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1821" r:id="rId2"/>
    <p:sldId id="1825" r:id="rId3"/>
    <p:sldId id="1816" r:id="rId4"/>
    <p:sldId id="351" r:id="rId5"/>
    <p:sldId id="365" r:id="rId6"/>
    <p:sldId id="1826" r:id="rId7"/>
    <p:sldId id="322" r:id="rId8"/>
    <p:sldId id="352" r:id="rId9"/>
    <p:sldId id="350" r:id="rId10"/>
    <p:sldId id="374" r:id="rId11"/>
    <p:sldId id="354" r:id="rId12"/>
    <p:sldId id="373" r:id="rId13"/>
    <p:sldId id="355" r:id="rId14"/>
    <p:sldId id="349" r:id="rId15"/>
    <p:sldId id="367" r:id="rId16"/>
    <p:sldId id="362" r:id="rId17"/>
    <p:sldId id="364" r:id="rId18"/>
    <p:sldId id="357" r:id="rId19"/>
    <p:sldId id="361" r:id="rId20"/>
    <p:sldId id="366" r:id="rId21"/>
    <p:sldId id="353" r:id="rId22"/>
    <p:sldId id="371" r:id="rId23"/>
    <p:sldId id="363" r:id="rId24"/>
    <p:sldId id="358" r:id="rId25"/>
    <p:sldId id="372" r:id="rId26"/>
    <p:sldId id="359" r:id="rId27"/>
    <p:sldId id="356" r:id="rId28"/>
    <p:sldId id="360" r:id="rId29"/>
    <p:sldId id="1823" r:id="rId30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0005"/>
    <a:srgbClr val="E9ECF5"/>
    <a:srgbClr val="FFFFFF"/>
    <a:srgbClr val="091F68"/>
    <a:srgbClr val="002086"/>
    <a:srgbClr val="0060AF"/>
    <a:srgbClr val="0F3073"/>
    <a:srgbClr val="C2D9EC"/>
    <a:srgbClr val="CF9640"/>
    <a:srgbClr val="C96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03" autoAdjust="0"/>
    <p:restoredTop sz="96246" autoAdjust="0"/>
  </p:normalViewPr>
  <p:slideViewPr>
    <p:cSldViewPr snapToGrid="0">
      <p:cViewPr varScale="1">
        <p:scale>
          <a:sx n="70" d="100"/>
          <a:sy n="70" d="100"/>
        </p:scale>
        <p:origin x="480" y="5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-2706"/>
    </p:cViewPr>
  </p:sorterViewPr>
  <p:notesViewPr>
    <p:cSldViewPr snapToGrid="0" showGuides="1">
      <p:cViewPr varScale="1">
        <p:scale>
          <a:sx n="83" d="100"/>
          <a:sy n="83" d="100"/>
        </p:scale>
        <p:origin x="30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978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54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 descr="街道上的风景&#10;&#10;描述已自动生成">
            <a:extLst>
              <a:ext uri="{FF2B5EF4-FFF2-40B4-BE49-F238E27FC236}">
                <a16:creationId xmlns:a16="http://schemas.microsoft.com/office/drawing/2014/main" id="{61E04D2F-B820-4AD3-A47F-684401343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2" name="íṩḷïḑê">
            <a:extLst>
              <a:ext uri="{FF2B5EF4-FFF2-40B4-BE49-F238E27FC236}">
                <a16:creationId xmlns:a16="http://schemas.microsoft.com/office/drawing/2014/main" id="{D7F3F6C1-B183-4083-92CF-D886A615544C}"/>
              </a:ext>
            </a:extLst>
          </p:cNvPr>
          <p:cNvSpPr/>
          <p:nvPr userDrawn="1"/>
        </p:nvSpPr>
        <p:spPr>
          <a:xfrm>
            <a:off x="0" y="0"/>
            <a:ext cx="6642100" cy="6858000"/>
          </a:xfrm>
          <a:prstGeom prst="rect">
            <a:avLst/>
          </a:prstGeom>
          <a:solidFill>
            <a:schemeClr val="accent2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iSḷiďè">
            <a:extLst>
              <a:ext uri="{FF2B5EF4-FFF2-40B4-BE49-F238E27FC236}">
                <a16:creationId xmlns:a16="http://schemas.microsoft.com/office/drawing/2014/main" id="{4F2D043A-FD9F-4139-B054-743AA30A4DA4}"/>
              </a:ext>
            </a:extLst>
          </p:cNvPr>
          <p:cNvSpPr/>
          <p:nvPr userDrawn="1"/>
        </p:nvSpPr>
        <p:spPr>
          <a:xfrm>
            <a:off x="601338" y="1"/>
            <a:ext cx="1254159" cy="1705657"/>
          </a:xfrm>
          <a:custGeom>
            <a:avLst/>
            <a:gdLst>
              <a:gd name="connsiteX0" fmla="*/ 0 w 1254159"/>
              <a:gd name="connsiteY0" fmla="*/ 0 h 1705657"/>
              <a:gd name="connsiteX1" fmla="*/ 1254159 w 1254159"/>
              <a:gd name="connsiteY1" fmla="*/ 0 h 1705657"/>
              <a:gd name="connsiteX2" fmla="*/ 1254159 w 1254159"/>
              <a:gd name="connsiteY2" fmla="*/ 1705657 h 1705657"/>
              <a:gd name="connsiteX3" fmla="*/ 882814 w 1254159"/>
              <a:gd name="connsiteY3" fmla="*/ 1626246 h 1705657"/>
              <a:gd name="connsiteX4" fmla="*/ 289591 w 1254159"/>
              <a:gd name="connsiteY4" fmla="*/ 1705657 h 1705657"/>
              <a:gd name="connsiteX5" fmla="*/ 0 w 1254159"/>
              <a:gd name="connsiteY5" fmla="*/ 1647270 h 170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4159" h="1705657">
                <a:moveTo>
                  <a:pt x="0" y="0"/>
                </a:moveTo>
                <a:lnTo>
                  <a:pt x="1254159" y="0"/>
                </a:lnTo>
                <a:lnTo>
                  <a:pt x="1254159" y="1705657"/>
                </a:lnTo>
                <a:cubicBezTo>
                  <a:pt x="1254159" y="1705657"/>
                  <a:pt x="1083669" y="1626246"/>
                  <a:pt x="882814" y="1626246"/>
                </a:cubicBezTo>
                <a:cubicBezTo>
                  <a:pt x="734512" y="1626246"/>
                  <a:pt x="437908" y="1705657"/>
                  <a:pt x="289591" y="1705657"/>
                </a:cubicBezTo>
                <a:cubicBezTo>
                  <a:pt x="135455" y="1705657"/>
                  <a:pt x="0" y="1647270"/>
                  <a:pt x="0" y="16472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E0BEA742-0710-4FED-8A3C-822EB6FE4E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425" y="2256085"/>
            <a:ext cx="6886315" cy="1907430"/>
          </a:xfrm>
          <a:noFill/>
        </p:spPr>
        <p:txBody>
          <a:bodyPr>
            <a:noAutofit/>
          </a:bodyPr>
          <a:lstStyle>
            <a:lvl1pPr marL="0" indent="0" algn="l">
              <a:buNone/>
              <a:defRPr sz="4800" b="1">
                <a:solidFill>
                  <a:schemeClr val="tx1">
                    <a:lumMod val="95000"/>
                    <a:lumOff val="5000"/>
                    <a:alpha val="8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pic>
        <p:nvPicPr>
          <p:cNvPr id="35" name="图形 34">
            <a:extLst>
              <a:ext uri="{FF2B5EF4-FFF2-40B4-BE49-F238E27FC236}">
                <a16:creationId xmlns:a16="http://schemas.microsoft.com/office/drawing/2014/main" id="{6A841F5F-03C6-43CE-8F70-8AD20B06E30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549" y="417079"/>
            <a:ext cx="907737" cy="871500"/>
          </a:xfrm>
          <a:prstGeom prst="rect">
            <a:avLst/>
          </a:prstGeom>
        </p:spPr>
      </p:pic>
      <p:sp>
        <p:nvSpPr>
          <p:cNvPr id="9" name="文本占位符 8">
            <a:extLst>
              <a:ext uri="{FF2B5EF4-FFF2-40B4-BE49-F238E27FC236}">
                <a16:creationId xmlns:a16="http://schemas.microsoft.com/office/drawing/2014/main" id="{A4FE425E-0D2F-4329-A275-D579187B12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3425" y="5701614"/>
            <a:ext cx="2029440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3FD82CD2-91FD-424F-8E31-F1936B0D8B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79784" y="5701614"/>
            <a:ext cx="2029440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7A68B5AC-7C2E-457D-9D65-B33849EBF4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3425" y="2675244"/>
            <a:ext cx="6886315" cy="148827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2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68303EA7-B636-46FC-A2FC-58171B0515F3}"/>
              </a:ext>
            </a:extLst>
          </p:cNvPr>
          <p:cNvGrpSpPr/>
          <p:nvPr userDrawn="1"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7" name="íṧ1ïḓé">
              <a:extLst>
                <a:ext uri="{FF2B5EF4-FFF2-40B4-BE49-F238E27FC236}">
                  <a16:creationId xmlns:a16="http://schemas.microsoft.com/office/drawing/2014/main" id="{9FBEBCC7-A8FD-46B9-B14C-CE6F441110D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íŝḻîḍé">
              <a:extLst>
                <a:ext uri="{FF2B5EF4-FFF2-40B4-BE49-F238E27FC236}">
                  <a16:creationId xmlns:a16="http://schemas.microsoft.com/office/drawing/2014/main" id="{94DF7827-950F-4720-96C7-03EDA0F52D2E}"/>
                </a:ext>
              </a:extLst>
            </p:cNvPr>
            <p:cNvSpPr/>
            <p:nvPr/>
          </p:nvSpPr>
          <p:spPr>
            <a:xfrm>
              <a:off x="1568036" y="1"/>
              <a:ext cx="10623965" cy="1185037"/>
            </a:xfrm>
            <a:custGeom>
              <a:avLst/>
              <a:gdLst>
                <a:gd name="connsiteX0" fmla="*/ 0 w 10623965"/>
                <a:gd name="connsiteY0" fmla="*/ 0 h 1185037"/>
                <a:gd name="connsiteX1" fmla="*/ 10623965 w 10623965"/>
                <a:gd name="connsiteY1" fmla="*/ 0 h 1185037"/>
                <a:gd name="connsiteX2" fmla="*/ 10623965 w 10623965"/>
                <a:gd name="connsiteY2" fmla="*/ 794038 h 1185037"/>
                <a:gd name="connsiteX3" fmla="*/ 10107590 w 10623965"/>
                <a:gd name="connsiteY3" fmla="*/ 855121 h 1185037"/>
                <a:gd name="connsiteX4" fmla="*/ 5877639 w 10623965"/>
                <a:gd name="connsiteY4" fmla="*/ 1185037 h 1185037"/>
                <a:gd name="connsiteX5" fmla="*/ 0 w 10623965"/>
                <a:gd name="connsiteY5" fmla="*/ 0 h 118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23965" h="1185037">
                  <a:moveTo>
                    <a:pt x="0" y="0"/>
                  </a:moveTo>
                  <a:lnTo>
                    <a:pt x="10623965" y="0"/>
                  </a:lnTo>
                  <a:lnTo>
                    <a:pt x="10623965" y="794038"/>
                  </a:lnTo>
                  <a:lnTo>
                    <a:pt x="10107590" y="855121"/>
                  </a:lnTo>
                  <a:cubicBezTo>
                    <a:pt x="8510114" y="1038408"/>
                    <a:pt x="7006384" y="1185037"/>
                    <a:pt x="5877639" y="1185037"/>
                  </a:cubicBezTo>
                  <a:cubicBezTo>
                    <a:pt x="2749238" y="1185037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6A9BCE">
                    <a:alpha val="20000"/>
                  </a:srgbClr>
                </a:gs>
                <a:gs pos="100000">
                  <a:schemeClr val="accent1"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9" name="iṥḷiďe">
              <a:extLst>
                <a:ext uri="{FF2B5EF4-FFF2-40B4-BE49-F238E27FC236}">
                  <a16:creationId xmlns:a16="http://schemas.microsoft.com/office/drawing/2014/main" id="{3AA019AC-05DE-4BEE-8BAF-8903C7B46E8C}"/>
                </a:ext>
              </a:extLst>
            </p:cNvPr>
            <p:cNvSpPr/>
            <p:nvPr/>
          </p:nvSpPr>
          <p:spPr>
            <a:xfrm>
              <a:off x="-1" y="1023038"/>
              <a:ext cx="12185042" cy="1962752"/>
            </a:xfrm>
            <a:custGeom>
              <a:avLst/>
              <a:gdLst>
                <a:gd name="connsiteX0" fmla="*/ 12185043 w 12185042"/>
                <a:gd name="connsiteY0" fmla="*/ 1962753 h 1962752"/>
                <a:gd name="connsiteX1" fmla="*/ 8412625 w 12185042"/>
                <a:gd name="connsiteY1" fmla="*/ 1463620 h 1962752"/>
                <a:gd name="connsiteX2" fmla="*/ 2813583 w 12185042"/>
                <a:gd name="connsiteY2" fmla="*/ 1962753 h 1962752"/>
                <a:gd name="connsiteX3" fmla="*/ 0 w 12185042"/>
                <a:gd name="connsiteY3" fmla="*/ 1395484 h 1962752"/>
                <a:gd name="connsiteX4" fmla="*/ 0 w 12185042"/>
                <a:gd name="connsiteY4" fmla="*/ 0 h 1962752"/>
                <a:gd name="connsiteX5" fmla="*/ 12185043 w 12185042"/>
                <a:gd name="connsiteY5" fmla="*/ 0 h 1962752"/>
                <a:gd name="connsiteX6" fmla="*/ 12185043 w 12185042"/>
                <a:gd name="connsiteY6" fmla="*/ 1962753 h 196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85042" h="1962752">
                  <a:moveTo>
                    <a:pt x="12185043" y="1962753"/>
                  </a:moveTo>
                  <a:cubicBezTo>
                    <a:pt x="12185043" y="1962753"/>
                    <a:pt x="10364070" y="1463620"/>
                    <a:pt x="8412625" y="1463620"/>
                  </a:cubicBezTo>
                  <a:cubicBezTo>
                    <a:pt x="6971766" y="1463620"/>
                    <a:pt x="4254443" y="1962753"/>
                    <a:pt x="2813583" y="1962753"/>
                  </a:cubicBezTo>
                  <a:cubicBezTo>
                    <a:pt x="1316040" y="1962753"/>
                    <a:pt x="0" y="1395484"/>
                    <a:pt x="0" y="1395484"/>
                  </a:cubicBezTo>
                  <a:lnTo>
                    <a:pt x="0" y="0"/>
                  </a:lnTo>
                  <a:lnTo>
                    <a:pt x="12185043" y="0"/>
                  </a:lnTo>
                  <a:lnTo>
                    <a:pt x="12185043" y="1962753"/>
                  </a:lnTo>
                  <a:close/>
                </a:path>
              </a:pathLst>
            </a:custGeom>
            <a:gradFill>
              <a:gsLst>
                <a:gs pos="0">
                  <a:srgbClr val="6A9BCE">
                    <a:alpha val="20000"/>
                  </a:srgbClr>
                </a:gs>
                <a:gs pos="100000">
                  <a:schemeClr val="accent1">
                    <a:alpha val="0"/>
                  </a:schemeClr>
                </a:gs>
              </a:gsLst>
              <a:lin ang="16200000" scaled="0"/>
            </a:gradFill>
            <a:ln w="14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iṩļïdè">
              <a:extLst>
                <a:ext uri="{FF2B5EF4-FFF2-40B4-BE49-F238E27FC236}">
                  <a16:creationId xmlns:a16="http://schemas.microsoft.com/office/drawing/2014/main" id="{282F75FB-C2C6-4C30-B995-574C375E5417}"/>
                </a:ext>
              </a:extLst>
            </p:cNvPr>
            <p:cNvSpPr/>
            <p:nvPr/>
          </p:nvSpPr>
          <p:spPr>
            <a:xfrm>
              <a:off x="-1" y="3264282"/>
              <a:ext cx="12185042" cy="1962752"/>
            </a:xfrm>
            <a:custGeom>
              <a:avLst/>
              <a:gdLst>
                <a:gd name="connsiteX0" fmla="*/ 12185043 w 12185042"/>
                <a:gd name="connsiteY0" fmla="*/ 1962753 h 1962752"/>
                <a:gd name="connsiteX1" fmla="*/ 8412625 w 12185042"/>
                <a:gd name="connsiteY1" fmla="*/ 1463620 h 1962752"/>
                <a:gd name="connsiteX2" fmla="*/ 2813583 w 12185042"/>
                <a:gd name="connsiteY2" fmla="*/ 1962753 h 1962752"/>
                <a:gd name="connsiteX3" fmla="*/ 0 w 12185042"/>
                <a:gd name="connsiteY3" fmla="*/ 1395484 h 1962752"/>
                <a:gd name="connsiteX4" fmla="*/ 0 w 12185042"/>
                <a:gd name="connsiteY4" fmla="*/ 0 h 1962752"/>
                <a:gd name="connsiteX5" fmla="*/ 12185043 w 12185042"/>
                <a:gd name="connsiteY5" fmla="*/ 0 h 1962752"/>
                <a:gd name="connsiteX6" fmla="*/ 12185043 w 12185042"/>
                <a:gd name="connsiteY6" fmla="*/ 1962753 h 196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85042" h="1962752">
                  <a:moveTo>
                    <a:pt x="12185043" y="1962753"/>
                  </a:moveTo>
                  <a:cubicBezTo>
                    <a:pt x="12185043" y="1962753"/>
                    <a:pt x="10364070" y="1463620"/>
                    <a:pt x="8412625" y="1463620"/>
                  </a:cubicBezTo>
                  <a:cubicBezTo>
                    <a:pt x="6971766" y="1463620"/>
                    <a:pt x="4254443" y="1962753"/>
                    <a:pt x="2813583" y="1962753"/>
                  </a:cubicBezTo>
                  <a:cubicBezTo>
                    <a:pt x="1316040" y="1962753"/>
                    <a:pt x="0" y="1395484"/>
                    <a:pt x="0" y="1395484"/>
                  </a:cubicBezTo>
                  <a:lnTo>
                    <a:pt x="0" y="0"/>
                  </a:lnTo>
                  <a:lnTo>
                    <a:pt x="12185043" y="0"/>
                  </a:lnTo>
                  <a:lnTo>
                    <a:pt x="12185043" y="1962753"/>
                  </a:lnTo>
                  <a:close/>
                </a:path>
              </a:pathLst>
            </a:custGeom>
            <a:gradFill>
              <a:gsLst>
                <a:gs pos="0">
                  <a:srgbClr val="6A9BCE">
                    <a:alpha val="20000"/>
                  </a:srgbClr>
                </a:gs>
                <a:gs pos="100000">
                  <a:schemeClr val="accent1">
                    <a:alpha val="0"/>
                  </a:schemeClr>
                </a:gs>
              </a:gsLst>
              <a:lin ang="16200000" scaled="0"/>
            </a:gradFill>
            <a:ln w="14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1" name="işļíďé">
            <a:extLst>
              <a:ext uri="{FF2B5EF4-FFF2-40B4-BE49-F238E27FC236}">
                <a16:creationId xmlns:a16="http://schemas.microsoft.com/office/drawing/2014/main" id="{28F88A52-45BE-4AD5-A75F-99B41BDB5353}"/>
              </a:ext>
            </a:extLst>
          </p:cNvPr>
          <p:cNvSpPr/>
          <p:nvPr userDrawn="1"/>
        </p:nvSpPr>
        <p:spPr>
          <a:xfrm>
            <a:off x="2457860" y="2006470"/>
            <a:ext cx="1596445" cy="2845061"/>
          </a:xfrm>
          <a:custGeom>
            <a:avLst/>
            <a:gdLst>
              <a:gd name="connsiteX0" fmla="*/ 1966877 w 1966876"/>
              <a:gd name="connsiteY0" fmla="*/ 3505216 h 3505215"/>
              <a:gd name="connsiteX1" fmla="*/ 1384503 w 1966876"/>
              <a:gd name="connsiteY1" fmla="*/ 3380677 h 3505215"/>
              <a:gd name="connsiteX2" fmla="*/ 454161 w 1966876"/>
              <a:gd name="connsiteY2" fmla="*/ 3505216 h 3505215"/>
              <a:gd name="connsiteX3" fmla="*/ 0 w 1966876"/>
              <a:gd name="connsiteY3" fmla="*/ 3413649 h 3505215"/>
              <a:gd name="connsiteX4" fmla="*/ 0 w 1966876"/>
              <a:gd name="connsiteY4" fmla="*/ 0 h 3505215"/>
              <a:gd name="connsiteX5" fmla="*/ 1966877 w 1966876"/>
              <a:gd name="connsiteY5" fmla="*/ 0 h 3505215"/>
              <a:gd name="connsiteX6" fmla="*/ 1966877 w 1966876"/>
              <a:gd name="connsiteY6" fmla="*/ 3505216 h 3505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6876" h="3505215">
                <a:moveTo>
                  <a:pt x="1966877" y="3505216"/>
                </a:moveTo>
                <a:cubicBezTo>
                  <a:pt x="1966877" y="3505216"/>
                  <a:pt x="1699500" y="3380677"/>
                  <a:pt x="1384503" y="3380677"/>
                </a:cubicBezTo>
                <a:cubicBezTo>
                  <a:pt x="1151924" y="3380677"/>
                  <a:pt x="686764" y="3505216"/>
                  <a:pt x="454161" y="3505216"/>
                </a:cubicBezTo>
                <a:cubicBezTo>
                  <a:pt x="212432" y="3505216"/>
                  <a:pt x="0" y="3413649"/>
                  <a:pt x="0" y="3413649"/>
                </a:cubicBezTo>
                <a:lnTo>
                  <a:pt x="0" y="0"/>
                </a:lnTo>
                <a:lnTo>
                  <a:pt x="1966877" y="0"/>
                </a:lnTo>
                <a:lnTo>
                  <a:pt x="1966877" y="3505216"/>
                </a:lnTo>
                <a:close/>
              </a:path>
            </a:pathLst>
          </a:custGeom>
          <a:noFill/>
          <a:ln w="28575" cap="flat">
            <a:solidFill>
              <a:schemeClr val="accent1">
                <a:lumMod val="20000"/>
                <a:lumOff val="80000"/>
                <a:alpha val="2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C732037-ACA2-418B-9A92-3D4128823E96}"/>
              </a:ext>
            </a:extLst>
          </p:cNvPr>
          <p:cNvGrpSpPr/>
          <p:nvPr userDrawn="1"/>
        </p:nvGrpSpPr>
        <p:grpSpPr>
          <a:xfrm>
            <a:off x="3629274" y="2242987"/>
            <a:ext cx="850061" cy="268487"/>
            <a:chOff x="3629274" y="2242987"/>
            <a:chExt cx="850061" cy="268487"/>
          </a:xfrm>
        </p:grpSpPr>
        <p:sp>
          <p:nvSpPr>
            <p:cNvPr id="42" name="î$1ïḓè">
              <a:extLst>
                <a:ext uri="{FF2B5EF4-FFF2-40B4-BE49-F238E27FC236}">
                  <a16:creationId xmlns:a16="http://schemas.microsoft.com/office/drawing/2014/main" id="{381389FB-EC66-4282-A377-3E1F362277BC}"/>
                </a:ext>
              </a:extLst>
            </p:cNvPr>
            <p:cNvSpPr/>
            <p:nvPr/>
          </p:nvSpPr>
          <p:spPr>
            <a:xfrm>
              <a:off x="3629274" y="2242987"/>
              <a:ext cx="850061" cy="53824"/>
            </a:xfrm>
            <a:custGeom>
              <a:avLst/>
              <a:gdLst>
                <a:gd name="connsiteX0" fmla="*/ 1595534 w 1595533"/>
                <a:gd name="connsiteY0" fmla="*/ 101026 h 101026"/>
                <a:gd name="connsiteX1" fmla="*/ 1123111 w 1595533"/>
                <a:gd name="connsiteY1" fmla="*/ 0 h 101026"/>
                <a:gd name="connsiteX2" fmla="*/ 368416 w 1595533"/>
                <a:gd name="connsiteY2" fmla="*/ 101026 h 101026"/>
                <a:gd name="connsiteX3" fmla="*/ 0 w 1595533"/>
                <a:gd name="connsiteY3" fmla="*/ 26747 h 10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533" h="101026">
                  <a:moveTo>
                    <a:pt x="1595534" y="101026"/>
                  </a:moveTo>
                  <a:cubicBezTo>
                    <a:pt x="1595534" y="101026"/>
                    <a:pt x="1378638" y="0"/>
                    <a:pt x="1123111" y="0"/>
                  </a:cubicBezTo>
                  <a:cubicBezTo>
                    <a:pt x="934442" y="0"/>
                    <a:pt x="557104" y="101026"/>
                    <a:pt x="368416" y="101026"/>
                  </a:cubicBezTo>
                  <a:cubicBezTo>
                    <a:pt x="172325" y="101026"/>
                    <a:pt x="0" y="26747"/>
                    <a:pt x="0" y="26747"/>
                  </a:cubicBez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îṩľiḋe">
              <a:extLst>
                <a:ext uri="{FF2B5EF4-FFF2-40B4-BE49-F238E27FC236}">
                  <a16:creationId xmlns:a16="http://schemas.microsoft.com/office/drawing/2014/main" id="{E77CD0F5-07B2-457A-9897-7AABE1DD3EA9}"/>
                </a:ext>
              </a:extLst>
            </p:cNvPr>
            <p:cNvSpPr/>
            <p:nvPr/>
          </p:nvSpPr>
          <p:spPr>
            <a:xfrm>
              <a:off x="3629274" y="2350319"/>
              <a:ext cx="850061" cy="53824"/>
            </a:xfrm>
            <a:custGeom>
              <a:avLst/>
              <a:gdLst>
                <a:gd name="connsiteX0" fmla="*/ 1595534 w 1595533"/>
                <a:gd name="connsiteY0" fmla="*/ 101026 h 101026"/>
                <a:gd name="connsiteX1" fmla="*/ 1123111 w 1595533"/>
                <a:gd name="connsiteY1" fmla="*/ 0 h 101026"/>
                <a:gd name="connsiteX2" fmla="*/ 368416 w 1595533"/>
                <a:gd name="connsiteY2" fmla="*/ 101026 h 101026"/>
                <a:gd name="connsiteX3" fmla="*/ 0 w 1595533"/>
                <a:gd name="connsiteY3" fmla="*/ 26747 h 10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533" h="101026">
                  <a:moveTo>
                    <a:pt x="1595534" y="101026"/>
                  </a:moveTo>
                  <a:cubicBezTo>
                    <a:pt x="1595534" y="101026"/>
                    <a:pt x="1378638" y="0"/>
                    <a:pt x="1123111" y="0"/>
                  </a:cubicBezTo>
                  <a:cubicBezTo>
                    <a:pt x="934442" y="0"/>
                    <a:pt x="557104" y="101026"/>
                    <a:pt x="368416" y="101026"/>
                  </a:cubicBezTo>
                  <a:cubicBezTo>
                    <a:pt x="172325" y="101026"/>
                    <a:pt x="0" y="26747"/>
                    <a:pt x="0" y="26747"/>
                  </a:cubicBez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ïṡḻîdé">
              <a:extLst>
                <a:ext uri="{FF2B5EF4-FFF2-40B4-BE49-F238E27FC236}">
                  <a16:creationId xmlns:a16="http://schemas.microsoft.com/office/drawing/2014/main" id="{A45466F2-241A-4B98-83EE-5336694B4A49}"/>
                </a:ext>
              </a:extLst>
            </p:cNvPr>
            <p:cNvSpPr/>
            <p:nvPr/>
          </p:nvSpPr>
          <p:spPr>
            <a:xfrm>
              <a:off x="3629274" y="2457650"/>
              <a:ext cx="850061" cy="53824"/>
            </a:xfrm>
            <a:custGeom>
              <a:avLst/>
              <a:gdLst>
                <a:gd name="connsiteX0" fmla="*/ 1595534 w 1595533"/>
                <a:gd name="connsiteY0" fmla="*/ 101026 h 101026"/>
                <a:gd name="connsiteX1" fmla="*/ 1123111 w 1595533"/>
                <a:gd name="connsiteY1" fmla="*/ 0 h 101026"/>
                <a:gd name="connsiteX2" fmla="*/ 368416 w 1595533"/>
                <a:gd name="connsiteY2" fmla="*/ 101026 h 101026"/>
                <a:gd name="connsiteX3" fmla="*/ 0 w 1595533"/>
                <a:gd name="connsiteY3" fmla="*/ 26747 h 10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533" h="101026">
                  <a:moveTo>
                    <a:pt x="1595534" y="101026"/>
                  </a:moveTo>
                  <a:cubicBezTo>
                    <a:pt x="1595534" y="101026"/>
                    <a:pt x="1378638" y="0"/>
                    <a:pt x="1123111" y="0"/>
                  </a:cubicBezTo>
                  <a:cubicBezTo>
                    <a:pt x="934442" y="0"/>
                    <a:pt x="557104" y="101026"/>
                    <a:pt x="368416" y="101026"/>
                  </a:cubicBezTo>
                  <a:cubicBezTo>
                    <a:pt x="172325" y="101026"/>
                    <a:pt x="0" y="26747"/>
                    <a:pt x="0" y="26747"/>
                  </a:cubicBez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5" name="íṩļïḓê">
            <a:extLst>
              <a:ext uri="{FF2B5EF4-FFF2-40B4-BE49-F238E27FC236}">
                <a16:creationId xmlns:a16="http://schemas.microsoft.com/office/drawing/2014/main" id="{8B598E48-6F34-4F26-B720-492DC475CD32}"/>
              </a:ext>
            </a:extLst>
          </p:cNvPr>
          <p:cNvSpPr/>
          <p:nvPr userDrawn="1"/>
        </p:nvSpPr>
        <p:spPr>
          <a:xfrm>
            <a:off x="601338" y="1"/>
            <a:ext cx="1254159" cy="1705657"/>
          </a:xfrm>
          <a:custGeom>
            <a:avLst/>
            <a:gdLst>
              <a:gd name="connsiteX0" fmla="*/ 0 w 1254159"/>
              <a:gd name="connsiteY0" fmla="*/ 0 h 1705657"/>
              <a:gd name="connsiteX1" fmla="*/ 1254159 w 1254159"/>
              <a:gd name="connsiteY1" fmla="*/ 0 h 1705657"/>
              <a:gd name="connsiteX2" fmla="*/ 1254159 w 1254159"/>
              <a:gd name="connsiteY2" fmla="*/ 1705657 h 1705657"/>
              <a:gd name="connsiteX3" fmla="*/ 882814 w 1254159"/>
              <a:gd name="connsiteY3" fmla="*/ 1626246 h 1705657"/>
              <a:gd name="connsiteX4" fmla="*/ 289591 w 1254159"/>
              <a:gd name="connsiteY4" fmla="*/ 1705657 h 1705657"/>
              <a:gd name="connsiteX5" fmla="*/ 0 w 1254159"/>
              <a:gd name="connsiteY5" fmla="*/ 1647270 h 170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4159" h="1705657">
                <a:moveTo>
                  <a:pt x="0" y="0"/>
                </a:moveTo>
                <a:lnTo>
                  <a:pt x="1254159" y="0"/>
                </a:lnTo>
                <a:lnTo>
                  <a:pt x="1254159" y="1705657"/>
                </a:lnTo>
                <a:cubicBezTo>
                  <a:pt x="1254159" y="1705657"/>
                  <a:pt x="1083669" y="1626246"/>
                  <a:pt x="882814" y="1626246"/>
                </a:cubicBezTo>
                <a:cubicBezTo>
                  <a:pt x="734512" y="1626246"/>
                  <a:pt x="437908" y="1705657"/>
                  <a:pt x="289591" y="1705657"/>
                </a:cubicBezTo>
                <a:cubicBezTo>
                  <a:pt x="135455" y="1705657"/>
                  <a:pt x="0" y="1647270"/>
                  <a:pt x="0" y="164727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46" name="图形 45">
            <a:extLst>
              <a:ext uri="{FF2B5EF4-FFF2-40B4-BE49-F238E27FC236}">
                <a16:creationId xmlns:a16="http://schemas.microsoft.com/office/drawing/2014/main" id="{C890F1D7-AE8C-4DAB-8D71-FC60A632F3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549" y="417079"/>
            <a:ext cx="907737" cy="871500"/>
          </a:xfrm>
          <a:prstGeom prst="rect">
            <a:avLst/>
          </a:prstGeom>
        </p:spPr>
      </p:pic>
      <p:sp>
        <p:nvSpPr>
          <p:cNvPr id="47" name="文本占位符 46">
            <a:extLst>
              <a:ext uri="{FF2B5EF4-FFF2-40B4-BE49-F238E27FC236}">
                <a16:creationId xmlns:a16="http://schemas.microsoft.com/office/drawing/2014/main" id="{5BB22824-E7C0-4FC5-971F-754D0308A13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62378" y="3153817"/>
            <a:ext cx="4333791" cy="582442"/>
          </a:xfrm>
        </p:spPr>
        <p:txBody>
          <a:bodyPr anchor="ctr">
            <a:noAutofit/>
          </a:bodyPr>
          <a:lstStyle>
            <a:lvl1pPr marL="0" marR="0" indent="0" algn="l" defTabSz="91435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>
                <a:solidFill>
                  <a:schemeClr val="accent3"/>
                </a:solidFill>
                <a:latin typeface="+mn-ea"/>
                <a:ea typeface="+mn-ea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文本占位符 47">
            <a:extLst>
              <a:ext uri="{FF2B5EF4-FFF2-40B4-BE49-F238E27FC236}">
                <a16:creationId xmlns:a16="http://schemas.microsoft.com/office/drawing/2014/main" id="{FA29EB13-1AFC-47B3-8DB1-F531E9FC863E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462378" y="3751897"/>
            <a:ext cx="4333791" cy="805793"/>
          </a:xfrm>
        </p:spPr>
        <p:txBody>
          <a:bodyPr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/>
                </a:solidFill>
                <a:latin typeface="+mn-ea"/>
                <a:ea typeface="+mn-ea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5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title style</a:t>
            </a:r>
          </a:p>
        </p:txBody>
      </p:sp>
      <p:sp>
        <p:nvSpPr>
          <p:cNvPr id="49" name="文本占位符 48">
            <a:extLst>
              <a:ext uri="{FF2B5EF4-FFF2-40B4-BE49-F238E27FC236}">
                <a16:creationId xmlns:a16="http://schemas.microsoft.com/office/drawing/2014/main" id="{81287DA0-2E99-4A15-A569-854CE80C12F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1462378" y="2572170"/>
            <a:ext cx="4333791" cy="582442"/>
          </a:xfrm>
        </p:spPr>
        <p:txBody>
          <a:bodyPr anchor="b">
            <a:noAutofit/>
          </a:bodyPr>
          <a:lstStyle>
            <a:lvl1pPr marL="0" marR="0" indent="0" algn="l" defTabSz="91435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accent2"/>
                </a:solidFill>
                <a:latin typeface="+mn-ea"/>
                <a:ea typeface="+mn-ea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179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D94C96AB-3994-40F3-A626-C0D1425A6A5A}"/>
              </a:ext>
            </a:extLst>
          </p:cNvPr>
          <p:cNvGrpSpPr/>
          <p:nvPr userDrawn="1"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15" name="îṣļídé">
              <a:extLst>
                <a:ext uri="{FF2B5EF4-FFF2-40B4-BE49-F238E27FC236}">
                  <a16:creationId xmlns:a16="http://schemas.microsoft.com/office/drawing/2014/main" id="{5BFC5044-2559-4619-A32E-ABA5C44D97D7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A8DB7B9-886D-4B47-8534-306524FE2510}"/>
                </a:ext>
              </a:extLst>
            </p:cNvPr>
            <p:cNvGrpSpPr/>
            <p:nvPr userDrawn="1"/>
          </p:nvGrpSpPr>
          <p:grpSpPr>
            <a:xfrm>
              <a:off x="-1" y="1"/>
              <a:ext cx="12192002" cy="6555615"/>
              <a:chOff x="-1" y="1"/>
              <a:chExt cx="12192002" cy="6555615"/>
            </a:xfrm>
          </p:grpSpPr>
          <p:sp>
            <p:nvSpPr>
              <p:cNvPr id="17" name="îşḻîḓé">
                <a:extLst>
                  <a:ext uri="{FF2B5EF4-FFF2-40B4-BE49-F238E27FC236}">
                    <a16:creationId xmlns:a16="http://schemas.microsoft.com/office/drawing/2014/main" id="{0F04F026-8D71-4A21-ABE6-41DE3248DE18}"/>
                  </a:ext>
                </a:extLst>
              </p:cNvPr>
              <p:cNvSpPr/>
              <p:nvPr userDrawn="1"/>
            </p:nvSpPr>
            <p:spPr>
              <a:xfrm>
                <a:off x="1568036" y="1"/>
                <a:ext cx="10623965" cy="1185037"/>
              </a:xfrm>
              <a:custGeom>
                <a:avLst/>
                <a:gdLst>
                  <a:gd name="connsiteX0" fmla="*/ 0 w 10623965"/>
                  <a:gd name="connsiteY0" fmla="*/ 0 h 1185037"/>
                  <a:gd name="connsiteX1" fmla="*/ 10623965 w 10623965"/>
                  <a:gd name="connsiteY1" fmla="*/ 0 h 1185037"/>
                  <a:gd name="connsiteX2" fmla="*/ 10623965 w 10623965"/>
                  <a:gd name="connsiteY2" fmla="*/ 794038 h 1185037"/>
                  <a:gd name="connsiteX3" fmla="*/ 10107590 w 10623965"/>
                  <a:gd name="connsiteY3" fmla="*/ 855121 h 1185037"/>
                  <a:gd name="connsiteX4" fmla="*/ 5877639 w 10623965"/>
                  <a:gd name="connsiteY4" fmla="*/ 1185037 h 1185037"/>
                  <a:gd name="connsiteX5" fmla="*/ 0 w 10623965"/>
                  <a:gd name="connsiteY5" fmla="*/ 0 h 118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23965" h="1185037">
                    <a:moveTo>
                      <a:pt x="0" y="0"/>
                    </a:moveTo>
                    <a:lnTo>
                      <a:pt x="10623965" y="0"/>
                    </a:lnTo>
                    <a:lnTo>
                      <a:pt x="10623965" y="794038"/>
                    </a:lnTo>
                    <a:lnTo>
                      <a:pt x="10107590" y="855121"/>
                    </a:lnTo>
                    <a:cubicBezTo>
                      <a:pt x="8510114" y="1038408"/>
                      <a:pt x="7006384" y="1185037"/>
                      <a:pt x="5877639" y="1185037"/>
                    </a:cubicBezTo>
                    <a:cubicBezTo>
                      <a:pt x="2749238" y="1185037"/>
                      <a:pt x="0" y="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20000"/>
                      <a:lumOff val="80000"/>
                      <a:alpha val="25000"/>
                    </a:schemeClr>
                  </a:gs>
                  <a:gs pos="100000">
                    <a:schemeClr val="accent2">
                      <a:lumMod val="20000"/>
                      <a:lumOff val="80000"/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îśḻiḑé">
                <a:extLst>
                  <a:ext uri="{FF2B5EF4-FFF2-40B4-BE49-F238E27FC236}">
                    <a16:creationId xmlns:a16="http://schemas.microsoft.com/office/drawing/2014/main" id="{8E334B80-8BB7-47DD-A837-280BE039126D}"/>
                  </a:ext>
                </a:extLst>
              </p:cNvPr>
              <p:cNvSpPr/>
              <p:nvPr/>
            </p:nvSpPr>
            <p:spPr>
              <a:xfrm>
                <a:off x="-1" y="2351620"/>
                <a:ext cx="12185042" cy="1962752"/>
              </a:xfrm>
              <a:custGeom>
                <a:avLst/>
                <a:gdLst>
                  <a:gd name="connsiteX0" fmla="*/ 12185043 w 12185042"/>
                  <a:gd name="connsiteY0" fmla="*/ 1962753 h 1962752"/>
                  <a:gd name="connsiteX1" fmla="*/ 8412625 w 12185042"/>
                  <a:gd name="connsiteY1" fmla="*/ 1463620 h 1962752"/>
                  <a:gd name="connsiteX2" fmla="*/ 2813583 w 12185042"/>
                  <a:gd name="connsiteY2" fmla="*/ 1962753 h 1962752"/>
                  <a:gd name="connsiteX3" fmla="*/ 0 w 12185042"/>
                  <a:gd name="connsiteY3" fmla="*/ 1395484 h 1962752"/>
                  <a:gd name="connsiteX4" fmla="*/ 0 w 12185042"/>
                  <a:gd name="connsiteY4" fmla="*/ 0 h 1962752"/>
                  <a:gd name="connsiteX5" fmla="*/ 12185043 w 12185042"/>
                  <a:gd name="connsiteY5" fmla="*/ 0 h 1962752"/>
                  <a:gd name="connsiteX6" fmla="*/ 12185043 w 12185042"/>
                  <a:gd name="connsiteY6" fmla="*/ 1962753 h 196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85042" h="1962752">
                    <a:moveTo>
                      <a:pt x="12185043" y="1962753"/>
                    </a:moveTo>
                    <a:cubicBezTo>
                      <a:pt x="12185043" y="1962753"/>
                      <a:pt x="10364070" y="1463620"/>
                      <a:pt x="8412625" y="1463620"/>
                    </a:cubicBezTo>
                    <a:cubicBezTo>
                      <a:pt x="6971766" y="1463620"/>
                      <a:pt x="4254443" y="1962753"/>
                      <a:pt x="2813583" y="1962753"/>
                    </a:cubicBezTo>
                    <a:cubicBezTo>
                      <a:pt x="1316040" y="1962753"/>
                      <a:pt x="0" y="1395484"/>
                      <a:pt x="0" y="1395484"/>
                    </a:cubicBezTo>
                    <a:lnTo>
                      <a:pt x="0" y="0"/>
                    </a:lnTo>
                    <a:lnTo>
                      <a:pt x="12185043" y="0"/>
                    </a:lnTo>
                    <a:lnTo>
                      <a:pt x="12185043" y="19627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20000"/>
                      <a:lumOff val="80000"/>
                      <a:alpha val="25000"/>
                    </a:schemeClr>
                  </a:gs>
                  <a:gs pos="100000">
                    <a:schemeClr val="accent2">
                      <a:lumMod val="20000"/>
                      <a:lumOff val="80000"/>
                      <a:alpha val="0"/>
                    </a:schemeClr>
                  </a:gs>
                </a:gsLst>
                <a:lin ang="16200000" scaled="0"/>
              </a:gradFill>
              <a:ln w="14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" name="ïśľïḓè">
                <a:extLst>
                  <a:ext uri="{FF2B5EF4-FFF2-40B4-BE49-F238E27FC236}">
                    <a16:creationId xmlns:a16="http://schemas.microsoft.com/office/drawing/2014/main" id="{05D1DBDC-596A-4168-AAFF-0FAE4AD87EB2}"/>
                  </a:ext>
                </a:extLst>
              </p:cNvPr>
              <p:cNvSpPr/>
              <p:nvPr userDrawn="1"/>
            </p:nvSpPr>
            <p:spPr>
              <a:xfrm>
                <a:off x="-1" y="4592864"/>
                <a:ext cx="12185042" cy="1962752"/>
              </a:xfrm>
              <a:custGeom>
                <a:avLst/>
                <a:gdLst>
                  <a:gd name="connsiteX0" fmla="*/ 12185043 w 12185042"/>
                  <a:gd name="connsiteY0" fmla="*/ 1962753 h 1962752"/>
                  <a:gd name="connsiteX1" fmla="*/ 8412625 w 12185042"/>
                  <a:gd name="connsiteY1" fmla="*/ 1463620 h 1962752"/>
                  <a:gd name="connsiteX2" fmla="*/ 2813583 w 12185042"/>
                  <a:gd name="connsiteY2" fmla="*/ 1962753 h 1962752"/>
                  <a:gd name="connsiteX3" fmla="*/ 0 w 12185042"/>
                  <a:gd name="connsiteY3" fmla="*/ 1395484 h 1962752"/>
                  <a:gd name="connsiteX4" fmla="*/ 0 w 12185042"/>
                  <a:gd name="connsiteY4" fmla="*/ 0 h 1962752"/>
                  <a:gd name="connsiteX5" fmla="*/ 12185043 w 12185042"/>
                  <a:gd name="connsiteY5" fmla="*/ 0 h 1962752"/>
                  <a:gd name="connsiteX6" fmla="*/ 12185043 w 12185042"/>
                  <a:gd name="connsiteY6" fmla="*/ 1962753 h 196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85042" h="1962752">
                    <a:moveTo>
                      <a:pt x="12185043" y="1962753"/>
                    </a:moveTo>
                    <a:cubicBezTo>
                      <a:pt x="12185043" y="1962753"/>
                      <a:pt x="10364070" y="1463620"/>
                      <a:pt x="8412625" y="1463620"/>
                    </a:cubicBezTo>
                    <a:cubicBezTo>
                      <a:pt x="6971766" y="1463620"/>
                      <a:pt x="4254443" y="1962753"/>
                      <a:pt x="2813583" y="1962753"/>
                    </a:cubicBezTo>
                    <a:cubicBezTo>
                      <a:pt x="1316040" y="1962753"/>
                      <a:pt x="0" y="1395484"/>
                      <a:pt x="0" y="1395484"/>
                    </a:cubicBezTo>
                    <a:lnTo>
                      <a:pt x="0" y="0"/>
                    </a:lnTo>
                    <a:lnTo>
                      <a:pt x="12185043" y="0"/>
                    </a:lnTo>
                    <a:lnTo>
                      <a:pt x="12185043" y="19627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20000"/>
                      <a:lumOff val="80000"/>
                      <a:alpha val="25000"/>
                    </a:schemeClr>
                  </a:gs>
                  <a:gs pos="100000">
                    <a:schemeClr val="accent2">
                      <a:lumMod val="20000"/>
                      <a:lumOff val="80000"/>
                      <a:alpha val="0"/>
                    </a:schemeClr>
                  </a:gs>
                </a:gsLst>
                <a:lin ang="16200000" scaled="0"/>
              </a:gradFill>
              <a:ln w="14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0" name="标题 19">
            <a:extLst>
              <a:ext uri="{FF2B5EF4-FFF2-40B4-BE49-F238E27FC236}">
                <a16:creationId xmlns:a16="http://schemas.microsoft.com/office/drawing/2014/main" id="{29DE5C29-325F-4683-A471-CACFAD99CE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00709" y="2029077"/>
            <a:ext cx="1737141" cy="1462360"/>
          </a:xfrm>
        </p:spPr>
        <p:txBody>
          <a:bodyPr anchor="b">
            <a:noAutofit/>
          </a:bodyPr>
          <a:lstStyle>
            <a:lvl1pPr algn="ctr">
              <a:defRPr sz="8000" b="0" i="1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2C97FEF0-C19F-4C38-9A61-33C426916C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00709" y="3627300"/>
            <a:ext cx="4333791" cy="430054"/>
          </a:xfrm>
        </p:spPr>
        <p:txBody>
          <a:bodyPr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>
                <a:solidFill>
                  <a:schemeClr val="accent3"/>
                </a:solidFill>
                <a:latin typeface="+mn-ea"/>
                <a:ea typeface="+mn-ea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2B0AA203-0EC2-4FC4-A7D7-D0AE4F0246B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000709" y="4054473"/>
            <a:ext cx="4333791" cy="582442"/>
          </a:xfrm>
        </p:spPr>
        <p:txBody>
          <a:bodyPr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/>
                </a:solidFill>
                <a:latin typeface="+mn-ea"/>
                <a:ea typeface="+mn-ea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5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title style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A2EF3B4-BDCB-4985-AA7C-FA1173A07307}"/>
              </a:ext>
            </a:extLst>
          </p:cNvPr>
          <p:cNvGrpSpPr/>
          <p:nvPr userDrawn="1"/>
        </p:nvGrpSpPr>
        <p:grpSpPr>
          <a:xfrm>
            <a:off x="5869280" y="2004414"/>
            <a:ext cx="2021475" cy="2845061"/>
            <a:chOff x="10018157" y="2006470"/>
            <a:chExt cx="2021475" cy="2845061"/>
          </a:xfrm>
        </p:grpSpPr>
        <p:sp>
          <p:nvSpPr>
            <p:cNvPr id="24" name="iśļidê">
              <a:extLst>
                <a:ext uri="{FF2B5EF4-FFF2-40B4-BE49-F238E27FC236}">
                  <a16:creationId xmlns:a16="http://schemas.microsoft.com/office/drawing/2014/main" id="{7AB6BDED-6409-469C-9A8E-CD72CC33BA47}"/>
                </a:ext>
              </a:extLst>
            </p:cNvPr>
            <p:cNvSpPr/>
            <p:nvPr userDrawn="1"/>
          </p:nvSpPr>
          <p:spPr>
            <a:xfrm>
              <a:off x="10018157" y="2006470"/>
              <a:ext cx="1596445" cy="2845061"/>
            </a:xfrm>
            <a:custGeom>
              <a:avLst/>
              <a:gdLst>
                <a:gd name="connsiteX0" fmla="*/ 1966877 w 1966876"/>
                <a:gd name="connsiteY0" fmla="*/ 3505216 h 3505215"/>
                <a:gd name="connsiteX1" fmla="*/ 1384503 w 1966876"/>
                <a:gd name="connsiteY1" fmla="*/ 3380677 h 3505215"/>
                <a:gd name="connsiteX2" fmla="*/ 454161 w 1966876"/>
                <a:gd name="connsiteY2" fmla="*/ 3505216 h 3505215"/>
                <a:gd name="connsiteX3" fmla="*/ 0 w 1966876"/>
                <a:gd name="connsiteY3" fmla="*/ 3413649 h 3505215"/>
                <a:gd name="connsiteX4" fmla="*/ 0 w 1966876"/>
                <a:gd name="connsiteY4" fmla="*/ 0 h 3505215"/>
                <a:gd name="connsiteX5" fmla="*/ 1966877 w 1966876"/>
                <a:gd name="connsiteY5" fmla="*/ 0 h 3505215"/>
                <a:gd name="connsiteX6" fmla="*/ 1966877 w 1966876"/>
                <a:gd name="connsiteY6" fmla="*/ 3505216 h 3505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6876" h="3505215">
                  <a:moveTo>
                    <a:pt x="1966877" y="3505216"/>
                  </a:moveTo>
                  <a:cubicBezTo>
                    <a:pt x="1966877" y="3505216"/>
                    <a:pt x="1699500" y="3380677"/>
                    <a:pt x="1384503" y="3380677"/>
                  </a:cubicBezTo>
                  <a:cubicBezTo>
                    <a:pt x="1151924" y="3380677"/>
                    <a:pt x="686764" y="3505216"/>
                    <a:pt x="454161" y="3505216"/>
                  </a:cubicBezTo>
                  <a:cubicBezTo>
                    <a:pt x="212432" y="3505216"/>
                    <a:pt x="0" y="3413649"/>
                    <a:pt x="0" y="3413649"/>
                  </a:cubicBezTo>
                  <a:lnTo>
                    <a:pt x="0" y="0"/>
                  </a:lnTo>
                  <a:lnTo>
                    <a:pt x="1966877" y="0"/>
                  </a:lnTo>
                  <a:lnTo>
                    <a:pt x="1966877" y="3505216"/>
                  </a:lnTo>
                  <a:close/>
                </a:path>
              </a:pathLst>
            </a:custGeom>
            <a:noFill/>
            <a:ln w="28575" cap="flat">
              <a:solidFill>
                <a:schemeClr val="accent3">
                  <a:alpha val="2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515C5BA-34FD-43F4-9321-A16DF96E7D0C}"/>
                </a:ext>
              </a:extLst>
            </p:cNvPr>
            <p:cNvGrpSpPr/>
            <p:nvPr userDrawn="1"/>
          </p:nvGrpSpPr>
          <p:grpSpPr>
            <a:xfrm>
              <a:off x="11189571" y="2242987"/>
              <a:ext cx="850061" cy="268487"/>
              <a:chOff x="3629274" y="2242987"/>
              <a:chExt cx="850061" cy="268487"/>
            </a:xfrm>
          </p:grpSpPr>
          <p:sp>
            <p:nvSpPr>
              <p:cNvPr id="26" name="ïśľïḓè">
                <a:extLst>
                  <a:ext uri="{FF2B5EF4-FFF2-40B4-BE49-F238E27FC236}">
                    <a16:creationId xmlns:a16="http://schemas.microsoft.com/office/drawing/2014/main" id="{54599129-D353-4DC9-BB4B-BA01A9505581}"/>
                  </a:ext>
                </a:extLst>
              </p:cNvPr>
              <p:cNvSpPr/>
              <p:nvPr/>
            </p:nvSpPr>
            <p:spPr>
              <a:xfrm>
                <a:off x="3629274" y="2242987"/>
                <a:ext cx="850061" cy="53824"/>
              </a:xfrm>
              <a:custGeom>
                <a:avLst/>
                <a:gdLst>
                  <a:gd name="connsiteX0" fmla="*/ 1595534 w 1595533"/>
                  <a:gd name="connsiteY0" fmla="*/ 101026 h 101026"/>
                  <a:gd name="connsiteX1" fmla="*/ 1123111 w 1595533"/>
                  <a:gd name="connsiteY1" fmla="*/ 0 h 101026"/>
                  <a:gd name="connsiteX2" fmla="*/ 368416 w 1595533"/>
                  <a:gd name="connsiteY2" fmla="*/ 101026 h 101026"/>
                  <a:gd name="connsiteX3" fmla="*/ 0 w 1595533"/>
                  <a:gd name="connsiteY3" fmla="*/ 26747 h 10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5533" h="101026">
                    <a:moveTo>
                      <a:pt x="1595534" y="101026"/>
                    </a:moveTo>
                    <a:cubicBezTo>
                      <a:pt x="1595534" y="101026"/>
                      <a:pt x="1378638" y="0"/>
                      <a:pt x="1123111" y="0"/>
                    </a:cubicBezTo>
                    <a:cubicBezTo>
                      <a:pt x="934442" y="0"/>
                      <a:pt x="557104" y="101026"/>
                      <a:pt x="368416" y="101026"/>
                    </a:cubicBezTo>
                    <a:cubicBezTo>
                      <a:pt x="172325" y="101026"/>
                      <a:pt x="0" y="26747"/>
                      <a:pt x="0" y="26747"/>
                    </a:cubicBezTo>
                  </a:path>
                </a:pathLst>
              </a:custGeom>
              <a:noFill/>
              <a:ln w="28575" cap="flat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ïsļíḍè">
                <a:extLst>
                  <a:ext uri="{FF2B5EF4-FFF2-40B4-BE49-F238E27FC236}">
                    <a16:creationId xmlns:a16="http://schemas.microsoft.com/office/drawing/2014/main" id="{BAF2DC69-A990-46F0-8351-2F5B7DC4D988}"/>
                  </a:ext>
                </a:extLst>
              </p:cNvPr>
              <p:cNvSpPr/>
              <p:nvPr/>
            </p:nvSpPr>
            <p:spPr>
              <a:xfrm>
                <a:off x="3629274" y="2350319"/>
                <a:ext cx="850061" cy="53824"/>
              </a:xfrm>
              <a:custGeom>
                <a:avLst/>
                <a:gdLst>
                  <a:gd name="connsiteX0" fmla="*/ 1595534 w 1595533"/>
                  <a:gd name="connsiteY0" fmla="*/ 101026 h 101026"/>
                  <a:gd name="connsiteX1" fmla="*/ 1123111 w 1595533"/>
                  <a:gd name="connsiteY1" fmla="*/ 0 h 101026"/>
                  <a:gd name="connsiteX2" fmla="*/ 368416 w 1595533"/>
                  <a:gd name="connsiteY2" fmla="*/ 101026 h 101026"/>
                  <a:gd name="connsiteX3" fmla="*/ 0 w 1595533"/>
                  <a:gd name="connsiteY3" fmla="*/ 26747 h 10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5533" h="101026">
                    <a:moveTo>
                      <a:pt x="1595534" y="101026"/>
                    </a:moveTo>
                    <a:cubicBezTo>
                      <a:pt x="1595534" y="101026"/>
                      <a:pt x="1378638" y="0"/>
                      <a:pt x="1123111" y="0"/>
                    </a:cubicBezTo>
                    <a:cubicBezTo>
                      <a:pt x="934442" y="0"/>
                      <a:pt x="557104" y="101026"/>
                      <a:pt x="368416" y="101026"/>
                    </a:cubicBezTo>
                    <a:cubicBezTo>
                      <a:pt x="172325" y="101026"/>
                      <a:pt x="0" y="26747"/>
                      <a:pt x="0" y="26747"/>
                    </a:cubicBezTo>
                  </a:path>
                </a:pathLst>
              </a:custGeom>
              <a:noFill/>
              <a:ln w="28575" cap="flat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ïšlïḑê">
                <a:extLst>
                  <a:ext uri="{FF2B5EF4-FFF2-40B4-BE49-F238E27FC236}">
                    <a16:creationId xmlns:a16="http://schemas.microsoft.com/office/drawing/2014/main" id="{AD1EE48B-BE02-4E96-919A-3B996DC6B945}"/>
                  </a:ext>
                </a:extLst>
              </p:cNvPr>
              <p:cNvSpPr/>
              <p:nvPr/>
            </p:nvSpPr>
            <p:spPr>
              <a:xfrm>
                <a:off x="3629274" y="2457650"/>
                <a:ext cx="850061" cy="53824"/>
              </a:xfrm>
              <a:custGeom>
                <a:avLst/>
                <a:gdLst>
                  <a:gd name="connsiteX0" fmla="*/ 1595534 w 1595533"/>
                  <a:gd name="connsiteY0" fmla="*/ 101026 h 101026"/>
                  <a:gd name="connsiteX1" fmla="*/ 1123111 w 1595533"/>
                  <a:gd name="connsiteY1" fmla="*/ 0 h 101026"/>
                  <a:gd name="connsiteX2" fmla="*/ 368416 w 1595533"/>
                  <a:gd name="connsiteY2" fmla="*/ 101026 h 101026"/>
                  <a:gd name="connsiteX3" fmla="*/ 0 w 1595533"/>
                  <a:gd name="connsiteY3" fmla="*/ 26747 h 10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5533" h="101026">
                    <a:moveTo>
                      <a:pt x="1595534" y="101026"/>
                    </a:moveTo>
                    <a:cubicBezTo>
                      <a:pt x="1595534" y="101026"/>
                      <a:pt x="1378638" y="0"/>
                      <a:pt x="1123111" y="0"/>
                    </a:cubicBezTo>
                    <a:cubicBezTo>
                      <a:pt x="934442" y="0"/>
                      <a:pt x="557104" y="101026"/>
                      <a:pt x="368416" y="101026"/>
                    </a:cubicBezTo>
                    <a:cubicBezTo>
                      <a:pt x="172325" y="101026"/>
                      <a:pt x="0" y="26747"/>
                      <a:pt x="0" y="26747"/>
                    </a:cubicBezTo>
                  </a:path>
                </a:pathLst>
              </a:custGeom>
              <a:noFill/>
              <a:ln w="28575" cap="flat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5775F99B-9459-4C1F-8D07-9FC41481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页脚占位符 17">
            <a:extLst>
              <a:ext uri="{FF2B5EF4-FFF2-40B4-BE49-F238E27FC236}">
                <a16:creationId xmlns:a16="http://schemas.microsoft.com/office/drawing/2014/main" id="{37313CFF-BE98-45ED-91E6-3C34C0BE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9" name="灯片编号占位符 18">
            <a:extLst>
              <a:ext uri="{FF2B5EF4-FFF2-40B4-BE49-F238E27FC236}">
                <a16:creationId xmlns:a16="http://schemas.microsoft.com/office/drawing/2014/main" id="{44E57EFE-3F9D-431D-9C4C-E19E8617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0" name="标题 19">
            <a:extLst>
              <a:ext uri="{FF2B5EF4-FFF2-40B4-BE49-F238E27FC236}">
                <a16:creationId xmlns:a16="http://schemas.microsoft.com/office/drawing/2014/main" id="{13231ACB-CB35-4562-8E3A-BBF01DC467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内容占位符 20">
            <a:extLst>
              <a:ext uri="{FF2B5EF4-FFF2-40B4-BE49-F238E27FC236}">
                <a16:creationId xmlns:a16="http://schemas.microsoft.com/office/drawing/2014/main" id="{F9DB8C5C-33C0-469A-A4EC-F52B4B456E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5BFBE92-EBB7-427C-841B-741BF2CBE8AF}"/>
              </a:ext>
            </a:extLst>
          </p:cNvPr>
          <p:cNvGrpSpPr/>
          <p:nvPr userDrawn="1"/>
        </p:nvGrpSpPr>
        <p:grpSpPr>
          <a:xfrm>
            <a:off x="601338" y="1"/>
            <a:ext cx="1254159" cy="1705657"/>
            <a:chOff x="601338" y="1"/>
            <a:chExt cx="1254159" cy="1705657"/>
          </a:xfrm>
        </p:grpSpPr>
        <p:sp>
          <p:nvSpPr>
            <p:cNvPr id="11" name="îşlíďé">
              <a:extLst>
                <a:ext uri="{FF2B5EF4-FFF2-40B4-BE49-F238E27FC236}">
                  <a16:creationId xmlns:a16="http://schemas.microsoft.com/office/drawing/2014/main" id="{1EF21745-93E8-4926-8354-3317ACAAFB4D}"/>
                </a:ext>
              </a:extLst>
            </p:cNvPr>
            <p:cNvSpPr/>
            <p:nvPr userDrawn="1"/>
          </p:nvSpPr>
          <p:spPr>
            <a:xfrm>
              <a:off x="601338" y="1"/>
              <a:ext cx="1254159" cy="1705657"/>
            </a:xfrm>
            <a:custGeom>
              <a:avLst/>
              <a:gdLst>
                <a:gd name="connsiteX0" fmla="*/ 0 w 1254159"/>
                <a:gd name="connsiteY0" fmla="*/ 0 h 1705657"/>
                <a:gd name="connsiteX1" fmla="*/ 1254159 w 1254159"/>
                <a:gd name="connsiteY1" fmla="*/ 0 h 1705657"/>
                <a:gd name="connsiteX2" fmla="*/ 1254159 w 1254159"/>
                <a:gd name="connsiteY2" fmla="*/ 1705657 h 1705657"/>
                <a:gd name="connsiteX3" fmla="*/ 882814 w 1254159"/>
                <a:gd name="connsiteY3" fmla="*/ 1626246 h 1705657"/>
                <a:gd name="connsiteX4" fmla="*/ 289591 w 1254159"/>
                <a:gd name="connsiteY4" fmla="*/ 1705657 h 1705657"/>
                <a:gd name="connsiteX5" fmla="*/ 0 w 1254159"/>
                <a:gd name="connsiteY5" fmla="*/ 1647270 h 170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159" h="1705657">
                  <a:moveTo>
                    <a:pt x="0" y="0"/>
                  </a:moveTo>
                  <a:lnTo>
                    <a:pt x="1254159" y="0"/>
                  </a:lnTo>
                  <a:lnTo>
                    <a:pt x="1254159" y="1705657"/>
                  </a:lnTo>
                  <a:cubicBezTo>
                    <a:pt x="1254159" y="1705657"/>
                    <a:pt x="1083669" y="1626246"/>
                    <a:pt x="882814" y="1626246"/>
                  </a:cubicBezTo>
                  <a:cubicBezTo>
                    <a:pt x="734512" y="1626246"/>
                    <a:pt x="437908" y="1705657"/>
                    <a:pt x="289591" y="1705657"/>
                  </a:cubicBezTo>
                  <a:cubicBezTo>
                    <a:pt x="135455" y="1705657"/>
                    <a:pt x="0" y="1647270"/>
                    <a:pt x="0" y="16472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pic>
          <p:nvPicPr>
            <p:cNvPr id="13" name="图形 12">
              <a:extLst>
                <a:ext uri="{FF2B5EF4-FFF2-40B4-BE49-F238E27FC236}">
                  <a16:creationId xmlns:a16="http://schemas.microsoft.com/office/drawing/2014/main" id="{DD85CCA5-A7CE-45A6-BCBF-2B65D37457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4549" y="417079"/>
              <a:ext cx="907737" cy="87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4B0FF30E-5BBD-46CE-92FE-0802D80AB165}"/>
              </a:ext>
            </a:extLst>
          </p:cNvPr>
          <p:cNvGrpSpPr/>
          <p:nvPr userDrawn="1"/>
        </p:nvGrpSpPr>
        <p:grpSpPr>
          <a:xfrm>
            <a:off x="601338" y="1"/>
            <a:ext cx="1254159" cy="1705657"/>
            <a:chOff x="601338" y="1"/>
            <a:chExt cx="1254159" cy="1705657"/>
          </a:xfrm>
        </p:grpSpPr>
        <p:sp>
          <p:nvSpPr>
            <p:cNvPr id="6" name="íśḷíḍé">
              <a:extLst>
                <a:ext uri="{FF2B5EF4-FFF2-40B4-BE49-F238E27FC236}">
                  <a16:creationId xmlns:a16="http://schemas.microsoft.com/office/drawing/2014/main" id="{146967E1-AB6F-4258-A21C-1C642E657E97}"/>
                </a:ext>
              </a:extLst>
            </p:cNvPr>
            <p:cNvSpPr/>
            <p:nvPr userDrawn="1"/>
          </p:nvSpPr>
          <p:spPr>
            <a:xfrm>
              <a:off x="601338" y="1"/>
              <a:ext cx="1254159" cy="1705657"/>
            </a:xfrm>
            <a:custGeom>
              <a:avLst/>
              <a:gdLst>
                <a:gd name="connsiteX0" fmla="*/ 0 w 1254159"/>
                <a:gd name="connsiteY0" fmla="*/ 0 h 1705657"/>
                <a:gd name="connsiteX1" fmla="*/ 1254159 w 1254159"/>
                <a:gd name="connsiteY1" fmla="*/ 0 h 1705657"/>
                <a:gd name="connsiteX2" fmla="*/ 1254159 w 1254159"/>
                <a:gd name="connsiteY2" fmla="*/ 1705657 h 1705657"/>
                <a:gd name="connsiteX3" fmla="*/ 882814 w 1254159"/>
                <a:gd name="connsiteY3" fmla="*/ 1626246 h 1705657"/>
                <a:gd name="connsiteX4" fmla="*/ 289591 w 1254159"/>
                <a:gd name="connsiteY4" fmla="*/ 1705657 h 1705657"/>
                <a:gd name="connsiteX5" fmla="*/ 0 w 1254159"/>
                <a:gd name="connsiteY5" fmla="*/ 1647270 h 170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159" h="1705657">
                  <a:moveTo>
                    <a:pt x="0" y="0"/>
                  </a:moveTo>
                  <a:lnTo>
                    <a:pt x="1254159" y="0"/>
                  </a:lnTo>
                  <a:lnTo>
                    <a:pt x="1254159" y="1705657"/>
                  </a:lnTo>
                  <a:cubicBezTo>
                    <a:pt x="1254159" y="1705657"/>
                    <a:pt x="1083669" y="1626246"/>
                    <a:pt x="882814" y="1626246"/>
                  </a:cubicBezTo>
                  <a:cubicBezTo>
                    <a:pt x="734512" y="1626246"/>
                    <a:pt x="437908" y="1705657"/>
                    <a:pt x="289591" y="1705657"/>
                  </a:cubicBezTo>
                  <a:cubicBezTo>
                    <a:pt x="135455" y="1705657"/>
                    <a:pt x="0" y="1647270"/>
                    <a:pt x="0" y="16472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5B87B9F1-BC6C-492C-965F-DB574C2436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4549" y="417079"/>
              <a:ext cx="907737" cy="87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F36801D6-D321-4839-9F2F-318D480E5432}"/>
              </a:ext>
            </a:extLst>
          </p:cNvPr>
          <p:cNvGrpSpPr/>
          <p:nvPr userDrawn="1"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12" name="iśḻíde">
              <a:extLst>
                <a:ext uri="{FF2B5EF4-FFF2-40B4-BE49-F238E27FC236}">
                  <a16:creationId xmlns:a16="http://schemas.microsoft.com/office/drawing/2014/main" id="{575192BA-3AED-4791-8D33-ED9FDA1646C8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DBB654B-B930-4177-9E76-6684B11190AB}"/>
                </a:ext>
              </a:extLst>
            </p:cNvPr>
            <p:cNvGrpSpPr/>
            <p:nvPr userDrawn="1"/>
          </p:nvGrpSpPr>
          <p:grpSpPr>
            <a:xfrm>
              <a:off x="-1" y="1"/>
              <a:ext cx="12192002" cy="6555615"/>
              <a:chOff x="-1" y="1"/>
              <a:chExt cx="12192002" cy="6555615"/>
            </a:xfrm>
          </p:grpSpPr>
          <p:sp>
            <p:nvSpPr>
              <p:cNvPr id="14" name="îṧḻiḋê">
                <a:extLst>
                  <a:ext uri="{FF2B5EF4-FFF2-40B4-BE49-F238E27FC236}">
                    <a16:creationId xmlns:a16="http://schemas.microsoft.com/office/drawing/2014/main" id="{4A3349D6-4A91-4335-BDD9-C41D1A29E216}"/>
                  </a:ext>
                </a:extLst>
              </p:cNvPr>
              <p:cNvSpPr/>
              <p:nvPr userDrawn="1"/>
            </p:nvSpPr>
            <p:spPr>
              <a:xfrm>
                <a:off x="1568036" y="1"/>
                <a:ext cx="10623965" cy="1185037"/>
              </a:xfrm>
              <a:custGeom>
                <a:avLst/>
                <a:gdLst>
                  <a:gd name="connsiteX0" fmla="*/ 0 w 10623965"/>
                  <a:gd name="connsiteY0" fmla="*/ 0 h 1185037"/>
                  <a:gd name="connsiteX1" fmla="*/ 10623965 w 10623965"/>
                  <a:gd name="connsiteY1" fmla="*/ 0 h 1185037"/>
                  <a:gd name="connsiteX2" fmla="*/ 10623965 w 10623965"/>
                  <a:gd name="connsiteY2" fmla="*/ 794038 h 1185037"/>
                  <a:gd name="connsiteX3" fmla="*/ 10107590 w 10623965"/>
                  <a:gd name="connsiteY3" fmla="*/ 855121 h 1185037"/>
                  <a:gd name="connsiteX4" fmla="*/ 5877639 w 10623965"/>
                  <a:gd name="connsiteY4" fmla="*/ 1185037 h 1185037"/>
                  <a:gd name="connsiteX5" fmla="*/ 0 w 10623965"/>
                  <a:gd name="connsiteY5" fmla="*/ 0 h 118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23965" h="1185037">
                    <a:moveTo>
                      <a:pt x="0" y="0"/>
                    </a:moveTo>
                    <a:lnTo>
                      <a:pt x="10623965" y="0"/>
                    </a:lnTo>
                    <a:lnTo>
                      <a:pt x="10623965" y="794038"/>
                    </a:lnTo>
                    <a:lnTo>
                      <a:pt x="10107590" y="855121"/>
                    </a:lnTo>
                    <a:cubicBezTo>
                      <a:pt x="8510114" y="1038408"/>
                      <a:pt x="7006384" y="1185037"/>
                      <a:pt x="5877639" y="1185037"/>
                    </a:cubicBezTo>
                    <a:cubicBezTo>
                      <a:pt x="2749238" y="1185037"/>
                      <a:pt x="0" y="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20000"/>
                      <a:lumOff val="80000"/>
                      <a:alpha val="25000"/>
                    </a:schemeClr>
                  </a:gs>
                  <a:gs pos="100000">
                    <a:schemeClr val="accent2">
                      <a:lumMod val="20000"/>
                      <a:lumOff val="80000"/>
                      <a:alpha val="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" name="iṥḷiḓè">
                <a:extLst>
                  <a:ext uri="{FF2B5EF4-FFF2-40B4-BE49-F238E27FC236}">
                    <a16:creationId xmlns:a16="http://schemas.microsoft.com/office/drawing/2014/main" id="{AC4B1DBE-74C8-40A8-B9D0-D29C8F9ACD97}"/>
                  </a:ext>
                </a:extLst>
              </p:cNvPr>
              <p:cNvSpPr/>
              <p:nvPr/>
            </p:nvSpPr>
            <p:spPr>
              <a:xfrm>
                <a:off x="-1" y="2351620"/>
                <a:ext cx="12185042" cy="1962752"/>
              </a:xfrm>
              <a:custGeom>
                <a:avLst/>
                <a:gdLst>
                  <a:gd name="connsiteX0" fmla="*/ 12185043 w 12185042"/>
                  <a:gd name="connsiteY0" fmla="*/ 1962753 h 1962752"/>
                  <a:gd name="connsiteX1" fmla="*/ 8412625 w 12185042"/>
                  <a:gd name="connsiteY1" fmla="*/ 1463620 h 1962752"/>
                  <a:gd name="connsiteX2" fmla="*/ 2813583 w 12185042"/>
                  <a:gd name="connsiteY2" fmla="*/ 1962753 h 1962752"/>
                  <a:gd name="connsiteX3" fmla="*/ 0 w 12185042"/>
                  <a:gd name="connsiteY3" fmla="*/ 1395484 h 1962752"/>
                  <a:gd name="connsiteX4" fmla="*/ 0 w 12185042"/>
                  <a:gd name="connsiteY4" fmla="*/ 0 h 1962752"/>
                  <a:gd name="connsiteX5" fmla="*/ 12185043 w 12185042"/>
                  <a:gd name="connsiteY5" fmla="*/ 0 h 1962752"/>
                  <a:gd name="connsiteX6" fmla="*/ 12185043 w 12185042"/>
                  <a:gd name="connsiteY6" fmla="*/ 1962753 h 196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85042" h="1962752">
                    <a:moveTo>
                      <a:pt x="12185043" y="1962753"/>
                    </a:moveTo>
                    <a:cubicBezTo>
                      <a:pt x="12185043" y="1962753"/>
                      <a:pt x="10364070" y="1463620"/>
                      <a:pt x="8412625" y="1463620"/>
                    </a:cubicBezTo>
                    <a:cubicBezTo>
                      <a:pt x="6971766" y="1463620"/>
                      <a:pt x="4254443" y="1962753"/>
                      <a:pt x="2813583" y="1962753"/>
                    </a:cubicBezTo>
                    <a:cubicBezTo>
                      <a:pt x="1316040" y="1962753"/>
                      <a:pt x="0" y="1395484"/>
                      <a:pt x="0" y="1395484"/>
                    </a:cubicBezTo>
                    <a:lnTo>
                      <a:pt x="0" y="0"/>
                    </a:lnTo>
                    <a:lnTo>
                      <a:pt x="12185043" y="0"/>
                    </a:lnTo>
                    <a:lnTo>
                      <a:pt x="12185043" y="19627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20000"/>
                      <a:lumOff val="80000"/>
                      <a:alpha val="25000"/>
                    </a:schemeClr>
                  </a:gs>
                  <a:gs pos="100000">
                    <a:schemeClr val="accent2">
                      <a:lumMod val="20000"/>
                      <a:lumOff val="80000"/>
                      <a:alpha val="0"/>
                    </a:schemeClr>
                  </a:gs>
                </a:gsLst>
                <a:lin ang="16200000" scaled="0"/>
              </a:gradFill>
              <a:ln w="14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" name="iṧľíḍè">
                <a:extLst>
                  <a:ext uri="{FF2B5EF4-FFF2-40B4-BE49-F238E27FC236}">
                    <a16:creationId xmlns:a16="http://schemas.microsoft.com/office/drawing/2014/main" id="{8577280F-EEFC-4912-ADA3-9BF5C3983BCF}"/>
                  </a:ext>
                </a:extLst>
              </p:cNvPr>
              <p:cNvSpPr/>
              <p:nvPr userDrawn="1"/>
            </p:nvSpPr>
            <p:spPr>
              <a:xfrm>
                <a:off x="-1" y="4592864"/>
                <a:ext cx="12185042" cy="1962752"/>
              </a:xfrm>
              <a:custGeom>
                <a:avLst/>
                <a:gdLst>
                  <a:gd name="connsiteX0" fmla="*/ 12185043 w 12185042"/>
                  <a:gd name="connsiteY0" fmla="*/ 1962753 h 1962752"/>
                  <a:gd name="connsiteX1" fmla="*/ 8412625 w 12185042"/>
                  <a:gd name="connsiteY1" fmla="*/ 1463620 h 1962752"/>
                  <a:gd name="connsiteX2" fmla="*/ 2813583 w 12185042"/>
                  <a:gd name="connsiteY2" fmla="*/ 1962753 h 1962752"/>
                  <a:gd name="connsiteX3" fmla="*/ 0 w 12185042"/>
                  <a:gd name="connsiteY3" fmla="*/ 1395484 h 1962752"/>
                  <a:gd name="connsiteX4" fmla="*/ 0 w 12185042"/>
                  <a:gd name="connsiteY4" fmla="*/ 0 h 1962752"/>
                  <a:gd name="connsiteX5" fmla="*/ 12185043 w 12185042"/>
                  <a:gd name="connsiteY5" fmla="*/ 0 h 1962752"/>
                  <a:gd name="connsiteX6" fmla="*/ 12185043 w 12185042"/>
                  <a:gd name="connsiteY6" fmla="*/ 1962753 h 196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85042" h="1962752">
                    <a:moveTo>
                      <a:pt x="12185043" y="1962753"/>
                    </a:moveTo>
                    <a:cubicBezTo>
                      <a:pt x="12185043" y="1962753"/>
                      <a:pt x="10364070" y="1463620"/>
                      <a:pt x="8412625" y="1463620"/>
                    </a:cubicBezTo>
                    <a:cubicBezTo>
                      <a:pt x="6971766" y="1463620"/>
                      <a:pt x="4254443" y="1962753"/>
                      <a:pt x="2813583" y="1962753"/>
                    </a:cubicBezTo>
                    <a:cubicBezTo>
                      <a:pt x="1316040" y="1962753"/>
                      <a:pt x="0" y="1395484"/>
                      <a:pt x="0" y="1395484"/>
                    </a:cubicBezTo>
                    <a:lnTo>
                      <a:pt x="0" y="0"/>
                    </a:lnTo>
                    <a:lnTo>
                      <a:pt x="12185043" y="0"/>
                    </a:lnTo>
                    <a:lnTo>
                      <a:pt x="12185043" y="19627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20000"/>
                      <a:lumOff val="80000"/>
                      <a:alpha val="25000"/>
                    </a:schemeClr>
                  </a:gs>
                  <a:gs pos="100000">
                    <a:schemeClr val="accent2">
                      <a:lumMod val="20000"/>
                      <a:lumOff val="80000"/>
                      <a:alpha val="0"/>
                    </a:schemeClr>
                  </a:gs>
                </a:gsLst>
                <a:lin ang="16200000" scaled="0"/>
              </a:gradFill>
              <a:ln w="144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CC6BE81-A06D-401C-911C-2E8330768C4B}"/>
              </a:ext>
            </a:extLst>
          </p:cNvPr>
          <p:cNvGrpSpPr/>
          <p:nvPr userDrawn="1"/>
        </p:nvGrpSpPr>
        <p:grpSpPr>
          <a:xfrm>
            <a:off x="5869280" y="2004414"/>
            <a:ext cx="2021475" cy="2845061"/>
            <a:chOff x="10018157" y="2006470"/>
            <a:chExt cx="2021475" cy="2845061"/>
          </a:xfrm>
        </p:grpSpPr>
        <p:sp>
          <p:nvSpPr>
            <p:cNvPr id="18" name="ïṩḻidê">
              <a:extLst>
                <a:ext uri="{FF2B5EF4-FFF2-40B4-BE49-F238E27FC236}">
                  <a16:creationId xmlns:a16="http://schemas.microsoft.com/office/drawing/2014/main" id="{39D0FFE1-7326-4C43-8E03-AFE732918D78}"/>
                </a:ext>
              </a:extLst>
            </p:cNvPr>
            <p:cNvSpPr/>
            <p:nvPr userDrawn="1"/>
          </p:nvSpPr>
          <p:spPr>
            <a:xfrm>
              <a:off x="10018157" y="2006470"/>
              <a:ext cx="1596445" cy="2845061"/>
            </a:xfrm>
            <a:custGeom>
              <a:avLst/>
              <a:gdLst>
                <a:gd name="connsiteX0" fmla="*/ 1966877 w 1966876"/>
                <a:gd name="connsiteY0" fmla="*/ 3505216 h 3505215"/>
                <a:gd name="connsiteX1" fmla="*/ 1384503 w 1966876"/>
                <a:gd name="connsiteY1" fmla="*/ 3380677 h 3505215"/>
                <a:gd name="connsiteX2" fmla="*/ 454161 w 1966876"/>
                <a:gd name="connsiteY2" fmla="*/ 3505216 h 3505215"/>
                <a:gd name="connsiteX3" fmla="*/ 0 w 1966876"/>
                <a:gd name="connsiteY3" fmla="*/ 3413649 h 3505215"/>
                <a:gd name="connsiteX4" fmla="*/ 0 w 1966876"/>
                <a:gd name="connsiteY4" fmla="*/ 0 h 3505215"/>
                <a:gd name="connsiteX5" fmla="*/ 1966877 w 1966876"/>
                <a:gd name="connsiteY5" fmla="*/ 0 h 3505215"/>
                <a:gd name="connsiteX6" fmla="*/ 1966877 w 1966876"/>
                <a:gd name="connsiteY6" fmla="*/ 3505216 h 3505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6876" h="3505215">
                  <a:moveTo>
                    <a:pt x="1966877" y="3505216"/>
                  </a:moveTo>
                  <a:cubicBezTo>
                    <a:pt x="1966877" y="3505216"/>
                    <a:pt x="1699500" y="3380677"/>
                    <a:pt x="1384503" y="3380677"/>
                  </a:cubicBezTo>
                  <a:cubicBezTo>
                    <a:pt x="1151924" y="3380677"/>
                    <a:pt x="686764" y="3505216"/>
                    <a:pt x="454161" y="3505216"/>
                  </a:cubicBezTo>
                  <a:cubicBezTo>
                    <a:pt x="212432" y="3505216"/>
                    <a:pt x="0" y="3413649"/>
                    <a:pt x="0" y="3413649"/>
                  </a:cubicBezTo>
                  <a:lnTo>
                    <a:pt x="0" y="0"/>
                  </a:lnTo>
                  <a:lnTo>
                    <a:pt x="1966877" y="0"/>
                  </a:lnTo>
                  <a:lnTo>
                    <a:pt x="1966877" y="3505216"/>
                  </a:lnTo>
                  <a:close/>
                </a:path>
              </a:pathLst>
            </a:custGeom>
            <a:noFill/>
            <a:ln w="28575" cap="flat">
              <a:solidFill>
                <a:schemeClr val="accent3">
                  <a:alpha val="2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3254160-BA64-4834-B616-516B8E07FEC4}"/>
                </a:ext>
              </a:extLst>
            </p:cNvPr>
            <p:cNvGrpSpPr/>
            <p:nvPr userDrawn="1"/>
          </p:nvGrpSpPr>
          <p:grpSpPr>
            <a:xfrm>
              <a:off x="11189571" y="2242987"/>
              <a:ext cx="850061" cy="268487"/>
              <a:chOff x="3629274" y="2242987"/>
              <a:chExt cx="850061" cy="268487"/>
            </a:xfrm>
          </p:grpSpPr>
          <p:sp>
            <p:nvSpPr>
              <p:cNvPr id="20" name="i$ḷîďê">
                <a:extLst>
                  <a:ext uri="{FF2B5EF4-FFF2-40B4-BE49-F238E27FC236}">
                    <a16:creationId xmlns:a16="http://schemas.microsoft.com/office/drawing/2014/main" id="{89432CE4-8A3D-482E-A2D8-696C450379CA}"/>
                  </a:ext>
                </a:extLst>
              </p:cNvPr>
              <p:cNvSpPr/>
              <p:nvPr/>
            </p:nvSpPr>
            <p:spPr>
              <a:xfrm>
                <a:off x="3629274" y="2242987"/>
                <a:ext cx="850061" cy="53824"/>
              </a:xfrm>
              <a:custGeom>
                <a:avLst/>
                <a:gdLst>
                  <a:gd name="connsiteX0" fmla="*/ 1595534 w 1595533"/>
                  <a:gd name="connsiteY0" fmla="*/ 101026 h 101026"/>
                  <a:gd name="connsiteX1" fmla="*/ 1123111 w 1595533"/>
                  <a:gd name="connsiteY1" fmla="*/ 0 h 101026"/>
                  <a:gd name="connsiteX2" fmla="*/ 368416 w 1595533"/>
                  <a:gd name="connsiteY2" fmla="*/ 101026 h 101026"/>
                  <a:gd name="connsiteX3" fmla="*/ 0 w 1595533"/>
                  <a:gd name="connsiteY3" fmla="*/ 26747 h 10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5533" h="101026">
                    <a:moveTo>
                      <a:pt x="1595534" y="101026"/>
                    </a:moveTo>
                    <a:cubicBezTo>
                      <a:pt x="1595534" y="101026"/>
                      <a:pt x="1378638" y="0"/>
                      <a:pt x="1123111" y="0"/>
                    </a:cubicBezTo>
                    <a:cubicBezTo>
                      <a:pt x="934442" y="0"/>
                      <a:pt x="557104" y="101026"/>
                      <a:pt x="368416" y="101026"/>
                    </a:cubicBezTo>
                    <a:cubicBezTo>
                      <a:pt x="172325" y="101026"/>
                      <a:pt x="0" y="26747"/>
                      <a:pt x="0" y="26747"/>
                    </a:cubicBezTo>
                  </a:path>
                </a:pathLst>
              </a:custGeom>
              <a:noFill/>
              <a:ln w="28575" cap="flat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" name="ïṡlíde">
                <a:extLst>
                  <a:ext uri="{FF2B5EF4-FFF2-40B4-BE49-F238E27FC236}">
                    <a16:creationId xmlns:a16="http://schemas.microsoft.com/office/drawing/2014/main" id="{C62B3612-A091-4CE0-A17F-E68338272A02}"/>
                  </a:ext>
                </a:extLst>
              </p:cNvPr>
              <p:cNvSpPr/>
              <p:nvPr/>
            </p:nvSpPr>
            <p:spPr>
              <a:xfrm>
                <a:off x="3629274" y="2350319"/>
                <a:ext cx="850061" cy="53824"/>
              </a:xfrm>
              <a:custGeom>
                <a:avLst/>
                <a:gdLst>
                  <a:gd name="connsiteX0" fmla="*/ 1595534 w 1595533"/>
                  <a:gd name="connsiteY0" fmla="*/ 101026 h 101026"/>
                  <a:gd name="connsiteX1" fmla="*/ 1123111 w 1595533"/>
                  <a:gd name="connsiteY1" fmla="*/ 0 h 101026"/>
                  <a:gd name="connsiteX2" fmla="*/ 368416 w 1595533"/>
                  <a:gd name="connsiteY2" fmla="*/ 101026 h 101026"/>
                  <a:gd name="connsiteX3" fmla="*/ 0 w 1595533"/>
                  <a:gd name="connsiteY3" fmla="*/ 26747 h 10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5533" h="101026">
                    <a:moveTo>
                      <a:pt x="1595534" y="101026"/>
                    </a:moveTo>
                    <a:cubicBezTo>
                      <a:pt x="1595534" y="101026"/>
                      <a:pt x="1378638" y="0"/>
                      <a:pt x="1123111" y="0"/>
                    </a:cubicBezTo>
                    <a:cubicBezTo>
                      <a:pt x="934442" y="0"/>
                      <a:pt x="557104" y="101026"/>
                      <a:pt x="368416" y="101026"/>
                    </a:cubicBezTo>
                    <a:cubicBezTo>
                      <a:pt x="172325" y="101026"/>
                      <a:pt x="0" y="26747"/>
                      <a:pt x="0" y="26747"/>
                    </a:cubicBezTo>
                  </a:path>
                </a:pathLst>
              </a:custGeom>
              <a:noFill/>
              <a:ln w="28575" cap="flat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" name="îṣḻïḋê">
                <a:extLst>
                  <a:ext uri="{FF2B5EF4-FFF2-40B4-BE49-F238E27FC236}">
                    <a16:creationId xmlns:a16="http://schemas.microsoft.com/office/drawing/2014/main" id="{F550FAE5-AE93-4F93-A895-2EFEB04D3205}"/>
                  </a:ext>
                </a:extLst>
              </p:cNvPr>
              <p:cNvSpPr/>
              <p:nvPr/>
            </p:nvSpPr>
            <p:spPr>
              <a:xfrm>
                <a:off x="3629274" y="2457650"/>
                <a:ext cx="850061" cy="53824"/>
              </a:xfrm>
              <a:custGeom>
                <a:avLst/>
                <a:gdLst>
                  <a:gd name="connsiteX0" fmla="*/ 1595534 w 1595533"/>
                  <a:gd name="connsiteY0" fmla="*/ 101026 h 101026"/>
                  <a:gd name="connsiteX1" fmla="*/ 1123111 w 1595533"/>
                  <a:gd name="connsiteY1" fmla="*/ 0 h 101026"/>
                  <a:gd name="connsiteX2" fmla="*/ 368416 w 1595533"/>
                  <a:gd name="connsiteY2" fmla="*/ 101026 h 101026"/>
                  <a:gd name="connsiteX3" fmla="*/ 0 w 1595533"/>
                  <a:gd name="connsiteY3" fmla="*/ 26747 h 10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5533" h="101026">
                    <a:moveTo>
                      <a:pt x="1595534" y="101026"/>
                    </a:moveTo>
                    <a:cubicBezTo>
                      <a:pt x="1595534" y="101026"/>
                      <a:pt x="1378638" y="0"/>
                      <a:pt x="1123111" y="0"/>
                    </a:cubicBezTo>
                    <a:cubicBezTo>
                      <a:pt x="934442" y="0"/>
                      <a:pt x="557104" y="101026"/>
                      <a:pt x="368416" y="101026"/>
                    </a:cubicBezTo>
                    <a:cubicBezTo>
                      <a:pt x="172325" y="101026"/>
                      <a:pt x="0" y="26747"/>
                      <a:pt x="0" y="26747"/>
                    </a:cubicBezTo>
                  </a:path>
                </a:pathLst>
              </a:custGeom>
              <a:noFill/>
              <a:ln w="28575" cap="flat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3" name="标题 22">
            <a:extLst>
              <a:ext uri="{FF2B5EF4-FFF2-40B4-BE49-F238E27FC236}">
                <a16:creationId xmlns:a16="http://schemas.microsoft.com/office/drawing/2014/main" id="{4289E3B7-39FA-46EA-B34C-7FA8A1D039C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3210" y="2489653"/>
            <a:ext cx="5424489" cy="160655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8734EABE-A7B5-4A54-A861-6391B2210B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3210" y="4236272"/>
            <a:ext cx="5424489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占位符 22">
            <a:extLst>
              <a:ext uri="{FF2B5EF4-FFF2-40B4-BE49-F238E27FC236}">
                <a16:creationId xmlns:a16="http://schemas.microsoft.com/office/drawing/2014/main" id="{CBF33A54-A4BE-44E1-9674-79E93823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2616F940-4C36-44A5-B4BD-989643650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808D54ED-BB56-47CB-B6A3-1C052BD53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89F1B796-DE6D-42B5-A0C4-BFB9C9CC1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47120E5-3BE8-4EB6-909C-D613C3A98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0" r:id="rId2"/>
    <p:sldLayoutId id="2147483651" r:id="rId3"/>
    <p:sldLayoutId id="2147483669" r:id="rId4"/>
    <p:sldLayoutId id="2147483662" r:id="rId5"/>
    <p:sldLayoutId id="2147483655" r:id="rId6"/>
    <p:sldLayoutId id="2147483661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ṧ1í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ś1íḓè">
            <a:extLst>
              <a:ext uri="{FF2B5EF4-FFF2-40B4-BE49-F238E27FC236}">
                <a16:creationId xmlns:a16="http://schemas.microsoft.com/office/drawing/2014/main" id="{4682C6A8-E376-46A3-84E8-EC24126B4A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China University of Petroleum </a:t>
            </a:r>
          </a:p>
          <a:p>
            <a:r>
              <a:rPr lang="en-US" altLang="zh-CN" dirty="0"/>
              <a:t>(East China)</a:t>
            </a:r>
            <a:endParaRPr lang="zh-CN" altLang="en-US" dirty="0"/>
          </a:p>
        </p:txBody>
      </p:sp>
      <p:sp>
        <p:nvSpPr>
          <p:cNvPr id="4" name="íṧḷidè">
            <a:extLst>
              <a:ext uri="{FF2B5EF4-FFF2-40B4-BE49-F238E27FC236}">
                <a16:creationId xmlns:a16="http://schemas.microsoft.com/office/drawing/2014/main" id="{7EC50A4E-7015-4A00-B30F-60852823D6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author  /  </a:t>
            </a:r>
            <a:r>
              <a:rPr lang="en-US" altLang="zh-CN" dirty="0" err="1"/>
              <a:t>Meimei</a:t>
            </a:r>
            <a:r>
              <a:rPr lang="en-US" altLang="zh-CN" dirty="0"/>
              <a:t> Han</a:t>
            </a:r>
            <a:endParaRPr lang="zh-CN" altLang="en-US" dirty="0"/>
          </a:p>
        </p:txBody>
      </p:sp>
      <p:sp>
        <p:nvSpPr>
          <p:cNvPr id="9" name="ïsḷïḑé">
            <a:extLst>
              <a:ext uri="{FF2B5EF4-FFF2-40B4-BE49-F238E27FC236}">
                <a16:creationId xmlns:a16="http://schemas.microsoft.com/office/drawing/2014/main" id="{FE2A86C4-A2FB-4944-8478-10656CFDE8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Time  /  2024.05</a:t>
            </a:r>
          </a:p>
        </p:txBody>
      </p:sp>
      <p:sp>
        <p:nvSpPr>
          <p:cNvPr id="3" name="íṡḻîḓé">
            <a:extLst>
              <a:ext uri="{FF2B5EF4-FFF2-40B4-BE49-F238E27FC236}">
                <a16:creationId xmlns:a16="http://schemas.microsoft.com/office/drawing/2014/main" id="{3D6BE814-ABA5-4913-8A05-5C695C4B0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0" dirty="0"/>
              <a:t>中国石油大学（华东）</a:t>
            </a:r>
            <a:br>
              <a:rPr lang="en-US" altLang="zh-CN" dirty="0"/>
            </a:br>
            <a:r>
              <a:rPr lang="zh-CN" altLang="en-US" sz="4900" dirty="0"/>
              <a:t>文学系学术答辩 </a:t>
            </a:r>
            <a:r>
              <a:rPr lang="en-US" altLang="zh-CN" sz="4900" dirty="0"/>
              <a:t>PPT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161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ṩ1i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î$liḍe">
            <a:extLst>
              <a:ext uri="{FF2B5EF4-FFF2-40B4-BE49-F238E27FC236}">
                <a16:creationId xmlns:a16="http://schemas.microsoft.com/office/drawing/2014/main" id="{7F06DCD9-49B4-4B04-B773-5A84FA178A09}"/>
              </a:ext>
            </a:extLst>
          </p:cNvPr>
          <p:cNvGrpSpPr/>
          <p:nvPr/>
        </p:nvGrpSpPr>
        <p:grpSpPr>
          <a:xfrm>
            <a:off x="673100" y="3035488"/>
            <a:ext cx="10845800" cy="1886092"/>
            <a:chOff x="673100" y="2695504"/>
            <a:chExt cx="10845800" cy="1886092"/>
          </a:xfrm>
        </p:grpSpPr>
        <p:sp>
          <p:nvSpPr>
            <p:cNvPr id="21" name="ïṥ1iḍê">
              <a:extLst>
                <a:ext uri="{FF2B5EF4-FFF2-40B4-BE49-F238E27FC236}">
                  <a16:creationId xmlns:a16="http://schemas.microsoft.com/office/drawing/2014/main" id="{F1D75E61-B976-4C0F-9A2F-B39FC5C6E01D}"/>
                </a:ext>
              </a:extLst>
            </p:cNvPr>
            <p:cNvSpPr/>
            <p:nvPr/>
          </p:nvSpPr>
          <p:spPr>
            <a:xfrm>
              <a:off x="673100" y="2731505"/>
              <a:ext cx="10845800" cy="1850091"/>
            </a:xfrm>
            <a:prstGeom prst="rect">
              <a:avLst/>
            </a:prstGeom>
            <a:blipFill>
              <a:blip r:embed="rId3" cstate="screen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" name="ïşľíḋè">
              <a:extLst>
                <a:ext uri="{FF2B5EF4-FFF2-40B4-BE49-F238E27FC236}">
                  <a16:creationId xmlns:a16="http://schemas.microsoft.com/office/drawing/2014/main" id="{EF8BDD7E-4093-4CF1-977E-91D86C104969}"/>
                </a:ext>
              </a:extLst>
            </p:cNvPr>
            <p:cNvSpPr/>
            <p:nvPr/>
          </p:nvSpPr>
          <p:spPr>
            <a:xfrm>
              <a:off x="673100" y="2695504"/>
              <a:ext cx="10845800" cy="36000"/>
            </a:xfrm>
            <a:prstGeom prst="rect">
              <a:avLst/>
            </a:prstGeom>
            <a:solidFill>
              <a:schemeClr val="accent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îṥḷíḍè">
            <a:extLst>
              <a:ext uri="{FF2B5EF4-FFF2-40B4-BE49-F238E27FC236}">
                <a16:creationId xmlns:a16="http://schemas.microsoft.com/office/drawing/2014/main" id="{019F00EA-7897-41E2-A241-A1E9785146C0}"/>
              </a:ext>
            </a:extLst>
          </p:cNvPr>
          <p:cNvGrpSpPr/>
          <p:nvPr/>
        </p:nvGrpSpPr>
        <p:grpSpPr>
          <a:xfrm>
            <a:off x="2686857" y="2312575"/>
            <a:ext cx="6818287" cy="3394396"/>
            <a:chOff x="2686857" y="2035568"/>
            <a:chExt cx="6818287" cy="3394396"/>
          </a:xfrm>
        </p:grpSpPr>
        <p:sp>
          <p:nvSpPr>
            <p:cNvPr id="19" name="iṡḷiďê">
              <a:extLst>
                <a:ext uri="{FF2B5EF4-FFF2-40B4-BE49-F238E27FC236}">
                  <a16:creationId xmlns:a16="http://schemas.microsoft.com/office/drawing/2014/main" id="{105F2DF9-D4D7-423A-AFC5-C2C351E71B31}"/>
                </a:ext>
              </a:extLst>
            </p:cNvPr>
            <p:cNvSpPr txBox="1"/>
            <p:nvPr/>
          </p:nvSpPr>
          <p:spPr>
            <a:xfrm>
              <a:off x="2686857" y="4644573"/>
              <a:ext cx="6818287" cy="7853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buSzPct val="25000"/>
              </a:pPr>
              <a:r>
                <a:rPr lang="en-US" sz="1100" dirty="0"/>
                <a:t>Theme color makes PPT </a:t>
              </a:r>
              <a:r>
                <a:rPr lang="en-US" sz="1100"/>
                <a:t>more convenient </a:t>
              </a:r>
              <a:r>
                <a:rPr lang="en-US" sz="1100" dirty="0"/>
                <a:t>to </a:t>
              </a:r>
              <a:r>
                <a:rPr lang="en-US" sz="1100" dirty="0" err="1"/>
                <a:t>change.Adjust</a:t>
              </a:r>
              <a:r>
                <a:rPr lang="en-US" sz="1100" dirty="0"/>
                <a:t> the spacing to adapt to Chinese typesetting, use the reference line in PPT.</a:t>
              </a:r>
            </a:p>
          </p:txBody>
        </p:sp>
        <p:sp>
          <p:nvSpPr>
            <p:cNvPr id="20" name="îṡḻîḍè">
              <a:extLst>
                <a:ext uri="{FF2B5EF4-FFF2-40B4-BE49-F238E27FC236}">
                  <a16:creationId xmlns:a16="http://schemas.microsoft.com/office/drawing/2014/main" id="{711BBDBE-8E8E-4D82-9A3E-FE59F4071F17}"/>
                </a:ext>
              </a:extLst>
            </p:cNvPr>
            <p:cNvSpPr txBox="1"/>
            <p:nvPr/>
          </p:nvSpPr>
          <p:spPr>
            <a:xfrm>
              <a:off x="2686857" y="2035568"/>
              <a:ext cx="6818287" cy="6104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25000"/>
              </a:pPr>
              <a:r>
                <a:rPr lang="en-US" altLang="zh-CN" sz="2000" dirty="0"/>
                <a:t>Unified fonts make reading more fluent.</a:t>
              </a:r>
            </a:p>
          </p:txBody>
        </p:sp>
      </p:grpSp>
      <p:grpSp>
        <p:nvGrpSpPr>
          <p:cNvPr id="2" name="ïṥļîdè">
            <a:extLst>
              <a:ext uri="{FF2B5EF4-FFF2-40B4-BE49-F238E27FC236}">
                <a16:creationId xmlns:a16="http://schemas.microsoft.com/office/drawing/2014/main" id="{31FCDA6D-96D7-4D2F-AA4E-B90F2CA7A9FF}"/>
              </a:ext>
            </a:extLst>
          </p:cNvPr>
          <p:cNvGrpSpPr/>
          <p:nvPr/>
        </p:nvGrpSpPr>
        <p:grpSpPr>
          <a:xfrm>
            <a:off x="5037460" y="1789897"/>
            <a:ext cx="2117080" cy="410198"/>
            <a:chOff x="4962701" y="1789897"/>
            <a:chExt cx="2117080" cy="410198"/>
          </a:xfrm>
        </p:grpSpPr>
        <p:grpSp>
          <p:nvGrpSpPr>
            <p:cNvPr id="38" name="iṥļiḓè">
              <a:extLst>
                <a:ext uri="{FF2B5EF4-FFF2-40B4-BE49-F238E27FC236}">
                  <a16:creationId xmlns:a16="http://schemas.microsoft.com/office/drawing/2014/main" id="{4C57695D-34AD-44CC-AA3A-EAE61FE99A71}"/>
                </a:ext>
              </a:extLst>
            </p:cNvPr>
            <p:cNvGrpSpPr/>
            <p:nvPr/>
          </p:nvGrpSpPr>
          <p:grpSpPr>
            <a:xfrm>
              <a:off x="4962701" y="1789897"/>
              <a:ext cx="410200" cy="410198"/>
              <a:chOff x="6470043" y="1482403"/>
              <a:chExt cx="410200" cy="410198"/>
            </a:xfrm>
          </p:grpSpPr>
          <p:sp>
            <p:nvSpPr>
              <p:cNvPr id="39" name="îṧlïḋé">
                <a:extLst>
                  <a:ext uri="{FF2B5EF4-FFF2-40B4-BE49-F238E27FC236}">
                    <a16:creationId xmlns:a16="http://schemas.microsoft.com/office/drawing/2014/main" id="{0D185C65-951D-4EBF-9610-0EEAAF147D3D}"/>
                  </a:ext>
                </a:extLst>
              </p:cNvPr>
              <p:cNvSpPr/>
              <p:nvPr/>
            </p:nvSpPr>
            <p:spPr>
              <a:xfrm>
                <a:off x="6470043" y="1482403"/>
                <a:ext cx="410200" cy="410198"/>
              </a:xfrm>
              <a:prstGeom prst="ellipse">
                <a:avLst/>
              </a:prstGeom>
              <a:solidFill>
                <a:schemeClr val="accent2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îśḷïde">
                <a:extLst>
                  <a:ext uri="{FF2B5EF4-FFF2-40B4-BE49-F238E27FC236}">
                    <a16:creationId xmlns:a16="http://schemas.microsoft.com/office/drawing/2014/main" id="{04A169A4-3ED5-4827-84C9-161F2E105F49}"/>
                  </a:ext>
                </a:extLst>
              </p:cNvPr>
              <p:cNvSpPr/>
              <p:nvPr/>
            </p:nvSpPr>
            <p:spPr>
              <a:xfrm>
                <a:off x="6586143" y="1620752"/>
                <a:ext cx="178001" cy="133500"/>
              </a:xfrm>
              <a:custGeom>
                <a:avLst/>
                <a:gdLst>
                  <a:gd name="connsiteX0" fmla="*/ 534008 w 533400"/>
                  <a:gd name="connsiteY0" fmla="*/ 621 h 400050"/>
                  <a:gd name="connsiteX1" fmla="*/ 534008 w 533400"/>
                  <a:gd name="connsiteY1" fmla="*/ 400671 h 400050"/>
                  <a:gd name="connsiteX2" fmla="*/ 608 w 533400"/>
                  <a:gd name="connsiteY2" fmla="*/ 400671 h 400050"/>
                  <a:gd name="connsiteX3" fmla="*/ 608 w 533400"/>
                  <a:gd name="connsiteY3" fmla="*/ 621 h 400050"/>
                  <a:gd name="connsiteX4" fmla="*/ 534008 w 533400"/>
                  <a:gd name="connsiteY4" fmla="*/ 621 h 400050"/>
                  <a:gd name="connsiteX5" fmla="*/ 375607 w 533400"/>
                  <a:gd name="connsiteY5" fmla="*/ 172071 h 400050"/>
                  <a:gd name="connsiteX6" fmla="*/ 247401 w 533400"/>
                  <a:gd name="connsiteY6" fmla="*/ 341616 h 400050"/>
                  <a:gd name="connsiteX7" fmla="*/ 139768 w 533400"/>
                  <a:gd name="connsiteY7" fmla="*/ 235317 h 400050"/>
                  <a:gd name="connsiteX8" fmla="*/ 19658 w 533400"/>
                  <a:gd name="connsiteY8" fmla="*/ 381621 h 400050"/>
                  <a:gd name="connsiteX9" fmla="*/ 514958 w 533400"/>
                  <a:gd name="connsiteY9" fmla="*/ 381621 h 400050"/>
                  <a:gd name="connsiteX10" fmla="*/ 375607 w 533400"/>
                  <a:gd name="connsiteY10" fmla="*/ 172071 h 400050"/>
                  <a:gd name="connsiteX11" fmla="*/ 95858 w 533400"/>
                  <a:gd name="connsiteY11" fmla="*/ 57771 h 400050"/>
                  <a:gd name="connsiteX12" fmla="*/ 57758 w 533400"/>
                  <a:gd name="connsiteY12" fmla="*/ 95871 h 400050"/>
                  <a:gd name="connsiteX13" fmla="*/ 95858 w 533400"/>
                  <a:gd name="connsiteY13" fmla="*/ 133971 h 400050"/>
                  <a:gd name="connsiteX14" fmla="*/ 133958 w 533400"/>
                  <a:gd name="connsiteY14" fmla="*/ 95871 h 400050"/>
                  <a:gd name="connsiteX15" fmla="*/ 95858 w 533400"/>
                  <a:gd name="connsiteY15" fmla="*/ 57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3400" h="400050">
                    <a:moveTo>
                      <a:pt x="534008" y="621"/>
                    </a:moveTo>
                    <a:lnTo>
                      <a:pt x="534008" y="400671"/>
                    </a:lnTo>
                    <a:lnTo>
                      <a:pt x="608" y="400671"/>
                    </a:lnTo>
                    <a:lnTo>
                      <a:pt x="608" y="621"/>
                    </a:lnTo>
                    <a:lnTo>
                      <a:pt x="534008" y="621"/>
                    </a:lnTo>
                    <a:close/>
                    <a:moveTo>
                      <a:pt x="375607" y="172071"/>
                    </a:moveTo>
                    <a:lnTo>
                      <a:pt x="247401" y="341616"/>
                    </a:lnTo>
                    <a:lnTo>
                      <a:pt x="139768" y="235317"/>
                    </a:lnTo>
                    <a:lnTo>
                      <a:pt x="19658" y="381621"/>
                    </a:lnTo>
                    <a:lnTo>
                      <a:pt x="514958" y="381621"/>
                    </a:lnTo>
                    <a:lnTo>
                      <a:pt x="375607" y="172071"/>
                    </a:lnTo>
                    <a:close/>
                    <a:moveTo>
                      <a:pt x="95858" y="57771"/>
                    </a:moveTo>
                    <a:cubicBezTo>
                      <a:pt x="74808" y="57771"/>
                      <a:pt x="57758" y="74821"/>
                      <a:pt x="57758" y="95871"/>
                    </a:cubicBezTo>
                    <a:cubicBezTo>
                      <a:pt x="57758" y="116921"/>
                      <a:pt x="74808" y="133971"/>
                      <a:pt x="95858" y="133971"/>
                    </a:cubicBezTo>
                    <a:cubicBezTo>
                      <a:pt x="116908" y="133971"/>
                      <a:pt x="133958" y="116921"/>
                      <a:pt x="133958" y="95871"/>
                    </a:cubicBezTo>
                    <a:cubicBezTo>
                      <a:pt x="133958" y="74821"/>
                      <a:pt x="116908" y="57771"/>
                      <a:pt x="95858" y="57771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1" name="îšļiḑê">
              <a:extLst>
                <a:ext uri="{FF2B5EF4-FFF2-40B4-BE49-F238E27FC236}">
                  <a16:creationId xmlns:a16="http://schemas.microsoft.com/office/drawing/2014/main" id="{826E48AA-BD71-4B78-8BE5-3FC378A0EF11}"/>
                </a:ext>
              </a:extLst>
            </p:cNvPr>
            <p:cNvGrpSpPr/>
            <p:nvPr/>
          </p:nvGrpSpPr>
          <p:grpSpPr>
            <a:xfrm>
              <a:off x="5816141" y="1789897"/>
              <a:ext cx="410200" cy="410198"/>
              <a:chOff x="6470043" y="1482403"/>
              <a:chExt cx="410200" cy="410198"/>
            </a:xfrm>
          </p:grpSpPr>
          <p:sp>
            <p:nvSpPr>
              <p:cNvPr id="42" name="ïśľïḍé">
                <a:extLst>
                  <a:ext uri="{FF2B5EF4-FFF2-40B4-BE49-F238E27FC236}">
                    <a16:creationId xmlns:a16="http://schemas.microsoft.com/office/drawing/2014/main" id="{1450187B-6AB9-4EFA-AA34-C3113D8F8D69}"/>
                  </a:ext>
                </a:extLst>
              </p:cNvPr>
              <p:cNvSpPr/>
              <p:nvPr/>
            </p:nvSpPr>
            <p:spPr>
              <a:xfrm>
                <a:off x="6470043" y="1482403"/>
                <a:ext cx="410200" cy="410198"/>
              </a:xfrm>
              <a:prstGeom prst="ellipse">
                <a:avLst/>
              </a:prstGeom>
              <a:solidFill>
                <a:schemeClr val="accent2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îsľídê">
                <a:extLst>
                  <a:ext uri="{FF2B5EF4-FFF2-40B4-BE49-F238E27FC236}">
                    <a16:creationId xmlns:a16="http://schemas.microsoft.com/office/drawing/2014/main" id="{EAFA3EB3-5064-4F9F-8A15-DF2EAD4759BC}"/>
                  </a:ext>
                </a:extLst>
              </p:cNvPr>
              <p:cNvSpPr/>
              <p:nvPr/>
            </p:nvSpPr>
            <p:spPr>
              <a:xfrm>
                <a:off x="6586143" y="1592144"/>
                <a:ext cx="178001" cy="162108"/>
              </a:xfrm>
              <a:custGeom>
                <a:avLst/>
                <a:gdLst>
                  <a:gd name="connsiteX0" fmla="*/ 125329 w 533400"/>
                  <a:gd name="connsiteY0" fmla="*/ 229221 h 485775"/>
                  <a:gd name="connsiteX1" fmla="*/ 125329 w 533400"/>
                  <a:gd name="connsiteY1" fmla="*/ 276846 h 485775"/>
                  <a:gd name="connsiteX2" fmla="*/ 144379 w 533400"/>
                  <a:gd name="connsiteY2" fmla="*/ 276846 h 485775"/>
                  <a:gd name="connsiteX3" fmla="*/ 144379 w 533400"/>
                  <a:gd name="connsiteY3" fmla="*/ 229221 h 485775"/>
                  <a:gd name="connsiteX4" fmla="*/ 392029 w 533400"/>
                  <a:gd name="connsiteY4" fmla="*/ 229221 h 485775"/>
                  <a:gd name="connsiteX5" fmla="*/ 392029 w 533400"/>
                  <a:gd name="connsiteY5" fmla="*/ 276846 h 485775"/>
                  <a:gd name="connsiteX6" fmla="*/ 411079 w 533400"/>
                  <a:gd name="connsiteY6" fmla="*/ 276846 h 485775"/>
                  <a:gd name="connsiteX7" fmla="*/ 411079 w 533400"/>
                  <a:gd name="connsiteY7" fmla="*/ 229221 h 485775"/>
                  <a:gd name="connsiteX8" fmla="*/ 534904 w 533400"/>
                  <a:gd name="connsiteY8" fmla="*/ 229221 h 485775"/>
                  <a:gd name="connsiteX9" fmla="*/ 534904 w 533400"/>
                  <a:gd name="connsiteY9" fmla="*/ 486396 h 485775"/>
                  <a:gd name="connsiteX10" fmla="*/ 1504 w 533400"/>
                  <a:gd name="connsiteY10" fmla="*/ 486396 h 485775"/>
                  <a:gd name="connsiteX11" fmla="*/ 1504 w 533400"/>
                  <a:gd name="connsiteY11" fmla="*/ 229221 h 485775"/>
                  <a:gd name="connsiteX12" fmla="*/ 125329 w 533400"/>
                  <a:gd name="connsiteY12" fmla="*/ 229221 h 485775"/>
                  <a:gd name="connsiteX13" fmla="*/ 411079 w 533400"/>
                  <a:gd name="connsiteY13" fmla="*/ 621 h 485775"/>
                  <a:gd name="connsiteX14" fmla="*/ 411079 w 533400"/>
                  <a:gd name="connsiteY14" fmla="*/ 114921 h 485775"/>
                  <a:gd name="connsiteX15" fmla="*/ 534904 w 533400"/>
                  <a:gd name="connsiteY15" fmla="*/ 114921 h 485775"/>
                  <a:gd name="connsiteX16" fmla="*/ 534904 w 533400"/>
                  <a:gd name="connsiteY16" fmla="*/ 210171 h 485775"/>
                  <a:gd name="connsiteX17" fmla="*/ 1504 w 533400"/>
                  <a:gd name="connsiteY17" fmla="*/ 210171 h 485775"/>
                  <a:gd name="connsiteX18" fmla="*/ 1504 w 533400"/>
                  <a:gd name="connsiteY18" fmla="*/ 114921 h 485775"/>
                  <a:gd name="connsiteX19" fmla="*/ 125329 w 533400"/>
                  <a:gd name="connsiteY19" fmla="*/ 114921 h 485775"/>
                  <a:gd name="connsiteX20" fmla="*/ 125329 w 533400"/>
                  <a:gd name="connsiteY20" fmla="*/ 621 h 485775"/>
                  <a:gd name="connsiteX21" fmla="*/ 411079 w 533400"/>
                  <a:gd name="connsiteY21" fmla="*/ 621 h 485775"/>
                  <a:gd name="connsiteX22" fmla="*/ 392029 w 533400"/>
                  <a:gd name="connsiteY22" fmla="*/ 19671 h 485775"/>
                  <a:gd name="connsiteX23" fmla="*/ 144379 w 533400"/>
                  <a:gd name="connsiteY23" fmla="*/ 19671 h 485775"/>
                  <a:gd name="connsiteX24" fmla="*/ 144379 w 533400"/>
                  <a:gd name="connsiteY24" fmla="*/ 114921 h 485775"/>
                  <a:gd name="connsiteX25" fmla="*/ 392029 w 533400"/>
                  <a:gd name="connsiteY25" fmla="*/ 114921 h 485775"/>
                  <a:gd name="connsiteX26" fmla="*/ 392029 w 533400"/>
                  <a:gd name="connsiteY26" fmla="*/ 1967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33400" h="485775">
                    <a:moveTo>
                      <a:pt x="125329" y="229221"/>
                    </a:moveTo>
                    <a:lnTo>
                      <a:pt x="125329" y="276846"/>
                    </a:lnTo>
                    <a:lnTo>
                      <a:pt x="144379" y="276846"/>
                    </a:lnTo>
                    <a:lnTo>
                      <a:pt x="144379" y="229221"/>
                    </a:lnTo>
                    <a:lnTo>
                      <a:pt x="392029" y="229221"/>
                    </a:lnTo>
                    <a:lnTo>
                      <a:pt x="392029" y="276846"/>
                    </a:lnTo>
                    <a:lnTo>
                      <a:pt x="411079" y="276846"/>
                    </a:lnTo>
                    <a:lnTo>
                      <a:pt x="411079" y="229221"/>
                    </a:lnTo>
                    <a:lnTo>
                      <a:pt x="534904" y="229221"/>
                    </a:lnTo>
                    <a:lnTo>
                      <a:pt x="534904" y="486396"/>
                    </a:lnTo>
                    <a:lnTo>
                      <a:pt x="1504" y="486396"/>
                    </a:lnTo>
                    <a:lnTo>
                      <a:pt x="1504" y="229221"/>
                    </a:lnTo>
                    <a:lnTo>
                      <a:pt x="125329" y="229221"/>
                    </a:lnTo>
                    <a:close/>
                    <a:moveTo>
                      <a:pt x="411079" y="621"/>
                    </a:moveTo>
                    <a:lnTo>
                      <a:pt x="411079" y="114921"/>
                    </a:lnTo>
                    <a:lnTo>
                      <a:pt x="534904" y="114921"/>
                    </a:lnTo>
                    <a:lnTo>
                      <a:pt x="534904" y="210171"/>
                    </a:lnTo>
                    <a:lnTo>
                      <a:pt x="1504" y="210171"/>
                    </a:lnTo>
                    <a:lnTo>
                      <a:pt x="1504" y="114921"/>
                    </a:lnTo>
                    <a:lnTo>
                      <a:pt x="125329" y="114921"/>
                    </a:lnTo>
                    <a:lnTo>
                      <a:pt x="125329" y="621"/>
                    </a:lnTo>
                    <a:lnTo>
                      <a:pt x="411079" y="621"/>
                    </a:lnTo>
                    <a:close/>
                    <a:moveTo>
                      <a:pt x="392029" y="19671"/>
                    </a:moveTo>
                    <a:lnTo>
                      <a:pt x="144379" y="19671"/>
                    </a:lnTo>
                    <a:lnTo>
                      <a:pt x="144379" y="114921"/>
                    </a:lnTo>
                    <a:lnTo>
                      <a:pt x="392029" y="114921"/>
                    </a:lnTo>
                    <a:lnTo>
                      <a:pt x="392029" y="19671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4" name="ïšļíḍe">
              <a:extLst>
                <a:ext uri="{FF2B5EF4-FFF2-40B4-BE49-F238E27FC236}">
                  <a16:creationId xmlns:a16="http://schemas.microsoft.com/office/drawing/2014/main" id="{522933F6-C96C-44F1-B3F7-C7484C577590}"/>
                </a:ext>
              </a:extLst>
            </p:cNvPr>
            <p:cNvGrpSpPr/>
            <p:nvPr/>
          </p:nvGrpSpPr>
          <p:grpSpPr>
            <a:xfrm>
              <a:off x="6669581" y="1789897"/>
              <a:ext cx="410200" cy="410198"/>
              <a:chOff x="6470043" y="1482403"/>
              <a:chExt cx="410200" cy="410198"/>
            </a:xfrm>
          </p:grpSpPr>
          <p:sp>
            <p:nvSpPr>
              <p:cNvPr id="45" name="îṧ1íďe">
                <a:extLst>
                  <a:ext uri="{FF2B5EF4-FFF2-40B4-BE49-F238E27FC236}">
                    <a16:creationId xmlns:a16="http://schemas.microsoft.com/office/drawing/2014/main" id="{3C40AFAF-1E53-4A20-9161-7263A254DF52}"/>
                  </a:ext>
                </a:extLst>
              </p:cNvPr>
              <p:cNvSpPr/>
              <p:nvPr/>
            </p:nvSpPr>
            <p:spPr>
              <a:xfrm>
                <a:off x="6470043" y="1482403"/>
                <a:ext cx="410200" cy="410198"/>
              </a:xfrm>
              <a:prstGeom prst="ellipse">
                <a:avLst/>
              </a:prstGeom>
              <a:solidFill>
                <a:schemeClr val="accent2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îSľîde">
                <a:extLst>
                  <a:ext uri="{FF2B5EF4-FFF2-40B4-BE49-F238E27FC236}">
                    <a16:creationId xmlns:a16="http://schemas.microsoft.com/office/drawing/2014/main" id="{91DF38CF-2B11-409D-94AF-EE7A93247A6C}"/>
                  </a:ext>
                </a:extLst>
              </p:cNvPr>
              <p:cNvSpPr/>
              <p:nvPr/>
            </p:nvSpPr>
            <p:spPr>
              <a:xfrm>
                <a:off x="6586143" y="1626338"/>
                <a:ext cx="178001" cy="141741"/>
              </a:xfrm>
              <a:custGeom>
                <a:avLst/>
                <a:gdLst>
                  <a:gd name="connsiteX0" fmla="*/ 515342 w 514350"/>
                  <a:gd name="connsiteY0" fmla="*/ 621 h 409575"/>
                  <a:gd name="connsiteX1" fmla="*/ 515342 w 514350"/>
                  <a:gd name="connsiteY1" fmla="*/ 353046 h 409575"/>
                  <a:gd name="connsiteX2" fmla="*/ 192159 w 514350"/>
                  <a:gd name="connsiteY2" fmla="*/ 353046 h 409575"/>
                  <a:gd name="connsiteX3" fmla="*/ 115387 w 514350"/>
                  <a:gd name="connsiteY3" fmla="*/ 410196 h 409575"/>
                  <a:gd name="connsiteX4" fmla="*/ 115387 w 514350"/>
                  <a:gd name="connsiteY4" fmla="*/ 353046 h 409575"/>
                  <a:gd name="connsiteX5" fmla="*/ 992 w 514350"/>
                  <a:gd name="connsiteY5" fmla="*/ 353046 h 409575"/>
                  <a:gd name="connsiteX6" fmla="*/ 992 w 514350"/>
                  <a:gd name="connsiteY6" fmla="*/ 621 h 409575"/>
                  <a:gd name="connsiteX7" fmla="*/ 515342 w 514350"/>
                  <a:gd name="connsiteY7" fmla="*/ 621 h 409575"/>
                  <a:gd name="connsiteX8" fmla="*/ 124817 w 514350"/>
                  <a:gd name="connsiteY8" fmla="*/ 143496 h 409575"/>
                  <a:gd name="connsiteX9" fmla="*/ 91480 w 514350"/>
                  <a:gd name="connsiteY9" fmla="*/ 176834 h 409575"/>
                  <a:gd name="connsiteX10" fmla="*/ 124817 w 514350"/>
                  <a:gd name="connsiteY10" fmla="*/ 210171 h 409575"/>
                  <a:gd name="connsiteX11" fmla="*/ 158155 w 514350"/>
                  <a:gd name="connsiteY11" fmla="*/ 176834 h 409575"/>
                  <a:gd name="connsiteX12" fmla="*/ 124817 w 514350"/>
                  <a:gd name="connsiteY12" fmla="*/ 143496 h 409575"/>
                  <a:gd name="connsiteX13" fmla="*/ 258167 w 514350"/>
                  <a:gd name="connsiteY13" fmla="*/ 143496 h 409575"/>
                  <a:gd name="connsiteX14" fmla="*/ 224830 w 514350"/>
                  <a:gd name="connsiteY14" fmla="*/ 176834 h 409575"/>
                  <a:gd name="connsiteX15" fmla="*/ 258167 w 514350"/>
                  <a:gd name="connsiteY15" fmla="*/ 210171 h 409575"/>
                  <a:gd name="connsiteX16" fmla="*/ 291505 w 514350"/>
                  <a:gd name="connsiteY16" fmla="*/ 176834 h 409575"/>
                  <a:gd name="connsiteX17" fmla="*/ 258167 w 514350"/>
                  <a:gd name="connsiteY17" fmla="*/ 143496 h 409575"/>
                  <a:gd name="connsiteX18" fmla="*/ 391517 w 514350"/>
                  <a:gd name="connsiteY18" fmla="*/ 143496 h 409575"/>
                  <a:gd name="connsiteX19" fmla="*/ 358180 w 514350"/>
                  <a:gd name="connsiteY19" fmla="*/ 176834 h 409575"/>
                  <a:gd name="connsiteX20" fmla="*/ 391517 w 514350"/>
                  <a:gd name="connsiteY20" fmla="*/ 210171 h 409575"/>
                  <a:gd name="connsiteX21" fmla="*/ 424855 w 514350"/>
                  <a:gd name="connsiteY21" fmla="*/ 176834 h 409575"/>
                  <a:gd name="connsiteX22" fmla="*/ 391517 w 514350"/>
                  <a:gd name="connsiteY22" fmla="*/ 143496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14350" h="409575">
                    <a:moveTo>
                      <a:pt x="515342" y="621"/>
                    </a:moveTo>
                    <a:lnTo>
                      <a:pt x="515342" y="353046"/>
                    </a:lnTo>
                    <a:lnTo>
                      <a:pt x="192159" y="353046"/>
                    </a:lnTo>
                    <a:lnTo>
                      <a:pt x="115387" y="410196"/>
                    </a:lnTo>
                    <a:lnTo>
                      <a:pt x="115387" y="353046"/>
                    </a:lnTo>
                    <a:lnTo>
                      <a:pt x="992" y="353046"/>
                    </a:lnTo>
                    <a:lnTo>
                      <a:pt x="992" y="621"/>
                    </a:lnTo>
                    <a:lnTo>
                      <a:pt x="515342" y="621"/>
                    </a:lnTo>
                    <a:close/>
                    <a:moveTo>
                      <a:pt x="124817" y="143496"/>
                    </a:moveTo>
                    <a:cubicBezTo>
                      <a:pt x="106434" y="143496"/>
                      <a:pt x="91480" y="158450"/>
                      <a:pt x="91480" y="176834"/>
                    </a:cubicBezTo>
                    <a:cubicBezTo>
                      <a:pt x="91480" y="195217"/>
                      <a:pt x="106434" y="210171"/>
                      <a:pt x="124817" y="210171"/>
                    </a:cubicBezTo>
                    <a:cubicBezTo>
                      <a:pt x="143200" y="210171"/>
                      <a:pt x="158155" y="195217"/>
                      <a:pt x="158155" y="176834"/>
                    </a:cubicBezTo>
                    <a:cubicBezTo>
                      <a:pt x="158155" y="158450"/>
                      <a:pt x="143200" y="143496"/>
                      <a:pt x="124817" y="143496"/>
                    </a:cubicBezTo>
                    <a:close/>
                    <a:moveTo>
                      <a:pt x="258167" y="143496"/>
                    </a:moveTo>
                    <a:cubicBezTo>
                      <a:pt x="239784" y="143496"/>
                      <a:pt x="224830" y="158450"/>
                      <a:pt x="224830" y="176834"/>
                    </a:cubicBezTo>
                    <a:cubicBezTo>
                      <a:pt x="224830" y="195217"/>
                      <a:pt x="239784" y="210171"/>
                      <a:pt x="258167" y="210171"/>
                    </a:cubicBezTo>
                    <a:cubicBezTo>
                      <a:pt x="276550" y="210171"/>
                      <a:pt x="291505" y="195217"/>
                      <a:pt x="291505" y="176834"/>
                    </a:cubicBezTo>
                    <a:cubicBezTo>
                      <a:pt x="291505" y="158450"/>
                      <a:pt x="276550" y="143496"/>
                      <a:pt x="258167" y="143496"/>
                    </a:cubicBezTo>
                    <a:close/>
                    <a:moveTo>
                      <a:pt x="391517" y="143496"/>
                    </a:moveTo>
                    <a:cubicBezTo>
                      <a:pt x="373134" y="143496"/>
                      <a:pt x="358180" y="158450"/>
                      <a:pt x="358180" y="176834"/>
                    </a:cubicBezTo>
                    <a:cubicBezTo>
                      <a:pt x="358180" y="195217"/>
                      <a:pt x="373134" y="210171"/>
                      <a:pt x="391517" y="210171"/>
                    </a:cubicBezTo>
                    <a:cubicBezTo>
                      <a:pt x="409900" y="210171"/>
                      <a:pt x="424855" y="195217"/>
                      <a:pt x="424855" y="176834"/>
                    </a:cubicBezTo>
                    <a:cubicBezTo>
                      <a:pt x="424855" y="158450"/>
                      <a:pt x="409900" y="143496"/>
                      <a:pt x="391517" y="143496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59115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1î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ŝľîde">
            <a:extLst>
              <a:ext uri="{FF2B5EF4-FFF2-40B4-BE49-F238E27FC236}">
                <a16:creationId xmlns:a16="http://schemas.microsoft.com/office/drawing/2014/main" id="{74B8CC0D-3B78-46B2-8BD7-CCBF1982305A}"/>
              </a:ext>
            </a:extLst>
          </p:cNvPr>
          <p:cNvSpPr/>
          <p:nvPr/>
        </p:nvSpPr>
        <p:spPr>
          <a:xfrm>
            <a:off x="660400" y="3462655"/>
            <a:ext cx="1191260" cy="2671445"/>
          </a:xfrm>
          <a:prstGeom prst="rect">
            <a:avLst/>
          </a:prstGeom>
          <a:solidFill>
            <a:schemeClr val="accent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r>
              <a:rPr lang="en-US" altLang="zh-CN" sz="3600" b="1" dirty="0" err="1"/>
              <a:t>Tex</a:t>
            </a:r>
            <a:r>
              <a:rPr lang="en-US" altLang="zh-CN" sz="700" b="1" dirty="0"/>
              <a:t> </a:t>
            </a:r>
            <a:r>
              <a:rPr lang="en-US" altLang="zh-CN" sz="3600" b="1" dirty="0"/>
              <a:t>t here</a:t>
            </a:r>
            <a:endParaRPr lang="id-ID" altLang="zh-CN" sz="3600" b="1" dirty="0"/>
          </a:p>
        </p:txBody>
      </p:sp>
      <p:sp>
        <p:nvSpPr>
          <p:cNvPr id="5" name="iślïďè">
            <a:extLst>
              <a:ext uri="{FF2B5EF4-FFF2-40B4-BE49-F238E27FC236}">
                <a16:creationId xmlns:a16="http://schemas.microsoft.com/office/drawing/2014/main" id="{EDA2750E-D3EA-4A3A-BB47-9A258E5D2C74}"/>
              </a:ext>
            </a:extLst>
          </p:cNvPr>
          <p:cNvSpPr/>
          <p:nvPr/>
        </p:nvSpPr>
        <p:spPr>
          <a:xfrm>
            <a:off x="1932940" y="3462655"/>
            <a:ext cx="3103245" cy="2671445"/>
          </a:xfrm>
          <a:prstGeom prst="rect">
            <a:avLst/>
          </a:prstGeom>
          <a:blipFill>
            <a:blip r:embed="rId3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6" name="îSľîḍê">
            <a:extLst>
              <a:ext uri="{FF2B5EF4-FFF2-40B4-BE49-F238E27FC236}">
                <a16:creationId xmlns:a16="http://schemas.microsoft.com/office/drawing/2014/main" id="{41B4712A-EA01-4E3A-9014-45F1F20F2CA0}"/>
              </a:ext>
            </a:extLst>
          </p:cNvPr>
          <p:cNvSpPr/>
          <p:nvPr/>
        </p:nvSpPr>
        <p:spPr>
          <a:xfrm>
            <a:off x="5112385" y="3462655"/>
            <a:ext cx="6010910" cy="2671445"/>
          </a:xfrm>
          <a:prstGeom prst="rect">
            <a:avLst/>
          </a:prstGeom>
          <a:blipFill>
            <a:blip r:embed="rId4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7" name="ïṥľiḋè">
            <a:extLst>
              <a:ext uri="{FF2B5EF4-FFF2-40B4-BE49-F238E27FC236}">
                <a16:creationId xmlns:a16="http://schemas.microsoft.com/office/drawing/2014/main" id="{7EE51924-ED65-4713-A296-410B36E1752D}"/>
              </a:ext>
            </a:extLst>
          </p:cNvPr>
          <p:cNvSpPr/>
          <p:nvPr/>
        </p:nvSpPr>
        <p:spPr>
          <a:xfrm>
            <a:off x="11203940" y="3462655"/>
            <a:ext cx="314960" cy="2671445"/>
          </a:xfrm>
          <a:prstGeom prst="rect">
            <a:avLst/>
          </a:prstGeom>
          <a:solidFill>
            <a:schemeClr val="accent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lvl="0" algn="ctr" defTabSz="913765"/>
            <a:endParaRPr lang="en-US" altLang="zh-CN" sz="4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í$1íḓe">
            <a:extLst>
              <a:ext uri="{FF2B5EF4-FFF2-40B4-BE49-F238E27FC236}">
                <a16:creationId xmlns:a16="http://schemas.microsoft.com/office/drawing/2014/main" id="{AB21AE3D-800A-49D8-B408-E48ED1174E2D}"/>
              </a:ext>
            </a:extLst>
          </p:cNvPr>
          <p:cNvSpPr/>
          <p:nvPr/>
        </p:nvSpPr>
        <p:spPr>
          <a:xfrm>
            <a:off x="7359343" y="810046"/>
            <a:ext cx="4230132" cy="1080802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buSzPct val="25000"/>
            </a:pPr>
            <a:r>
              <a:rPr lang="en-US" altLang="zh-CN" sz="2800" b="1" dirty="0"/>
              <a:t>Unified fonts make reading more</a:t>
            </a:r>
            <a:r>
              <a:rPr lang="en-US" altLang="zh-CN" sz="100" b="1" dirty="0"/>
              <a:t> </a:t>
            </a:r>
            <a:r>
              <a:rPr lang="en-US" altLang="zh-CN" sz="2800" b="1" dirty="0"/>
              <a:t> fluent.</a:t>
            </a:r>
          </a:p>
        </p:txBody>
      </p:sp>
      <p:sp>
        <p:nvSpPr>
          <p:cNvPr id="10" name="ïṡļiḑé">
            <a:extLst>
              <a:ext uri="{FF2B5EF4-FFF2-40B4-BE49-F238E27FC236}">
                <a16:creationId xmlns:a16="http://schemas.microsoft.com/office/drawing/2014/main" id="{970A8F0C-9141-4961-8274-F84F65408B1B}"/>
              </a:ext>
            </a:extLst>
          </p:cNvPr>
          <p:cNvSpPr/>
          <p:nvPr/>
        </p:nvSpPr>
        <p:spPr>
          <a:xfrm>
            <a:off x="660400" y="2733539"/>
            <a:ext cx="4662170" cy="66180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en-US" altLang="zh-CN" sz="1100" dirty="0"/>
              <a:t>Adjust the spacing to adapt to Chinese typesetting, use the</a:t>
            </a:r>
            <a:r>
              <a:rPr lang="en-US" altLang="zh-CN" sz="100" dirty="0"/>
              <a:t> </a:t>
            </a:r>
            <a:r>
              <a:rPr lang="en-US" altLang="zh-CN" sz="1100" dirty="0"/>
              <a:t> reference line in PPT.</a:t>
            </a:r>
          </a:p>
        </p:txBody>
      </p:sp>
      <p:sp>
        <p:nvSpPr>
          <p:cNvPr id="11" name="îSḷïḋé">
            <a:extLst>
              <a:ext uri="{FF2B5EF4-FFF2-40B4-BE49-F238E27FC236}">
                <a16:creationId xmlns:a16="http://schemas.microsoft.com/office/drawing/2014/main" id="{850944E8-866A-4DC6-AAA0-AB6E121CD798}"/>
              </a:ext>
            </a:extLst>
          </p:cNvPr>
          <p:cNvSpPr/>
          <p:nvPr/>
        </p:nvSpPr>
        <p:spPr bwMode="auto">
          <a:xfrm>
            <a:off x="660400" y="2352628"/>
            <a:ext cx="2214472" cy="357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b="1" dirty="0">
                <a:solidFill>
                  <a:srgbClr val="BC3649"/>
                </a:solidFill>
              </a:rPr>
              <a:t>Supporting text </a:t>
            </a:r>
            <a:r>
              <a:rPr lang="en-US" altLang="zh-CN" sz="100" b="1" dirty="0">
                <a:solidFill>
                  <a:srgbClr val="BC3649"/>
                </a:solidFill>
              </a:rPr>
              <a:t> </a:t>
            </a:r>
            <a:r>
              <a:rPr lang="en-US" altLang="zh-CN" sz="1600" b="1" dirty="0">
                <a:solidFill>
                  <a:srgbClr val="BC3649"/>
                </a:solidFill>
              </a:rPr>
              <a:t>here.</a:t>
            </a:r>
          </a:p>
        </p:txBody>
      </p:sp>
      <p:sp>
        <p:nvSpPr>
          <p:cNvPr id="13" name="iŝ1ide">
            <a:extLst>
              <a:ext uri="{FF2B5EF4-FFF2-40B4-BE49-F238E27FC236}">
                <a16:creationId xmlns:a16="http://schemas.microsoft.com/office/drawing/2014/main" id="{37DB06DE-D406-43BF-9F2A-C40F63A92EBD}"/>
              </a:ext>
            </a:extLst>
          </p:cNvPr>
          <p:cNvSpPr/>
          <p:nvPr/>
        </p:nvSpPr>
        <p:spPr bwMode="auto">
          <a:xfrm>
            <a:off x="11094815" y="1918457"/>
            <a:ext cx="404813" cy="57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6463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Sļí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iṣľïḍ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C9344F9-95BD-4862-A8FC-1E556CD896F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490852" y="1709483"/>
            <a:ext cx="10028048" cy="3970600"/>
            <a:chOff x="1490852" y="1709483"/>
            <a:chExt cx="10028049" cy="3970600"/>
          </a:xfrm>
        </p:grpSpPr>
        <p:grpSp>
          <p:nvGrpSpPr>
            <p:cNvPr id="3" name="iṧļidé">
              <a:extLst>
                <a:ext uri="{FF2B5EF4-FFF2-40B4-BE49-F238E27FC236}">
                  <a16:creationId xmlns:a16="http://schemas.microsoft.com/office/drawing/2014/main" id="{9A3EB762-16C6-4692-9189-E490312E781C}"/>
                </a:ext>
              </a:extLst>
            </p:cNvPr>
            <p:cNvGrpSpPr/>
            <p:nvPr/>
          </p:nvGrpSpPr>
          <p:grpSpPr>
            <a:xfrm>
              <a:off x="6156545" y="1709483"/>
              <a:ext cx="5362356" cy="3845434"/>
              <a:chOff x="660400" y="1961967"/>
              <a:chExt cx="4927108" cy="3533311"/>
            </a:xfrm>
          </p:grpSpPr>
          <p:sp>
            <p:nvSpPr>
              <p:cNvPr id="13" name="ïṩľïďè">
                <a:extLst>
                  <a:ext uri="{FF2B5EF4-FFF2-40B4-BE49-F238E27FC236}">
                    <a16:creationId xmlns:a16="http://schemas.microsoft.com/office/drawing/2014/main" id="{EF400AD2-8F89-435B-8577-BF69C55FDB0F}"/>
                  </a:ext>
                </a:extLst>
              </p:cNvPr>
              <p:cNvSpPr/>
              <p:nvPr/>
            </p:nvSpPr>
            <p:spPr>
              <a:xfrm>
                <a:off x="1210817" y="2467994"/>
                <a:ext cx="4376691" cy="30272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iSlïḋé">
                <a:extLst>
                  <a:ext uri="{FF2B5EF4-FFF2-40B4-BE49-F238E27FC236}">
                    <a16:creationId xmlns:a16="http://schemas.microsoft.com/office/drawing/2014/main" id="{6ADE5676-D876-4491-AA4C-117ADB8B8679}"/>
                  </a:ext>
                </a:extLst>
              </p:cNvPr>
              <p:cNvSpPr/>
              <p:nvPr/>
            </p:nvSpPr>
            <p:spPr>
              <a:xfrm>
                <a:off x="900098" y="2148398"/>
                <a:ext cx="4376691" cy="3027284"/>
              </a:xfrm>
              <a:prstGeom prst="rect">
                <a:avLst/>
              </a:prstGeom>
              <a:solidFill>
                <a:schemeClr val="accent1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is1iḑé">
                <a:extLst>
                  <a:ext uri="{FF2B5EF4-FFF2-40B4-BE49-F238E27FC236}">
                    <a16:creationId xmlns:a16="http://schemas.microsoft.com/office/drawing/2014/main" id="{06CFBF66-286B-47F2-8F2F-FBA4060F15A5}"/>
                  </a:ext>
                </a:extLst>
              </p:cNvPr>
              <p:cNvSpPr/>
              <p:nvPr/>
            </p:nvSpPr>
            <p:spPr>
              <a:xfrm>
                <a:off x="660400" y="1961967"/>
                <a:ext cx="4376691" cy="3027284"/>
              </a:xfrm>
              <a:prstGeom prst="rect">
                <a:avLst/>
              </a:prstGeom>
              <a:blipFill>
                <a:blip r:embed="rId3" cstate="screen">
                  <a:duotone>
                    <a:prstClr val="black"/>
                    <a:schemeClr val="accent3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 w="1905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íṥḷîďê">
              <a:extLst>
                <a:ext uri="{FF2B5EF4-FFF2-40B4-BE49-F238E27FC236}">
                  <a16:creationId xmlns:a16="http://schemas.microsoft.com/office/drawing/2014/main" id="{4606130F-0240-40F2-BF23-879A3E8825ED}"/>
                </a:ext>
              </a:extLst>
            </p:cNvPr>
            <p:cNvGrpSpPr/>
            <p:nvPr/>
          </p:nvGrpSpPr>
          <p:grpSpPr>
            <a:xfrm>
              <a:off x="1490852" y="2065081"/>
              <a:ext cx="4173103" cy="2989309"/>
              <a:chOff x="1490852" y="2217780"/>
              <a:chExt cx="4173103" cy="2989309"/>
            </a:xfrm>
          </p:grpSpPr>
          <p:grpSp>
            <p:nvGrpSpPr>
              <p:cNvPr id="7" name="iṧļïďè">
                <a:extLst>
                  <a:ext uri="{FF2B5EF4-FFF2-40B4-BE49-F238E27FC236}">
                    <a16:creationId xmlns:a16="http://schemas.microsoft.com/office/drawing/2014/main" id="{556BEE74-6464-40AA-8DA8-7B407198C4F6}"/>
                  </a:ext>
                </a:extLst>
              </p:cNvPr>
              <p:cNvGrpSpPr/>
              <p:nvPr/>
            </p:nvGrpSpPr>
            <p:grpSpPr>
              <a:xfrm>
                <a:off x="1490852" y="3570770"/>
                <a:ext cx="4173103" cy="1636319"/>
                <a:chOff x="1490852" y="1464817"/>
                <a:chExt cx="4173103" cy="1636319"/>
              </a:xfrm>
            </p:grpSpPr>
            <p:sp>
              <p:nvSpPr>
                <p:cNvPr id="11" name="ïšļîḍé">
                  <a:extLst>
                    <a:ext uri="{FF2B5EF4-FFF2-40B4-BE49-F238E27FC236}">
                      <a16:creationId xmlns:a16="http://schemas.microsoft.com/office/drawing/2014/main" id="{B985AC92-ACA8-4F39-A1C1-C1153C249FF4}"/>
                    </a:ext>
                  </a:extLst>
                </p:cNvPr>
                <p:cNvSpPr/>
                <p:nvPr/>
              </p:nvSpPr>
              <p:spPr bwMode="auto">
                <a:xfrm>
                  <a:off x="1490854" y="1882441"/>
                  <a:ext cx="4173101" cy="12186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/>
                    <a:t>Theme color makes PPT more convenient to change.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/>
                    <a:t>Adjust the </a:t>
                  </a:r>
                  <a:r>
                    <a:rPr lang="en-US" altLang="zh-CN" sz="1100"/>
                    <a:t>spacing to</a:t>
                  </a:r>
                  <a:r>
                    <a:rPr lang="en-US" altLang="zh-CN" sz="100"/>
                    <a:t> </a:t>
                  </a:r>
                  <a:r>
                    <a:rPr lang="en-US" altLang="zh-CN" sz="1100"/>
                    <a:t> </a:t>
                  </a:r>
                  <a:r>
                    <a:rPr lang="en-US" altLang="zh-CN" sz="1100" dirty="0"/>
                    <a:t>adapt to Chinese typesetting, use the reference line in PPT.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/>
                    <a:t>……</a:t>
                  </a:r>
                </a:p>
              </p:txBody>
            </p:sp>
            <p:sp>
              <p:nvSpPr>
                <p:cNvPr id="12" name="îşliḋé">
                  <a:extLst>
                    <a:ext uri="{FF2B5EF4-FFF2-40B4-BE49-F238E27FC236}">
                      <a16:creationId xmlns:a16="http://schemas.microsoft.com/office/drawing/2014/main" id="{51D97831-ED61-4227-9DEB-ADD3803FB7C7}"/>
                    </a:ext>
                  </a:extLst>
                </p:cNvPr>
                <p:cNvSpPr txBox="1"/>
                <p:nvPr/>
              </p:nvSpPr>
              <p:spPr>
                <a:xfrm>
                  <a:off x="1490852" y="1464817"/>
                  <a:ext cx="4173101" cy="41762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zh-CN" sz="1600" b="1" dirty="0"/>
                    <a:t>02.Tex</a:t>
                  </a:r>
                  <a:r>
                    <a:rPr lang="en-US" altLang="zh-CN" sz="100" b="1" dirty="0"/>
                    <a:t> </a:t>
                  </a:r>
                  <a:r>
                    <a:rPr lang="en-US" altLang="zh-CN" sz="1600" b="1" dirty="0"/>
                    <a:t>t here</a:t>
                  </a:r>
                  <a:endParaRPr lang="id-ID" sz="1600" b="1" dirty="0"/>
                </a:p>
              </p:txBody>
            </p:sp>
          </p:grpSp>
          <p:grpSp>
            <p:nvGrpSpPr>
              <p:cNvPr id="8" name="î$ľïḓè">
                <a:extLst>
                  <a:ext uri="{FF2B5EF4-FFF2-40B4-BE49-F238E27FC236}">
                    <a16:creationId xmlns:a16="http://schemas.microsoft.com/office/drawing/2014/main" id="{5BB20CE6-B9D4-4764-ADC7-C634116FED46}"/>
                  </a:ext>
                </a:extLst>
              </p:cNvPr>
              <p:cNvGrpSpPr/>
              <p:nvPr/>
            </p:nvGrpSpPr>
            <p:grpSpPr>
              <a:xfrm>
                <a:off x="1490852" y="2217780"/>
                <a:ext cx="4173103" cy="1044736"/>
                <a:chOff x="1921829" y="1695412"/>
                <a:chExt cx="3742124" cy="1044736"/>
              </a:xfrm>
            </p:grpSpPr>
            <p:sp>
              <p:nvSpPr>
                <p:cNvPr id="9" name="ïşlïḓé">
                  <a:extLst>
                    <a:ext uri="{FF2B5EF4-FFF2-40B4-BE49-F238E27FC236}">
                      <a16:creationId xmlns:a16="http://schemas.microsoft.com/office/drawing/2014/main" id="{E5715BB4-CA2C-4CE0-98EC-7C11C2CDC195}"/>
                    </a:ext>
                  </a:extLst>
                </p:cNvPr>
                <p:cNvSpPr/>
                <p:nvPr/>
              </p:nvSpPr>
              <p:spPr>
                <a:xfrm>
                  <a:off x="1921829" y="1695412"/>
                  <a:ext cx="3742124" cy="417624"/>
                </a:xfrm>
                <a:prstGeom prst="rect">
                  <a:avLst/>
                </a:prstGeom>
                <a:noFill/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altLang="zh-CN" sz="1600" b="1" dirty="0">
                      <a:solidFill>
                        <a:schemeClr val="tx1"/>
                      </a:solidFill>
                    </a:rPr>
                    <a:t>01</a:t>
                  </a:r>
                  <a:r>
                    <a:rPr lang="en-US" altLang="zh-CN" sz="1600" b="1">
                      <a:solidFill>
                        <a:schemeClr val="tx1"/>
                      </a:solidFill>
                    </a:rPr>
                    <a:t>.T</a:t>
                  </a:r>
                  <a:r>
                    <a:rPr lang="en-US" altLang="zh-CN" sz="100" b="1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600" b="1">
                      <a:solidFill>
                        <a:schemeClr val="tx1"/>
                      </a:solidFill>
                    </a:rPr>
                    <a:t>ext </a:t>
                  </a:r>
                  <a:r>
                    <a:rPr lang="en-US" altLang="zh-CN" sz="1600" b="1" dirty="0">
                      <a:solidFill>
                        <a:schemeClr val="tx1"/>
                      </a:solidFill>
                    </a:rPr>
                    <a:t>here</a:t>
                  </a:r>
                  <a:endParaRPr lang="id-ID" altLang="zh-CN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ïSľîḑe">
                  <a:extLst>
                    <a:ext uri="{FF2B5EF4-FFF2-40B4-BE49-F238E27FC236}">
                      <a16:creationId xmlns:a16="http://schemas.microsoft.com/office/drawing/2014/main" id="{4B6B936C-9A8D-4CE3-B0A1-EA9C029C99DA}"/>
                    </a:ext>
                  </a:extLst>
                </p:cNvPr>
                <p:cNvSpPr/>
                <p:nvPr/>
              </p:nvSpPr>
              <p:spPr bwMode="auto">
                <a:xfrm>
                  <a:off x="1921829" y="2113035"/>
                  <a:ext cx="3742124" cy="6271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/>
                    <a:t>Copy paste fonts</a:t>
                  </a:r>
                  <a:r>
                    <a:rPr lang="en-US" altLang="zh-CN" sz="1100"/>
                    <a:t>. Cho</a:t>
                  </a:r>
                  <a:r>
                    <a:rPr lang="en-US" altLang="zh-CN" sz="100"/>
                    <a:t> </a:t>
                  </a:r>
                  <a:r>
                    <a:rPr lang="en-US" altLang="zh-CN" sz="1100"/>
                    <a:t>ose </a:t>
                  </a:r>
                  <a:r>
                    <a:rPr lang="en-US" altLang="zh-CN" sz="1100" dirty="0"/>
                    <a:t>the only option to retain text.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</p:grpSp>
        <p:sp>
          <p:nvSpPr>
            <p:cNvPr id="6" name="î$1ïďè">
              <a:extLst>
                <a:ext uri="{FF2B5EF4-FFF2-40B4-BE49-F238E27FC236}">
                  <a16:creationId xmlns:a16="http://schemas.microsoft.com/office/drawing/2014/main" id="{B9B7D591-0100-406A-9820-E5901713B764}"/>
                </a:ext>
              </a:extLst>
            </p:cNvPr>
            <p:cNvSpPr/>
            <p:nvPr/>
          </p:nvSpPr>
          <p:spPr>
            <a:xfrm>
              <a:off x="1490852" y="5207089"/>
              <a:ext cx="1029809" cy="472994"/>
            </a:xfrm>
            <a:prstGeom prst="roundRect">
              <a:avLst>
                <a:gd name="adj" fmla="val 0"/>
              </a:avLst>
            </a:prstGeom>
            <a:noFill/>
            <a:ln w="12700" cap="rnd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r>
                <a:rPr lang="en-US" altLang="zh-CN" sz="1200">
                  <a:solidFill>
                    <a:schemeClr val="tx1"/>
                  </a:solidFill>
                </a:rPr>
                <a:t>…t</a:t>
              </a:r>
              <a:r>
                <a:rPr lang="en-US" altLang="zh-CN" sz="100">
                  <a:solidFill>
                    <a:schemeClr val="tx1"/>
                  </a:solidFill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</a:rPr>
                <a:t>ext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6868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ṣḷî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ísliḋé">
            <a:extLst>
              <a:ext uri="{FF2B5EF4-FFF2-40B4-BE49-F238E27FC236}">
                <a16:creationId xmlns:a16="http://schemas.microsoft.com/office/drawing/2014/main" id="{AF3D20EA-BE9C-4003-93BB-18D1BBFDC602}"/>
              </a:ext>
            </a:extLst>
          </p:cNvPr>
          <p:cNvSpPr/>
          <p:nvPr/>
        </p:nvSpPr>
        <p:spPr>
          <a:xfrm flipH="1">
            <a:off x="0" y="0"/>
            <a:ext cx="12192000" cy="3920052"/>
          </a:xfrm>
          <a:custGeom>
            <a:avLst/>
            <a:gdLst>
              <a:gd name="connsiteX0" fmla="*/ 0 w 12192000"/>
              <a:gd name="connsiteY0" fmla="*/ 0 h 3920052"/>
              <a:gd name="connsiteX1" fmla="*/ 12192000 w 12192000"/>
              <a:gd name="connsiteY1" fmla="*/ 0 h 3920052"/>
              <a:gd name="connsiteX2" fmla="*/ 12192000 w 12192000"/>
              <a:gd name="connsiteY2" fmla="*/ 3920052 h 3920052"/>
              <a:gd name="connsiteX3" fmla="*/ 12073399 w 12192000"/>
              <a:gd name="connsiteY3" fmla="*/ 3854859 h 3920052"/>
              <a:gd name="connsiteX4" fmla="*/ 11149781 w 12192000"/>
              <a:gd name="connsiteY4" fmla="*/ 3480619 h 3920052"/>
              <a:gd name="connsiteX5" fmla="*/ 8023123 w 12192000"/>
              <a:gd name="connsiteY5" fmla="*/ 3156155 h 3920052"/>
              <a:gd name="connsiteX6" fmla="*/ 6253316 w 12192000"/>
              <a:gd name="connsiteY6" fmla="*/ 2241755 h 3920052"/>
              <a:gd name="connsiteX7" fmla="*/ 3510116 w 12192000"/>
              <a:gd name="connsiteY7" fmla="*/ 2123768 h 3920052"/>
              <a:gd name="connsiteX8" fmla="*/ 1297858 w 12192000"/>
              <a:gd name="connsiteY8" fmla="*/ 973394 h 3920052"/>
              <a:gd name="connsiteX9" fmla="*/ 49776 w 12192000"/>
              <a:gd name="connsiteY9" fmla="*/ 883059 h 3920052"/>
              <a:gd name="connsiteX10" fmla="*/ 0 w 12192000"/>
              <a:gd name="connsiteY10" fmla="*/ 883718 h 392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3920052">
                <a:moveTo>
                  <a:pt x="0" y="0"/>
                </a:moveTo>
                <a:lnTo>
                  <a:pt x="12192000" y="0"/>
                </a:lnTo>
                <a:lnTo>
                  <a:pt x="12192000" y="3920052"/>
                </a:lnTo>
                <a:lnTo>
                  <a:pt x="12073399" y="3854859"/>
                </a:lnTo>
                <a:cubicBezTo>
                  <a:pt x="11824520" y="3715364"/>
                  <a:pt x="11552904" y="3564193"/>
                  <a:pt x="11149781" y="3480619"/>
                </a:cubicBezTo>
                <a:cubicBezTo>
                  <a:pt x="10343536" y="3313471"/>
                  <a:pt x="8839201" y="3362632"/>
                  <a:pt x="8023123" y="3156155"/>
                </a:cubicBezTo>
                <a:cubicBezTo>
                  <a:pt x="7207046" y="2949678"/>
                  <a:pt x="7005484" y="2413819"/>
                  <a:pt x="6253316" y="2241755"/>
                </a:cubicBezTo>
                <a:cubicBezTo>
                  <a:pt x="5501148" y="2069691"/>
                  <a:pt x="4336027" y="2335161"/>
                  <a:pt x="3510116" y="2123768"/>
                </a:cubicBezTo>
                <a:cubicBezTo>
                  <a:pt x="2684206" y="1912375"/>
                  <a:pt x="2050026" y="1199536"/>
                  <a:pt x="1297858" y="973394"/>
                </a:cubicBezTo>
                <a:cubicBezTo>
                  <a:pt x="921774" y="860323"/>
                  <a:pt x="469491" y="873842"/>
                  <a:pt x="49776" y="883059"/>
                </a:cubicBezTo>
                <a:lnTo>
                  <a:pt x="0" y="883718"/>
                </a:lnTo>
                <a:close/>
              </a:path>
            </a:pathLst>
          </a:custGeom>
          <a:blipFill>
            <a:blip r:embed="rId3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îś1ídê">
            <a:extLst>
              <a:ext uri="{FF2B5EF4-FFF2-40B4-BE49-F238E27FC236}">
                <a16:creationId xmlns:a16="http://schemas.microsoft.com/office/drawing/2014/main" id="{C21127F8-33C0-4238-A163-146703565084}"/>
              </a:ext>
            </a:extLst>
          </p:cNvPr>
          <p:cNvSpPr txBox="1"/>
          <p:nvPr/>
        </p:nvSpPr>
        <p:spPr>
          <a:xfrm flipH="1">
            <a:off x="7674969" y="2984632"/>
            <a:ext cx="3843928" cy="85216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sz="2000" b="1"/>
              <a:t>Unified </a:t>
            </a:r>
            <a:r>
              <a:rPr lang="en-US" sz="2000" b="1" dirty="0"/>
              <a:t>fonts make</a:t>
            </a:r>
          </a:p>
          <a:p>
            <a:pPr>
              <a:buSzPct val="25000"/>
            </a:pPr>
            <a:r>
              <a:rPr lang="en-US" sz="2000" b="1" dirty="0"/>
              <a:t>reading more fluent.</a:t>
            </a:r>
          </a:p>
        </p:txBody>
      </p:sp>
      <p:sp>
        <p:nvSpPr>
          <p:cNvPr id="25" name="is1iḓè">
            <a:extLst>
              <a:ext uri="{FF2B5EF4-FFF2-40B4-BE49-F238E27FC236}">
                <a16:creationId xmlns:a16="http://schemas.microsoft.com/office/drawing/2014/main" id="{8E236DDC-B372-42B9-8786-ECAFD25775B8}"/>
              </a:ext>
            </a:extLst>
          </p:cNvPr>
          <p:cNvSpPr txBox="1"/>
          <p:nvPr/>
        </p:nvSpPr>
        <p:spPr>
          <a:xfrm flipH="1">
            <a:off x="7674970" y="3836793"/>
            <a:ext cx="3843929" cy="104217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ct val="25000"/>
            </a:pPr>
            <a:r>
              <a:rPr lang="en-US" sz="1200" dirty="0"/>
              <a:t>Theme </a:t>
            </a:r>
            <a:r>
              <a:rPr lang="en-US" sz="1200"/>
              <a:t>color makes </a:t>
            </a:r>
            <a:r>
              <a:rPr lang="en-US" sz="1200" dirty="0"/>
              <a:t>PPT more convenient to change.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sz="1200" dirty="0"/>
              <a:t>Adjust the spacing to adapt to Chinese typesetting, use the reference line in PPT.</a:t>
            </a:r>
          </a:p>
        </p:txBody>
      </p:sp>
      <p:grpSp>
        <p:nvGrpSpPr>
          <p:cNvPr id="65" name="iSľiḑe">
            <a:extLst>
              <a:ext uri="{FF2B5EF4-FFF2-40B4-BE49-F238E27FC236}">
                <a16:creationId xmlns:a16="http://schemas.microsoft.com/office/drawing/2014/main" id="{86DCEAFD-D80D-4064-95AC-D0A6E57AACC4}"/>
              </a:ext>
            </a:extLst>
          </p:cNvPr>
          <p:cNvGrpSpPr/>
          <p:nvPr/>
        </p:nvGrpSpPr>
        <p:grpSpPr>
          <a:xfrm>
            <a:off x="4164013" y="1288838"/>
            <a:ext cx="3231614" cy="4359029"/>
            <a:chOff x="671512" y="1288838"/>
            <a:chExt cx="3231614" cy="4359029"/>
          </a:xfrm>
        </p:grpSpPr>
        <p:sp>
          <p:nvSpPr>
            <p:cNvPr id="66" name="íṣľiďe">
              <a:extLst>
                <a:ext uri="{FF2B5EF4-FFF2-40B4-BE49-F238E27FC236}">
                  <a16:creationId xmlns:a16="http://schemas.microsoft.com/office/drawing/2014/main" id="{75FF684A-6207-48A4-83D8-7CBF1AECEAA3}"/>
                </a:ext>
              </a:extLst>
            </p:cNvPr>
            <p:cNvSpPr/>
            <p:nvPr/>
          </p:nvSpPr>
          <p:spPr>
            <a:xfrm flipH="1">
              <a:off x="671512" y="1679116"/>
              <a:ext cx="3231614" cy="39687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0" dist="647700" dir="2700000" sx="89000" sy="89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grpSp>
          <p:nvGrpSpPr>
            <p:cNvPr id="67" name="î$ľïḍé">
              <a:extLst>
                <a:ext uri="{FF2B5EF4-FFF2-40B4-BE49-F238E27FC236}">
                  <a16:creationId xmlns:a16="http://schemas.microsoft.com/office/drawing/2014/main" id="{C2AAE402-DFA7-4037-A383-7D79D7BB1DC2}"/>
                </a:ext>
              </a:extLst>
            </p:cNvPr>
            <p:cNvGrpSpPr/>
            <p:nvPr/>
          </p:nvGrpSpPr>
          <p:grpSpPr>
            <a:xfrm flipH="1">
              <a:off x="1897484" y="1288838"/>
              <a:ext cx="779671" cy="779669"/>
              <a:chOff x="5945381" y="1288838"/>
              <a:chExt cx="779671" cy="779669"/>
            </a:xfrm>
          </p:grpSpPr>
          <p:sp>
            <p:nvSpPr>
              <p:cNvPr id="71" name="íṧḷïďe">
                <a:extLst>
                  <a:ext uri="{FF2B5EF4-FFF2-40B4-BE49-F238E27FC236}">
                    <a16:creationId xmlns:a16="http://schemas.microsoft.com/office/drawing/2014/main" id="{14521EA7-05F1-4E3C-9D8D-2710B64F846C}"/>
                  </a:ext>
                </a:extLst>
              </p:cNvPr>
              <p:cNvSpPr/>
              <p:nvPr/>
            </p:nvSpPr>
            <p:spPr bwMode="auto">
              <a:xfrm>
                <a:off x="5945381" y="1288838"/>
                <a:ext cx="779671" cy="779669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8" y="6724"/>
                      <a:pt x="20638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57150">
                <a:solidFill>
                  <a:schemeClr val="bg1"/>
                </a:solidFill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2" name="ïś1íḓê">
                <a:extLst>
                  <a:ext uri="{FF2B5EF4-FFF2-40B4-BE49-F238E27FC236}">
                    <a16:creationId xmlns:a16="http://schemas.microsoft.com/office/drawing/2014/main" id="{EE34B474-8260-4031-A902-592E00E6E792}"/>
                  </a:ext>
                </a:extLst>
              </p:cNvPr>
              <p:cNvSpPr/>
              <p:nvPr/>
            </p:nvSpPr>
            <p:spPr bwMode="auto">
              <a:xfrm>
                <a:off x="6198952" y="1554574"/>
                <a:ext cx="272530" cy="248196"/>
              </a:xfrm>
              <a:custGeom>
                <a:avLst/>
                <a:gdLst>
                  <a:gd name="connsiteX0" fmla="*/ 125329 w 533400"/>
                  <a:gd name="connsiteY0" fmla="*/ 229221 h 485775"/>
                  <a:gd name="connsiteX1" fmla="*/ 125329 w 533400"/>
                  <a:gd name="connsiteY1" fmla="*/ 276846 h 485775"/>
                  <a:gd name="connsiteX2" fmla="*/ 144379 w 533400"/>
                  <a:gd name="connsiteY2" fmla="*/ 276846 h 485775"/>
                  <a:gd name="connsiteX3" fmla="*/ 144379 w 533400"/>
                  <a:gd name="connsiteY3" fmla="*/ 229221 h 485775"/>
                  <a:gd name="connsiteX4" fmla="*/ 392029 w 533400"/>
                  <a:gd name="connsiteY4" fmla="*/ 229221 h 485775"/>
                  <a:gd name="connsiteX5" fmla="*/ 392029 w 533400"/>
                  <a:gd name="connsiteY5" fmla="*/ 276846 h 485775"/>
                  <a:gd name="connsiteX6" fmla="*/ 411079 w 533400"/>
                  <a:gd name="connsiteY6" fmla="*/ 276846 h 485775"/>
                  <a:gd name="connsiteX7" fmla="*/ 411079 w 533400"/>
                  <a:gd name="connsiteY7" fmla="*/ 229221 h 485775"/>
                  <a:gd name="connsiteX8" fmla="*/ 534904 w 533400"/>
                  <a:gd name="connsiteY8" fmla="*/ 229221 h 485775"/>
                  <a:gd name="connsiteX9" fmla="*/ 534904 w 533400"/>
                  <a:gd name="connsiteY9" fmla="*/ 486396 h 485775"/>
                  <a:gd name="connsiteX10" fmla="*/ 1504 w 533400"/>
                  <a:gd name="connsiteY10" fmla="*/ 486396 h 485775"/>
                  <a:gd name="connsiteX11" fmla="*/ 1504 w 533400"/>
                  <a:gd name="connsiteY11" fmla="*/ 229221 h 485775"/>
                  <a:gd name="connsiteX12" fmla="*/ 125329 w 533400"/>
                  <a:gd name="connsiteY12" fmla="*/ 229221 h 485775"/>
                  <a:gd name="connsiteX13" fmla="*/ 411079 w 533400"/>
                  <a:gd name="connsiteY13" fmla="*/ 621 h 485775"/>
                  <a:gd name="connsiteX14" fmla="*/ 411079 w 533400"/>
                  <a:gd name="connsiteY14" fmla="*/ 114921 h 485775"/>
                  <a:gd name="connsiteX15" fmla="*/ 534904 w 533400"/>
                  <a:gd name="connsiteY15" fmla="*/ 114921 h 485775"/>
                  <a:gd name="connsiteX16" fmla="*/ 534904 w 533400"/>
                  <a:gd name="connsiteY16" fmla="*/ 210171 h 485775"/>
                  <a:gd name="connsiteX17" fmla="*/ 1504 w 533400"/>
                  <a:gd name="connsiteY17" fmla="*/ 210171 h 485775"/>
                  <a:gd name="connsiteX18" fmla="*/ 1504 w 533400"/>
                  <a:gd name="connsiteY18" fmla="*/ 114921 h 485775"/>
                  <a:gd name="connsiteX19" fmla="*/ 125329 w 533400"/>
                  <a:gd name="connsiteY19" fmla="*/ 114921 h 485775"/>
                  <a:gd name="connsiteX20" fmla="*/ 125329 w 533400"/>
                  <a:gd name="connsiteY20" fmla="*/ 621 h 485775"/>
                  <a:gd name="connsiteX21" fmla="*/ 411079 w 533400"/>
                  <a:gd name="connsiteY21" fmla="*/ 621 h 485775"/>
                  <a:gd name="connsiteX22" fmla="*/ 392029 w 533400"/>
                  <a:gd name="connsiteY22" fmla="*/ 19671 h 485775"/>
                  <a:gd name="connsiteX23" fmla="*/ 144379 w 533400"/>
                  <a:gd name="connsiteY23" fmla="*/ 19671 h 485775"/>
                  <a:gd name="connsiteX24" fmla="*/ 144379 w 533400"/>
                  <a:gd name="connsiteY24" fmla="*/ 114921 h 485775"/>
                  <a:gd name="connsiteX25" fmla="*/ 392029 w 533400"/>
                  <a:gd name="connsiteY25" fmla="*/ 114921 h 485775"/>
                  <a:gd name="connsiteX26" fmla="*/ 392029 w 533400"/>
                  <a:gd name="connsiteY26" fmla="*/ 1967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33400" h="485775">
                    <a:moveTo>
                      <a:pt x="125329" y="229221"/>
                    </a:moveTo>
                    <a:lnTo>
                      <a:pt x="125329" y="276846"/>
                    </a:lnTo>
                    <a:lnTo>
                      <a:pt x="144379" y="276846"/>
                    </a:lnTo>
                    <a:lnTo>
                      <a:pt x="144379" y="229221"/>
                    </a:lnTo>
                    <a:lnTo>
                      <a:pt x="392029" y="229221"/>
                    </a:lnTo>
                    <a:lnTo>
                      <a:pt x="392029" y="276846"/>
                    </a:lnTo>
                    <a:lnTo>
                      <a:pt x="411079" y="276846"/>
                    </a:lnTo>
                    <a:lnTo>
                      <a:pt x="411079" y="229221"/>
                    </a:lnTo>
                    <a:lnTo>
                      <a:pt x="534904" y="229221"/>
                    </a:lnTo>
                    <a:lnTo>
                      <a:pt x="534904" y="486396"/>
                    </a:lnTo>
                    <a:lnTo>
                      <a:pt x="1504" y="486396"/>
                    </a:lnTo>
                    <a:lnTo>
                      <a:pt x="1504" y="229221"/>
                    </a:lnTo>
                    <a:lnTo>
                      <a:pt x="125329" y="229221"/>
                    </a:lnTo>
                    <a:close/>
                    <a:moveTo>
                      <a:pt x="411079" y="621"/>
                    </a:moveTo>
                    <a:lnTo>
                      <a:pt x="411079" y="114921"/>
                    </a:lnTo>
                    <a:lnTo>
                      <a:pt x="534904" y="114921"/>
                    </a:lnTo>
                    <a:lnTo>
                      <a:pt x="534904" y="210171"/>
                    </a:lnTo>
                    <a:lnTo>
                      <a:pt x="1504" y="210171"/>
                    </a:lnTo>
                    <a:lnTo>
                      <a:pt x="1504" y="114921"/>
                    </a:lnTo>
                    <a:lnTo>
                      <a:pt x="125329" y="114921"/>
                    </a:lnTo>
                    <a:lnTo>
                      <a:pt x="125329" y="621"/>
                    </a:lnTo>
                    <a:lnTo>
                      <a:pt x="411079" y="621"/>
                    </a:lnTo>
                    <a:close/>
                    <a:moveTo>
                      <a:pt x="392029" y="19671"/>
                    </a:moveTo>
                    <a:lnTo>
                      <a:pt x="144379" y="19671"/>
                    </a:lnTo>
                    <a:lnTo>
                      <a:pt x="144379" y="114921"/>
                    </a:lnTo>
                    <a:lnTo>
                      <a:pt x="392029" y="114921"/>
                    </a:lnTo>
                    <a:lnTo>
                      <a:pt x="392029" y="196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68" name="işḻíḍé">
              <a:extLst>
                <a:ext uri="{FF2B5EF4-FFF2-40B4-BE49-F238E27FC236}">
                  <a16:creationId xmlns:a16="http://schemas.microsoft.com/office/drawing/2014/main" id="{25E46896-87ED-47BE-B26E-CB21BC48B376}"/>
                </a:ext>
              </a:extLst>
            </p:cNvPr>
            <p:cNvSpPr/>
            <p:nvPr/>
          </p:nvSpPr>
          <p:spPr>
            <a:xfrm flipH="1">
              <a:off x="1142235" y="2159000"/>
              <a:ext cx="2290168" cy="551430"/>
            </a:xfrm>
            <a:prstGeom prst="roundRect">
              <a:avLst>
                <a:gd name="adj" fmla="val 135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i="1">
                  <a:solidFill>
                    <a:schemeClr val="tx1"/>
                  </a:solidFill>
                </a:rPr>
                <a:t>Text</a:t>
              </a:r>
              <a:r>
                <a:rPr lang="en-US" altLang="zh-CN" b="1" i="1" dirty="0">
                  <a:solidFill>
                    <a:schemeClr val="tx1"/>
                  </a:solidFill>
                </a:rPr>
                <a:t>here</a:t>
              </a:r>
              <a:endParaRPr lang="zh-CN" alt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69" name="iśļíḑé">
              <a:extLst>
                <a:ext uri="{FF2B5EF4-FFF2-40B4-BE49-F238E27FC236}">
                  <a16:creationId xmlns:a16="http://schemas.microsoft.com/office/drawing/2014/main" id="{42483BD2-180B-4226-8047-F834EE4AC532}"/>
                </a:ext>
              </a:extLst>
            </p:cNvPr>
            <p:cNvSpPr/>
            <p:nvPr/>
          </p:nvSpPr>
          <p:spPr bwMode="auto">
            <a:xfrm flipH="1">
              <a:off x="883915" y="2940321"/>
              <a:ext cx="2806808" cy="904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</a:t>
              </a:r>
              <a:r>
                <a:rPr lang="en-US" altLang="zh-CN" sz="1100"/>
                <a:t>Choose the </a:t>
              </a:r>
              <a:r>
                <a:rPr lang="en-US" altLang="zh-CN" sz="1100" dirty="0"/>
                <a:t>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70" name="íśľiďê">
              <a:extLst>
                <a:ext uri="{FF2B5EF4-FFF2-40B4-BE49-F238E27FC236}">
                  <a16:creationId xmlns:a16="http://schemas.microsoft.com/office/drawing/2014/main" id="{F1BFADDA-4F26-4350-998F-E056563B4AE9}"/>
                </a:ext>
              </a:extLst>
            </p:cNvPr>
            <p:cNvSpPr/>
            <p:nvPr/>
          </p:nvSpPr>
          <p:spPr bwMode="auto">
            <a:xfrm flipH="1">
              <a:off x="883915" y="3974575"/>
              <a:ext cx="2806808" cy="904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</a:t>
              </a:r>
              <a:r>
                <a:rPr lang="en-US" altLang="zh-CN" sz="1100"/>
                <a:t>Choose the </a:t>
              </a:r>
              <a:r>
                <a:rPr lang="en-US" altLang="zh-CN" sz="1100" dirty="0"/>
                <a:t>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</p:grpSp>
      <p:grpSp>
        <p:nvGrpSpPr>
          <p:cNvPr id="56" name="íṡḷîḓê">
            <a:extLst>
              <a:ext uri="{FF2B5EF4-FFF2-40B4-BE49-F238E27FC236}">
                <a16:creationId xmlns:a16="http://schemas.microsoft.com/office/drawing/2014/main" id="{B32638DB-B4B5-4D61-AE74-7C2DF1AD67BA}"/>
              </a:ext>
            </a:extLst>
          </p:cNvPr>
          <p:cNvGrpSpPr/>
          <p:nvPr/>
        </p:nvGrpSpPr>
        <p:grpSpPr>
          <a:xfrm>
            <a:off x="671512" y="1288838"/>
            <a:ext cx="3231614" cy="4359029"/>
            <a:chOff x="671512" y="1288838"/>
            <a:chExt cx="3231614" cy="4359029"/>
          </a:xfrm>
        </p:grpSpPr>
        <p:sp>
          <p:nvSpPr>
            <p:cNvPr id="23" name="îṡ1iḋe">
              <a:extLst>
                <a:ext uri="{FF2B5EF4-FFF2-40B4-BE49-F238E27FC236}">
                  <a16:creationId xmlns:a16="http://schemas.microsoft.com/office/drawing/2014/main" id="{8D8C1F30-DF68-4EE0-A58B-00A827A6BAF9}"/>
                </a:ext>
              </a:extLst>
            </p:cNvPr>
            <p:cNvSpPr/>
            <p:nvPr/>
          </p:nvSpPr>
          <p:spPr>
            <a:xfrm flipH="1">
              <a:off x="671512" y="1679116"/>
              <a:ext cx="3231614" cy="396875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0" dist="647700" dir="2700000" sx="89000" sy="89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grpSp>
          <p:nvGrpSpPr>
            <p:cNvPr id="27" name="ï$ḻîdê">
              <a:extLst>
                <a:ext uri="{FF2B5EF4-FFF2-40B4-BE49-F238E27FC236}">
                  <a16:creationId xmlns:a16="http://schemas.microsoft.com/office/drawing/2014/main" id="{112268DC-33F7-46B2-8494-5771BD37814B}"/>
                </a:ext>
              </a:extLst>
            </p:cNvPr>
            <p:cNvGrpSpPr/>
            <p:nvPr/>
          </p:nvGrpSpPr>
          <p:grpSpPr>
            <a:xfrm flipH="1">
              <a:off x="1897484" y="1288838"/>
              <a:ext cx="779671" cy="779669"/>
              <a:chOff x="5945381" y="1288838"/>
              <a:chExt cx="779671" cy="779669"/>
            </a:xfrm>
          </p:grpSpPr>
          <p:sp>
            <p:nvSpPr>
              <p:cNvPr id="34" name="isḷïḓe">
                <a:extLst>
                  <a:ext uri="{FF2B5EF4-FFF2-40B4-BE49-F238E27FC236}">
                    <a16:creationId xmlns:a16="http://schemas.microsoft.com/office/drawing/2014/main" id="{8964F7E4-300B-46A2-8F2B-2A8E066CD21F}"/>
                  </a:ext>
                </a:extLst>
              </p:cNvPr>
              <p:cNvSpPr/>
              <p:nvPr/>
            </p:nvSpPr>
            <p:spPr bwMode="auto">
              <a:xfrm>
                <a:off x="5945381" y="1288838"/>
                <a:ext cx="779671" cy="779669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8" y="6724"/>
                      <a:pt x="20638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57150">
                <a:solidFill>
                  <a:schemeClr val="bg1"/>
                </a:solidFill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5" name="işliḍé">
                <a:extLst>
                  <a:ext uri="{FF2B5EF4-FFF2-40B4-BE49-F238E27FC236}">
                    <a16:creationId xmlns:a16="http://schemas.microsoft.com/office/drawing/2014/main" id="{3C3A5C9C-CB48-4838-86F6-B36B2EEBF97D}"/>
                  </a:ext>
                </a:extLst>
              </p:cNvPr>
              <p:cNvSpPr/>
              <p:nvPr/>
            </p:nvSpPr>
            <p:spPr bwMode="auto">
              <a:xfrm>
                <a:off x="6189188" y="1569151"/>
                <a:ext cx="292058" cy="219043"/>
              </a:xfrm>
              <a:custGeom>
                <a:avLst/>
                <a:gdLst>
                  <a:gd name="connsiteX0" fmla="*/ 534008 w 533400"/>
                  <a:gd name="connsiteY0" fmla="*/ 621 h 400050"/>
                  <a:gd name="connsiteX1" fmla="*/ 534008 w 533400"/>
                  <a:gd name="connsiteY1" fmla="*/ 400671 h 400050"/>
                  <a:gd name="connsiteX2" fmla="*/ 608 w 533400"/>
                  <a:gd name="connsiteY2" fmla="*/ 400671 h 400050"/>
                  <a:gd name="connsiteX3" fmla="*/ 608 w 533400"/>
                  <a:gd name="connsiteY3" fmla="*/ 621 h 400050"/>
                  <a:gd name="connsiteX4" fmla="*/ 534008 w 533400"/>
                  <a:gd name="connsiteY4" fmla="*/ 621 h 400050"/>
                  <a:gd name="connsiteX5" fmla="*/ 375607 w 533400"/>
                  <a:gd name="connsiteY5" fmla="*/ 172071 h 400050"/>
                  <a:gd name="connsiteX6" fmla="*/ 247401 w 533400"/>
                  <a:gd name="connsiteY6" fmla="*/ 341616 h 400050"/>
                  <a:gd name="connsiteX7" fmla="*/ 139768 w 533400"/>
                  <a:gd name="connsiteY7" fmla="*/ 235317 h 400050"/>
                  <a:gd name="connsiteX8" fmla="*/ 19658 w 533400"/>
                  <a:gd name="connsiteY8" fmla="*/ 381621 h 400050"/>
                  <a:gd name="connsiteX9" fmla="*/ 514958 w 533400"/>
                  <a:gd name="connsiteY9" fmla="*/ 381621 h 400050"/>
                  <a:gd name="connsiteX10" fmla="*/ 375607 w 533400"/>
                  <a:gd name="connsiteY10" fmla="*/ 172071 h 400050"/>
                  <a:gd name="connsiteX11" fmla="*/ 95858 w 533400"/>
                  <a:gd name="connsiteY11" fmla="*/ 57771 h 400050"/>
                  <a:gd name="connsiteX12" fmla="*/ 57758 w 533400"/>
                  <a:gd name="connsiteY12" fmla="*/ 95871 h 400050"/>
                  <a:gd name="connsiteX13" fmla="*/ 95858 w 533400"/>
                  <a:gd name="connsiteY13" fmla="*/ 133971 h 400050"/>
                  <a:gd name="connsiteX14" fmla="*/ 133958 w 533400"/>
                  <a:gd name="connsiteY14" fmla="*/ 95871 h 400050"/>
                  <a:gd name="connsiteX15" fmla="*/ 95858 w 533400"/>
                  <a:gd name="connsiteY15" fmla="*/ 57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3400" h="400050">
                    <a:moveTo>
                      <a:pt x="534008" y="621"/>
                    </a:moveTo>
                    <a:lnTo>
                      <a:pt x="534008" y="400671"/>
                    </a:lnTo>
                    <a:lnTo>
                      <a:pt x="608" y="400671"/>
                    </a:lnTo>
                    <a:lnTo>
                      <a:pt x="608" y="621"/>
                    </a:lnTo>
                    <a:lnTo>
                      <a:pt x="534008" y="621"/>
                    </a:lnTo>
                    <a:close/>
                    <a:moveTo>
                      <a:pt x="375607" y="172071"/>
                    </a:moveTo>
                    <a:lnTo>
                      <a:pt x="247401" y="341616"/>
                    </a:lnTo>
                    <a:lnTo>
                      <a:pt x="139768" y="235317"/>
                    </a:lnTo>
                    <a:lnTo>
                      <a:pt x="19658" y="381621"/>
                    </a:lnTo>
                    <a:lnTo>
                      <a:pt x="514958" y="381621"/>
                    </a:lnTo>
                    <a:lnTo>
                      <a:pt x="375607" y="172071"/>
                    </a:lnTo>
                    <a:close/>
                    <a:moveTo>
                      <a:pt x="95858" y="57771"/>
                    </a:moveTo>
                    <a:cubicBezTo>
                      <a:pt x="74808" y="57771"/>
                      <a:pt x="57758" y="74821"/>
                      <a:pt x="57758" y="95871"/>
                    </a:cubicBezTo>
                    <a:cubicBezTo>
                      <a:pt x="57758" y="116921"/>
                      <a:pt x="74808" y="133971"/>
                      <a:pt x="95858" y="133971"/>
                    </a:cubicBezTo>
                    <a:cubicBezTo>
                      <a:pt x="116908" y="133971"/>
                      <a:pt x="133958" y="116921"/>
                      <a:pt x="133958" y="95871"/>
                    </a:cubicBezTo>
                    <a:cubicBezTo>
                      <a:pt x="133958" y="74821"/>
                      <a:pt x="116908" y="57771"/>
                      <a:pt x="95858" y="577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31" name="ïşľíḓè">
              <a:extLst>
                <a:ext uri="{FF2B5EF4-FFF2-40B4-BE49-F238E27FC236}">
                  <a16:creationId xmlns:a16="http://schemas.microsoft.com/office/drawing/2014/main" id="{D14CA326-CFAE-42E9-A61A-D76B4959CE4B}"/>
                </a:ext>
              </a:extLst>
            </p:cNvPr>
            <p:cNvSpPr/>
            <p:nvPr/>
          </p:nvSpPr>
          <p:spPr>
            <a:xfrm flipH="1">
              <a:off x="1142235" y="2159000"/>
              <a:ext cx="2290168" cy="551430"/>
            </a:xfrm>
            <a:prstGeom prst="roundRect">
              <a:avLst>
                <a:gd name="adj" fmla="val 135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i="1">
                  <a:solidFill>
                    <a:schemeClr val="tx1"/>
                  </a:solidFill>
                </a:rPr>
                <a:t>Text</a:t>
              </a:r>
              <a:r>
                <a:rPr lang="en-US" altLang="zh-CN" b="1" i="1" dirty="0">
                  <a:solidFill>
                    <a:schemeClr val="tx1"/>
                  </a:solidFill>
                </a:rPr>
                <a:t>here</a:t>
              </a:r>
              <a:endParaRPr lang="zh-CN" alt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32" name="iṣlïḓe">
              <a:extLst>
                <a:ext uri="{FF2B5EF4-FFF2-40B4-BE49-F238E27FC236}">
                  <a16:creationId xmlns:a16="http://schemas.microsoft.com/office/drawing/2014/main" id="{C2BAF75F-3568-4CAF-B126-0205FF74C1B9}"/>
                </a:ext>
              </a:extLst>
            </p:cNvPr>
            <p:cNvSpPr/>
            <p:nvPr/>
          </p:nvSpPr>
          <p:spPr bwMode="auto">
            <a:xfrm flipH="1">
              <a:off x="883915" y="2940321"/>
              <a:ext cx="2806808" cy="904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</a:t>
              </a:r>
              <a:r>
                <a:rPr lang="en-US" altLang="zh-CN" sz="1100"/>
                <a:t>Choose the </a:t>
              </a:r>
              <a:r>
                <a:rPr lang="en-US" altLang="zh-CN" sz="1100" dirty="0"/>
                <a:t>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33" name="íš1íḍè">
              <a:extLst>
                <a:ext uri="{FF2B5EF4-FFF2-40B4-BE49-F238E27FC236}">
                  <a16:creationId xmlns:a16="http://schemas.microsoft.com/office/drawing/2014/main" id="{84F4C51F-1A90-4B55-8F0F-8837F1D5BF04}"/>
                </a:ext>
              </a:extLst>
            </p:cNvPr>
            <p:cNvSpPr/>
            <p:nvPr/>
          </p:nvSpPr>
          <p:spPr bwMode="auto">
            <a:xfrm flipH="1">
              <a:off x="883915" y="3974575"/>
              <a:ext cx="2806808" cy="904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</a:t>
              </a:r>
              <a:r>
                <a:rPr lang="en-US" altLang="zh-CN" sz="1100"/>
                <a:t>Choose the </a:t>
              </a:r>
              <a:r>
                <a:rPr lang="en-US" altLang="zh-CN" sz="1100" dirty="0"/>
                <a:t>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23803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ṧlíď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iṣḷíḍê">
            <a:extLst>
              <a:ext uri="{FF2B5EF4-FFF2-40B4-BE49-F238E27FC236}">
                <a16:creationId xmlns:a16="http://schemas.microsoft.com/office/drawing/2014/main" id="{50E0B2D0-7559-4138-9C43-FFD68495AC62}"/>
              </a:ext>
            </a:extLst>
          </p:cNvPr>
          <p:cNvGrpSpPr/>
          <p:nvPr/>
        </p:nvGrpSpPr>
        <p:grpSpPr>
          <a:xfrm>
            <a:off x="1607281" y="2052261"/>
            <a:ext cx="8977437" cy="3576568"/>
            <a:chOff x="1766764" y="1843916"/>
            <a:chExt cx="8977437" cy="3576568"/>
          </a:xfrm>
        </p:grpSpPr>
        <p:sp>
          <p:nvSpPr>
            <p:cNvPr id="5" name="ïśḻíḍè">
              <a:extLst>
                <a:ext uri="{FF2B5EF4-FFF2-40B4-BE49-F238E27FC236}">
                  <a16:creationId xmlns:a16="http://schemas.microsoft.com/office/drawing/2014/main" id="{A0A97A80-03CD-4B61-A205-121F4163E982}"/>
                </a:ext>
              </a:extLst>
            </p:cNvPr>
            <p:cNvSpPr/>
            <p:nvPr/>
          </p:nvSpPr>
          <p:spPr>
            <a:xfrm>
              <a:off x="8698037" y="1843916"/>
              <a:ext cx="2046164" cy="1317499"/>
            </a:xfrm>
            <a:prstGeom prst="rect">
              <a:avLst/>
            </a:prstGeom>
            <a:blipFill>
              <a:blip r:embed="rId2" cstate="screen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38100">
              <a:noFill/>
              <a:round/>
              <a:headEnd/>
              <a:tailEnd/>
            </a:ln>
            <a:effectLst>
              <a:outerShdw dist="38100" dir="5400000" algn="t" rotWithShape="0">
                <a:prstClr val="black">
                  <a:alpha val="15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ïṥľîḍè">
              <a:extLst>
                <a:ext uri="{FF2B5EF4-FFF2-40B4-BE49-F238E27FC236}">
                  <a16:creationId xmlns:a16="http://schemas.microsoft.com/office/drawing/2014/main" id="{2D953A95-29A4-4A66-8185-2504A6ABC3AD}"/>
                </a:ext>
              </a:extLst>
            </p:cNvPr>
            <p:cNvGrpSpPr/>
            <p:nvPr/>
          </p:nvGrpSpPr>
          <p:grpSpPr>
            <a:xfrm>
              <a:off x="1766764" y="1843916"/>
              <a:ext cx="8872664" cy="3576568"/>
              <a:chOff x="1766764" y="1843916"/>
              <a:chExt cx="8872664" cy="3576568"/>
            </a:xfrm>
          </p:grpSpPr>
          <p:sp>
            <p:nvSpPr>
              <p:cNvPr id="3" name="î$ľîḍê">
                <a:extLst>
                  <a:ext uri="{FF2B5EF4-FFF2-40B4-BE49-F238E27FC236}">
                    <a16:creationId xmlns:a16="http://schemas.microsoft.com/office/drawing/2014/main" id="{EE34EDE9-2D8E-4B1B-9B11-FEB12CB1EF55}"/>
                  </a:ext>
                </a:extLst>
              </p:cNvPr>
              <p:cNvSpPr/>
              <p:nvPr/>
            </p:nvSpPr>
            <p:spPr>
              <a:xfrm>
                <a:off x="5963628" y="1843916"/>
                <a:ext cx="2046164" cy="1317499"/>
              </a:xfrm>
              <a:prstGeom prst="rect">
                <a:avLst/>
              </a:prstGeom>
              <a:blipFill>
                <a:blip r:embed="rId3" cstate="screen">
                  <a:duotone>
                    <a:prstClr val="black"/>
                    <a:schemeClr val="accent3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 w="38100">
                <a:noFill/>
                <a:round/>
                <a:headEnd/>
                <a:tailEnd/>
              </a:ln>
              <a:effectLst>
                <a:outerShdw dist="38100" dir="5400000" algn="t" rotWithShape="0">
                  <a:prstClr val="black">
                    <a:alpha val="15000"/>
                  </a:prstClr>
                </a:outerShdw>
              </a:effectLst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" name="iṥļïḑé">
                <a:extLst>
                  <a:ext uri="{FF2B5EF4-FFF2-40B4-BE49-F238E27FC236}">
                    <a16:creationId xmlns:a16="http://schemas.microsoft.com/office/drawing/2014/main" id="{D2E1847B-6136-4F5A-AF0B-4E4CC8B81CEF}"/>
                  </a:ext>
                </a:extLst>
              </p:cNvPr>
              <p:cNvGrpSpPr/>
              <p:nvPr/>
            </p:nvGrpSpPr>
            <p:grpSpPr>
              <a:xfrm>
                <a:off x="6068402" y="3386714"/>
                <a:ext cx="1836617" cy="2033770"/>
                <a:chOff x="5382602" y="4100330"/>
                <a:chExt cx="1836617" cy="2033770"/>
              </a:xfrm>
            </p:grpSpPr>
            <p:sp>
              <p:nvSpPr>
                <p:cNvPr id="15" name="íṡ1îḋe">
                  <a:extLst>
                    <a:ext uri="{FF2B5EF4-FFF2-40B4-BE49-F238E27FC236}">
                      <a16:creationId xmlns:a16="http://schemas.microsoft.com/office/drawing/2014/main" id="{95C8D402-2927-4800-8FFC-2BC14289A316}"/>
                    </a:ext>
                  </a:extLst>
                </p:cNvPr>
                <p:cNvSpPr/>
                <p:nvPr/>
              </p:nvSpPr>
              <p:spPr bwMode="auto">
                <a:xfrm>
                  <a:off x="5382602" y="4688976"/>
                  <a:ext cx="1836616" cy="14451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30000"/>
                    </a:lnSpc>
                  </a:pPr>
                  <a:r>
                    <a:rPr lang="en-US" altLang="zh-CN" sz="1100"/>
                    <a:t>Copy past</a:t>
                  </a:r>
                  <a:r>
                    <a:rPr lang="en-US" altLang="zh-CN" sz="100"/>
                    <a:t> </a:t>
                  </a:r>
                  <a:r>
                    <a:rPr lang="en-US" altLang="zh-CN" sz="1100"/>
                    <a:t>e </a:t>
                  </a:r>
                  <a:r>
                    <a:rPr lang="en-US" altLang="zh-CN" sz="1100" dirty="0"/>
                    <a:t>fonts. Choose the only option to retain text.</a:t>
                  </a:r>
                </a:p>
                <a:p>
                  <a:pPr algn="ctr">
                    <a:lnSpc>
                      <a:spcPct val="130000"/>
                    </a:lnSpc>
                  </a:pPr>
                  <a:endParaRPr lang="en-US" altLang="zh-CN" sz="1100" dirty="0"/>
                </a:p>
                <a:p>
                  <a:pPr algn="ctr">
                    <a:lnSpc>
                      <a:spcPct val="130000"/>
                    </a:lnSpc>
                  </a:pPr>
                  <a:r>
                    <a:rPr lang="en-US" altLang="zh-CN" sz="1100" dirty="0"/>
                    <a:t>……</a:t>
                  </a:r>
                </a:p>
              </p:txBody>
            </p:sp>
            <p:sp>
              <p:nvSpPr>
                <p:cNvPr id="16" name="îṣ1íḋè">
                  <a:extLst>
                    <a:ext uri="{FF2B5EF4-FFF2-40B4-BE49-F238E27FC236}">
                      <a16:creationId xmlns:a16="http://schemas.microsoft.com/office/drawing/2014/main" id="{9263C27E-A3F8-42CD-97E5-4B6AD5F02DBC}"/>
                    </a:ext>
                  </a:extLst>
                </p:cNvPr>
                <p:cNvSpPr txBox="1"/>
                <p:nvPr/>
              </p:nvSpPr>
              <p:spPr bwMode="auto">
                <a:xfrm>
                  <a:off x="5382602" y="4100330"/>
                  <a:ext cx="1836617" cy="4073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600" b="1"/>
                    <a:t>Te</a:t>
                  </a:r>
                  <a:r>
                    <a:rPr lang="en-US" altLang="zh-CN" sz="100" b="1"/>
                    <a:t> </a:t>
                  </a:r>
                  <a:r>
                    <a:rPr lang="en-US" altLang="zh-CN" sz="1600" b="1"/>
                    <a:t>xt </a:t>
                  </a:r>
                  <a:r>
                    <a:rPr lang="en-US" altLang="zh-CN" sz="1600" b="1" dirty="0"/>
                    <a:t>here</a:t>
                  </a:r>
                </a:p>
              </p:txBody>
            </p:sp>
            <p:sp>
              <p:nvSpPr>
                <p:cNvPr id="17" name="isļïḓê">
                  <a:extLst>
                    <a:ext uri="{FF2B5EF4-FFF2-40B4-BE49-F238E27FC236}">
                      <a16:creationId xmlns:a16="http://schemas.microsoft.com/office/drawing/2014/main" id="{390416BA-BD97-4F4C-80FC-CD41471FD418}"/>
                    </a:ext>
                  </a:extLst>
                </p:cNvPr>
                <p:cNvSpPr/>
                <p:nvPr/>
              </p:nvSpPr>
              <p:spPr>
                <a:xfrm>
                  <a:off x="6066910" y="4544931"/>
                  <a:ext cx="468000" cy="54000"/>
                </a:xfrm>
                <a:prstGeom prst="rect">
                  <a:avLst/>
                </a:prstGeom>
                <a:solidFill>
                  <a:schemeClr val="accent1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" name="ïsľïḓé">
                <a:extLst>
                  <a:ext uri="{FF2B5EF4-FFF2-40B4-BE49-F238E27FC236}">
                    <a16:creationId xmlns:a16="http://schemas.microsoft.com/office/drawing/2014/main" id="{EA400F92-7023-4288-AC27-DE3A7EE8E3FB}"/>
                  </a:ext>
                </a:extLst>
              </p:cNvPr>
              <p:cNvGrpSpPr/>
              <p:nvPr/>
            </p:nvGrpSpPr>
            <p:grpSpPr>
              <a:xfrm>
                <a:off x="8802811" y="3386714"/>
                <a:ext cx="1836617" cy="2033770"/>
                <a:chOff x="5382602" y="4100330"/>
                <a:chExt cx="1836617" cy="2033770"/>
              </a:xfrm>
            </p:grpSpPr>
            <p:sp>
              <p:nvSpPr>
                <p:cNvPr id="12" name="íślïḍê">
                  <a:extLst>
                    <a:ext uri="{FF2B5EF4-FFF2-40B4-BE49-F238E27FC236}">
                      <a16:creationId xmlns:a16="http://schemas.microsoft.com/office/drawing/2014/main" id="{B6BDA925-9D7A-4B92-AD74-C05952221ABE}"/>
                    </a:ext>
                  </a:extLst>
                </p:cNvPr>
                <p:cNvSpPr/>
                <p:nvPr/>
              </p:nvSpPr>
              <p:spPr bwMode="auto">
                <a:xfrm>
                  <a:off x="5382602" y="4688976"/>
                  <a:ext cx="1836616" cy="14451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30000"/>
                    </a:lnSpc>
                  </a:pPr>
                  <a:r>
                    <a:rPr lang="en-US" altLang="zh-CN" sz="1100"/>
                    <a:t>Copy past</a:t>
                  </a:r>
                  <a:r>
                    <a:rPr lang="en-US" altLang="zh-CN" sz="100"/>
                    <a:t> </a:t>
                  </a:r>
                  <a:r>
                    <a:rPr lang="en-US" altLang="zh-CN" sz="1100"/>
                    <a:t>e </a:t>
                  </a:r>
                  <a:r>
                    <a:rPr lang="en-US" altLang="zh-CN" sz="1100" dirty="0"/>
                    <a:t>fonts. Choose the only option to retain text.</a:t>
                  </a:r>
                </a:p>
                <a:p>
                  <a:pPr algn="ctr">
                    <a:lnSpc>
                      <a:spcPct val="130000"/>
                    </a:lnSpc>
                  </a:pPr>
                  <a:endParaRPr lang="en-US" altLang="zh-CN" sz="1100" dirty="0"/>
                </a:p>
                <a:p>
                  <a:pPr algn="ctr">
                    <a:lnSpc>
                      <a:spcPct val="130000"/>
                    </a:lnSpc>
                  </a:pPr>
                  <a:r>
                    <a:rPr lang="en-US" altLang="zh-CN" sz="1100" dirty="0"/>
                    <a:t>……</a:t>
                  </a:r>
                </a:p>
              </p:txBody>
            </p:sp>
            <p:sp>
              <p:nvSpPr>
                <p:cNvPr id="13" name="işḷídê">
                  <a:extLst>
                    <a:ext uri="{FF2B5EF4-FFF2-40B4-BE49-F238E27FC236}">
                      <a16:creationId xmlns:a16="http://schemas.microsoft.com/office/drawing/2014/main" id="{6C513B6D-3EE0-4E03-9D56-5C2791FB9A46}"/>
                    </a:ext>
                  </a:extLst>
                </p:cNvPr>
                <p:cNvSpPr txBox="1"/>
                <p:nvPr/>
              </p:nvSpPr>
              <p:spPr bwMode="auto">
                <a:xfrm>
                  <a:off x="5382602" y="4100330"/>
                  <a:ext cx="1836617" cy="4073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600" b="1"/>
                    <a:t>Te</a:t>
                  </a:r>
                  <a:r>
                    <a:rPr lang="en-US" altLang="zh-CN" sz="100" b="1"/>
                    <a:t> </a:t>
                  </a:r>
                  <a:r>
                    <a:rPr lang="en-US" altLang="zh-CN" sz="1600" b="1"/>
                    <a:t>xt </a:t>
                  </a:r>
                  <a:r>
                    <a:rPr lang="en-US" altLang="zh-CN" sz="1600" b="1" dirty="0"/>
                    <a:t>here</a:t>
                  </a:r>
                </a:p>
              </p:txBody>
            </p:sp>
            <p:sp>
              <p:nvSpPr>
                <p:cNvPr id="14" name="iSliďê">
                  <a:extLst>
                    <a:ext uri="{FF2B5EF4-FFF2-40B4-BE49-F238E27FC236}">
                      <a16:creationId xmlns:a16="http://schemas.microsoft.com/office/drawing/2014/main" id="{673F5CC1-26FC-4F37-9E53-7E80B07720C7}"/>
                    </a:ext>
                  </a:extLst>
                </p:cNvPr>
                <p:cNvSpPr/>
                <p:nvPr/>
              </p:nvSpPr>
              <p:spPr>
                <a:xfrm>
                  <a:off x="6066910" y="4544931"/>
                  <a:ext cx="468000" cy="54000"/>
                </a:xfrm>
                <a:prstGeom prst="rect">
                  <a:avLst/>
                </a:prstGeom>
                <a:solidFill>
                  <a:schemeClr val="accent2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7" name="íś1ïḑè">
                <a:extLst>
                  <a:ext uri="{FF2B5EF4-FFF2-40B4-BE49-F238E27FC236}">
                    <a16:creationId xmlns:a16="http://schemas.microsoft.com/office/drawing/2014/main" id="{5D5042CC-B150-4735-B894-A5AD20EAF8B2}"/>
                  </a:ext>
                </a:extLst>
              </p:cNvPr>
              <p:cNvGrpSpPr/>
              <p:nvPr/>
            </p:nvGrpSpPr>
            <p:grpSpPr>
              <a:xfrm>
                <a:off x="1766764" y="2247313"/>
                <a:ext cx="3454400" cy="2769774"/>
                <a:chOff x="660400" y="2247313"/>
                <a:chExt cx="3350021" cy="2769774"/>
              </a:xfrm>
            </p:grpSpPr>
            <p:sp>
              <p:nvSpPr>
                <p:cNvPr id="9" name="iśḻîďè">
                  <a:extLst>
                    <a:ext uri="{FF2B5EF4-FFF2-40B4-BE49-F238E27FC236}">
                      <a16:creationId xmlns:a16="http://schemas.microsoft.com/office/drawing/2014/main" id="{19B2CE02-8A72-4222-B9AC-F45C6164E01A}"/>
                    </a:ext>
                  </a:extLst>
                </p:cNvPr>
                <p:cNvSpPr txBox="1"/>
                <p:nvPr/>
              </p:nvSpPr>
              <p:spPr>
                <a:xfrm>
                  <a:off x="660400" y="3453242"/>
                  <a:ext cx="3350021" cy="15638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  <a:buSzPct val="25000"/>
                  </a:pPr>
                  <a:r>
                    <a:rPr lang="en-US" altLang="zh-CN" sz="1100" dirty="0"/>
                    <a:t>Theme color </a:t>
                  </a:r>
                  <a:r>
                    <a:rPr lang="en-US" altLang="zh-CN" sz="1100"/>
                    <a:t>makes PP</a:t>
                  </a:r>
                  <a:r>
                    <a:rPr lang="en-US" altLang="zh-CN" sz="100"/>
                    <a:t> </a:t>
                  </a:r>
                  <a:r>
                    <a:rPr lang="en-US" altLang="zh-CN" sz="1100"/>
                    <a:t>T </a:t>
                  </a:r>
                  <a:r>
                    <a:rPr lang="en-US" altLang="zh-CN" sz="1100" dirty="0"/>
                    <a:t>more convenient to change.</a:t>
                  </a:r>
                </a:p>
                <a:p>
                  <a:pPr>
                    <a:lnSpc>
                      <a:spcPct val="150000"/>
                    </a:lnSpc>
                    <a:buSzPct val="25000"/>
                  </a:pPr>
                  <a:r>
                    <a:rPr lang="en-US" altLang="zh-CN" sz="1100" dirty="0"/>
                    <a:t>Adjust the spacing to adapt to Chinese typesetting, use the reference line in PPT.</a:t>
                  </a:r>
                </a:p>
                <a:p>
                  <a:pPr>
                    <a:lnSpc>
                      <a:spcPct val="150000"/>
                    </a:lnSpc>
                    <a:buSzPct val="25000"/>
                  </a:pPr>
                  <a:r>
                    <a:rPr lang="en-US" altLang="zh-CN" sz="1100" dirty="0"/>
                    <a:t>……</a:t>
                  </a:r>
                </a:p>
              </p:txBody>
            </p:sp>
            <p:sp>
              <p:nvSpPr>
                <p:cNvPr id="10" name="iṩḷíḍe">
                  <a:extLst>
                    <a:ext uri="{FF2B5EF4-FFF2-40B4-BE49-F238E27FC236}">
                      <a16:creationId xmlns:a16="http://schemas.microsoft.com/office/drawing/2014/main" id="{B1DBFF99-4F21-4979-95A2-07DE500D563C}"/>
                    </a:ext>
                  </a:extLst>
                </p:cNvPr>
                <p:cNvSpPr/>
                <p:nvPr/>
              </p:nvSpPr>
              <p:spPr bwMode="auto">
                <a:xfrm>
                  <a:off x="660400" y="2247313"/>
                  <a:ext cx="1539585" cy="386197"/>
                </a:xfrm>
                <a:prstGeom prst="rect">
                  <a:avLst/>
                </a:prstGeom>
                <a:noFill/>
                <a:ln w="317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en-US" altLang="zh-CN" sz="1100" u="sng">
                      <a:solidFill>
                        <a:schemeClr val="accent1"/>
                      </a:solidFill>
                    </a:rPr>
                    <a:t>Sup</a:t>
                  </a:r>
                  <a:r>
                    <a:rPr lang="en-US" altLang="zh-CN" sz="100" u="sng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zh-CN" sz="1100" u="sng">
                      <a:solidFill>
                        <a:schemeClr val="accent1"/>
                      </a:solidFill>
                    </a:rPr>
                    <a:t>porting </a:t>
                  </a:r>
                  <a:r>
                    <a:rPr lang="en-US" altLang="zh-CN" sz="1100" u="sng" dirty="0">
                      <a:solidFill>
                        <a:schemeClr val="accent1"/>
                      </a:solidFill>
                    </a:rPr>
                    <a:t>text here.</a:t>
                  </a:r>
                </a:p>
              </p:txBody>
            </p:sp>
            <p:sp>
              <p:nvSpPr>
                <p:cNvPr id="11" name="ïṧliḋe">
                  <a:extLst>
                    <a:ext uri="{FF2B5EF4-FFF2-40B4-BE49-F238E27FC236}">
                      <a16:creationId xmlns:a16="http://schemas.microsoft.com/office/drawing/2014/main" id="{16BD52FB-3323-4913-A873-EF93B0656B81}"/>
                    </a:ext>
                  </a:extLst>
                </p:cNvPr>
                <p:cNvSpPr txBox="1"/>
                <p:nvPr/>
              </p:nvSpPr>
              <p:spPr>
                <a:xfrm>
                  <a:off x="660400" y="2633509"/>
                  <a:ext cx="3350021" cy="81973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buSzPct val="25000"/>
                  </a:pPr>
                  <a:r>
                    <a:rPr lang="en-US" sz="2000" b="1" dirty="0" err="1"/>
                    <a:t>Unifie</a:t>
                  </a:r>
                  <a:r>
                    <a:rPr lang="en-US" sz="100" b="1" dirty="0"/>
                    <a:t> </a:t>
                  </a:r>
                  <a:r>
                    <a:rPr lang="en-US" sz="2000" b="1" dirty="0"/>
                    <a:t>d fonts make reading more fluent.</a:t>
                  </a:r>
                </a:p>
              </p:txBody>
            </p:sp>
          </p:grpSp>
          <p:cxnSp>
            <p:nvCxnSpPr>
              <p:cNvPr id="8" name="îŝ1îḑé">
                <a:extLst>
                  <a:ext uri="{FF2B5EF4-FFF2-40B4-BE49-F238E27FC236}">
                    <a16:creationId xmlns:a16="http://schemas.microsoft.com/office/drawing/2014/main" id="{E267C0A3-4B89-43E9-AAF3-1DC20D7B1C8A}"/>
                  </a:ext>
                </a:extLst>
              </p:cNvPr>
              <p:cNvCxnSpPr/>
              <p:nvPr/>
            </p:nvCxnSpPr>
            <p:spPr>
              <a:xfrm>
                <a:off x="8353915" y="3590351"/>
                <a:ext cx="0" cy="1626497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35053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ṧlíḑ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îṥļiḓ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262AC0F-BAF8-443C-A72F-B9FA3C1DD4E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130300"/>
            <a:ext cx="10871200" cy="5727700"/>
            <a:chOff x="660400" y="1130300"/>
            <a:chExt cx="10871200" cy="5727700"/>
          </a:xfrm>
        </p:grpSpPr>
        <p:grpSp>
          <p:nvGrpSpPr>
            <p:cNvPr id="3" name="iṣ1íḋé">
              <a:extLst>
                <a:ext uri="{FF2B5EF4-FFF2-40B4-BE49-F238E27FC236}">
                  <a16:creationId xmlns:a16="http://schemas.microsoft.com/office/drawing/2014/main" id="{9DC2C4A2-6C02-46F4-9DC5-0F7A9EC12DCC}"/>
                </a:ext>
              </a:extLst>
            </p:cNvPr>
            <p:cNvGrpSpPr/>
            <p:nvPr/>
          </p:nvGrpSpPr>
          <p:grpSpPr>
            <a:xfrm>
              <a:off x="3775462" y="1130300"/>
              <a:ext cx="7755631" cy="1211308"/>
              <a:chOff x="3775462" y="1130300"/>
              <a:chExt cx="7755631" cy="1211308"/>
            </a:xfrm>
          </p:grpSpPr>
          <p:sp>
            <p:nvSpPr>
              <p:cNvPr id="31" name="iṧḷiḋe">
                <a:extLst>
                  <a:ext uri="{FF2B5EF4-FFF2-40B4-BE49-F238E27FC236}">
                    <a16:creationId xmlns:a16="http://schemas.microsoft.com/office/drawing/2014/main" id="{A3E4DFE3-D6B4-4EAF-85DB-4353FB81F0D0}"/>
                  </a:ext>
                </a:extLst>
              </p:cNvPr>
              <p:cNvSpPr txBox="1"/>
              <p:nvPr/>
            </p:nvSpPr>
            <p:spPr>
              <a:xfrm>
                <a:off x="3775462" y="1676859"/>
                <a:ext cx="7755631" cy="6647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50000"/>
                  </a:lnSpc>
                  <a:buSzPct val="25000"/>
                </a:pPr>
                <a:r>
                  <a:rPr lang="en-US" altLang="zh-CN" sz="1100" dirty="0"/>
                  <a:t>Theme color makes PPT </a:t>
                </a:r>
                <a:r>
                  <a:rPr lang="en-US" altLang="zh-CN" sz="1100"/>
                  <a:t>more conve</a:t>
                </a:r>
                <a:r>
                  <a:rPr lang="en-US" altLang="zh-CN" sz="100"/>
                  <a:t> </a:t>
                </a:r>
                <a:r>
                  <a:rPr lang="en-US" altLang="zh-CN" sz="1100"/>
                  <a:t>nient </a:t>
                </a:r>
                <a:r>
                  <a:rPr lang="en-US" altLang="zh-CN" sz="1100" dirty="0"/>
                  <a:t>to </a:t>
                </a:r>
                <a:r>
                  <a:rPr lang="en-US" altLang="zh-CN" sz="1100" dirty="0" err="1"/>
                  <a:t>change.Adjust</a:t>
                </a:r>
                <a:r>
                  <a:rPr lang="en-US" altLang="zh-CN" sz="1100" dirty="0"/>
                  <a:t> the spacing to adapt to Chinese typesetting, use the reference line in PPT.</a:t>
                </a:r>
              </a:p>
            </p:txBody>
          </p:sp>
          <p:sp>
            <p:nvSpPr>
              <p:cNvPr id="32" name="îS1ïdê">
                <a:extLst>
                  <a:ext uri="{FF2B5EF4-FFF2-40B4-BE49-F238E27FC236}">
                    <a16:creationId xmlns:a16="http://schemas.microsoft.com/office/drawing/2014/main" id="{E1345C19-BDE6-431B-99E8-FCDC71B76A77}"/>
                  </a:ext>
                </a:extLst>
              </p:cNvPr>
              <p:cNvSpPr/>
              <p:nvPr/>
            </p:nvSpPr>
            <p:spPr>
              <a:xfrm>
                <a:off x="3775462" y="1130300"/>
                <a:ext cx="7755631" cy="546560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r"/>
                <a:r>
                  <a:rPr lang="en-US" altLang="zh-CN" b="1" dirty="0">
                    <a:solidFill>
                      <a:schemeClr val="tx1"/>
                    </a:solidFill>
                  </a:rPr>
                  <a:t>Unified </a:t>
                </a:r>
                <a:r>
                  <a:rPr lang="en-US" altLang="zh-CN" b="1" dirty="0" err="1">
                    <a:solidFill>
                      <a:schemeClr val="tx1"/>
                    </a:solidFill>
                  </a:rPr>
                  <a:t>fo</a:t>
                </a:r>
                <a:r>
                  <a:rPr lang="en-US" altLang="zh-CN" sz="1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1" dirty="0" err="1">
                    <a:solidFill>
                      <a:schemeClr val="tx1"/>
                    </a:solidFill>
                  </a:rPr>
                  <a:t>nts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 make reading more fluent.</a:t>
                </a:r>
                <a:endParaRPr lang="id-ID" altLang="zh-CN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iṣļíďe">
              <a:extLst>
                <a:ext uri="{FF2B5EF4-FFF2-40B4-BE49-F238E27FC236}">
                  <a16:creationId xmlns:a16="http://schemas.microsoft.com/office/drawing/2014/main" id="{05B41FA8-0BC5-4A4E-B1F7-327FD7A17262}"/>
                </a:ext>
              </a:extLst>
            </p:cNvPr>
            <p:cNvGrpSpPr/>
            <p:nvPr/>
          </p:nvGrpSpPr>
          <p:grpSpPr>
            <a:xfrm>
              <a:off x="660400" y="2645546"/>
              <a:ext cx="3600000" cy="4212454"/>
              <a:chOff x="660400" y="2645546"/>
              <a:chExt cx="3600000" cy="4212454"/>
            </a:xfrm>
          </p:grpSpPr>
          <p:sp>
            <p:nvSpPr>
              <p:cNvPr id="23" name="iṧḻíḓê">
                <a:extLst>
                  <a:ext uri="{FF2B5EF4-FFF2-40B4-BE49-F238E27FC236}">
                    <a16:creationId xmlns:a16="http://schemas.microsoft.com/office/drawing/2014/main" id="{966C1275-8675-49A9-9357-92BAE1E8D1AC}"/>
                  </a:ext>
                </a:extLst>
              </p:cNvPr>
              <p:cNvSpPr/>
              <p:nvPr/>
            </p:nvSpPr>
            <p:spPr>
              <a:xfrm>
                <a:off x="660400" y="2645546"/>
                <a:ext cx="3600000" cy="4212454"/>
              </a:xfrm>
              <a:prstGeom prst="rect">
                <a:avLst/>
              </a:prstGeom>
              <a:blipFill>
                <a:blip r:embed="rId3" cstate="screen">
                  <a:duotone>
                    <a:prstClr val="black"/>
                    <a:schemeClr val="accent3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 w="28575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77"/>
                <a:endParaRPr lang="zh-CN" altLang="en-US" dirty="0"/>
              </a:p>
            </p:txBody>
          </p:sp>
          <p:sp>
            <p:nvSpPr>
              <p:cNvPr id="24" name="íş1iḋé">
                <a:extLst>
                  <a:ext uri="{FF2B5EF4-FFF2-40B4-BE49-F238E27FC236}">
                    <a16:creationId xmlns:a16="http://schemas.microsoft.com/office/drawing/2014/main" id="{32F974A2-54C5-4B2E-829F-CFDC695D1C6A}"/>
                  </a:ext>
                </a:extLst>
              </p:cNvPr>
              <p:cNvSpPr/>
              <p:nvPr/>
            </p:nvSpPr>
            <p:spPr>
              <a:xfrm>
                <a:off x="660400" y="2645546"/>
                <a:ext cx="3600000" cy="3488554"/>
              </a:xfrm>
              <a:prstGeom prst="rect">
                <a:avLst/>
              </a:prstGeom>
              <a:solidFill>
                <a:schemeClr val="accent1">
                  <a:alpha val="70000"/>
                </a:schemeClr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77"/>
                <a:endParaRPr lang="zh-CN" altLang="en-US" dirty="0"/>
              </a:p>
            </p:txBody>
          </p:sp>
          <p:grpSp>
            <p:nvGrpSpPr>
              <p:cNvPr id="25" name="iṩľîḍê">
                <a:extLst>
                  <a:ext uri="{FF2B5EF4-FFF2-40B4-BE49-F238E27FC236}">
                    <a16:creationId xmlns:a16="http://schemas.microsoft.com/office/drawing/2014/main" id="{7458C299-B947-4043-930E-602C2B27FEED}"/>
                  </a:ext>
                </a:extLst>
              </p:cNvPr>
              <p:cNvGrpSpPr/>
              <p:nvPr/>
            </p:nvGrpSpPr>
            <p:grpSpPr>
              <a:xfrm>
                <a:off x="896772" y="2764644"/>
                <a:ext cx="3127256" cy="3250358"/>
                <a:chOff x="878108" y="2468731"/>
                <a:chExt cx="3127256" cy="3250358"/>
              </a:xfrm>
            </p:grpSpPr>
            <p:sp>
              <p:nvSpPr>
                <p:cNvPr id="26" name="ïṩľiḓé">
                  <a:extLst>
                    <a:ext uri="{FF2B5EF4-FFF2-40B4-BE49-F238E27FC236}">
                      <a16:creationId xmlns:a16="http://schemas.microsoft.com/office/drawing/2014/main" id="{99824A35-D4C2-476E-B806-F82840215361}"/>
                    </a:ext>
                  </a:extLst>
                </p:cNvPr>
                <p:cNvSpPr txBox="1"/>
                <p:nvPr/>
              </p:nvSpPr>
              <p:spPr>
                <a:xfrm>
                  <a:off x="878108" y="2468731"/>
                  <a:ext cx="1053660" cy="1652929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en-US" altLang="zh-CN" sz="9600" b="1" dirty="0">
                      <a:solidFill>
                        <a:schemeClr val="bg1">
                          <a:alpha val="40000"/>
                        </a:schemeClr>
                      </a:solidFill>
                    </a:rPr>
                    <a:t>1</a:t>
                  </a:r>
                  <a:endParaRPr lang="zh-CN" altLang="en-US" sz="9600" b="1" dirty="0">
                    <a:solidFill>
                      <a:schemeClr val="bg1">
                        <a:alpha val="40000"/>
                      </a:schemeClr>
                    </a:solidFill>
                  </a:endParaRPr>
                </a:p>
              </p:txBody>
            </p:sp>
            <p:grpSp>
              <p:nvGrpSpPr>
                <p:cNvPr id="27" name="íṧľîḓe">
                  <a:extLst>
                    <a:ext uri="{FF2B5EF4-FFF2-40B4-BE49-F238E27FC236}">
                      <a16:creationId xmlns:a16="http://schemas.microsoft.com/office/drawing/2014/main" id="{FEDD8B46-750C-4A80-9A27-8AD9DC822B1B}"/>
                    </a:ext>
                  </a:extLst>
                </p:cNvPr>
                <p:cNvGrpSpPr/>
                <p:nvPr/>
              </p:nvGrpSpPr>
              <p:grpSpPr>
                <a:xfrm>
                  <a:off x="915437" y="3354076"/>
                  <a:ext cx="3089927" cy="2365013"/>
                  <a:chOff x="915437" y="3291933"/>
                  <a:chExt cx="3089927" cy="2365013"/>
                </a:xfrm>
              </p:grpSpPr>
              <p:sp>
                <p:nvSpPr>
                  <p:cNvPr id="28" name="íŝḷidè">
                    <a:extLst>
                      <a:ext uri="{FF2B5EF4-FFF2-40B4-BE49-F238E27FC236}">
                        <a16:creationId xmlns:a16="http://schemas.microsoft.com/office/drawing/2014/main" id="{CF527EBB-9841-49F7-BE78-F5149836EFA4}"/>
                      </a:ext>
                    </a:extLst>
                  </p:cNvPr>
                  <p:cNvSpPr/>
                  <p:nvPr/>
                </p:nvSpPr>
                <p:spPr>
                  <a:xfrm>
                    <a:off x="915437" y="3291933"/>
                    <a:ext cx="3089927" cy="519953"/>
                  </a:xfrm>
                  <a:prstGeom prst="rect">
                    <a:avLst/>
                  </a:prstGeom>
                  <a:no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altLang="zh-CN" sz="1600" b="1">
                        <a:solidFill>
                          <a:schemeClr val="bg1"/>
                        </a:solidFill>
                      </a:rPr>
                      <a:t>Te</a:t>
                    </a:r>
                    <a:r>
                      <a:rPr lang="en-US" altLang="zh-CN" sz="100" b="1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US" altLang="zh-CN" sz="1600" b="1">
                        <a:solidFill>
                          <a:schemeClr val="bg1"/>
                        </a:solidFill>
                      </a:rPr>
                      <a:t>xt </a:t>
                    </a:r>
                    <a:r>
                      <a:rPr lang="en-US" altLang="zh-CN" sz="1600" b="1" dirty="0">
                        <a:solidFill>
                          <a:schemeClr val="bg1"/>
                        </a:solidFill>
                      </a:rPr>
                      <a:t>here</a:t>
                    </a:r>
                    <a:endParaRPr lang="id-ID" altLang="zh-CN" sz="16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îšḻïḓè">
                    <a:extLst>
                      <a:ext uri="{FF2B5EF4-FFF2-40B4-BE49-F238E27FC236}">
                        <a16:creationId xmlns:a16="http://schemas.microsoft.com/office/drawing/2014/main" id="{520A582D-B475-4429-A851-9642F8BC66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437" y="3981119"/>
                    <a:ext cx="3089927" cy="16758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marL="171450" indent="-1714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en-US" altLang="zh-CN" sz="1000" dirty="0">
                        <a:solidFill>
                          <a:schemeClr val="bg1"/>
                        </a:solidFill>
                      </a:rPr>
                      <a:t>Copy paste fonts</a:t>
                    </a:r>
                    <a:r>
                      <a:rPr lang="en-US" altLang="zh-CN" sz="1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US" altLang="zh-CN" sz="1000" dirty="0">
                        <a:solidFill>
                          <a:schemeClr val="bg1"/>
                        </a:solidFill>
                      </a:rPr>
                      <a:t>. Choose the only option to retain text.</a:t>
                    </a:r>
                  </a:p>
                  <a:p>
                    <a:pPr marL="171450" indent="-1714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endParaRPr lang="en-US" altLang="zh-CN" sz="1000" dirty="0">
                      <a:solidFill>
                        <a:schemeClr val="bg1"/>
                      </a:solidFill>
                    </a:endParaRPr>
                  </a:p>
                  <a:p>
                    <a:pPr marL="171450" indent="-1714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endParaRPr lang="en-US" altLang="zh-CN" sz="1000" dirty="0">
                      <a:solidFill>
                        <a:schemeClr val="bg1"/>
                      </a:solidFill>
                    </a:endParaRPr>
                  </a:p>
                  <a:p>
                    <a:pPr marL="171450" indent="-1714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en-US" altLang="zh-CN" sz="1000" dirty="0">
                        <a:solidFill>
                          <a:schemeClr val="bg1"/>
                        </a:solidFill>
                      </a:rPr>
                      <a:t>……</a:t>
                    </a:r>
                  </a:p>
                  <a:p>
                    <a:pPr marL="171450" indent="-1714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en-US" altLang="zh-CN" sz="1000" dirty="0">
                        <a:solidFill>
                          <a:schemeClr val="bg1"/>
                        </a:solidFill>
                      </a:rPr>
                      <a:t>……</a:t>
                    </a:r>
                  </a:p>
                </p:txBody>
              </p:sp>
              <p:cxnSp>
                <p:nvCxnSpPr>
                  <p:cNvPr id="30" name="ïṥḷíḑé">
                    <a:extLst>
                      <a:ext uri="{FF2B5EF4-FFF2-40B4-BE49-F238E27FC236}">
                        <a16:creationId xmlns:a16="http://schemas.microsoft.com/office/drawing/2014/main" id="{87AE2EAE-E7DD-47FE-9BC2-22D9A8C91148}"/>
                      </a:ext>
                    </a:extLst>
                  </p:cNvPr>
                  <p:cNvCxnSpPr/>
                  <p:nvPr/>
                </p:nvCxnSpPr>
                <p:spPr>
                  <a:xfrm>
                    <a:off x="1039262" y="3862873"/>
                    <a:ext cx="365676" cy="0"/>
                  </a:xfrm>
                  <a:prstGeom prst="line">
                    <a:avLst/>
                  </a:prstGeom>
                  <a:ln w="19050" cap="flat">
                    <a:solidFill>
                      <a:schemeClr val="bg1"/>
                    </a:solidFill>
                    <a:miter lim="800000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" name="îṣlïḍè">
              <a:extLst>
                <a:ext uri="{FF2B5EF4-FFF2-40B4-BE49-F238E27FC236}">
                  <a16:creationId xmlns:a16="http://schemas.microsoft.com/office/drawing/2014/main" id="{EA338695-D391-4626-86D7-1CED422D619F}"/>
                </a:ext>
              </a:extLst>
            </p:cNvPr>
            <p:cNvGrpSpPr/>
            <p:nvPr/>
          </p:nvGrpSpPr>
          <p:grpSpPr>
            <a:xfrm>
              <a:off x="4289650" y="2645546"/>
              <a:ext cx="3600000" cy="4212454"/>
              <a:chOff x="660400" y="2645546"/>
              <a:chExt cx="3600000" cy="4212454"/>
            </a:xfrm>
          </p:grpSpPr>
          <p:sp>
            <p:nvSpPr>
              <p:cNvPr id="15" name="îşḻíďe">
                <a:extLst>
                  <a:ext uri="{FF2B5EF4-FFF2-40B4-BE49-F238E27FC236}">
                    <a16:creationId xmlns:a16="http://schemas.microsoft.com/office/drawing/2014/main" id="{3E244162-5856-4789-A49F-106559769191}"/>
                  </a:ext>
                </a:extLst>
              </p:cNvPr>
              <p:cNvSpPr/>
              <p:nvPr/>
            </p:nvSpPr>
            <p:spPr>
              <a:xfrm>
                <a:off x="660400" y="2645546"/>
                <a:ext cx="3600000" cy="4212454"/>
              </a:xfrm>
              <a:prstGeom prst="rect">
                <a:avLst/>
              </a:prstGeom>
              <a:blipFill>
                <a:blip r:embed="rId4" cstate="screen">
                  <a:duotone>
                    <a:prstClr val="black"/>
                    <a:schemeClr val="accent3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 w="28575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77"/>
                <a:endParaRPr lang="zh-CN" altLang="en-US" dirty="0"/>
              </a:p>
            </p:txBody>
          </p:sp>
          <p:sp>
            <p:nvSpPr>
              <p:cNvPr id="16" name="íṧ1iḑè">
                <a:extLst>
                  <a:ext uri="{FF2B5EF4-FFF2-40B4-BE49-F238E27FC236}">
                    <a16:creationId xmlns:a16="http://schemas.microsoft.com/office/drawing/2014/main" id="{4304F674-05A5-48DA-B41B-AB7333936B75}"/>
                  </a:ext>
                </a:extLst>
              </p:cNvPr>
              <p:cNvSpPr/>
              <p:nvPr/>
            </p:nvSpPr>
            <p:spPr>
              <a:xfrm>
                <a:off x="660400" y="2645546"/>
                <a:ext cx="3600000" cy="3488554"/>
              </a:xfrm>
              <a:prstGeom prst="rect">
                <a:avLst/>
              </a:prstGeom>
              <a:solidFill>
                <a:schemeClr val="accent2">
                  <a:alpha val="70000"/>
                </a:schemeClr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77"/>
                <a:endParaRPr lang="zh-CN" altLang="en-US" dirty="0"/>
              </a:p>
            </p:txBody>
          </p:sp>
          <p:grpSp>
            <p:nvGrpSpPr>
              <p:cNvPr id="17" name="ïsľiďé">
                <a:extLst>
                  <a:ext uri="{FF2B5EF4-FFF2-40B4-BE49-F238E27FC236}">
                    <a16:creationId xmlns:a16="http://schemas.microsoft.com/office/drawing/2014/main" id="{7127BB4E-30DE-40BC-B35D-A00674384F2E}"/>
                  </a:ext>
                </a:extLst>
              </p:cNvPr>
              <p:cNvGrpSpPr/>
              <p:nvPr/>
            </p:nvGrpSpPr>
            <p:grpSpPr>
              <a:xfrm>
                <a:off x="896772" y="2764644"/>
                <a:ext cx="3127256" cy="3250358"/>
                <a:chOff x="878108" y="2468731"/>
                <a:chExt cx="3127256" cy="3250358"/>
              </a:xfrm>
            </p:grpSpPr>
            <p:sp>
              <p:nvSpPr>
                <p:cNvPr id="18" name="ïSḷiḋe">
                  <a:extLst>
                    <a:ext uri="{FF2B5EF4-FFF2-40B4-BE49-F238E27FC236}">
                      <a16:creationId xmlns:a16="http://schemas.microsoft.com/office/drawing/2014/main" id="{C285F73C-DA7B-429A-87E2-E7C20417C309}"/>
                    </a:ext>
                  </a:extLst>
                </p:cNvPr>
                <p:cNvSpPr txBox="1"/>
                <p:nvPr/>
              </p:nvSpPr>
              <p:spPr>
                <a:xfrm>
                  <a:off x="878108" y="2468731"/>
                  <a:ext cx="1053660" cy="1652929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en-US" altLang="zh-CN" sz="9600" b="1" dirty="0">
                      <a:solidFill>
                        <a:schemeClr val="bg1">
                          <a:alpha val="40000"/>
                        </a:schemeClr>
                      </a:solidFill>
                    </a:rPr>
                    <a:t>2</a:t>
                  </a:r>
                  <a:endParaRPr lang="zh-CN" altLang="en-US" sz="9600" b="1" dirty="0">
                    <a:solidFill>
                      <a:schemeClr val="bg1">
                        <a:alpha val="40000"/>
                      </a:schemeClr>
                    </a:solidFill>
                  </a:endParaRPr>
                </a:p>
              </p:txBody>
            </p:sp>
            <p:grpSp>
              <p:nvGrpSpPr>
                <p:cNvPr id="19" name="îş1ïde">
                  <a:extLst>
                    <a:ext uri="{FF2B5EF4-FFF2-40B4-BE49-F238E27FC236}">
                      <a16:creationId xmlns:a16="http://schemas.microsoft.com/office/drawing/2014/main" id="{DFCB942F-B359-443E-AF17-D1FE94E8C8B4}"/>
                    </a:ext>
                  </a:extLst>
                </p:cNvPr>
                <p:cNvGrpSpPr/>
                <p:nvPr/>
              </p:nvGrpSpPr>
              <p:grpSpPr>
                <a:xfrm>
                  <a:off x="915437" y="3354076"/>
                  <a:ext cx="3089927" cy="2365013"/>
                  <a:chOff x="915437" y="3291933"/>
                  <a:chExt cx="3089927" cy="2365013"/>
                </a:xfrm>
              </p:grpSpPr>
              <p:sp>
                <p:nvSpPr>
                  <p:cNvPr id="20" name="ïŝľiḍe">
                    <a:extLst>
                      <a:ext uri="{FF2B5EF4-FFF2-40B4-BE49-F238E27FC236}">
                        <a16:creationId xmlns:a16="http://schemas.microsoft.com/office/drawing/2014/main" id="{C2019D1B-CF10-4CBF-902B-C07BD10AC259}"/>
                      </a:ext>
                    </a:extLst>
                  </p:cNvPr>
                  <p:cNvSpPr/>
                  <p:nvPr/>
                </p:nvSpPr>
                <p:spPr>
                  <a:xfrm>
                    <a:off x="915437" y="3291933"/>
                    <a:ext cx="3089927" cy="519953"/>
                  </a:xfrm>
                  <a:prstGeom prst="rect">
                    <a:avLst/>
                  </a:prstGeom>
                  <a:no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altLang="zh-CN" sz="1600" b="1">
                        <a:solidFill>
                          <a:schemeClr val="bg1"/>
                        </a:solidFill>
                      </a:rPr>
                      <a:t>T</a:t>
                    </a:r>
                    <a:r>
                      <a:rPr lang="en-US" altLang="zh-CN" sz="100" b="1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US" altLang="zh-CN" sz="1600" b="1">
                        <a:solidFill>
                          <a:schemeClr val="bg1"/>
                        </a:solidFill>
                      </a:rPr>
                      <a:t>ext </a:t>
                    </a:r>
                    <a:r>
                      <a:rPr lang="en-US" altLang="zh-CN" sz="1600" b="1" dirty="0">
                        <a:solidFill>
                          <a:schemeClr val="bg1"/>
                        </a:solidFill>
                      </a:rPr>
                      <a:t>here</a:t>
                    </a:r>
                    <a:endParaRPr lang="id-ID" altLang="zh-CN" sz="16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1" name="íśḻïḍê">
                    <a:extLst>
                      <a:ext uri="{FF2B5EF4-FFF2-40B4-BE49-F238E27FC236}">
                        <a16:creationId xmlns:a16="http://schemas.microsoft.com/office/drawing/2014/main" id="{17A18E8A-DE8E-4301-B9D9-6AFA48C8A7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437" y="3981119"/>
                    <a:ext cx="3089927" cy="16758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marL="171450" indent="-1714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en-US" altLang="zh-CN" sz="1000">
                        <a:solidFill>
                          <a:schemeClr val="bg1"/>
                        </a:solidFill>
                      </a:rPr>
                      <a:t>Copy p</a:t>
                    </a:r>
                    <a:r>
                      <a:rPr lang="en-US" altLang="zh-CN" sz="10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US" altLang="zh-CN" sz="1000">
                        <a:solidFill>
                          <a:schemeClr val="bg1"/>
                        </a:solidFill>
                      </a:rPr>
                      <a:t>aste </a:t>
                    </a:r>
                    <a:r>
                      <a:rPr lang="en-US" altLang="zh-CN" sz="1000" dirty="0">
                        <a:solidFill>
                          <a:schemeClr val="bg1"/>
                        </a:solidFill>
                      </a:rPr>
                      <a:t>fonts. Choose the only option to retain text.</a:t>
                    </a:r>
                  </a:p>
                  <a:p>
                    <a:pPr marL="171450" indent="-1714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endParaRPr lang="en-US" altLang="zh-CN" sz="1000" dirty="0">
                      <a:solidFill>
                        <a:schemeClr val="bg1"/>
                      </a:solidFill>
                    </a:endParaRPr>
                  </a:p>
                  <a:p>
                    <a:pPr marL="171450" indent="-1714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endParaRPr lang="en-US" altLang="zh-CN" sz="1000" dirty="0">
                      <a:solidFill>
                        <a:schemeClr val="bg1"/>
                      </a:solidFill>
                    </a:endParaRPr>
                  </a:p>
                  <a:p>
                    <a:pPr marL="171450" indent="-1714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en-US" altLang="zh-CN" sz="1000" dirty="0">
                        <a:solidFill>
                          <a:schemeClr val="bg1"/>
                        </a:solidFill>
                      </a:rPr>
                      <a:t>……</a:t>
                    </a:r>
                  </a:p>
                  <a:p>
                    <a:pPr marL="171450" indent="-1714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en-US" altLang="zh-CN" sz="1000" dirty="0">
                        <a:solidFill>
                          <a:schemeClr val="bg1"/>
                        </a:solidFill>
                      </a:rPr>
                      <a:t>……</a:t>
                    </a:r>
                  </a:p>
                </p:txBody>
              </p:sp>
              <p:cxnSp>
                <p:nvCxnSpPr>
                  <p:cNvPr id="22" name="íşḻíḑé">
                    <a:extLst>
                      <a:ext uri="{FF2B5EF4-FFF2-40B4-BE49-F238E27FC236}">
                        <a16:creationId xmlns:a16="http://schemas.microsoft.com/office/drawing/2014/main" id="{40A6E88D-487A-4D91-8878-D0E082BDAFE1}"/>
                      </a:ext>
                    </a:extLst>
                  </p:cNvPr>
                  <p:cNvCxnSpPr/>
                  <p:nvPr/>
                </p:nvCxnSpPr>
                <p:spPr>
                  <a:xfrm>
                    <a:off x="1039262" y="3862873"/>
                    <a:ext cx="365676" cy="0"/>
                  </a:xfrm>
                  <a:prstGeom prst="line">
                    <a:avLst/>
                  </a:prstGeom>
                  <a:ln w="19050" cap="flat">
                    <a:solidFill>
                      <a:schemeClr val="bg1"/>
                    </a:solidFill>
                    <a:miter lim="800000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" name="iṥḷîďè">
              <a:extLst>
                <a:ext uri="{FF2B5EF4-FFF2-40B4-BE49-F238E27FC236}">
                  <a16:creationId xmlns:a16="http://schemas.microsoft.com/office/drawing/2014/main" id="{11A7A22F-93B0-4363-98EE-58FBCCA539B6}"/>
                </a:ext>
              </a:extLst>
            </p:cNvPr>
            <p:cNvGrpSpPr/>
            <p:nvPr/>
          </p:nvGrpSpPr>
          <p:grpSpPr>
            <a:xfrm>
              <a:off x="7931600" y="2645546"/>
              <a:ext cx="3600000" cy="4212454"/>
              <a:chOff x="673100" y="2645546"/>
              <a:chExt cx="3600000" cy="4212454"/>
            </a:xfrm>
          </p:grpSpPr>
          <p:sp>
            <p:nvSpPr>
              <p:cNvPr id="7" name="ïṩḷïḑe">
                <a:extLst>
                  <a:ext uri="{FF2B5EF4-FFF2-40B4-BE49-F238E27FC236}">
                    <a16:creationId xmlns:a16="http://schemas.microsoft.com/office/drawing/2014/main" id="{F380B723-77DB-42F3-82ED-76496C7F3CC3}"/>
                  </a:ext>
                </a:extLst>
              </p:cNvPr>
              <p:cNvSpPr/>
              <p:nvPr/>
            </p:nvSpPr>
            <p:spPr>
              <a:xfrm>
                <a:off x="673100" y="2645546"/>
                <a:ext cx="3600000" cy="4212454"/>
              </a:xfrm>
              <a:prstGeom prst="rect">
                <a:avLst/>
              </a:prstGeom>
              <a:blipFill>
                <a:blip r:embed="rId5" cstate="screen">
                  <a:duotone>
                    <a:prstClr val="black"/>
                    <a:schemeClr val="accent3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 w="28575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77"/>
                <a:endParaRPr lang="zh-CN" altLang="en-US" dirty="0"/>
              </a:p>
            </p:txBody>
          </p:sp>
          <p:sp>
            <p:nvSpPr>
              <p:cNvPr id="8" name="ïṣḷïdê">
                <a:extLst>
                  <a:ext uri="{FF2B5EF4-FFF2-40B4-BE49-F238E27FC236}">
                    <a16:creationId xmlns:a16="http://schemas.microsoft.com/office/drawing/2014/main" id="{826A32BA-876F-4FA8-96A6-62640E64F14C}"/>
                  </a:ext>
                </a:extLst>
              </p:cNvPr>
              <p:cNvSpPr/>
              <p:nvPr/>
            </p:nvSpPr>
            <p:spPr>
              <a:xfrm>
                <a:off x="673100" y="2645546"/>
                <a:ext cx="3600000" cy="3488554"/>
              </a:xfrm>
              <a:prstGeom prst="rect">
                <a:avLst/>
              </a:prstGeom>
              <a:solidFill>
                <a:schemeClr val="accent1">
                  <a:alpha val="70000"/>
                </a:schemeClr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77"/>
                <a:endParaRPr lang="zh-CN" altLang="en-US" dirty="0"/>
              </a:p>
            </p:txBody>
          </p:sp>
          <p:grpSp>
            <p:nvGrpSpPr>
              <p:cNvPr id="9" name="iŝḷíḑé">
                <a:extLst>
                  <a:ext uri="{FF2B5EF4-FFF2-40B4-BE49-F238E27FC236}">
                    <a16:creationId xmlns:a16="http://schemas.microsoft.com/office/drawing/2014/main" id="{2C037112-C89B-48FB-A966-59D112C5C26D}"/>
                  </a:ext>
                </a:extLst>
              </p:cNvPr>
              <p:cNvGrpSpPr/>
              <p:nvPr/>
            </p:nvGrpSpPr>
            <p:grpSpPr>
              <a:xfrm>
                <a:off x="896772" y="2764644"/>
                <a:ext cx="3127256" cy="3250358"/>
                <a:chOff x="878108" y="2468731"/>
                <a:chExt cx="3127256" cy="3250358"/>
              </a:xfrm>
            </p:grpSpPr>
            <p:sp>
              <p:nvSpPr>
                <p:cNvPr id="10" name="îşļîďè">
                  <a:extLst>
                    <a:ext uri="{FF2B5EF4-FFF2-40B4-BE49-F238E27FC236}">
                      <a16:creationId xmlns:a16="http://schemas.microsoft.com/office/drawing/2014/main" id="{4FADADCA-D3BA-4C34-BECB-92C365ACAB36}"/>
                    </a:ext>
                  </a:extLst>
                </p:cNvPr>
                <p:cNvSpPr txBox="1"/>
                <p:nvPr/>
              </p:nvSpPr>
              <p:spPr>
                <a:xfrm>
                  <a:off x="878108" y="2468731"/>
                  <a:ext cx="1053660" cy="1652929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en-US" altLang="zh-CN" sz="9600" b="1" dirty="0">
                      <a:solidFill>
                        <a:schemeClr val="bg1">
                          <a:alpha val="40000"/>
                        </a:schemeClr>
                      </a:solidFill>
                    </a:rPr>
                    <a:t>3</a:t>
                  </a:r>
                  <a:endParaRPr lang="zh-CN" altLang="en-US" sz="9600" b="1" dirty="0">
                    <a:solidFill>
                      <a:schemeClr val="bg1">
                        <a:alpha val="40000"/>
                      </a:schemeClr>
                    </a:solidFill>
                  </a:endParaRPr>
                </a:p>
              </p:txBody>
            </p:sp>
            <p:grpSp>
              <p:nvGrpSpPr>
                <p:cNvPr id="11" name="iṡľîḑé">
                  <a:extLst>
                    <a:ext uri="{FF2B5EF4-FFF2-40B4-BE49-F238E27FC236}">
                      <a16:creationId xmlns:a16="http://schemas.microsoft.com/office/drawing/2014/main" id="{664724CD-AEC9-4D09-95AE-B3B83D32EF9E}"/>
                    </a:ext>
                  </a:extLst>
                </p:cNvPr>
                <p:cNvGrpSpPr/>
                <p:nvPr/>
              </p:nvGrpSpPr>
              <p:grpSpPr>
                <a:xfrm>
                  <a:off x="915437" y="3354076"/>
                  <a:ext cx="3089927" cy="2365013"/>
                  <a:chOff x="915437" y="3291933"/>
                  <a:chExt cx="3089927" cy="2365013"/>
                </a:xfrm>
              </p:grpSpPr>
              <p:sp>
                <p:nvSpPr>
                  <p:cNvPr id="12" name="î$ḷiḍê">
                    <a:extLst>
                      <a:ext uri="{FF2B5EF4-FFF2-40B4-BE49-F238E27FC236}">
                        <a16:creationId xmlns:a16="http://schemas.microsoft.com/office/drawing/2014/main" id="{6A3F6D0A-A164-42AF-8248-95E51374F93A}"/>
                      </a:ext>
                    </a:extLst>
                  </p:cNvPr>
                  <p:cNvSpPr/>
                  <p:nvPr/>
                </p:nvSpPr>
                <p:spPr>
                  <a:xfrm>
                    <a:off x="915437" y="3291933"/>
                    <a:ext cx="3089927" cy="519953"/>
                  </a:xfrm>
                  <a:prstGeom prst="rect">
                    <a:avLst/>
                  </a:prstGeom>
                  <a:no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altLang="zh-CN" sz="1600" b="1">
                        <a:solidFill>
                          <a:schemeClr val="bg1"/>
                        </a:solidFill>
                      </a:rPr>
                      <a:t>T</a:t>
                    </a:r>
                    <a:r>
                      <a:rPr lang="en-US" altLang="zh-CN" sz="100" b="1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US" altLang="zh-CN" sz="1600" b="1">
                        <a:solidFill>
                          <a:schemeClr val="bg1"/>
                        </a:solidFill>
                      </a:rPr>
                      <a:t>ext </a:t>
                    </a:r>
                    <a:r>
                      <a:rPr lang="en-US" altLang="zh-CN" sz="1600" b="1" dirty="0">
                        <a:solidFill>
                          <a:schemeClr val="bg1"/>
                        </a:solidFill>
                      </a:rPr>
                      <a:t>here</a:t>
                    </a:r>
                    <a:endParaRPr lang="id-ID" altLang="zh-CN" sz="16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3" name="íŝļïdê">
                    <a:extLst>
                      <a:ext uri="{FF2B5EF4-FFF2-40B4-BE49-F238E27FC236}">
                        <a16:creationId xmlns:a16="http://schemas.microsoft.com/office/drawing/2014/main" id="{A11E569E-13D2-4896-95F9-EDECBD7F16F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437" y="3981119"/>
                    <a:ext cx="3089927" cy="16758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marL="171450" indent="-1714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en-US" altLang="zh-CN" sz="1000" dirty="0">
                        <a:solidFill>
                          <a:schemeClr val="bg1"/>
                        </a:solidFill>
                      </a:rPr>
                      <a:t>Copy p</a:t>
                    </a:r>
                    <a:r>
                      <a:rPr lang="en-US" altLang="zh-CN" sz="100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US" altLang="zh-CN" sz="1000" dirty="0" err="1">
                        <a:solidFill>
                          <a:schemeClr val="bg1"/>
                        </a:solidFill>
                      </a:rPr>
                      <a:t>aste</a:t>
                    </a:r>
                    <a:r>
                      <a:rPr lang="en-US" altLang="zh-CN" sz="1000" dirty="0">
                        <a:solidFill>
                          <a:schemeClr val="bg1"/>
                        </a:solidFill>
                      </a:rPr>
                      <a:t> fonts. Choose the only option to retain text.</a:t>
                    </a:r>
                  </a:p>
                  <a:p>
                    <a:pPr marL="171450" indent="-1714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endParaRPr lang="en-US" altLang="zh-CN" sz="1000" dirty="0">
                      <a:solidFill>
                        <a:schemeClr val="bg1"/>
                      </a:solidFill>
                    </a:endParaRPr>
                  </a:p>
                  <a:p>
                    <a:pPr marL="171450" indent="-1714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endParaRPr lang="en-US" altLang="zh-CN" sz="1000" dirty="0">
                      <a:solidFill>
                        <a:schemeClr val="bg1"/>
                      </a:solidFill>
                    </a:endParaRPr>
                  </a:p>
                  <a:p>
                    <a:pPr marL="171450" indent="-1714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en-US" altLang="zh-CN" sz="1000" dirty="0">
                        <a:solidFill>
                          <a:schemeClr val="bg1"/>
                        </a:solidFill>
                      </a:rPr>
                      <a:t>……</a:t>
                    </a:r>
                  </a:p>
                  <a:p>
                    <a:pPr marL="171450" indent="-1714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en-US" altLang="zh-CN" sz="1000" dirty="0">
                        <a:solidFill>
                          <a:schemeClr val="bg1"/>
                        </a:solidFill>
                      </a:rPr>
                      <a:t>……</a:t>
                    </a:r>
                  </a:p>
                </p:txBody>
              </p:sp>
              <p:cxnSp>
                <p:nvCxnSpPr>
                  <p:cNvPr id="14" name="íṡḷiḋê">
                    <a:extLst>
                      <a:ext uri="{FF2B5EF4-FFF2-40B4-BE49-F238E27FC236}">
                        <a16:creationId xmlns:a16="http://schemas.microsoft.com/office/drawing/2014/main" id="{EEEA3E21-8B24-46D4-BC6A-260F3FD1C487}"/>
                      </a:ext>
                    </a:extLst>
                  </p:cNvPr>
                  <p:cNvCxnSpPr/>
                  <p:nvPr/>
                </p:nvCxnSpPr>
                <p:spPr>
                  <a:xfrm>
                    <a:off x="1039262" y="3862873"/>
                    <a:ext cx="365676" cy="0"/>
                  </a:xfrm>
                  <a:prstGeom prst="line">
                    <a:avLst/>
                  </a:prstGeom>
                  <a:ln w="19050" cap="flat">
                    <a:solidFill>
                      <a:schemeClr val="bg1"/>
                    </a:solidFill>
                    <a:miter lim="800000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2389931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ŝḻi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îsļíḑe">
            <a:extLst>
              <a:ext uri="{FF2B5EF4-FFF2-40B4-BE49-F238E27FC236}">
                <a16:creationId xmlns:a16="http://schemas.microsoft.com/office/drawing/2014/main" id="{D410E308-7663-4793-B02A-54AA17D87301}"/>
              </a:ext>
            </a:extLst>
          </p:cNvPr>
          <p:cNvSpPr/>
          <p:nvPr/>
        </p:nvSpPr>
        <p:spPr>
          <a:xfrm>
            <a:off x="0" y="0"/>
            <a:ext cx="12192000" cy="3552092"/>
          </a:xfrm>
          <a:prstGeom prst="rect">
            <a:avLst/>
          </a:prstGeom>
          <a:blipFill>
            <a:blip r:embed="rId2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6" name="î$1iḍê">
            <a:extLst>
              <a:ext uri="{FF2B5EF4-FFF2-40B4-BE49-F238E27FC236}">
                <a16:creationId xmlns:a16="http://schemas.microsoft.com/office/drawing/2014/main" id="{B441BD5B-8D65-46FD-B647-9149B729BA95}"/>
              </a:ext>
            </a:extLst>
          </p:cNvPr>
          <p:cNvGrpSpPr/>
          <p:nvPr/>
        </p:nvGrpSpPr>
        <p:grpSpPr>
          <a:xfrm>
            <a:off x="5172075" y="3830159"/>
            <a:ext cx="1908000" cy="2065148"/>
            <a:chOff x="5172075" y="3982915"/>
            <a:chExt cx="1915746" cy="2065148"/>
          </a:xfrm>
        </p:grpSpPr>
        <p:sp>
          <p:nvSpPr>
            <p:cNvPr id="21" name="işlîdê">
              <a:extLst>
                <a:ext uri="{FF2B5EF4-FFF2-40B4-BE49-F238E27FC236}">
                  <a16:creationId xmlns:a16="http://schemas.microsoft.com/office/drawing/2014/main" id="{8CD6610F-856A-482E-BFFB-8B0C8D06D23B}"/>
                </a:ext>
              </a:extLst>
            </p:cNvPr>
            <p:cNvSpPr/>
            <p:nvPr/>
          </p:nvSpPr>
          <p:spPr bwMode="auto">
            <a:xfrm>
              <a:off x="5172076" y="4598423"/>
              <a:ext cx="1915745" cy="430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/>
                <a:t>Support</a:t>
              </a:r>
              <a:r>
                <a:rPr lang="en-US" altLang="zh-CN" sz="100"/>
                <a:t> </a:t>
              </a:r>
              <a:r>
                <a:rPr lang="en-US" altLang="zh-CN" sz="1100"/>
                <a:t>ing </a:t>
              </a:r>
              <a:r>
                <a:rPr lang="en-US" altLang="zh-CN" sz="1100" dirty="0"/>
                <a:t>text here.</a:t>
              </a:r>
            </a:p>
          </p:txBody>
        </p:sp>
        <p:sp>
          <p:nvSpPr>
            <p:cNvPr id="22" name="ïṧḷîḍé">
              <a:extLst>
                <a:ext uri="{FF2B5EF4-FFF2-40B4-BE49-F238E27FC236}">
                  <a16:creationId xmlns:a16="http://schemas.microsoft.com/office/drawing/2014/main" id="{43C64708-3FAD-4D7A-B5A9-86DB00241AC4}"/>
                </a:ext>
              </a:extLst>
            </p:cNvPr>
            <p:cNvSpPr txBox="1"/>
            <p:nvPr/>
          </p:nvSpPr>
          <p:spPr bwMode="auto">
            <a:xfrm>
              <a:off x="5172075" y="3982915"/>
              <a:ext cx="1915746" cy="45837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solidFill>
                    <a:schemeClr val="bg1"/>
                  </a:solidFill>
                </a:rPr>
                <a:t>Tex</a:t>
              </a:r>
              <a:r>
                <a:rPr lang="en-US" altLang="zh-CN" sz="100" b="1">
                  <a:solidFill>
                    <a:schemeClr val="bg1"/>
                  </a:solidFill>
                </a:rPr>
                <a:t> </a:t>
              </a:r>
              <a:r>
                <a:rPr lang="en-US" altLang="zh-CN" sz="1400" b="1">
                  <a:solidFill>
                    <a:schemeClr val="bg1"/>
                  </a:solidFill>
                </a:rPr>
                <a:t>t 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here</a:t>
              </a:r>
            </a:p>
          </p:txBody>
        </p:sp>
        <p:sp>
          <p:nvSpPr>
            <p:cNvPr id="23" name="î$1îḓê">
              <a:extLst>
                <a:ext uri="{FF2B5EF4-FFF2-40B4-BE49-F238E27FC236}">
                  <a16:creationId xmlns:a16="http://schemas.microsoft.com/office/drawing/2014/main" id="{D00D7066-BFB8-4E40-84EE-29C6EB1495F0}"/>
                </a:ext>
              </a:extLst>
            </p:cNvPr>
            <p:cNvSpPr/>
            <p:nvPr/>
          </p:nvSpPr>
          <p:spPr bwMode="auto">
            <a:xfrm>
              <a:off x="5172076" y="5107832"/>
              <a:ext cx="1915745" cy="430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/>
                <a:t>…</a:t>
              </a:r>
              <a:r>
                <a:rPr lang="en-US" altLang="zh-CN" sz="100"/>
                <a:t> </a:t>
              </a:r>
              <a:r>
                <a:rPr lang="en-US" altLang="zh-CN" sz="1100"/>
                <a:t>… </a:t>
              </a:r>
              <a:r>
                <a:rPr lang="en-US" altLang="zh-CN" sz="1100" dirty="0"/>
                <a:t>……</a:t>
              </a:r>
            </a:p>
          </p:txBody>
        </p:sp>
        <p:sp>
          <p:nvSpPr>
            <p:cNvPr id="24" name="îṩlïḍè">
              <a:extLst>
                <a:ext uri="{FF2B5EF4-FFF2-40B4-BE49-F238E27FC236}">
                  <a16:creationId xmlns:a16="http://schemas.microsoft.com/office/drawing/2014/main" id="{C717FA3E-0300-428D-AEFB-A9AC5BF83D9A}"/>
                </a:ext>
              </a:extLst>
            </p:cNvPr>
            <p:cNvSpPr/>
            <p:nvPr/>
          </p:nvSpPr>
          <p:spPr bwMode="auto">
            <a:xfrm>
              <a:off x="5172076" y="5617242"/>
              <a:ext cx="1915745" cy="430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/>
                <a:t>…</a:t>
              </a:r>
              <a:r>
                <a:rPr lang="en-US" altLang="zh-CN" sz="100"/>
                <a:t> </a:t>
              </a:r>
              <a:r>
                <a:rPr lang="en-US" altLang="zh-CN" sz="1100"/>
                <a:t>… </a:t>
              </a:r>
              <a:r>
                <a:rPr lang="en-US" altLang="zh-CN" sz="1100" dirty="0"/>
                <a:t>……</a:t>
              </a:r>
            </a:p>
          </p:txBody>
        </p:sp>
        <p:cxnSp>
          <p:nvCxnSpPr>
            <p:cNvPr id="25" name="íşlíḋê">
              <a:extLst>
                <a:ext uri="{FF2B5EF4-FFF2-40B4-BE49-F238E27FC236}">
                  <a16:creationId xmlns:a16="http://schemas.microsoft.com/office/drawing/2014/main" id="{159DCBAE-5619-48FE-9D3B-A316C1BB849E}"/>
                </a:ext>
              </a:extLst>
            </p:cNvPr>
            <p:cNvCxnSpPr/>
            <p:nvPr/>
          </p:nvCxnSpPr>
          <p:spPr>
            <a:xfrm>
              <a:off x="5369413" y="5068538"/>
              <a:ext cx="152107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ï$ḻïďè">
              <a:extLst>
                <a:ext uri="{FF2B5EF4-FFF2-40B4-BE49-F238E27FC236}">
                  <a16:creationId xmlns:a16="http://schemas.microsoft.com/office/drawing/2014/main" id="{4320CBE6-AC64-42AE-AA94-F49DBB21978B}"/>
                </a:ext>
              </a:extLst>
            </p:cNvPr>
            <p:cNvCxnSpPr/>
            <p:nvPr/>
          </p:nvCxnSpPr>
          <p:spPr>
            <a:xfrm>
              <a:off x="5369413" y="5577947"/>
              <a:ext cx="152107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ísļidè">
            <a:extLst>
              <a:ext uri="{FF2B5EF4-FFF2-40B4-BE49-F238E27FC236}">
                <a16:creationId xmlns:a16="http://schemas.microsoft.com/office/drawing/2014/main" id="{F7B9B35A-FAC9-41D3-8CD5-B790426FE3F5}"/>
              </a:ext>
            </a:extLst>
          </p:cNvPr>
          <p:cNvGrpSpPr/>
          <p:nvPr/>
        </p:nvGrpSpPr>
        <p:grpSpPr>
          <a:xfrm>
            <a:off x="7391488" y="3830159"/>
            <a:ext cx="1908000" cy="2065148"/>
            <a:chOff x="5172075" y="3982915"/>
            <a:chExt cx="1915746" cy="2065148"/>
          </a:xfrm>
        </p:grpSpPr>
        <p:sp>
          <p:nvSpPr>
            <p:cNvPr id="15" name="işḷiďè">
              <a:extLst>
                <a:ext uri="{FF2B5EF4-FFF2-40B4-BE49-F238E27FC236}">
                  <a16:creationId xmlns:a16="http://schemas.microsoft.com/office/drawing/2014/main" id="{6352EC43-18FF-4C5A-BF0F-522A2E25EBED}"/>
                </a:ext>
              </a:extLst>
            </p:cNvPr>
            <p:cNvSpPr/>
            <p:nvPr/>
          </p:nvSpPr>
          <p:spPr bwMode="auto">
            <a:xfrm>
              <a:off x="5172076" y="4598423"/>
              <a:ext cx="1915745" cy="430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/>
                <a:t>Support</a:t>
              </a:r>
              <a:r>
                <a:rPr lang="en-US" altLang="zh-CN" sz="100"/>
                <a:t> </a:t>
              </a:r>
              <a:r>
                <a:rPr lang="en-US" altLang="zh-CN" sz="1100"/>
                <a:t>ing </a:t>
              </a:r>
              <a:r>
                <a:rPr lang="en-US" altLang="zh-CN" sz="1100" dirty="0"/>
                <a:t>text here.</a:t>
              </a:r>
            </a:p>
          </p:txBody>
        </p:sp>
        <p:sp>
          <p:nvSpPr>
            <p:cNvPr id="16" name="işľiḑê">
              <a:extLst>
                <a:ext uri="{FF2B5EF4-FFF2-40B4-BE49-F238E27FC236}">
                  <a16:creationId xmlns:a16="http://schemas.microsoft.com/office/drawing/2014/main" id="{EAD212F9-976B-41D3-ABD0-3B65B34F5AF1}"/>
                </a:ext>
              </a:extLst>
            </p:cNvPr>
            <p:cNvSpPr txBox="1"/>
            <p:nvPr/>
          </p:nvSpPr>
          <p:spPr bwMode="auto">
            <a:xfrm>
              <a:off x="5172075" y="3982915"/>
              <a:ext cx="1915746" cy="45837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solidFill>
                    <a:schemeClr val="bg1"/>
                  </a:solidFill>
                </a:rPr>
                <a:t>Tex</a:t>
              </a:r>
              <a:r>
                <a:rPr lang="en-US" altLang="zh-CN" sz="100" b="1">
                  <a:solidFill>
                    <a:schemeClr val="bg1"/>
                  </a:solidFill>
                </a:rPr>
                <a:t> </a:t>
              </a:r>
              <a:r>
                <a:rPr lang="en-US" altLang="zh-CN" sz="1400" b="1">
                  <a:solidFill>
                    <a:schemeClr val="bg1"/>
                  </a:solidFill>
                </a:rPr>
                <a:t>t 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here</a:t>
              </a:r>
            </a:p>
          </p:txBody>
        </p:sp>
        <p:sp>
          <p:nvSpPr>
            <p:cNvPr id="17" name="ïśļiḋe">
              <a:extLst>
                <a:ext uri="{FF2B5EF4-FFF2-40B4-BE49-F238E27FC236}">
                  <a16:creationId xmlns:a16="http://schemas.microsoft.com/office/drawing/2014/main" id="{B806A143-13FA-4367-AD1C-43E21A53BB34}"/>
                </a:ext>
              </a:extLst>
            </p:cNvPr>
            <p:cNvSpPr/>
            <p:nvPr/>
          </p:nvSpPr>
          <p:spPr bwMode="auto">
            <a:xfrm>
              <a:off x="5172076" y="5107832"/>
              <a:ext cx="1915745" cy="430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/>
                <a:t>…</a:t>
              </a:r>
              <a:r>
                <a:rPr lang="en-US" altLang="zh-CN" sz="100"/>
                <a:t> </a:t>
              </a:r>
              <a:r>
                <a:rPr lang="en-US" altLang="zh-CN" sz="1100"/>
                <a:t>… </a:t>
              </a:r>
              <a:r>
                <a:rPr lang="en-US" altLang="zh-CN" sz="1100" dirty="0"/>
                <a:t>……</a:t>
              </a:r>
            </a:p>
          </p:txBody>
        </p:sp>
        <p:sp>
          <p:nvSpPr>
            <p:cNvPr id="18" name="îṥļïďe">
              <a:extLst>
                <a:ext uri="{FF2B5EF4-FFF2-40B4-BE49-F238E27FC236}">
                  <a16:creationId xmlns:a16="http://schemas.microsoft.com/office/drawing/2014/main" id="{80B20086-0D11-49AE-81EB-5AC755AE3458}"/>
                </a:ext>
              </a:extLst>
            </p:cNvPr>
            <p:cNvSpPr/>
            <p:nvPr/>
          </p:nvSpPr>
          <p:spPr bwMode="auto">
            <a:xfrm>
              <a:off x="5172076" y="5617242"/>
              <a:ext cx="1915745" cy="430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/>
                <a:t>…</a:t>
              </a:r>
              <a:r>
                <a:rPr lang="en-US" altLang="zh-CN" sz="100"/>
                <a:t> </a:t>
              </a:r>
              <a:r>
                <a:rPr lang="en-US" altLang="zh-CN" sz="1100"/>
                <a:t>… </a:t>
              </a:r>
              <a:r>
                <a:rPr lang="en-US" altLang="zh-CN" sz="1100" dirty="0"/>
                <a:t>……</a:t>
              </a:r>
            </a:p>
          </p:txBody>
        </p:sp>
        <p:cxnSp>
          <p:nvCxnSpPr>
            <p:cNvPr id="19" name="îṣlïdé">
              <a:extLst>
                <a:ext uri="{FF2B5EF4-FFF2-40B4-BE49-F238E27FC236}">
                  <a16:creationId xmlns:a16="http://schemas.microsoft.com/office/drawing/2014/main" id="{1381864A-CA35-4A02-880F-04B7CC66635C}"/>
                </a:ext>
              </a:extLst>
            </p:cNvPr>
            <p:cNvCxnSpPr/>
            <p:nvPr/>
          </p:nvCxnSpPr>
          <p:spPr>
            <a:xfrm>
              <a:off x="5369413" y="5068538"/>
              <a:ext cx="152107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íṡľïḓè">
              <a:extLst>
                <a:ext uri="{FF2B5EF4-FFF2-40B4-BE49-F238E27FC236}">
                  <a16:creationId xmlns:a16="http://schemas.microsoft.com/office/drawing/2014/main" id="{A2DEA05A-E543-4FF9-BCD5-1254B263718E}"/>
                </a:ext>
              </a:extLst>
            </p:cNvPr>
            <p:cNvCxnSpPr/>
            <p:nvPr/>
          </p:nvCxnSpPr>
          <p:spPr>
            <a:xfrm>
              <a:off x="5369413" y="5577947"/>
              <a:ext cx="152107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îṡ1ïḋè">
            <a:extLst>
              <a:ext uri="{FF2B5EF4-FFF2-40B4-BE49-F238E27FC236}">
                <a16:creationId xmlns:a16="http://schemas.microsoft.com/office/drawing/2014/main" id="{F4FD6DBE-0039-4E6A-AC06-6A7FBA966226}"/>
              </a:ext>
            </a:extLst>
          </p:cNvPr>
          <p:cNvGrpSpPr/>
          <p:nvPr/>
        </p:nvGrpSpPr>
        <p:grpSpPr>
          <a:xfrm>
            <a:off x="9610900" y="3830159"/>
            <a:ext cx="1908000" cy="2065148"/>
            <a:chOff x="5172075" y="3982915"/>
            <a:chExt cx="1915746" cy="2065148"/>
          </a:xfrm>
        </p:grpSpPr>
        <p:sp>
          <p:nvSpPr>
            <p:cNvPr id="9" name="íŝḷidé">
              <a:extLst>
                <a:ext uri="{FF2B5EF4-FFF2-40B4-BE49-F238E27FC236}">
                  <a16:creationId xmlns:a16="http://schemas.microsoft.com/office/drawing/2014/main" id="{08900814-46BB-48AD-A6B4-B8823CEFC734}"/>
                </a:ext>
              </a:extLst>
            </p:cNvPr>
            <p:cNvSpPr/>
            <p:nvPr/>
          </p:nvSpPr>
          <p:spPr bwMode="auto">
            <a:xfrm>
              <a:off x="5172076" y="4598423"/>
              <a:ext cx="1915745" cy="430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/>
                <a:t>Sup</a:t>
              </a:r>
              <a:r>
                <a:rPr lang="en-US" altLang="zh-CN" sz="100"/>
                <a:t> </a:t>
              </a:r>
              <a:r>
                <a:rPr lang="en-US" altLang="zh-CN" sz="1100"/>
                <a:t>porting </a:t>
              </a:r>
              <a:r>
                <a:rPr lang="en-US" altLang="zh-CN" sz="1100" dirty="0"/>
                <a:t>text here.</a:t>
              </a:r>
            </a:p>
          </p:txBody>
        </p:sp>
        <p:sp>
          <p:nvSpPr>
            <p:cNvPr id="10" name="îṩḷíḑè">
              <a:extLst>
                <a:ext uri="{FF2B5EF4-FFF2-40B4-BE49-F238E27FC236}">
                  <a16:creationId xmlns:a16="http://schemas.microsoft.com/office/drawing/2014/main" id="{37AE5D9D-9014-4C71-8218-764525803ED6}"/>
                </a:ext>
              </a:extLst>
            </p:cNvPr>
            <p:cNvSpPr txBox="1"/>
            <p:nvPr/>
          </p:nvSpPr>
          <p:spPr bwMode="auto">
            <a:xfrm>
              <a:off x="5172075" y="3982915"/>
              <a:ext cx="1915746" cy="45837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solidFill>
                    <a:schemeClr val="bg1"/>
                  </a:solidFill>
                </a:rPr>
                <a:t>Te</a:t>
              </a:r>
              <a:r>
                <a:rPr lang="en-US" altLang="zh-CN" sz="100" b="1">
                  <a:solidFill>
                    <a:schemeClr val="bg1"/>
                  </a:solidFill>
                </a:rPr>
                <a:t> </a:t>
              </a:r>
              <a:r>
                <a:rPr lang="en-US" altLang="zh-CN" sz="1400" b="1">
                  <a:solidFill>
                    <a:schemeClr val="bg1"/>
                  </a:solidFill>
                </a:rPr>
                <a:t>xt </a:t>
              </a:r>
              <a:r>
                <a:rPr lang="en-US" altLang="zh-CN" sz="1400" b="1" dirty="0">
                  <a:solidFill>
                    <a:schemeClr val="bg1"/>
                  </a:solidFill>
                </a:rPr>
                <a:t>here</a:t>
              </a:r>
            </a:p>
          </p:txBody>
        </p:sp>
        <p:sp>
          <p:nvSpPr>
            <p:cNvPr id="11" name="ï$1îḑe">
              <a:extLst>
                <a:ext uri="{FF2B5EF4-FFF2-40B4-BE49-F238E27FC236}">
                  <a16:creationId xmlns:a16="http://schemas.microsoft.com/office/drawing/2014/main" id="{FA5C09FD-DED2-48D2-9905-8F59BE5BD527}"/>
                </a:ext>
              </a:extLst>
            </p:cNvPr>
            <p:cNvSpPr/>
            <p:nvPr/>
          </p:nvSpPr>
          <p:spPr bwMode="auto">
            <a:xfrm>
              <a:off x="5172076" y="5107832"/>
              <a:ext cx="1915745" cy="430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/>
                <a:t>…</a:t>
              </a:r>
              <a:r>
                <a:rPr lang="en-US" altLang="zh-CN" sz="100"/>
                <a:t> </a:t>
              </a:r>
              <a:r>
                <a:rPr lang="en-US" altLang="zh-CN" sz="1100"/>
                <a:t>… </a:t>
              </a:r>
              <a:r>
                <a:rPr lang="en-US" altLang="zh-CN" sz="1100" dirty="0"/>
                <a:t>……</a:t>
              </a:r>
            </a:p>
          </p:txBody>
        </p:sp>
        <p:sp>
          <p:nvSpPr>
            <p:cNvPr id="12" name="iśḻîďe">
              <a:extLst>
                <a:ext uri="{FF2B5EF4-FFF2-40B4-BE49-F238E27FC236}">
                  <a16:creationId xmlns:a16="http://schemas.microsoft.com/office/drawing/2014/main" id="{C1200C3A-1F46-4D68-87A0-23B531D2FF43}"/>
                </a:ext>
              </a:extLst>
            </p:cNvPr>
            <p:cNvSpPr/>
            <p:nvPr/>
          </p:nvSpPr>
          <p:spPr bwMode="auto">
            <a:xfrm>
              <a:off x="5172076" y="5617242"/>
              <a:ext cx="1915745" cy="430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/>
                <a:t>…</a:t>
              </a:r>
              <a:r>
                <a:rPr lang="en-US" altLang="zh-CN" sz="100"/>
                <a:t> </a:t>
              </a:r>
              <a:r>
                <a:rPr lang="en-US" altLang="zh-CN" sz="1100"/>
                <a:t>… </a:t>
              </a:r>
              <a:r>
                <a:rPr lang="en-US" altLang="zh-CN" sz="1100" dirty="0"/>
                <a:t>……</a:t>
              </a:r>
            </a:p>
          </p:txBody>
        </p:sp>
        <p:cxnSp>
          <p:nvCxnSpPr>
            <p:cNvPr id="13" name="îšļiḍê">
              <a:extLst>
                <a:ext uri="{FF2B5EF4-FFF2-40B4-BE49-F238E27FC236}">
                  <a16:creationId xmlns:a16="http://schemas.microsoft.com/office/drawing/2014/main" id="{63BDBE71-031B-496F-BF48-600B32F7F5A8}"/>
                </a:ext>
              </a:extLst>
            </p:cNvPr>
            <p:cNvCxnSpPr/>
            <p:nvPr/>
          </p:nvCxnSpPr>
          <p:spPr>
            <a:xfrm>
              <a:off x="5369413" y="5068538"/>
              <a:ext cx="152107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iṧliḑe">
              <a:extLst>
                <a:ext uri="{FF2B5EF4-FFF2-40B4-BE49-F238E27FC236}">
                  <a16:creationId xmlns:a16="http://schemas.microsoft.com/office/drawing/2014/main" id="{2231FA7A-12C9-458B-93E1-564575EF2955}"/>
                </a:ext>
              </a:extLst>
            </p:cNvPr>
            <p:cNvCxnSpPr/>
            <p:nvPr/>
          </p:nvCxnSpPr>
          <p:spPr>
            <a:xfrm>
              <a:off x="5369413" y="5577947"/>
              <a:ext cx="152107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îṩļîḋé">
            <a:extLst>
              <a:ext uri="{FF2B5EF4-FFF2-40B4-BE49-F238E27FC236}">
                <a16:creationId xmlns:a16="http://schemas.microsoft.com/office/drawing/2014/main" id="{B73731AA-3917-4491-B6B1-938109F7A76B}"/>
              </a:ext>
            </a:extLst>
          </p:cNvPr>
          <p:cNvGrpSpPr/>
          <p:nvPr/>
        </p:nvGrpSpPr>
        <p:grpSpPr>
          <a:xfrm>
            <a:off x="612980" y="2866005"/>
            <a:ext cx="2021475" cy="2845061"/>
            <a:chOff x="2540635" y="2204733"/>
            <a:chExt cx="2021475" cy="2845061"/>
          </a:xfrm>
        </p:grpSpPr>
        <p:sp>
          <p:nvSpPr>
            <p:cNvPr id="28" name="ïṧḷïdè">
              <a:extLst>
                <a:ext uri="{FF2B5EF4-FFF2-40B4-BE49-F238E27FC236}">
                  <a16:creationId xmlns:a16="http://schemas.microsoft.com/office/drawing/2014/main" id="{1A990E9B-CD07-49D8-A08E-BF2ED2C5E23D}"/>
                </a:ext>
              </a:extLst>
            </p:cNvPr>
            <p:cNvSpPr/>
            <p:nvPr/>
          </p:nvSpPr>
          <p:spPr>
            <a:xfrm>
              <a:off x="2540635" y="2204733"/>
              <a:ext cx="1596445" cy="2845061"/>
            </a:xfrm>
            <a:custGeom>
              <a:avLst/>
              <a:gdLst>
                <a:gd name="connsiteX0" fmla="*/ 1966877 w 1966876"/>
                <a:gd name="connsiteY0" fmla="*/ 3505216 h 3505215"/>
                <a:gd name="connsiteX1" fmla="*/ 1384503 w 1966876"/>
                <a:gd name="connsiteY1" fmla="*/ 3380677 h 3505215"/>
                <a:gd name="connsiteX2" fmla="*/ 454161 w 1966876"/>
                <a:gd name="connsiteY2" fmla="*/ 3505216 h 3505215"/>
                <a:gd name="connsiteX3" fmla="*/ 0 w 1966876"/>
                <a:gd name="connsiteY3" fmla="*/ 3413649 h 3505215"/>
                <a:gd name="connsiteX4" fmla="*/ 0 w 1966876"/>
                <a:gd name="connsiteY4" fmla="*/ 0 h 3505215"/>
                <a:gd name="connsiteX5" fmla="*/ 1966877 w 1966876"/>
                <a:gd name="connsiteY5" fmla="*/ 0 h 3505215"/>
                <a:gd name="connsiteX6" fmla="*/ 1966877 w 1966876"/>
                <a:gd name="connsiteY6" fmla="*/ 3505216 h 3505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6876" h="3505215">
                  <a:moveTo>
                    <a:pt x="1966877" y="3505216"/>
                  </a:moveTo>
                  <a:cubicBezTo>
                    <a:pt x="1966877" y="3505216"/>
                    <a:pt x="1699500" y="3380677"/>
                    <a:pt x="1384503" y="3380677"/>
                  </a:cubicBezTo>
                  <a:cubicBezTo>
                    <a:pt x="1151924" y="3380677"/>
                    <a:pt x="686764" y="3505216"/>
                    <a:pt x="454161" y="3505216"/>
                  </a:cubicBezTo>
                  <a:cubicBezTo>
                    <a:pt x="212432" y="3505216"/>
                    <a:pt x="0" y="3413649"/>
                    <a:pt x="0" y="3413649"/>
                  </a:cubicBezTo>
                  <a:lnTo>
                    <a:pt x="0" y="0"/>
                  </a:lnTo>
                  <a:lnTo>
                    <a:pt x="1966877" y="0"/>
                  </a:lnTo>
                  <a:lnTo>
                    <a:pt x="1966877" y="3505216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29" name="íSḻïḓe">
              <a:extLst>
                <a:ext uri="{FF2B5EF4-FFF2-40B4-BE49-F238E27FC236}">
                  <a16:creationId xmlns:a16="http://schemas.microsoft.com/office/drawing/2014/main" id="{C77C6266-763D-40CA-8423-62443038FAC9}"/>
                </a:ext>
              </a:extLst>
            </p:cNvPr>
            <p:cNvGrpSpPr/>
            <p:nvPr/>
          </p:nvGrpSpPr>
          <p:grpSpPr>
            <a:xfrm>
              <a:off x="3712049" y="2441250"/>
              <a:ext cx="850061" cy="268487"/>
              <a:chOff x="3629274" y="2242987"/>
              <a:chExt cx="850061" cy="268487"/>
            </a:xfrm>
          </p:grpSpPr>
          <p:sp>
            <p:nvSpPr>
              <p:cNvPr id="30" name="íŝḷîḑe">
                <a:extLst>
                  <a:ext uri="{FF2B5EF4-FFF2-40B4-BE49-F238E27FC236}">
                    <a16:creationId xmlns:a16="http://schemas.microsoft.com/office/drawing/2014/main" id="{AE55D1C2-37FC-4983-BB8C-4512427C841A}"/>
                  </a:ext>
                </a:extLst>
              </p:cNvPr>
              <p:cNvSpPr/>
              <p:nvPr/>
            </p:nvSpPr>
            <p:spPr>
              <a:xfrm>
                <a:off x="3629274" y="2242987"/>
                <a:ext cx="850061" cy="53824"/>
              </a:xfrm>
              <a:custGeom>
                <a:avLst/>
                <a:gdLst>
                  <a:gd name="connsiteX0" fmla="*/ 1595534 w 1595533"/>
                  <a:gd name="connsiteY0" fmla="*/ 101026 h 101026"/>
                  <a:gd name="connsiteX1" fmla="*/ 1123111 w 1595533"/>
                  <a:gd name="connsiteY1" fmla="*/ 0 h 101026"/>
                  <a:gd name="connsiteX2" fmla="*/ 368416 w 1595533"/>
                  <a:gd name="connsiteY2" fmla="*/ 101026 h 101026"/>
                  <a:gd name="connsiteX3" fmla="*/ 0 w 1595533"/>
                  <a:gd name="connsiteY3" fmla="*/ 26747 h 10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5533" h="101026">
                    <a:moveTo>
                      <a:pt x="1595534" y="101026"/>
                    </a:moveTo>
                    <a:cubicBezTo>
                      <a:pt x="1595534" y="101026"/>
                      <a:pt x="1378638" y="0"/>
                      <a:pt x="1123111" y="0"/>
                    </a:cubicBezTo>
                    <a:cubicBezTo>
                      <a:pt x="934442" y="0"/>
                      <a:pt x="557104" y="101026"/>
                      <a:pt x="368416" y="101026"/>
                    </a:cubicBezTo>
                    <a:cubicBezTo>
                      <a:pt x="172325" y="101026"/>
                      <a:pt x="0" y="26747"/>
                      <a:pt x="0" y="26747"/>
                    </a:cubicBezTo>
                  </a:path>
                </a:pathLst>
              </a:custGeom>
              <a:noFill/>
              <a:ln w="2857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iṩḻïḋê">
                <a:extLst>
                  <a:ext uri="{FF2B5EF4-FFF2-40B4-BE49-F238E27FC236}">
                    <a16:creationId xmlns:a16="http://schemas.microsoft.com/office/drawing/2014/main" id="{E527631F-D61E-4978-9F90-AD28B7C23780}"/>
                  </a:ext>
                </a:extLst>
              </p:cNvPr>
              <p:cNvSpPr/>
              <p:nvPr/>
            </p:nvSpPr>
            <p:spPr>
              <a:xfrm>
                <a:off x="3629274" y="2350319"/>
                <a:ext cx="850061" cy="53824"/>
              </a:xfrm>
              <a:custGeom>
                <a:avLst/>
                <a:gdLst>
                  <a:gd name="connsiteX0" fmla="*/ 1595534 w 1595533"/>
                  <a:gd name="connsiteY0" fmla="*/ 101026 h 101026"/>
                  <a:gd name="connsiteX1" fmla="*/ 1123111 w 1595533"/>
                  <a:gd name="connsiteY1" fmla="*/ 0 h 101026"/>
                  <a:gd name="connsiteX2" fmla="*/ 368416 w 1595533"/>
                  <a:gd name="connsiteY2" fmla="*/ 101026 h 101026"/>
                  <a:gd name="connsiteX3" fmla="*/ 0 w 1595533"/>
                  <a:gd name="connsiteY3" fmla="*/ 26747 h 10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5533" h="101026">
                    <a:moveTo>
                      <a:pt x="1595534" y="101026"/>
                    </a:moveTo>
                    <a:cubicBezTo>
                      <a:pt x="1595534" y="101026"/>
                      <a:pt x="1378638" y="0"/>
                      <a:pt x="1123111" y="0"/>
                    </a:cubicBezTo>
                    <a:cubicBezTo>
                      <a:pt x="934442" y="0"/>
                      <a:pt x="557104" y="101026"/>
                      <a:pt x="368416" y="101026"/>
                    </a:cubicBezTo>
                    <a:cubicBezTo>
                      <a:pt x="172325" y="101026"/>
                      <a:pt x="0" y="26747"/>
                      <a:pt x="0" y="26747"/>
                    </a:cubicBezTo>
                  </a:path>
                </a:pathLst>
              </a:custGeom>
              <a:noFill/>
              <a:ln w="2857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iṥḷïde">
                <a:extLst>
                  <a:ext uri="{FF2B5EF4-FFF2-40B4-BE49-F238E27FC236}">
                    <a16:creationId xmlns:a16="http://schemas.microsoft.com/office/drawing/2014/main" id="{9117FCC6-C799-42DC-A248-AB3067D8C4AB}"/>
                  </a:ext>
                </a:extLst>
              </p:cNvPr>
              <p:cNvSpPr/>
              <p:nvPr/>
            </p:nvSpPr>
            <p:spPr>
              <a:xfrm>
                <a:off x="3629274" y="2457650"/>
                <a:ext cx="850061" cy="53824"/>
              </a:xfrm>
              <a:custGeom>
                <a:avLst/>
                <a:gdLst>
                  <a:gd name="connsiteX0" fmla="*/ 1595534 w 1595533"/>
                  <a:gd name="connsiteY0" fmla="*/ 101026 h 101026"/>
                  <a:gd name="connsiteX1" fmla="*/ 1123111 w 1595533"/>
                  <a:gd name="connsiteY1" fmla="*/ 0 h 101026"/>
                  <a:gd name="connsiteX2" fmla="*/ 368416 w 1595533"/>
                  <a:gd name="connsiteY2" fmla="*/ 101026 h 101026"/>
                  <a:gd name="connsiteX3" fmla="*/ 0 w 1595533"/>
                  <a:gd name="connsiteY3" fmla="*/ 26747 h 10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5533" h="101026">
                    <a:moveTo>
                      <a:pt x="1595534" y="101026"/>
                    </a:moveTo>
                    <a:cubicBezTo>
                      <a:pt x="1595534" y="101026"/>
                      <a:pt x="1378638" y="0"/>
                      <a:pt x="1123111" y="0"/>
                    </a:cubicBezTo>
                    <a:cubicBezTo>
                      <a:pt x="934442" y="0"/>
                      <a:pt x="557104" y="101026"/>
                      <a:pt x="368416" y="101026"/>
                    </a:cubicBezTo>
                    <a:cubicBezTo>
                      <a:pt x="172325" y="101026"/>
                      <a:pt x="0" y="26747"/>
                      <a:pt x="0" y="26747"/>
                    </a:cubicBezTo>
                  </a:path>
                </a:pathLst>
              </a:custGeom>
              <a:noFill/>
              <a:ln w="2857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" name="îṣ1iḓe">
            <a:extLst>
              <a:ext uri="{FF2B5EF4-FFF2-40B4-BE49-F238E27FC236}">
                <a16:creationId xmlns:a16="http://schemas.microsoft.com/office/drawing/2014/main" id="{07866F44-A1AD-45C3-A7D0-81C8D5E3D8E3}"/>
              </a:ext>
            </a:extLst>
          </p:cNvPr>
          <p:cNvSpPr txBox="1"/>
          <p:nvPr/>
        </p:nvSpPr>
        <p:spPr>
          <a:xfrm>
            <a:off x="972342" y="3830159"/>
            <a:ext cx="3324226" cy="1536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buSzPct val="25000"/>
            </a:pPr>
            <a:r>
              <a:rPr lang="en-US" sz="2400" b="1" dirty="0">
                <a:solidFill>
                  <a:schemeClr val="accent1"/>
                </a:solidFill>
              </a:rPr>
              <a:t>Unified</a:t>
            </a:r>
          </a:p>
          <a:p>
            <a:pPr>
              <a:buSzPct val="25000"/>
            </a:pPr>
            <a:r>
              <a:rPr lang="en-US" sz="2400" b="1" dirty="0"/>
              <a:t>Font</a:t>
            </a:r>
            <a:r>
              <a:rPr lang="en-US" sz="100" b="1" dirty="0"/>
              <a:t> </a:t>
            </a:r>
            <a:r>
              <a:rPr lang="en-US" sz="2400" b="1" dirty="0"/>
              <a:t>s Make</a:t>
            </a:r>
          </a:p>
          <a:p>
            <a:pPr>
              <a:buSzPct val="25000"/>
            </a:pPr>
            <a:r>
              <a:rPr lang="en-US" sz="2400" b="1" dirty="0"/>
              <a:t>Reading More Fluent.</a:t>
            </a:r>
          </a:p>
        </p:txBody>
      </p:sp>
    </p:spTree>
    <p:extLst>
      <p:ext uri="{BB962C8B-B14F-4D97-AF65-F5344CB8AC3E}">
        <p14:creationId xmlns:p14="http://schemas.microsoft.com/office/powerpoint/2010/main" val="4075131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ṣḷi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iś1íďê">
            <a:extLst>
              <a:ext uri="{FF2B5EF4-FFF2-40B4-BE49-F238E27FC236}">
                <a16:creationId xmlns:a16="http://schemas.microsoft.com/office/drawing/2014/main" id="{CD67E3F8-F57A-4329-80A9-83DBAED79A65}"/>
              </a:ext>
            </a:extLst>
          </p:cNvPr>
          <p:cNvGrpSpPr/>
          <p:nvPr/>
        </p:nvGrpSpPr>
        <p:grpSpPr>
          <a:xfrm>
            <a:off x="2355342" y="1130300"/>
            <a:ext cx="7468616" cy="1366012"/>
            <a:chOff x="2355342" y="1130300"/>
            <a:chExt cx="7468616" cy="1366012"/>
          </a:xfrm>
        </p:grpSpPr>
        <p:sp>
          <p:nvSpPr>
            <p:cNvPr id="32" name="íşḻíḍé">
              <a:extLst>
                <a:ext uri="{FF2B5EF4-FFF2-40B4-BE49-F238E27FC236}">
                  <a16:creationId xmlns:a16="http://schemas.microsoft.com/office/drawing/2014/main" id="{0604CE35-C280-4B89-9926-15FB45E4A845}"/>
                </a:ext>
              </a:extLst>
            </p:cNvPr>
            <p:cNvSpPr/>
            <p:nvPr/>
          </p:nvSpPr>
          <p:spPr bwMode="auto">
            <a:xfrm>
              <a:off x="2355342" y="1821433"/>
              <a:ext cx="7468616" cy="674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40000"/>
                </a:lnSpc>
                <a:spcBef>
                  <a:spcPct val="0"/>
                </a:spcBef>
              </a:pPr>
              <a:r>
                <a:rPr lang="en-US" altLang="zh-CN" sz="1200" dirty="0"/>
                <a:t>Theme color makes PPT more convenient to change. Adjust </a:t>
              </a:r>
              <a:r>
                <a:rPr lang="en-US" altLang="zh-CN" sz="1200"/>
                <a:t>the spacing</a:t>
              </a:r>
              <a:r>
                <a:rPr lang="en-US" altLang="zh-CN" sz="100"/>
                <a:t> </a:t>
              </a:r>
              <a:r>
                <a:rPr lang="en-US" altLang="zh-CN" sz="1200"/>
                <a:t> </a:t>
              </a:r>
              <a:r>
                <a:rPr lang="en-US" altLang="zh-CN" sz="1200" dirty="0"/>
                <a:t>to adapt to Chinese typesetting, use the reference line in PPT.</a:t>
              </a:r>
            </a:p>
          </p:txBody>
        </p:sp>
        <p:sp>
          <p:nvSpPr>
            <p:cNvPr id="33" name="îsļiḓé">
              <a:extLst>
                <a:ext uri="{FF2B5EF4-FFF2-40B4-BE49-F238E27FC236}">
                  <a16:creationId xmlns:a16="http://schemas.microsoft.com/office/drawing/2014/main" id="{96BC2110-172C-4519-A0F2-45E08233C36A}"/>
                </a:ext>
              </a:extLst>
            </p:cNvPr>
            <p:cNvSpPr txBox="1"/>
            <p:nvPr/>
          </p:nvSpPr>
          <p:spPr>
            <a:xfrm>
              <a:off x="2355342" y="1130300"/>
              <a:ext cx="7468616" cy="6911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buSzPct val="25000"/>
              </a:pPr>
              <a:r>
                <a:rPr lang="en-US" sz="2400" b="1" dirty="0"/>
                <a:t>Unified Fonts </a:t>
              </a:r>
              <a:r>
                <a:rPr lang="en-US" sz="2400" b="1"/>
                <a:t>Make R</a:t>
              </a:r>
              <a:r>
                <a:rPr lang="en-US" sz="100" b="1"/>
                <a:t> </a:t>
              </a:r>
              <a:r>
                <a:rPr lang="en-US" sz="2400" b="1"/>
                <a:t>eading </a:t>
              </a:r>
              <a:r>
                <a:rPr lang="en-US" sz="2400" b="1" dirty="0"/>
                <a:t>More Fluent.</a:t>
              </a:r>
            </a:p>
          </p:txBody>
        </p:sp>
      </p:grpSp>
      <p:sp>
        <p:nvSpPr>
          <p:cNvPr id="4" name="îṥ1ïḋe">
            <a:extLst>
              <a:ext uri="{FF2B5EF4-FFF2-40B4-BE49-F238E27FC236}">
                <a16:creationId xmlns:a16="http://schemas.microsoft.com/office/drawing/2014/main" id="{E44C17DF-C186-42FC-92EE-D264ED0E75F8}"/>
              </a:ext>
            </a:extLst>
          </p:cNvPr>
          <p:cNvSpPr/>
          <p:nvPr/>
        </p:nvSpPr>
        <p:spPr>
          <a:xfrm>
            <a:off x="0" y="3334385"/>
            <a:ext cx="12192000" cy="3523615"/>
          </a:xfrm>
          <a:prstGeom prst="rect">
            <a:avLst/>
          </a:prstGeom>
          <a:blipFill>
            <a:blip r:embed="rId3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ï$ḻîḋê">
            <a:extLst>
              <a:ext uri="{FF2B5EF4-FFF2-40B4-BE49-F238E27FC236}">
                <a16:creationId xmlns:a16="http://schemas.microsoft.com/office/drawing/2014/main" id="{197F0894-ECDA-49F5-A81A-0A82A206C0B1}"/>
              </a:ext>
            </a:extLst>
          </p:cNvPr>
          <p:cNvSpPr/>
          <p:nvPr/>
        </p:nvSpPr>
        <p:spPr>
          <a:xfrm>
            <a:off x="660400" y="3334512"/>
            <a:ext cx="10858500" cy="2367788"/>
          </a:xfrm>
          <a:prstGeom prst="rect">
            <a:avLst/>
          </a:prstGeom>
          <a:solidFill>
            <a:schemeClr val="accent2">
              <a:alpha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7" name="îşļîḑe">
            <a:extLst>
              <a:ext uri="{FF2B5EF4-FFF2-40B4-BE49-F238E27FC236}">
                <a16:creationId xmlns:a16="http://schemas.microsoft.com/office/drawing/2014/main" id="{320FB660-F469-4337-8495-1A9B24B9D911}"/>
              </a:ext>
            </a:extLst>
          </p:cNvPr>
          <p:cNvCxnSpPr>
            <a:cxnSpLocks/>
          </p:cNvCxnSpPr>
          <p:nvPr/>
        </p:nvCxnSpPr>
        <p:spPr>
          <a:xfrm>
            <a:off x="3288993" y="3605694"/>
            <a:ext cx="0" cy="1825424"/>
          </a:xfrm>
          <a:prstGeom prst="line">
            <a:avLst/>
          </a:prstGeom>
          <a:ln w="3175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îşḷïḍe">
            <a:extLst>
              <a:ext uri="{FF2B5EF4-FFF2-40B4-BE49-F238E27FC236}">
                <a16:creationId xmlns:a16="http://schemas.microsoft.com/office/drawing/2014/main" id="{FFA77525-0883-4095-8EF7-195822AC6A2A}"/>
              </a:ext>
            </a:extLst>
          </p:cNvPr>
          <p:cNvGrpSpPr/>
          <p:nvPr/>
        </p:nvGrpSpPr>
        <p:grpSpPr>
          <a:xfrm>
            <a:off x="862902" y="3065145"/>
            <a:ext cx="2076940" cy="2017642"/>
            <a:chOff x="862902" y="3065145"/>
            <a:chExt cx="2076940" cy="2017642"/>
          </a:xfrm>
        </p:grpSpPr>
        <p:sp>
          <p:nvSpPr>
            <p:cNvPr id="28" name="iṡlíḍé">
              <a:extLst>
                <a:ext uri="{FF2B5EF4-FFF2-40B4-BE49-F238E27FC236}">
                  <a16:creationId xmlns:a16="http://schemas.microsoft.com/office/drawing/2014/main" id="{6F8F9F7D-63B5-4A80-9E47-A6087BEDE225}"/>
                </a:ext>
              </a:extLst>
            </p:cNvPr>
            <p:cNvSpPr/>
            <p:nvPr/>
          </p:nvSpPr>
          <p:spPr>
            <a:xfrm>
              <a:off x="1632132" y="3065145"/>
              <a:ext cx="538480" cy="538480"/>
            </a:xfrm>
            <a:prstGeom prst="rect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î$ḻiḍè">
              <a:extLst>
                <a:ext uri="{FF2B5EF4-FFF2-40B4-BE49-F238E27FC236}">
                  <a16:creationId xmlns:a16="http://schemas.microsoft.com/office/drawing/2014/main" id="{AED19914-3F6A-4114-A39A-36AC379EA6E2}"/>
                </a:ext>
              </a:extLst>
            </p:cNvPr>
            <p:cNvSpPr/>
            <p:nvPr/>
          </p:nvSpPr>
          <p:spPr>
            <a:xfrm>
              <a:off x="1780196" y="3224028"/>
              <a:ext cx="242353" cy="220714"/>
            </a:xfrm>
            <a:custGeom>
              <a:avLst/>
              <a:gdLst>
                <a:gd name="connsiteX0" fmla="*/ 125329 w 533400"/>
                <a:gd name="connsiteY0" fmla="*/ 229221 h 485775"/>
                <a:gd name="connsiteX1" fmla="*/ 125329 w 533400"/>
                <a:gd name="connsiteY1" fmla="*/ 276846 h 485775"/>
                <a:gd name="connsiteX2" fmla="*/ 144379 w 533400"/>
                <a:gd name="connsiteY2" fmla="*/ 276846 h 485775"/>
                <a:gd name="connsiteX3" fmla="*/ 144379 w 533400"/>
                <a:gd name="connsiteY3" fmla="*/ 229221 h 485775"/>
                <a:gd name="connsiteX4" fmla="*/ 392029 w 533400"/>
                <a:gd name="connsiteY4" fmla="*/ 229221 h 485775"/>
                <a:gd name="connsiteX5" fmla="*/ 392029 w 533400"/>
                <a:gd name="connsiteY5" fmla="*/ 276846 h 485775"/>
                <a:gd name="connsiteX6" fmla="*/ 411079 w 533400"/>
                <a:gd name="connsiteY6" fmla="*/ 276846 h 485775"/>
                <a:gd name="connsiteX7" fmla="*/ 411079 w 533400"/>
                <a:gd name="connsiteY7" fmla="*/ 229221 h 485775"/>
                <a:gd name="connsiteX8" fmla="*/ 534904 w 533400"/>
                <a:gd name="connsiteY8" fmla="*/ 229221 h 485775"/>
                <a:gd name="connsiteX9" fmla="*/ 534904 w 533400"/>
                <a:gd name="connsiteY9" fmla="*/ 486396 h 485775"/>
                <a:gd name="connsiteX10" fmla="*/ 1504 w 533400"/>
                <a:gd name="connsiteY10" fmla="*/ 486396 h 485775"/>
                <a:gd name="connsiteX11" fmla="*/ 1504 w 533400"/>
                <a:gd name="connsiteY11" fmla="*/ 229221 h 485775"/>
                <a:gd name="connsiteX12" fmla="*/ 125329 w 533400"/>
                <a:gd name="connsiteY12" fmla="*/ 229221 h 485775"/>
                <a:gd name="connsiteX13" fmla="*/ 411079 w 533400"/>
                <a:gd name="connsiteY13" fmla="*/ 621 h 485775"/>
                <a:gd name="connsiteX14" fmla="*/ 411079 w 533400"/>
                <a:gd name="connsiteY14" fmla="*/ 114921 h 485775"/>
                <a:gd name="connsiteX15" fmla="*/ 534904 w 533400"/>
                <a:gd name="connsiteY15" fmla="*/ 114921 h 485775"/>
                <a:gd name="connsiteX16" fmla="*/ 534904 w 533400"/>
                <a:gd name="connsiteY16" fmla="*/ 210171 h 485775"/>
                <a:gd name="connsiteX17" fmla="*/ 1504 w 533400"/>
                <a:gd name="connsiteY17" fmla="*/ 210171 h 485775"/>
                <a:gd name="connsiteX18" fmla="*/ 1504 w 533400"/>
                <a:gd name="connsiteY18" fmla="*/ 114921 h 485775"/>
                <a:gd name="connsiteX19" fmla="*/ 125329 w 533400"/>
                <a:gd name="connsiteY19" fmla="*/ 114921 h 485775"/>
                <a:gd name="connsiteX20" fmla="*/ 125329 w 533400"/>
                <a:gd name="connsiteY20" fmla="*/ 621 h 485775"/>
                <a:gd name="connsiteX21" fmla="*/ 411079 w 533400"/>
                <a:gd name="connsiteY21" fmla="*/ 621 h 485775"/>
                <a:gd name="connsiteX22" fmla="*/ 392029 w 533400"/>
                <a:gd name="connsiteY22" fmla="*/ 19671 h 485775"/>
                <a:gd name="connsiteX23" fmla="*/ 144379 w 533400"/>
                <a:gd name="connsiteY23" fmla="*/ 19671 h 485775"/>
                <a:gd name="connsiteX24" fmla="*/ 144379 w 533400"/>
                <a:gd name="connsiteY24" fmla="*/ 114921 h 485775"/>
                <a:gd name="connsiteX25" fmla="*/ 392029 w 533400"/>
                <a:gd name="connsiteY25" fmla="*/ 114921 h 485775"/>
                <a:gd name="connsiteX26" fmla="*/ 392029 w 533400"/>
                <a:gd name="connsiteY26" fmla="*/ 1967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3400" h="485775">
                  <a:moveTo>
                    <a:pt x="125329" y="229221"/>
                  </a:moveTo>
                  <a:lnTo>
                    <a:pt x="125329" y="276846"/>
                  </a:lnTo>
                  <a:lnTo>
                    <a:pt x="144379" y="276846"/>
                  </a:lnTo>
                  <a:lnTo>
                    <a:pt x="144379" y="229221"/>
                  </a:lnTo>
                  <a:lnTo>
                    <a:pt x="392029" y="229221"/>
                  </a:lnTo>
                  <a:lnTo>
                    <a:pt x="392029" y="276846"/>
                  </a:lnTo>
                  <a:lnTo>
                    <a:pt x="411079" y="276846"/>
                  </a:lnTo>
                  <a:lnTo>
                    <a:pt x="411079" y="229221"/>
                  </a:lnTo>
                  <a:lnTo>
                    <a:pt x="534904" y="229221"/>
                  </a:lnTo>
                  <a:lnTo>
                    <a:pt x="534904" y="486396"/>
                  </a:lnTo>
                  <a:lnTo>
                    <a:pt x="1504" y="486396"/>
                  </a:lnTo>
                  <a:lnTo>
                    <a:pt x="1504" y="229221"/>
                  </a:lnTo>
                  <a:lnTo>
                    <a:pt x="125329" y="229221"/>
                  </a:lnTo>
                  <a:close/>
                  <a:moveTo>
                    <a:pt x="411079" y="621"/>
                  </a:moveTo>
                  <a:lnTo>
                    <a:pt x="411079" y="114921"/>
                  </a:lnTo>
                  <a:lnTo>
                    <a:pt x="534904" y="114921"/>
                  </a:lnTo>
                  <a:lnTo>
                    <a:pt x="534904" y="210171"/>
                  </a:lnTo>
                  <a:lnTo>
                    <a:pt x="1504" y="210171"/>
                  </a:lnTo>
                  <a:lnTo>
                    <a:pt x="1504" y="114921"/>
                  </a:lnTo>
                  <a:lnTo>
                    <a:pt x="125329" y="114921"/>
                  </a:lnTo>
                  <a:lnTo>
                    <a:pt x="125329" y="621"/>
                  </a:lnTo>
                  <a:lnTo>
                    <a:pt x="411079" y="621"/>
                  </a:lnTo>
                  <a:close/>
                  <a:moveTo>
                    <a:pt x="392029" y="19671"/>
                  </a:moveTo>
                  <a:lnTo>
                    <a:pt x="144379" y="19671"/>
                  </a:lnTo>
                  <a:lnTo>
                    <a:pt x="144379" y="114921"/>
                  </a:lnTo>
                  <a:lnTo>
                    <a:pt x="392029" y="114921"/>
                  </a:lnTo>
                  <a:lnTo>
                    <a:pt x="392029" y="19671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íś1iḍé">
              <a:extLst>
                <a:ext uri="{FF2B5EF4-FFF2-40B4-BE49-F238E27FC236}">
                  <a16:creationId xmlns:a16="http://schemas.microsoft.com/office/drawing/2014/main" id="{914C2E2F-71B9-4F7F-AB48-64F29DD73C7B}"/>
                </a:ext>
              </a:extLst>
            </p:cNvPr>
            <p:cNvSpPr/>
            <p:nvPr/>
          </p:nvSpPr>
          <p:spPr bwMode="auto">
            <a:xfrm>
              <a:off x="862902" y="4174673"/>
              <a:ext cx="2076940" cy="90811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bg1"/>
                  </a:solidFill>
                </a:rPr>
                <a:t>Copy paste fonts. Choose the o</a:t>
              </a:r>
              <a:r>
                <a:rPr lang="en-US" altLang="zh-CN" sz="100" dirty="0">
                  <a:solidFill>
                    <a:schemeClr val="bg1"/>
                  </a:solidFill>
                </a:rPr>
                <a:t> </a:t>
              </a:r>
              <a:r>
                <a:rPr lang="en-US" altLang="zh-CN" sz="1100" dirty="0" err="1">
                  <a:solidFill>
                    <a:schemeClr val="bg1"/>
                  </a:solidFill>
                </a:rPr>
                <a:t>nly</a:t>
              </a:r>
              <a:r>
                <a:rPr lang="en-US" altLang="zh-CN" sz="1100" dirty="0">
                  <a:solidFill>
                    <a:schemeClr val="bg1"/>
                  </a:solidFill>
                </a:rPr>
                <a:t> option to retain text.</a:t>
              </a:r>
            </a:p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bg1"/>
                  </a:solidFill>
                </a:rPr>
                <a:t>……</a:t>
              </a:r>
            </a:p>
          </p:txBody>
        </p:sp>
        <p:sp>
          <p:nvSpPr>
            <p:cNvPr id="31" name="ïŝļiḓè">
              <a:extLst>
                <a:ext uri="{FF2B5EF4-FFF2-40B4-BE49-F238E27FC236}">
                  <a16:creationId xmlns:a16="http://schemas.microsoft.com/office/drawing/2014/main" id="{EBBA21DC-7A17-4744-838A-37FA42C69E89}"/>
                </a:ext>
              </a:extLst>
            </p:cNvPr>
            <p:cNvSpPr txBox="1"/>
            <p:nvPr/>
          </p:nvSpPr>
          <p:spPr bwMode="auto">
            <a:xfrm>
              <a:off x="920053" y="3775276"/>
              <a:ext cx="1962639" cy="39939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Text</a:t>
              </a:r>
              <a:r>
                <a:rPr lang="en-US" altLang="zh-CN" sz="1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Here</a:t>
              </a:r>
            </a:p>
          </p:txBody>
        </p:sp>
      </p:grpSp>
      <p:cxnSp>
        <p:nvCxnSpPr>
          <p:cNvPr id="10" name="i$ļíḍé">
            <a:extLst>
              <a:ext uri="{FF2B5EF4-FFF2-40B4-BE49-F238E27FC236}">
                <a16:creationId xmlns:a16="http://schemas.microsoft.com/office/drawing/2014/main" id="{B7ED0971-2568-4271-9D20-24EEC15A22C7}"/>
              </a:ext>
            </a:extLst>
          </p:cNvPr>
          <p:cNvCxnSpPr>
            <a:cxnSpLocks/>
          </p:cNvCxnSpPr>
          <p:nvPr/>
        </p:nvCxnSpPr>
        <p:spPr>
          <a:xfrm>
            <a:off x="6064235" y="3605694"/>
            <a:ext cx="0" cy="1825424"/>
          </a:xfrm>
          <a:prstGeom prst="line">
            <a:avLst/>
          </a:prstGeom>
          <a:ln w="3175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ïṧ1ïḓê">
            <a:extLst>
              <a:ext uri="{FF2B5EF4-FFF2-40B4-BE49-F238E27FC236}">
                <a16:creationId xmlns:a16="http://schemas.microsoft.com/office/drawing/2014/main" id="{59629B56-EFFD-485B-9EC4-4CCECDAC8B39}"/>
              </a:ext>
            </a:extLst>
          </p:cNvPr>
          <p:cNvCxnSpPr>
            <a:cxnSpLocks/>
          </p:cNvCxnSpPr>
          <p:nvPr/>
        </p:nvCxnSpPr>
        <p:spPr>
          <a:xfrm>
            <a:off x="8839477" y="3605694"/>
            <a:ext cx="0" cy="1825424"/>
          </a:xfrm>
          <a:prstGeom prst="line">
            <a:avLst/>
          </a:prstGeom>
          <a:ln w="3175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ïṩḷíḋe">
            <a:extLst>
              <a:ext uri="{FF2B5EF4-FFF2-40B4-BE49-F238E27FC236}">
                <a16:creationId xmlns:a16="http://schemas.microsoft.com/office/drawing/2014/main" id="{72CE59F1-F325-4CD1-AEA0-467AD5381D56}"/>
              </a:ext>
            </a:extLst>
          </p:cNvPr>
          <p:cNvGrpSpPr/>
          <p:nvPr/>
        </p:nvGrpSpPr>
        <p:grpSpPr>
          <a:xfrm>
            <a:off x="3638144" y="3065145"/>
            <a:ext cx="2076940" cy="2017642"/>
            <a:chOff x="862902" y="3065145"/>
            <a:chExt cx="2076940" cy="2017642"/>
          </a:xfrm>
        </p:grpSpPr>
        <p:sp>
          <p:nvSpPr>
            <p:cNvPr id="58" name="iṡļidè">
              <a:extLst>
                <a:ext uri="{FF2B5EF4-FFF2-40B4-BE49-F238E27FC236}">
                  <a16:creationId xmlns:a16="http://schemas.microsoft.com/office/drawing/2014/main" id="{E493E693-1EA3-47B9-BFD4-6A60ED9B0A6F}"/>
                </a:ext>
              </a:extLst>
            </p:cNvPr>
            <p:cNvSpPr/>
            <p:nvPr/>
          </p:nvSpPr>
          <p:spPr>
            <a:xfrm>
              <a:off x="1632132" y="3065145"/>
              <a:ext cx="538480" cy="538480"/>
            </a:xfrm>
            <a:prstGeom prst="rect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ïṣļidé">
              <a:extLst>
                <a:ext uri="{FF2B5EF4-FFF2-40B4-BE49-F238E27FC236}">
                  <a16:creationId xmlns:a16="http://schemas.microsoft.com/office/drawing/2014/main" id="{6003985A-1F55-44BC-9BDE-B3609BFE742A}"/>
                </a:ext>
              </a:extLst>
            </p:cNvPr>
            <p:cNvSpPr/>
            <p:nvPr/>
          </p:nvSpPr>
          <p:spPr>
            <a:xfrm>
              <a:off x="1801834" y="3213208"/>
              <a:ext cx="199075" cy="242353"/>
            </a:xfrm>
            <a:custGeom>
              <a:avLst/>
              <a:gdLst>
                <a:gd name="connsiteX0" fmla="*/ 286102 w 438150"/>
                <a:gd name="connsiteY0" fmla="*/ 621 h 533400"/>
                <a:gd name="connsiteX1" fmla="*/ 286102 w 438150"/>
                <a:gd name="connsiteY1" fmla="*/ 153021 h 533400"/>
                <a:gd name="connsiteX2" fmla="*/ 438502 w 438150"/>
                <a:gd name="connsiteY2" fmla="*/ 153021 h 533400"/>
                <a:gd name="connsiteX3" fmla="*/ 438502 w 438150"/>
                <a:gd name="connsiteY3" fmla="*/ 534021 h 533400"/>
                <a:gd name="connsiteX4" fmla="*/ 352 w 438150"/>
                <a:gd name="connsiteY4" fmla="*/ 534021 h 533400"/>
                <a:gd name="connsiteX5" fmla="*/ 352 w 438150"/>
                <a:gd name="connsiteY5" fmla="*/ 621 h 533400"/>
                <a:gd name="connsiteX6" fmla="*/ 286102 w 438150"/>
                <a:gd name="connsiteY6" fmla="*/ 621 h 533400"/>
                <a:gd name="connsiteX7" fmla="*/ 248002 w 438150"/>
                <a:gd name="connsiteY7" fmla="*/ 200646 h 533400"/>
                <a:gd name="connsiteX8" fmla="*/ 152752 w 438150"/>
                <a:gd name="connsiteY8" fmla="*/ 200646 h 533400"/>
                <a:gd name="connsiteX9" fmla="*/ 152752 w 438150"/>
                <a:gd name="connsiteY9" fmla="*/ 410196 h 533400"/>
                <a:gd name="connsiteX10" fmla="*/ 171802 w 438150"/>
                <a:gd name="connsiteY10" fmla="*/ 410196 h 533400"/>
                <a:gd name="connsiteX11" fmla="*/ 171802 w 438150"/>
                <a:gd name="connsiteY11" fmla="*/ 314946 h 533400"/>
                <a:gd name="connsiteX12" fmla="*/ 248002 w 438150"/>
                <a:gd name="connsiteY12" fmla="*/ 314946 h 533400"/>
                <a:gd name="connsiteX13" fmla="*/ 250098 w 438150"/>
                <a:gd name="connsiteY13" fmla="*/ 314946 h 533400"/>
                <a:gd name="connsiteX14" fmla="*/ 305152 w 438150"/>
                <a:gd name="connsiteY14" fmla="*/ 257796 h 533400"/>
                <a:gd name="connsiteX15" fmla="*/ 248002 w 438150"/>
                <a:gd name="connsiteY15" fmla="*/ 200646 h 533400"/>
                <a:gd name="connsiteX16" fmla="*/ 248002 w 438150"/>
                <a:gd name="connsiteY16" fmla="*/ 200646 h 533400"/>
                <a:gd name="connsiteX17" fmla="*/ 248002 w 438150"/>
                <a:gd name="connsiteY17" fmla="*/ 219696 h 533400"/>
                <a:gd name="connsiteX18" fmla="*/ 286102 w 438150"/>
                <a:gd name="connsiteY18" fmla="*/ 257796 h 533400"/>
                <a:gd name="connsiteX19" fmla="*/ 248002 w 438150"/>
                <a:gd name="connsiteY19" fmla="*/ 295896 h 533400"/>
                <a:gd name="connsiteX20" fmla="*/ 248002 w 438150"/>
                <a:gd name="connsiteY20" fmla="*/ 295896 h 533400"/>
                <a:gd name="connsiteX21" fmla="*/ 171802 w 438150"/>
                <a:gd name="connsiteY21" fmla="*/ 295896 h 533400"/>
                <a:gd name="connsiteX22" fmla="*/ 171802 w 438150"/>
                <a:gd name="connsiteY22" fmla="*/ 219696 h 533400"/>
                <a:gd name="connsiteX23" fmla="*/ 248002 w 438150"/>
                <a:gd name="connsiteY23" fmla="*/ 219696 h 533400"/>
                <a:gd name="connsiteX24" fmla="*/ 428977 w 438150"/>
                <a:gd name="connsiteY24" fmla="*/ 133971 h 533400"/>
                <a:gd name="connsiteX25" fmla="*/ 305152 w 438150"/>
                <a:gd name="connsiteY25" fmla="*/ 133971 h 533400"/>
                <a:gd name="connsiteX26" fmla="*/ 305152 w 438150"/>
                <a:gd name="connsiteY26" fmla="*/ 10146 h 533400"/>
                <a:gd name="connsiteX27" fmla="*/ 428977 w 438150"/>
                <a:gd name="connsiteY27" fmla="*/ 13397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38150" h="533400">
                  <a:moveTo>
                    <a:pt x="286102" y="621"/>
                  </a:moveTo>
                  <a:lnTo>
                    <a:pt x="286102" y="153021"/>
                  </a:lnTo>
                  <a:lnTo>
                    <a:pt x="438502" y="153021"/>
                  </a:lnTo>
                  <a:lnTo>
                    <a:pt x="438502" y="534021"/>
                  </a:lnTo>
                  <a:lnTo>
                    <a:pt x="352" y="534021"/>
                  </a:lnTo>
                  <a:lnTo>
                    <a:pt x="352" y="621"/>
                  </a:lnTo>
                  <a:lnTo>
                    <a:pt x="286102" y="621"/>
                  </a:lnTo>
                  <a:close/>
                  <a:moveTo>
                    <a:pt x="248002" y="200646"/>
                  </a:moveTo>
                  <a:lnTo>
                    <a:pt x="152752" y="200646"/>
                  </a:lnTo>
                  <a:lnTo>
                    <a:pt x="152752" y="410196"/>
                  </a:lnTo>
                  <a:lnTo>
                    <a:pt x="171802" y="410196"/>
                  </a:lnTo>
                  <a:lnTo>
                    <a:pt x="171802" y="314946"/>
                  </a:lnTo>
                  <a:lnTo>
                    <a:pt x="248002" y="314946"/>
                  </a:lnTo>
                  <a:lnTo>
                    <a:pt x="250098" y="314946"/>
                  </a:lnTo>
                  <a:cubicBezTo>
                    <a:pt x="280673" y="313803"/>
                    <a:pt x="305152" y="288657"/>
                    <a:pt x="305152" y="257796"/>
                  </a:cubicBezTo>
                  <a:cubicBezTo>
                    <a:pt x="305152" y="226268"/>
                    <a:pt x="279530" y="200646"/>
                    <a:pt x="248002" y="200646"/>
                  </a:cubicBezTo>
                  <a:lnTo>
                    <a:pt x="248002" y="200646"/>
                  </a:lnTo>
                  <a:close/>
                  <a:moveTo>
                    <a:pt x="248002" y="219696"/>
                  </a:moveTo>
                  <a:cubicBezTo>
                    <a:pt x="269052" y="219696"/>
                    <a:pt x="286102" y="236746"/>
                    <a:pt x="286102" y="257796"/>
                  </a:cubicBezTo>
                  <a:cubicBezTo>
                    <a:pt x="286102" y="278846"/>
                    <a:pt x="269052" y="295896"/>
                    <a:pt x="248002" y="295896"/>
                  </a:cubicBezTo>
                  <a:lnTo>
                    <a:pt x="248002" y="295896"/>
                  </a:lnTo>
                  <a:lnTo>
                    <a:pt x="171802" y="295896"/>
                  </a:lnTo>
                  <a:lnTo>
                    <a:pt x="171802" y="219696"/>
                  </a:lnTo>
                  <a:lnTo>
                    <a:pt x="248002" y="219696"/>
                  </a:lnTo>
                  <a:close/>
                  <a:moveTo>
                    <a:pt x="428977" y="133971"/>
                  </a:moveTo>
                  <a:lnTo>
                    <a:pt x="305152" y="133971"/>
                  </a:lnTo>
                  <a:lnTo>
                    <a:pt x="305152" y="10146"/>
                  </a:lnTo>
                  <a:lnTo>
                    <a:pt x="428977" y="133971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íSļïḋè">
              <a:extLst>
                <a:ext uri="{FF2B5EF4-FFF2-40B4-BE49-F238E27FC236}">
                  <a16:creationId xmlns:a16="http://schemas.microsoft.com/office/drawing/2014/main" id="{9C0C7EA0-9E0D-4772-A0D4-D16FA11E09D9}"/>
                </a:ext>
              </a:extLst>
            </p:cNvPr>
            <p:cNvSpPr/>
            <p:nvPr/>
          </p:nvSpPr>
          <p:spPr bwMode="auto">
            <a:xfrm>
              <a:off x="862902" y="4174673"/>
              <a:ext cx="2076940" cy="90811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bg1"/>
                  </a:solidFill>
                </a:rPr>
                <a:t>Copy paste fonts. Choose the o</a:t>
              </a:r>
              <a:r>
                <a:rPr lang="en-US" altLang="zh-CN" sz="1100" dirty="0" err="1">
                  <a:solidFill>
                    <a:schemeClr val="bg1"/>
                  </a:solidFill>
                </a:rPr>
                <a:t>nly</a:t>
              </a:r>
              <a:r>
                <a:rPr lang="en-US" altLang="zh-CN" sz="1100" dirty="0">
                  <a:solidFill>
                    <a:schemeClr val="bg1"/>
                  </a:solidFill>
                </a:rPr>
                <a:t> option to retain text.</a:t>
              </a:r>
            </a:p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bg1"/>
                  </a:solidFill>
                </a:rPr>
                <a:t>……</a:t>
              </a:r>
            </a:p>
          </p:txBody>
        </p:sp>
        <p:sp>
          <p:nvSpPr>
            <p:cNvPr id="61" name="isḻiḋé">
              <a:extLst>
                <a:ext uri="{FF2B5EF4-FFF2-40B4-BE49-F238E27FC236}">
                  <a16:creationId xmlns:a16="http://schemas.microsoft.com/office/drawing/2014/main" id="{49F3BD50-E614-4914-AAD9-CF3A4A6D0C57}"/>
                </a:ext>
              </a:extLst>
            </p:cNvPr>
            <p:cNvSpPr txBox="1"/>
            <p:nvPr/>
          </p:nvSpPr>
          <p:spPr bwMode="auto">
            <a:xfrm>
              <a:off x="920053" y="3775276"/>
              <a:ext cx="1962639" cy="39939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Text Here</a:t>
              </a:r>
            </a:p>
          </p:txBody>
        </p:sp>
      </p:grpSp>
      <p:grpSp>
        <p:nvGrpSpPr>
          <p:cNvPr id="62" name="iṩļiḋê">
            <a:extLst>
              <a:ext uri="{FF2B5EF4-FFF2-40B4-BE49-F238E27FC236}">
                <a16:creationId xmlns:a16="http://schemas.microsoft.com/office/drawing/2014/main" id="{03BFED0E-2FF1-4FB1-9A2F-2855E8CF560A}"/>
              </a:ext>
            </a:extLst>
          </p:cNvPr>
          <p:cNvGrpSpPr/>
          <p:nvPr/>
        </p:nvGrpSpPr>
        <p:grpSpPr>
          <a:xfrm>
            <a:off x="6413386" y="3065145"/>
            <a:ext cx="2076940" cy="2017642"/>
            <a:chOff x="862902" y="3065145"/>
            <a:chExt cx="2076940" cy="2017642"/>
          </a:xfrm>
        </p:grpSpPr>
        <p:sp>
          <p:nvSpPr>
            <p:cNvPr id="63" name="ïṣļîďè">
              <a:extLst>
                <a:ext uri="{FF2B5EF4-FFF2-40B4-BE49-F238E27FC236}">
                  <a16:creationId xmlns:a16="http://schemas.microsoft.com/office/drawing/2014/main" id="{9EA12ECE-9997-4BEF-B39B-AF83641D630D}"/>
                </a:ext>
              </a:extLst>
            </p:cNvPr>
            <p:cNvSpPr/>
            <p:nvPr/>
          </p:nvSpPr>
          <p:spPr>
            <a:xfrm>
              <a:off x="1632132" y="3065145"/>
              <a:ext cx="538480" cy="538480"/>
            </a:xfrm>
            <a:prstGeom prst="rect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64" name="ïş1iḍé">
              <a:extLst>
                <a:ext uri="{FF2B5EF4-FFF2-40B4-BE49-F238E27FC236}">
                  <a16:creationId xmlns:a16="http://schemas.microsoft.com/office/drawing/2014/main" id="{4D015862-AC11-49CC-B802-5BF4FB2EEE23}"/>
                </a:ext>
              </a:extLst>
            </p:cNvPr>
            <p:cNvSpPr/>
            <p:nvPr/>
          </p:nvSpPr>
          <p:spPr>
            <a:xfrm>
              <a:off x="1780196" y="3243502"/>
              <a:ext cx="242353" cy="181764"/>
            </a:xfrm>
            <a:custGeom>
              <a:avLst/>
              <a:gdLst>
                <a:gd name="connsiteX0" fmla="*/ 534008 w 533400"/>
                <a:gd name="connsiteY0" fmla="*/ 621 h 400050"/>
                <a:gd name="connsiteX1" fmla="*/ 534008 w 533400"/>
                <a:gd name="connsiteY1" fmla="*/ 400671 h 400050"/>
                <a:gd name="connsiteX2" fmla="*/ 608 w 533400"/>
                <a:gd name="connsiteY2" fmla="*/ 400671 h 400050"/>
                <a:gd name="connsiteX3" fmla="*/ 608 w 533400"/>
                <a:gd name="connsiteY3" fmla="*/ 621 h 400050"/>
                <a:gd name="connsiteX4" fmla="*/ 534008 w 533400"/>
                <a:gd name="connsiteY4" fmla="*/ 621 h 400050"/>
                <a:gd name="connsiteX5" fmla="*/ 375607 w 533400"/>
                <a:gd name="connsiteY5" fmla="*/ 172071 h 400050"/>
                <a:gd name="connsiteX6" fmla="*/ 247401 w 533400"/>
                <a:gd name="connsiteY6" fmla="*/ 341616 h 400050"/>
                <a:gd name="connsiteX7" fmla="*/ 139768 w 533400"/>
                <a:gd name="connsiteY7" fmla="*/ 235317 h 400050"/>
                <a:gd name="connsiteX8" fmla="*/ 19658 w 533400"/>
                <a:gd name="connsiteY8" fmla="*/ 381621 h 400050"/>
                <a:gd name="connsiteX9" fmla="*/ 514958 w 533400"/>
                <a:gd name="connsiteY9" fmla="*/ 381621 h 400050"/>
                <a:gd name="connsiteX10" fmla="*/ 375607 w 533400"/>
                <a:gd name="connsiteY10" fmla="*/ 172071 h 400050"/>
                <a:gd name="connsiteX11" fmla="*/ 95858 w 533400"/>
                <a:gd name="connsiteY11" fmla="*/ 57771 h 400050"/>
                <a:gd name="connsiteX12" fmla="*/ 57758 w 533400"/>
                <a:gd name="connsiteY12" fmla="*/ 95871 h 400050"/>
                <a:gd name="connsiteX13" fmla="*/ 95858 w 533400"/>
                <a:gd name="connsiteY13" fmla="*/ 133971 h 400050"/>
                <a:gd name="connsiteX14" fmla="*/ 133958 w 533400"/>
                <a:gd name="connsiteY14" fmla="*/ 95871 h 400050"/>
                <a:gd name="connsiteX15" fmla="*/ 95858 w 533400"/>
                <a:gd name="connsiteY15" fmla="*/ 5777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3400" h="400050">
                  <a:moveTo>
                    <a:pt x="534008" y="621"/>
                  </a:moveTo>
                  <a:lnTo>
                    <a:pt x="534008" y="400671"/>
                  </a:lnTo>
                  <a:lnTo>
                    <a:pt x="608" y="400671"/>
                  </a:lnTo>
                  <a:lnTo>
                    <a:pt x="608" y="621"/>
                  </a:lnTo>
                  <a:lnTo>
                    <a:pt x="534008" y="621"/>
                  </a:lnTo>
                  <a:close/>
                  <a:moveTo>
                    <a:pt x="375607" y="172071"/>
                  </a:moveTo>
                  <a:lnTo>
                    <a:pt x="247401" y="341616"/>
                  </a:lnTo>
                  <a:lnTo>
                    <a:pt x="139768" y="235317"/>
                  </a:lnTo>
                  <a:lnTo>
                    <a:pt x="19658" y="381621"/>
                  </a:lnTo>
                  <a:lnTo>
                    <a:pt x="514958" y="381621"/>
                  </a:lnTo>
                  <a:lnTo>
                    <a:pt x="375607" y="172071"/>
                  </a:lnTo>
                  <a:close/>
                  <a:moveTo>
                    <a:pt x="95858" y="57771"/>
                  </a:moveTo>
                  <a:cubicBezTo>
                    <a:pt x="74808" y="57771"/>
                    <a:pt x="57758" y="74821"/>
                    <a:pt x="57758" y="95871"/>
                  </a:cubicBezTo>
                  <a:cubicBezTo>
                    <a:pt x="57758" y="116921"/>
                    <a:pt x="74808" y="133971"/>
                    <a:pt x="95858" y="133971"/>
                  </a:cubicBezTo>
                  <a:cubicBezTo>
                    <a:pt x="116908" y="133971"/>
                    <a:pt x="133958" y="116921"/>
                    <a:pt x="133958" y="95871"/>
                  </a:cubicBezTo>
                  <a:cubicBezTo>
                    <a:pt x="133958" y="74821"/>
                    <a:pt x="116908" y="57771"/>
                    <a:pt x="95858" y="57771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3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65" name="išḷíḑé">
              <a:extLst>
                <a:ext uri="{FF2B5EF4-FFF2-40B4-BE49-F238E27FC236}">
                  <a16:creationId xmlns:a16="http://schemas.microsoft.com/office/drawing/2014/main" id="{780D4784-6A2B-4216-86AD-F208FE718334}"/>
                </a:ext>
              </a:extLst>
            </p:cNvPr>
            <p:cNvSpPr/>
            <p:nvPr/>
          </p:nvSpPr>
          <p:spPr bwMode="auto">
            <a:xfrm>
              <a:off x="862902" y="4174673"/>
              <a:ext cx="2076940" cy="90811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bg1"/>
                  </a:solidFill>
                </a:rPr>
                <a:t>Copy paste fonts. Choose the o</a:t>
              </a:r>
              <a:r>
                <a:rPr lang="en-US" altLang="zh-CN" sz="1100" dirty="0" err="1">
                  <a:solidFill>
                    <a:schemeClr val="bg1"/>
                  </a:solidFill>
                </a:rPr>
                <a:t>nly</a:t>
              </a:r>
              <a:r>
                <a:rPr lang="en-US" altLang="zh-CN" sz="1100" dirty="0">
                  <a:solidFill>
                    <a:schemeClr val="bg1"/>
                  </a:solidFill>
                </a:rPr>
                <a:t> option to retain text.</a:t>
              </a:r>
            </a:p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bg1"/>
                  </a:solidFill>
                </a:rPr>
                <a:t>……</a:t>
              </a:r>
            </a:p>
          </p:txBody>
        </p:sp>
        <p:sp>
          <p:nvSpPr>
            <p:cNvPr id="66" name="íşlíde">
              <a:extLst>
                <a:ext uri="{FF2B5EF4-FFF2-40B4-BE49-F238E27FC236}">
                  <a16:creationId xmlns:a16="http://schemas.microsoft.com/office/drawing/2014/main" id="{94343AAE-CC3F-47D8-8C9A-DB45C9549457}"/>
                </a:ext>
              </a:extLst>
            </p:cNvPr>
            <p:cNvSpPr txBox="1"/>
            <p:nvPr/>
          </p:nvSpPr>
          <p:spPr bwMode="auto">
            <a:xfrm>
              <a:off x="920053" y="3775276"/>
              <a:ext cx="1962639" cy="39939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Text Here</a:t>
              </a:r>
            </a:p>
          </p:txBody>
        </p:sp>
      </p:grpSp>
      <p:grpSp>
        <p:nvGrpSpPr>
          <p:cNvPr id="67" name="iš1iďé">
            <a:extLst>
              <a:ext uri="{FF2B5EF4-FFF2-40B4-BE49-F238E27FC236}">
                <a16:creationId xmlns:a16="http://schemas.microsoft.com/office/drawing/2014/main" id="{1DA0AAC7-F5D8-4B91-ABD8-2E28F0D4B6DB}"/>
              </a:ext>
            </a:extLst>
          </p:cNvPr>
          <p:cNvGrpSpPr/>
          <p:nvPr/>
        </p:nvGrpSpPr>
        <p:grpSpPr>
          <a:xfrm>
            <a:off x="9188630" y="3065145"/>
            <a:ext cx="2076940" cy="2017642"/>
            <a:chOff x="862902" y="3065145"/>
            <a:chExt cx="2076940" cy="2017642"/>
          </a:xfrm>
        </p:grpSpPr>
        <p:sp>
          <p:nvSpPr>
            <p:cNvPr id="68" name="ïṧľîdè">
              <a:extLst>
                <a:ext uri="{FF2B5EF4-FFF2-40B4-BE49-F238E27FC236}">
                  <a16:creationId xmlns:a16="http://schemas.microsoft.com/office/drawing/2014/main" id="{930D59D5-165E-42F6-857E-42B681751661}"/>
                </a:ext>
              </a:extLst>
            </p:cNvPr>
            <p:cNvSpPr/>
            <p:nvPr/>
          </p:nvSpPr>
          <p:spPr>
            <a:xfrm>
              <a:off x="1632132" y="3065145"/>
              <a:ext cx="538480" cy="538480"/>
            </a:xfrm>
            <a:prstGeom prst="rect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69" name="iṧ1idè">
              <a:extLst>
                <a:ext uri="{FF2B5EF4-FFF2-40B4-BE49-F238E27FC236}">
                  <a16:creationId xmlns:a16="http://schemas.microsoft.com/office/drawing/2014/main" id="{AA049F54-2B78-475A-BE7B-E94853B9CD81}"/>
                </a:ext>
              </a:extLst>
            </p:cNvPr>
            <p:cNvSpPr/>
            <p:nvPr/>
          </p:nvSpPr>
          <p:spPr>
            <a:xfrm>
              <a:off x="1786805" y="3213208"/>
              <a:ext cx="229133" cy="242353"/>
            </a:xfrm>
            <a:custGeom>
              <a:avLst/>
              <a:gdLst>
                <a:gd name="connsiteX0" fmla="*/ 372211 w 495300"/>
                <a:gd name="connsiteY0" fmla="*/ 621 h 523875"/>
                <a:gd name="connsiteX1" fmla="*/ 372211 w 495300"/>
                <a:gd name="connsiteY1" fmla="*/ 19671 h 523875"/>
                <a:gd name="connsiteX2" fmla="*/ 334111 w 495300"/>
                <a:gd name="connsiteY2" fmla="*/ 19671 h 523875"/>
                <a:gd name="connsiteX3" fmla="*/ 334111 w 495300"/>
                <a:gd name="connsiteY3" fmla="*/ 143877 h 523875"/>
                <a:gd name="connsiteX4" fmla="*/ 496036 w 495300"/>
                <a:gd name="connsiteY4" fmla="*/ 486587 h 523875"/>
                <a:gd name="connsiteX5" fmla="*/ 481749 w 495300"/>
                <a:gd name="connsiteY5" fmla="*/ 524496 h 523875"/>
                <a:gd name="connsiteX6" fmla="*/ 15024 w 495300"/>
                <a:gd name="connsiteY6" fmla="*/ 524496 h 523875"/>
                <a:gd name="connsiteX7" fmla="*/ 736 w 495300"/>
                <a:gd name="connsiteY7" fmla="*/ 486587 h 523875"/>
                <a:gd name="connsiteX8" fmla="*/ 162661 w 495300"/>
                <a:gd name="connsiteY8" fmla="*/ 143877 h 523875"/>
                <a:gd name="connsiteX9" fmla="*/ 162661 w 495300"/>
                <a:gd name="connsiteY9" fmla="*/ 19671 h 523875"/>
                <a:gd name="connsiteX10" fmla="*/ 124561 w 495300"/>
                <a:gd name="connsiteY10" fmla="*/ 19671 h 523875"/>
                <a:gd name="connsiteX11" fmla="*/ 124561 w 495300"/>
                <a:gd name="connsiteY11" fmla="*/ 621 h 523875"/>
                <a:gd name="connsiteX12" fmla="*/ 372211 w 495300"/>
                <a:gd name="connsiteY12" fmla="*/ 621 h 523875"/>
                <a:gd name="connsiteX13" fmla="*/ 259435 w 495300"/>
                <a:gd name="connsiteY13" fmla="*/ 404767 h 523875"/>
                <a:gd name="connsiteX14" fmla="*/ 256577 w 495300"/>
                <a:gd name="connsiteY14" fmla="*/ 406576 h 523875"/>
                <a:gd name="connsiteX15" fmla="*/ 251053 w 495300"/>
                <a:gd name="connsiteY15" fmla="*/ 410291 h 523875"/>
                <a:gd name="connsiteX16" fmla="*/ 59220 w 495300"/>
                <a:gd name="connsiteY16" fmla="*/ 416864 h 523875"/>
                <a:gd name="connsiteX17" fmla="*/ 55409 w 495300"/>
                <a:gd name="connsiteY17" fmla="*/ 415339 h 523875"/>
                <a:gd name="connsiteX18" fmla="*/ 21310 w 495300"/>
                <a:gd name="connsiteY18" fmla="*/ 487444 h 523875"/>
                <a:gd name="connsiteX19" fmla="*/ 28073 w 495300"/>
                <a:gd name="connsiteY19" fmla="*/ 505446 h 523875"/>
                <a:gd name="connsiteX20" fmla="*/ 468414 w 495300"/>
                <a:gd name="connsiteY20" fmla="*/ 505446 h 523875"/>
                <a:gd name="connsiteX21" fmla="*/ 475176 w 495300"/>
                <a:gd name="connsiteY21" fmla="*/ 487444 h 523875"/>
                <a:gd name="connsiteX22" fmla="*/ 428313 w 495300"/>
                <a:gd name="connsiteY22" fmla="*/ 388289 h 523875"/>
                <a:gd name="connsiteX23" fmla="*/ 259435 w 495300"/>
                <a:gd name="connsiteY23" fmla="*/ 404767 h 523875"/>
                <a:gd name="connsiteX24" fmla="*/ 310299 w 495300"/>
                <a:gd name="connsiteY24" fmla="*/ 257796 h 523875"/>
                <a:gd name="connsiteX25" fmla="*/ 276961 w 495300"/>
                <a:gd name="connsiteY25" fmla="*/ 291134 h 523875"/>
                <a:gd name="connsiteX26" fmla="*/ 310299 w 495300"/>
                <a:gd name="connsiteY26" fmla="*/ 324471 h 523875"/>
                <a:gd name="connsiteX27" fmla="*/ 343636 w 495300"/>
                <a:gd name="connsiteY27" fmla="*/ 291134 h 523875"/>
                <a:gd name="connsiteX28" fmla="*/ 310299 w 495300"/>
                <a:gd name="connsiteY28" fmla="*/ 257796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95300" h="523875">
                  <a:moveTo>
                    <a:pt x="372211" y="621"/>
                  </a:moveTo>
                  <a:lnTo>
                    <a:pt x="372211" y="19671"/>
                  </a:lnTo>
                  <a:lnTo>
                    <a:pt x="334111" y="19671"/>
                  </a:lnTo>
                  <a:lnTo>
                    <a:pt x="334111" y="143877"/>
                  </a:lnTo>
                  <a:lnTo>
                    <a:pt x="496036" y="486587"/>
                  </a:lnTo>
                  <a:lnTo>
                    <a:pt x="481749" y="524496"/>
                  </a:lnTo>
                  <a:lnTo>
                    <a:pt x="15024" y="524496"/>
                  </a:lnTo>
                  <a:lnTo>
                    <a:pt x="736" y="486587"/>
                  </a:lnTo>
                  <a:lnTo>
                    <a:pt x="162661" y="143877"/>
                  </a:lnTo>
                  <a:lnTo>
                    <a:pt x="162661" y="19671"/>
                  </a:lnTo>
                  <a:lnTo>
                    <a:pt x="124561" y="19671"/>
                  </a:lnTo>
                  <a:lnTo>
                    <a:pt x="124561" y="621"/>
                  </a:lnTo>
                  <a:lnTo>
                    <a:pt x="372211" y="621"/>
                  </a:lnTo>
                  <a:close/>
                  <a:moveTo>
                    <a:pt x="259435" y="404767"/>
                  </a:moveTo>
                  <a:lnTo>
                    <a:pt x="256577" y="406576"/>
                  </a:lnTo>
                  <a:lnTo>
                    <a:pt x="251053" y="410291"/>
                  </a:lnTo>
                  <a:cubicBezTo>
                    <a:pt x="203809" y="441628"/>
                    <a:pt x="124275" y="442581"/>
                    <a:pt x="59220" y="416864"/>
                  </a:cubicBezTo>
                  <a:lnTo>
                    <a:pt x="55409" y="415339"/>
                  </a:lnTo>
                  <a:lnTo>
                    <a:pt x="21310" y="487444"/>
                  </a:lnTo>
                  <a:lnTo>
                    <a:pt x="28073" y="505446"/>
                  </a:lnTo>
                  <a:lnTo>
                    <a:pt x="468414" y="505446"/>
                  </a:lnTo>
                  <a:lnTo>
                    <a:pt x="475176" y="487444"/>
                  </a:lnTo>
                  <a:lnTo>
                    <a:pt x="428313" y="388289"/>
                  </a:lnTo>
                  <a:cubicBezTo>
                    <a:pt x="370211" y="373810"/>
                    <a:pt x="300774" y="379335"/>
                    <a:pt x="259435" y="404767"/>
                  </a:cubicBezTo>
                  <a:close/>
                  <a:moveTo>
                    <a:pt x="310299" y="257796"/>
                  </a:moveTo>
                  <a:cubicBezTo>
                    <a:pt x="291915" y="257796"/>
                    <a:pt x="276961" y="272750"/>
                    <a:pt x="276961" y="291134"/>
                  </a:cubicBezTo>
                  <a:cubicBezTo>
                    <a:pt x="276961" y="309517"/>
                    <a:pt x="291915" y="324471"/>
                    <a:pt x="310299" y="324471"/>
                  </a:cubicBezTo>
                  <a:cubicBezTo>
                    <a:pt x="328682" y="324471"/>
                    <a:pt x="343636" y="309517"/>
                    <a:pt x="343636" y="291134"/>
                  </a:cubicBezTo>
                  <a:cubicBezTo>
                    <a:pt x="343636" y="272750"/>
                    <a:pt x="328682" y="257796"/>
                    <a:pt x="310299" y="257796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70" name="išļiďè">
              <a:extLst>
                <a:ext uri="{FF2B5EF4-FFF2-40B4-BE49-F238E27FC236}">
                  <a16:creationId xmlns:a16="http://schemas.microsoft.com/office/drawing/2014/main" id="{E87AD107-0809-4C4F-8338-1AE8E72A4601}"/>
                </a:ext>
              </a:extLst>
            </p:cNvPr>
            <p:cNvSpPr/>
            <p:nvPr/>
          </p:nvSpPr>
          <p:spPr bwMode="auto">
            <a:xfrm>
              <a:off x="862902" y="4174673"/>
              <a:ext cx="2076940" cy="90811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bg1"/>
                  </a:solidFill>
                </a:rPr>
                <a:t>Copy paste fonts. Choose the o</a:t>
              </a:r>
              <a:r>
                <a:rPr lang="en-US" altLang="zh-CN" sz="1100" dirty="0" err="1">
                  <a:solidFill>
                    <a:schemeClr val="bg1"/>
                  </a:solidFill>
                </a:rPr>
                <a:t>nly</a:t>
              </a:r>
              <a:r>
                <a:rPr lang="en-US" altLang="zh-CN" sz="1100" dirty="0">
                  <a:solidFill>
                    <a:schemeClr val="bg1"/>
                  </a:solidFill>
                </a:rPr>
                <a:t> option to retain text.</a:t>
              </a:r>
            </a:p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bg1"/>
                  </a:solidFill>
                </a:rPr>
                <a:t>……</a:t>
              </a:r>
            </a:p>
          </p:txBody>
        </p:sp>
        <p:sp>
          <p:nvSpPr>
            <p:cNvPr id="71" name="ïšḻïďè">
              <a:extLst>
                <a:ext uri="{FF2B5EF4-FFF2-40B4-BE49-F238E27FC236}">
                  <a16:creationId xmlns:a16="http://schemas.microsoft.com/office/drawing/2014/main" id="{965C8EBF-A72F-431F-A6DA-A3ABE4005E28}"/>
                </a:ext>
              </a:extLst>
            </p:cNvPr>
            <p:cNvSpPr txBox="1"/>
            <p:nvPr/>
          </p:nvSpPr>
          <p:spPr bwMode="auto">
            <a:xfrm>
              <a:off x="920053" y="3775276"/>
              <a:ext cx="1962639" cy="39939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Text Here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22469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ṩľíḍ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íŝ1íḍ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DEAC882-DBAA-4456-B3E2-90E704DA4D3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399" y="1013226"/>
            <a:ext cx="10858501" cy="5120874"/>
            <a:chOff x="660399" y="1013226"/>
            <a:chExt cx="10858501" cy="5120874"/>
          </a:xfrm>
        </p:grpSpPr>
        <p:sp>
          <p:nvSpPr>
            <p:cNvPr id="3" name="íṥḷíḋê">
              <a:extLst>
                <a:ext uri="{FF2B5EF4-FFF2-40B4-BE49-F238E27FC236}">
                  <a16:creationId xmlns:a16="http://schemas.microsoft.com/office/drawing/2014/main" id="{24255F8A-557F-4805-A1EF-35C02255C0D2}"/>
                </a:ext>
              </a:extLst>
            </p:cNvPr>
            <p:cNvSpPr/>
            <p:nvPr/>
          </p:nvSpPr>
          <p:spPr>
            <a:xfrm rot="1200000">
              <a:off x="2580457" y="3135354"/>
              <a:ext cx="396770" cy="396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15635"/>
                    <a:pt x="2418" y="10235"/>
                    <a:pt x="6326" y="6326"/>
                  </a:cubicBezTo>
                  <a:cubicBezTo>
                    <a:pt x="10235" y="2418"/>
                    <a:pt x="15635" y="0"/>
                    <a:pt x="21600" y="0"/>
                  </a:cubicBezTo>
                </a:path>
              </a:pathLst>
            </a:custGeom>
            <a:noFill/>
            <a:ln w="57150" cap="flat">
              <a:solidFill>
                <a:schemeClr val="accent1"/>
              </a:solidFill>
              <a:prstDash val="solid"/>
              <a:round/>
              <a:headEnd/>
              <a:tailEnd type="triangl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/>
            </a:p>
          </p:txBody>
        </p:sp>
        <p:sp>
          <p:nvSpPr>
            <p:cNvPr id="4" name="î$ḻïḋè">
              <a:extLst>
                <a:ext uri="{FF2B5EF4-FFF2-40B4-BE49-F238E27FC236}">
                  <a16:creationId xmlns:a16="http://schemas.microsoft.com/office/drawing/2014/main" id="{9E0E8888-0B16-41B6-AB45-C2ECB495DD39}"/>
                </a:ext>
              </a:extLst>
            </p:cNvPr>
            <p:cNvSpPr/>
            <p:nvPr/>
          </p:nvSpPr>
          <p:spPr>
            <a:xfrm rot="1200000">
              <a:off x="4787659" y="2608692"/>
              <a:ext cx="396770" cy="396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15635"/>
                    <a:pt x="2418" y="10235"/>
                    <a:pt x="6326" y="6326"/>
                  </a:cubicBezTo>
                  <a:cubicBezTo>
                    <a:pt x="10235" y="2418"/>
                    <a:pt x="15635" y="0"/>
                    <a:pt x="21600" y="0"/>
                  </a:cubicBezTo>
                </a:path>
              </a:pathLst>
            </a:custGeom>
            <a:noFill/>
            <a:ln w="57150" cap="flat">
              <a:solidFill>
                <a:schemeClr val="accent2"/>
              </a:solidFill>
              <a:prstDash val="solid"/>
              <a:round/>
              <a:headEnd/>
              <a:tailEnd type="triangl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/>
            </a:p>
          </p:txBody>
        </p:sp>
        <p:sp>
          <p:nvSpPr>
            <p:cNvPr id="5" name="íşḻîḋe">
              <a:extLst>
                <a:ext uri="{FF2B5EF4-FFF2-40B4-BE49-F238E27FC236}">
                  <a16:creationId xmlns:a16="http://schemas.microsoft.com/office/drawing/2014/main" id="{AB05B3E1-94F9-4A99-990B-0A423AF812FB}"/>
                </a:ext>
              </a:extLst>
            </p:cNvPr>
            <p:cNvSpPr/>
            <p:nvPr/>
          </p:nvSpPr>
          <p:spPr>
            <a:xfrm rot="1200000">
              <a:off x="6994863" y="2082028"/>
              <a:ext cx="396770" cy="396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15635"/>
                    <a:pt x="2418" y="10235"/>
                    <a:pt x="6326" y="6326"/>
                  </a:cubicBezTo>
                  <a:cubicBezTo>
                    <a:pt x="10235" y="2418"/>
                    <a:pt x="15635" y="0"/>
                    <a:pt x="21600" y="0"/>
                  </a:cubicBezTo>
                </a:path>
              </a:pathLst>
            </a:custGeom>
            <a:noFill/>
            <a:ln w="57150" cap="flat">
              <a:solidFill>
                <a:schemeClr val="accent1"/>
              </a:solidFill>
              <a:prstDash val="solid"/>
              <a:round/>
              <a:headEnd/>
              <a:tailEnd type="triangl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/>
            </a:p>
          </p:txBody>
        </p:sp>
        <p:grpSp>
          <p:nvGrpSpPr>
            <p:cNvPr id="6" name="ïšḻiďé">
              <a:extLst>
                <a:ext uri="{FF2B5EF4-FFF2-40B4-BE49-F238E27FC236}">
                  <a16:creationId xmlns:a16="http://schemas.microsoft.com/office/drawing/2014/main" id="{A09DF451-A185-4305-9B28-8769011F0075}"/>
                </a:ext>
              </a:extLst>
            </p:cNvPr>
            <p:cNvGrpSpPr/>
            <p:nvPr/>
          </p:nvGrpSpPr>
          <p:grpSpPr>
            <a:xfrm>
              <a:off x="660399" y="3837557"/>
              <a:ext cx="2029684" cy="2296543"/>
              <a:chOff x="660400" y="3837557"/>
              <a:chExt cx="2006466" cy="2296543"/>
            </a:xfrm>
          </p:grpSpPr>
          <p:sp>
            <p:nvSpPr>
              <p:cNvPr id="35" name="ïṧlïḓè">
                <a:extLst>
                  <a:ext uri="{FF2B5EF4-FFF2-40B4-BE49-F238E27FC236}">
                    <a16:creationId xmlns:a16="http://schemas.microsoft.com/office/drawing/2014/main" id="{2BC695BE-FFAF-4587-8D23-1FFE252E78AA}"/>
                  </a:ext>
                </a:extLst>
              </p:cNvPr>
              <p:cNvSpPr/>
              <p:nvPr/>
            </p:nvSpPr>
            <p:spPr>
              <a:xfrm>
                <a:off x="660400" y="3837557"/>
                <a:ext cx="2006466" cy="1228213"/>
              </a:xfrm>
              <a:prstGeom prst="roundRect">
                <a:avLst>
                  <a:gd name="adj" fmla="val 0"/>
                </a:avLst>
              </a:prstGeom>
              <a:blipFill>
                <a:blip r:embed="rId3" cstate="screen">
                  <a:duotone>
                    <a:prstClr val="black"/>
                    <a:schemeClr val="accent3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 w="381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 defTabSz="913765"/>
                <a:endParaRPr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36" name="íšľïḓè">
                <a:extLst>
                  <a:ext uri="{FF2B5EF4-FFF2-40B4-BE49-F238E27FC236}">
                    <a16:creationId xmlns:a16="http://schemas.microsoft.com/office/drawing/2014/main" id="{0133581B-15E4-4CDD-88AA-DE0251301D66}"/>
                  </a:ext>
                </a:extLst>
              </p:cNvPr>
              <p:cNvGrpSpPr/>
              <p:nvPr/>
            </p:nvGrpSpPr>
            <p:grpSpPr>
              <a:xfrm>
                <a:off x="660400" y="5102651"/>
                <a:ext cx="2006466" cy="1031449"/>
                <a:chOff x="1556066" y="5117165"/>
                <a:chExt cx="1662263" cy="1031449"/>
              </a:xfrm>
            </p:grpSpPr>
            <p:sp>
              <p:nvSpPr>
                <p:cNvPr id="37" name="îṡļiḋé">
                  <a:extLst>
                    <a:ext uri="{FF2B5EF4-FFF2-40B4-BE49-F238E27FC236}">
                      <a16:creationId xmlns:a16="http://schemas.microsoft.com/office/drawing/2014/main" id="{2161E407-B8E0-4487-97BE-44097893C4BE}"/>
                    </a:ext>
                  </a:extLst>
                </p:cNvPr>
                <p:cNvSpPr/>
                <p:nvPr/>
              </p:nvSpPr>
              <p:spPr bwMode="auto">
                <a:xfrm>
                  <a:off x="1556066" y="5509003"/>
                  <a:ext cx="1662263" cy="6396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000"/>
                    <a:t>Supporting te</a:t>
                  </a:r>
                  <a:r>
                    <a:rPr lang="en-US" altLang="zh-CN" sz="100"/>
                    <a:t> </a:t>
                  </a:r>
                  <a:r>
                    <a:rPr lang="en-US" altLang="zh-CN" sz="1000"/>
                    <a:t>xt </a:t>
                  </a:r>
                  <a:r>
                    <a:rPr lang="en-US" altLang="zh-CN" sz="1000" dirty="0"/>
                    <a:t>here.</a:t>
                  </a:r>
                </a:p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000" dirty="0"/>
                    <a:t>……</a:t>
                  </a:r>
                </a:p>
              </p:txBody>
            </p:sp>
            <p:sp>
              <p:nvSpPr>
                <p:cNvPr id="38" name="íṧliďè">
                  <a:extLst>
                    <a:ext uri="{FF2B5EF4-FFF2-40B4-BE49-F238E27FC236}">
                      <a16:creationId xmlns:a16="http://schemas.microsoft.com/office/drawing/2014/main" id="{C88A47BF-A953-4480-AA96-022E14C1A23A}"/>
                    </a:ext>
                  </a:extLst>
                </p:cNvPr>
                <p:cNvSpPr/>
                <p:nvPr/>
              </p:nvSpPr>
              <p:spPr>
                <a:xfrm>
                  <a:off x="1556066" y="5117165"/>
                  <a:ext cx="1662263" cy="391835"/>
                </a:xfrm>
                <a:prstGeom prst="rect">
                  <a:avLst/>
                </a:prstGeom>
                <a:noFill/>
                <a:ln w="3175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lang="en-US" altLang="zh-CN" sz="1600" b="1" dirty="0">
                      <a:solidFill>
                        <a:schemeClr val="tx1"/>
                      </a:solidFill>
                    </a:rPr>
                    <a:t>01</a:t>
                  </a:r>
                  <a:r>
                    <a:rPr lang="en-US" altLang="zh-CN" sz="1600" b="1">
                      <a:solidFill>
                        <a:schemeClr val="tx1"/>
                      </a:solidFill>
                    </a:rPr>
                    <a:t>.Tex</a:t>
                  </a:r>
                  <a:r>
                    <a:rPr lang="en-US" altLang="zh-CN" sz="100" b="1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600" b="1">
                      <a:solidFill>
                        <a:schemeClr val="tx1"/>
                      </a:solidFill>
                    </a:rPr>
                    <a:t>t </a:t>
                  </a:r>
                  <a:r>
                    <a:rPr lang="en-US" altLang="zh-CN" sz="1600" b="1" dirty="0">
                      <a:solidFill>
                        <a:schemeClr val="tx1"/>
                      </a:solidFill>
                    </a:rPr>
                    <a:t>here</a:t>
                  </a:r>
                  <a:endParaRPr lang="id-ID" altLang="zh-CN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7" name="íṣľïḑé">
              <a:extLst>
                <a:ext uri="{FF2B5EF4-FFF2-40B4-BE49-F238E27FC236}">
                  <a16:creationId xmlns:a16="http://schemas.microsoft.com/office/drawing/2014/main" id="{E1AD5473-C74D-426A-99FD-5ECF0EFC2C4B}"/>
                </a:ext>
              </a:extLst>
            </p:cNvPr>
            <p:cNvCxnSpPr/>
            <p:nvPr/>
          </p:nvCxnSpPr>
          <p:spPr>
            <a:xfrm>
              <a:off x="2778843" y="5298568"/>
              <a:ext cx="0" cy="835532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î$ļïḍè">
              <a:extLst>
                <a:ext uri="{FF2B5EF4-FFF2-40B4-BE49-F238E27FC236}">
                  <a16:creationId xmlns:a16="http://schemas.microsoft.com/office/drawing/2014/main" id="{CDA81C9D-A3B1-428D-958F-7FAD399DC45D}"/>
                </a:ext>
              </a:extLst>
            </p:cNvPr>
            <p:cNvGrpSpPr/>
            <p:nvPr/>
          </p:nvGrpSpPr>
          <p:grpSpPr>
            <a:xfrm>
              <a:off x="2867601" y="3335107"/>
              <a:ext cx="2029684" cy="2798993"/>
              <a:chOff x="2873408" y="3335107"/>
              <a:chExt cx="2006466" cy="2798993"/>
            </a:xfrm>
          </p:grpSpPr>
          <p:sp>
            <p:nvSpPr>
              <p:cNvPr id="31" name="íṧľîḑè">
                <a:extLst>
                  <a:ext uri="{FF2B5EF4-FFF2-40B4-BE49-F238E27FC236}">
                    <a16:creationId xmlns:a16="http://schemas.microsoft.com/office/drawing/2014/main" id="{511FB51A-37C1-468D-9F6C-74B069F5ED12}"/>
                  </a:ext>
                </a:extLst>
              </p:cNvPr>
              <p:cNvSpPr/>
              <p:nvPr/>
            </p:nvSpPr>
            <p:spPr>
              <a:xfrm>
                <a:off x="2873408" y="3335107"/>
                <a:ext cx="2006466" cy="1730663"/>
              </a:xfrm>
              <a:prstGeom prst="roundRect">
                <a:avLst>
                  <a:gd name="adj" fmla="val 0"/>
                </a:avLst>
              </a:prstGeom>
              <a:blipFill>
                <a:blip r:embed="rId4" cstate="screen">
                  <a:duotone>
                    <a:prstClr val="black"/>
                    <a:schemeClr val="accent3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 w="381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 defTabSz="913765"/>
                <a:endParaRPr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32" name="ïṩlíďê">
                <a:extLst>
                  <a:ext uri="{FF2B5EF4-FFF2-40B4-BE49-F238E27FC236}">
                    <a16:creationId xmlns:a16="http://schemas.microsoft.com/office/drawing/2014/main" id="{757A1188-B3C8-44DA-AAB4-9751B0054C74}"/>
                  </a:ext>
                </a:extLst>
              </p:cNvPr>
              <p:cNvGrpSpPr/>
              <p:nvPr/>
            </p:nvGrpSpPr>
            <p:grpSpPr>
              <a:xfrm>
                <a:off x="2873408" y="5102651"/>
                <a:ext cx="2006466" cy="1031449"/>
                <a:chOff x="1556066" y="5117165"/>
                <a:chExt cx="1662263" cy="1031449"/>
              </a:xfrm>
            </p:grpSpPr>
            <p:sp>
              <p:nvSpPr>
                <p:cNvPr id="33" name="íŝḷiḓe">
                  <a:extLst>
                    <a:ext uri="{FF2B5EF4-FFF2-40B4-BE49-F238E27FC236}">
                      <a16:creationId xmlns:a16="http://schemas.microsoft.com/office/drawing/2014/main" id="{49F17B96-8BD0-4E78-A497-020617C2CAA9}"/>
                    </a:ext>
                  </a:extLst>
                </p:cNvPr>
                <p:cNvSpPr/>
                <p:nvPr/>
              </p:nvSpPr>
              <p:spPr bwMode="auto">
                <a:xfrm>
                  <a:off x="1556066" y="5509003"/>
                  <a:ext cx="1662263" cy="6396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000"/>
                    <a:t>Supporting te</a:t>
                  </a:r>
                  <a:r>
                    <a:rPr lang="en-US" altLang="zh-CN" sz="100"/>
                    <a:t> </a:t>
                  </a:r>
                  <a:r>
                    <a:rPr lang="en-US" altLang="zh-CN" sz="1000"/>
                    <a:t>xt </a:t>
                  </a:r>
                  <a:r>
                    <a:rPr lang="en-US" altLang="zh-CN" sz="1000" dirty="0"/>
                    <a:t>here.</a:t>
                  </a:r>
                </a:p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000" dirty="0"/>
                    <a:t>……</a:t>
                  </a:r>
                </a:p>
              </p:txBody>
            </p:sp>
            <p:sp>
              <p:nvSpPr>
                <p:cNvPr id="34" name="íŝḷïḑe">
                  <a:extLst>
                    <a:ext uri="{FF2B5EF4-FFF2-40B4-BE49-F238E27FC236}">
                      <a16:creationId xmlns:a16="http://schemas.microsoft.com/office/drawing/2014/main" id="{DF55282D-5A3F-406B-B25F-8A5A9C8B6163}"/>
                    </a:ext>
                  </a:extLst>
                </p:cNvPr>
                <p:cNvSpPr/>
                <p:nvPr/>
              </p:nvSpPr>
              <p:spPr>
                <a:xfrm>
                  <a:off x="1556066" y="5117165"/>
                  <a:ext cx="1662263" cy="391835"/>
                </a:xfrm>
                <a:prstGeom prst="rect">
                  <a:avLst/>
                </a:prstGeom>
                <a:noFill/>
                <a:ln w="3175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lang="en-US" altLang="zh-CN" sz="1600" b="1" dirty="0">
                      <a:solidFill>
                        <a:schemeClr val="tx1"/>
                      </a:solidFill>
                    </a:rPr>
                    <a:t>02</a:t>
                  </a:r>
                  <a:r>
                    <a:rPr lang="en-US" altLang="zh-CN" sz="1600" b="1">
                      <a:solidFill>
                        <a:schemeClr val="tx1"/>
                      </a:solidFill>
                    </a:rPr>
                    <a:t>.Tex</a:t>
                  </a:r>
                  <a:r>
                    <a:rPr lang="en-US" altLang="zh-CN" sz="100" b="1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600" b="1">
                      <a:solidFill>
                        <a:schemeClr val="tx1"/>
                      </a:solidFill>
                    </a:rPr>
                    <a:t>t </a:t>
                  </a:r>
                  <a:r>
                    <a:rPr lang="en-US" altLang="zh-CN" sz="1600" b="1" dirty="0">
                      <a:solidFill>
                        <a:schemeClr val="tx1"/>
                      </a:solidFill>
                    </a:rPr>
                    <a:t>here</a:t>
                  </a:r>
                  <a:endParaRPr lang="id-ID" altLang="zh-CN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ïṡlïḋé">
              <a:extLst>
                <a:ext uri="{FF2B5EF4-FFF2-40B4-BE49-F238E27FC236}">
                  <a16:creationId xmlns:a16="http://schemas.microsoft.com/office/drawing/2014/main" id="{E1E69B49-228B-4623-8E25-83F0F4C3095D}"/>
                </a:ext>
              </a:extLst>
            </p:cNvPr>
            <p:cNvGrpSpPr/>
            <p:nvPr/>
          </p:nvGrpSpPr>
          <p:grpSpPr>
            <a:xfrm>
              <a:off x="5074803" y="2840631"/>
              <a:ext cx="2029685" cy="3293469"/>
              <a:chOff x="5086416" y="2840631"/>
              <a:chExt cx="2006467" cy="3293469"/>
            </a:xfrm>
          </p:grpSpPr>
          <p:sp>
            <p:nvSpPr>
              <p:cNvPr id="27" name="ïŝḻiḑè">
                <a:extLst>
                  <a:ext uri="{FF2B5EF4-FFF2-40B4-BE49-F238E27FC236}">
                    <a16:creationId xmlns:a16="http://schemas.microsoft.com/office/drawing/2014/main" id="{776705BA-0469-4783-969F-714421556325}"/>
                  </a:ext>
                </a:extLst>
              </p:cNvPr>
              <p:cNvSpPr/>
              <p:nvPr/>
            </p:nvSpPr>
            <p:spPr>
              <a:xfrm>
                <a:off x="5086416" y="2840631"/>
                <a:ext cx="2006467" cy="2225139"/>
              </a:xfrm>
              <a:prstGeom prst="roundRect">
                <a:avLst>
                  <a:gd name="adj" fmla="val 0"/>
                </a:avLst>
              </a:prstGeom>
              <a:blipFill>
                <a:blip r:embed="rId5" cstate="screen">
                  <a:duotone>
                    <a:prstClr val="black"/>
                    <a:schemeClr val="accent3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 w="381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 defTabSz="913765"/>
                <a:endParaRPr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8" name="íš1ïḍé">
                <a:extLst>
                  <a:ext uri="{FF2B5EF4-FFF2-40B4-BE49-F238E27FC236}">
                    <a16:creationId xmlns:a16="http://schemas.microsoft.com/office/drawing/2014/main" id="{7EB346CA-88D6-4851-801C-F5527EAA456D}"/>
                  </a:ext>
                </a:extLst>
              </p:cNvPr>
              <p:cNvGrpSpPr/>
              <p:nvPr/>
            </p:nvGrpSpPr>
            <p:grpSpPr>
              <a:xfrm>
                <a:off x="5086416" y="5102651"/>
                <a:ext cx="2006466" cy="1031449"/>
                <a:chOff x="1556066" y="5117165"/>
                <a:chExt cx="1662263" cy="1031449"/>
              </a:xfrm>
            </p:grpSpPr>
            <p:sp>
              <p:nvSpPr>
                <p:cNvPr id="29" name="íṧļíḍê">
                  <a:extLst>
                    <a:ext uri="{FF2B5EF4-FFF2-40B4-BE49-F238E27FC236}">
                      <a16:creationId xmlns:a16="http://schemas.microsoft.com/office/drawing/2014/main" id="{5E4AF520-3FFB-43AC-AC69-94A90D8E1989}"/>
                    </a:ext>
                  </a:extLst>
                </p:cNvPr>
                <p:cNvSpPr/>
                <p:nvPr/>
              </p:nvSpPr>
              <p:spPr bwMode="auto">
                <a:xfrm>
                  <a:off x="1556066" y="5509003"/>
                  <a:ext cx="1662263" cy="6396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000"/>
                    <a:t>Supporting te</a:t>
                  </a:r>
                  <a:r>
                    <a:rPr lang="en-US" altLang="zh-CN" sz="100"/>
                    <a:t> </a:t>
                  </a:r>
                  <a:r>
                    <a:rPr lang="en-US" altLang="zh-CN" sz="1000"/>
                    <a:t>xt </a:t>
                  </a:r>
                  <a:r>
                    <a:rPr lang="en-US" altLang="zh-CN" sz="1000" dirty="0"/>
                    <a:t>here.</a:t>
                  </a:r>
                </a:p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000" dirty="0"/>
                    <a:t>……</a:t>
                  </a:r>
                </a:p>
              </p:txBody>
            </p:sp>
            <p:sp>
              <p:nvSpPr>
                <p:cNvPr id="30" name="ïṥļíḑé">
                  <a:extLst>
                    <a:ext uri="{FF2B5EF4-FFF2-40B4-BE49-F238E27FC236}">
                      <a16:creationId xmlns:a16="http://schemas.microsoft.com/office/drawing/2014/main" id="{0B991123-5E94-4063-91DE-D12A520EB420}"/>
                    </a:ext>
                  </a:extLst>
                </p:cNvPr>
                <p:cNvSpPr/>
                <p:nvPr/>
              </p:nvSpPr>
              <p:spPr>
                <a:xfrm>
                  <a:off x="1556066" y="5117165"/>
                  <a:ext cx="1662263" cy="391835"/>
                </a:xfrm>
                <a:prstGeom prst="rect">
                  <a:avLst/>
                </a:prstGeom>
                <a:noFill/>
                <a:ln w="3175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lang="en-US" altLang="zh-CN" sz="1600" b="1" dirty="0">
                      <a:solidFill>
                        <a:schemeClr val="tx1"/>
                      </a:solidFill>
                    </a:rPr>
                    <a:t>03.</a:t>
                  </a:r>
                  <a:r>
                    <a:rPr lang="en-US" altLang="zh-CN" sz="1600" b="1">
                      <a:solidFill>
                        <a:schemeClr val="tx1"/>
                      </a:solidFill>
                    </a:rPr>
                    <a:t>Text he</a:t>
                  </a:r>
                  <a:r>
                    <a:rPr lang="en-US" altLang="zh-CN" sz="100" b="1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600" b="1">
                      <a:solidFill>
                        <a:schemeClr val="tx1"/>
                      </a:solidFill>
                    </a:rPr>
                    <a:t>re</a:t>
                  </a:r>
                  <a:endParaRPr lang="id-ID" altLang="zh-CN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0" name="îṣ1iḑe">
              <a:extLst>
                <a:ext uri="{FF2B5EF4-FFF2-40B4-BE49-F238E27FC236}">
                  <a16:creationId xmlns:a16="http://schemas.microsoft.com/office/drawing/2014/main" id="{BD6295BF-D762-4D21-83A2-17B87EB9F2FF}"/>
                </a:ext>
              </a:extLst>
            </p:cNvPr>
            <p:cNvGrpSpPr/>
            <p:nvPr/>
          </p:nvGrpSpPr>
          <p:grpSpPr>
            <a:xfrm>
              <a:off x="7282007" y="2322230"/>
              <a:ext cx="2029687" cy="3811870"/>
              <a:chOff x="7299424" y="2322230"/>
              <a:chExt cx="2006468" cy="3811870"/>
            </a:xfrm>
          </p:grpSpPr>
          <p:sp>
            <p:nvSpPr>
              <p:cNvPr id="23" name="išlîḓe">
                <a:extLst>
                  <a:ext uri="{FF2B5EF4-FFF2-40B4-BE49-F238E27FC236}">
                    <a16:creationId xmlns:a16="http://schemas.microsoft.com/office/drawing/2014/main" id="{E806D7C0-994C-42E1-A90B-7427601615C7}"/>
                  </a:ext>
                </a:extLst>
              </p:cNvPr>
              <p:cNvSpPr/>
              <p:nvPr/>
            </p:nvSpPr>
            <p:spPr>
              <a:xfrm>
                <a:off x="7299425" y="2322230"/>
                <a:ext cx="2006467" cy="2743540"/>
              </a:xfrm>
              <a:prstGeom prst="roundRect">
                <a:avLst>
                  <a:gd name="adj" fmla="val 0"/>
                </a:avLst>
              </a:prstGeom>
              <a:blipFill>
                <a:blip r:embed="rId6" cstate="screen">
                  <a:duotone>
                    <a:prstClr val="black"/>
                    <a:schemeClr val="accent3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 w="381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 defTabSz="913765"/>
                <a:endParaRPr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4" name="iś1íďê">
                <a:extLst>
                  <a:ext uri="{FF2B5EF4-FFF2-40B4-BE49-F238E27FC236}">
                    <a16:creationId xmlns:a16="http://schemas.microsoft.com/office/drawing/2014/main" id="{93FDDBE1-6EBE-4DCC-AEDB-C5B5349B0B98}"/>
                  </a:ext>
                </a:extLst>
              </p:cNvPr>
              <p:cNvGrpSpPr/>
              <p:nvPr/>
            </p:nvGrpSpPr>
            <p:grpSpPr>
              <a:xfrm>
                <a:off x="7299424" y="5102651"/>
                <a:ext cx="2006466" cy="1031449"/>
                <a:chOff x="1556066" y="5117165"/>
                <a:chExt cx="1662263" cy="1031449"/>
              </a:xfrm>
            </p:grpSpPr>
            <p:sp>
              <p:nvSpPr>
                <p:cNvPr id="25" name="iṥľíḑê">
                  <a:extLst>
                    <a:ext uri="{FF2B5EF4-FFF2-40B4-BE49-F238E27FC236}">
                      <a16:creationId xmlns:a16="http://schemas.microsoft.com/office/drawing/2014/main" id="{C436887D-D43B-45F0-8ED6-5CC9BFF5994C}"/>
                    </a:ext>
                  </a:extLst>
                </p:cNvPr>
                <p:cNvSpPr/>
                <p:nvPr/>
              </p:nvSpPr>
              <p:spPr bwMode="auto">
                <a:xfrm>
                  <a:off x="1556066" y="5509003"/>
                  <a:ext cx="1662263" cy="6396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000" dirty="0"/>
                    <a:t>Supporting text </a:t>
                  </a:r>
                  <a:r>
                    <a:rPr lang="en-US" altLang="zh-CN" sz="1000"/>
                    <a:t>here.</a:t>
                  </a:r>
                  <a:r>
                    <a:rPr lang="en-US" altLang="zh-CN" sz="100"/>
                    <a:t> </a:t>
                  </a:r>
                  <a:endParaRPr lang="en-US" altLang="zh-CN" sz="100" dirty="0"/>
                </a:p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000" dirty="0"/>
                    <a:t>……</a:t>
                  </a:r>
                </a:p>
              </p:txBody>
            </p:sp>
            <p:sp>
              <p:nvSpPr>
                <p:cNvPr id="26" name="îṩḻídé">
                  <a:extLst>
                    <a:ext uri="{FF2B5EF4-FFF2-40B4-BE49-F238E27FC236}">
                      <a16:creationId xmlns:a16="http://schemas.microsoft.com/office/drawing/2014/main" id="{C7897338-A1EB-40D8-A682-61C1469D1055}"/>
                    </a:ext>
                  </a:extLst>
                </p:cNvPr>
                <p:cNvSpPr/>
                <p:nvPr/>
              </p:nvSpPr>
              <p:spPr>
                <a:xfrm>
                  <a:off x="1556066" y="5117165"/>
                  <a:ext cx="1662263" cy="391835"/>
                </a:xfrm>
                <a:prstGeom prst="rect">
                  <a:avLst/>
                </a:prstGeom>
                <a:noFill/>
                <a:ln w="3175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lang="en-US" altLang="zh-CN" sz="1600" b="1" dirty="0">
                      <a:solidFill>
                        <a:schemeClr val="tx1"/>
                      </a:solidFill>
                    </a:rPr>
                    <a:t>04.</a:t>
                  </a:r>
                  <a:r>
                    <a:rPr lang="en-US" altLang="zh-CN" sz="1600" b="1">
                      <a:solidFill>
                        <a:schemeClr val="tx1"/>
                      </a:solidFill>
                    </a:rPr>
                    <a:t>Text he</a:t>
                  </a:r>
                  <a:r>
                    <a:rPr lang="en-US" altLang="zh-CN" sz="100" b="1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600" b="1">
                      <a:solidFill>
                        <a:schemeClr val="tx1"/>
                      </a:solidFill>
                    </a:rPr>
                    <a:t>re</a:t>
                  </a:r>
                  <a:endParaRPr lang="id-ID" altLang="zh-CN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11" name="iśliḑe">
              <a:extLst>
                <a:ext uri="{FF2B5EF4-FFF2-40B4-BE49-F238E27FC236}">
                  <a16:creationId xmlns:a16="http://schemas.microsoft.com/office/drawing/2014/main" id="{73915C95-D4D6-4223-B0D9-3FDFA6A4B9AE}"/>
                </a:ext>
              </a:extLst>
            </p:cNvPr>
            <p:cNvCxnSpPr/>
            <p:nvPr/>
          </p:nvCxnSpPr>
          <p:spPr>
            <a:xfrm>
              <a:off x="4986046" y="5298568"/>
              <a:ext cx="0" cy="835532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íslïḓè">
              <a:extLst>
                <a:ext uri="{FF2B5EF4-FFF2-40B4-BE49-F238E27FC236}">
                  <a16:creationId xmlns:a16="http://schemas.microsoft.com/office/drawing/2014/main" id="{534C15DA-6627-44E5-84B4-91DC54947001}"/>
                </a:ext>
              </a:extLst>
            </p:cNvPr>
            <p:cNvCxnSpPr/>
            <p:nvPr/>
          </p:nvCxnSpPr>
          <p:spPr>
            <a:xfrm>
              <a:off x="7193250" y="5298568"/>
              <a:ext cx="0" cy="835532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íŝ1íḍe">
              <a:extLst>
                <a:ext uri="{FF2B5EF4-FFF2-40B4-BE49-F238E27FC236}">
                  <a16:creationId xmlns:a16="http://schemas.microsoft.com/office/drawing/2014/main" id="{B8802AD6-246E-4B81-8298-FA12039EE561}"/>
                </a:ext>
              </a:extLst>
            </p:cNvPr>
            <p:cNvSpPr/>
            <p:nvPr/>
          </p:nvSpPr>
          <p:spPr>
            <a:xfrm rot="1200000">
              <a:off x="9202069" y="1555364"/>
              <a:ext cx="396770" cy="396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15635"/>
                    <a:pt x="2418" y="10235"/>
                    <a:pt x="6326" y="6326"/>
                  </a:cubicBezTo>
                  <a:cubicBezTo>
                    <a:pt x="10235" y="2418"/>
                    <a:pt x="15635" y="0"/>
                    <a:pt x="21600" y="0"/>
                  </a:cubicBezTo>
                </a:path>
              </a:pathLst>
            </a:custGeom>
            <a:noFill/>
            <a:ln w="57150" cap="flat">
              <a:solidFill>
                <a:schemeClr val="accent2"/>
              </a:solidFill>
              <a:prstDash val="solid"/>
              <a:round/>
              <a:headEnd/>
              <a:tailEnd type="triangle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/>
            </a:p>
          </p:txBody>
        </p:sp>
        <p:grpSp>
          <p:nvGrpSpPr>
            <p:cNvPr id="14" name="ïṩļîḍê">
              <a:extLst>
                <a:ext uri="{FF2B5EF4-FFF2-40B4-BE49-F238E27FC236}">
                  <a16:creationId xmlns:a16="http://schemas.microsoft.com/office/drawing/2014/main" id="{997E7783-2439-4E61-A4AD-361E25D0162D}"/>
                </a:ext>
              </a:extLst>
            </p:cNvPr>
            <p:cNvGrpSpPr/>
            <p:nvPr/>
          </p:nvGrpSpPr>
          <p:grpSpPr>
            <a:xfrm>
              <a:off x="9489215" y="1835730"/>
              <a:ext cx="2029685" cy="4298370"/>
              <a:chOff x="9512433" y="1835730"/>
              <a:chExt cx="2006467" cy="4298370"/>
            </a:xfrm>
          </p:grpSpPr>
          <p:sp>
            <p:nvSpPr>
              <p:cNvPr id="19" name="íṡ1iḑe">
                <a:extLst>
                  <a:ext uri="{FF2B5EF4-FFF2-40B4-BE49-F238E27FC236}">
                    <a16:creationId xmlns:a16="http://schemas.microsoft.com/office/drawing/2014/main" id="{E47C95A0-84F6-4BAB-AAC3-61DD23BF0950}"/>
                  </a:ext>
                </a:extLst>
              </p:cNvPr>
              <p:cNvSpPr/>
              <p:nvPr/>
            </p:nvSpPr>
            <p:spPr>
              <a:xfrm>
                <a:off x="9512433" y="1835730"/>
                <a:ext cx="2006467" cy="3230040"/>
              </a:xfrm>
              <a:prstGeom prst="roundRect">
                <a:avLst>
                  <a:gd name="adj" fmla="val 0"/>
                </a:avLst>
              </a:prstGeom>
              <a:blipFill>
                <a:blip r:embed="rId7" cstate="screen">
                  <a:duotone>
                    <a:prstClr val="black"/>
                    <a:schemeClr val="accent3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 w="381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 defTabSz="913765"/>
                <a:endParaRPr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0" name="íŝḷîḑè">
                <a:extLst>
                  <a:ext uri="{FF2B5EF4-FFF2-40B4-BE49-F238E27FC236}">
                    <a16:creationId xmlns:a16="http://schemas.microsoft.com/office/drawing/2014/main" id="{4664E2B8-0B7F-48C2-8756-92FEF0BC0573}"/>
                  </a:ext>
                </a:extLst>
              </p:cNvPr>
              <p:cNvGrpSpPr/>
              <p:nvPr/>
            </p:nvGrpSpPr>
            <p:grpSpPr>
              <a:xfrm>
                <a:off x="9512434" y="5102651"/>
                <a:ext cx="2006466" cy="1031449"/>
                <a:chOff x="1556066" y="5117165"/>
                <a:chExt cx="1662263" cy="1031449"/>
              </a:xfrm>
            </p:grpSpPr>
            <p:sp>
              <p:nvSpPr>
                <p:cNvPr id="21" name="išḷiďê">
                  <a:extLst>
                    <a:ext uri="{FF2B5EF4-FFF2-40B4-BE49-F238E27FC236}">
                      <a16:creationId xmlns:a16="http://schemas.microsoft.com/office/drawing/2014/main" id="{900EA41D-BD95-49CD-8A9B-4B8D6E573FB5}"/>
                    </a:ext>
                  </a:extLst>
                </p:cNvPr>
                <p:cNvSpPr/>
                <p:nvPr/>
              </p:nvSpPr>
              <p:spPr bwMode="auto">
                <a:xfrm>
                  <a:off x="1556066" y="5509003"/>
                  <a:ext cx="1662263" cy="6396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000" dirty="0"/>
                    <a:t>Supporting text </a:t>
                  </a:r>
                  <a:r>
                    <a:rPr lang="en-US" altLang="zh-CN" sz="1000"/>
                    <a:t>here.</a:t>
                  </a:r>
                  <a:r>
                    <a:rPr lang="en-US" altLang="zh-CN" sz="100"/>
                    <a:t> </a:t>
                  </a:r>
                  <a:endParaRPr lang="en-US" altLang="zh-CN" sz="100" dirty="0"/>
                </a:p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000" dirty="0"/>
                    <a:t>……</a:t>
                  </a:r>
                </a:p>
              </p:txBody>
            </p:sp>
            <p:sp>
              <p:nvSpPr>
                <p:cNvPr id="22" name="îsḷïdê">
                  <a:extLst>
                    <a:ext uri="{FF2B5EF4-FFF2-40B4-BE49-F238E27FC236}">
                      <a16:creationId xmlns:a16="http://schemas.microsoft.com/office/drawing/2014/main" id="{1AB2C2E7-CF01-4AAD-B83E-496BB9F04739}"/>
                    </a:ext>
                  </a:extLst>
                </p:cNvPr>
                <p:cNvSpPr/>
                <p:nvPr/>
              </p:nvSpPr>
              <p:spPr>
                <a:xfrm>
                  <a:off x="1556066" y="5117165"/>
                  <a:ext cx="1662263" cy="391835"/>
                </a:xfrm>
                <a:prstGeom prst="rect">
                  <a:avLst/>
                </a:prstGeom>
                <a:noFill/>
                <a:ln w="3175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lang="en-US" altLang="zh-CN" sz="1600" b="1" dirty="0">
                      <a:solidFill>
                        <a:schemeClr val="tx1"/>
                      </a:solidFill>
                    </a:rPr>
                    <a:t>05.</a:t>
                  </a:r>
                  <a:r>
                    <a:rPr lang="en-US" altLang="zh-CN" sz="1600" b="1">
                      <a:solidFill>
                        <a:schemeClr val="tx1"/>
                      </a:solidFill>
                    </a:rPr>
                    <a:t>Text he</a:t>
                  </a:r>
                  <a:r>
                    <a:rPr lang="en-US" altLang="zh-CN" sz="100" b="1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600" b="1">
                      <a:solidFill>
                        <a:schemeClr val="tx1"/>
                      </a:solidFill>
                    </a:rPr>
                    <a:t>re</a:t>
                  </a:r>
                  <a:endParaRPr lang="id-ID" altLang="zh-CN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15" name="ïs1ïḍé">
              <a:extLst>
                <a:ext uri="{FF2B5EF4-FFF2-40B4-BE49-F238E27FC236}">
                  <a16:creationId xmlns:a16="http://schemas.microsoft.com/office/drawing/2014/main" id="{AD0C5FDD-9C9A-4B58-84FA-9500E4D7BE36}"/>
                </a:ext>
              </a:extLst>
            </p:cNvPr>
            <p:cNvCxnSpPr/>
            <p:nvPr/>
          </p:nvCxnSpPr>
          <p:spPr>
            <a:xfrm>
              <a:off x="9400455" y="5298568"/>
              <a:ext cx="0" cy="835532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iśḷiḓe">
              <a:extLst>
                <a:ext uri="{FF2B5EF4-FFF2-40B4-BE49-F238E27FC236}">
                  <a16:creationId xmlns:a16="http://schemas.microsoft.com/office/drawing/2014/main" id="{70E94E01-AED9-4DC1-B03B-FE0443F20AAA}"/>
                </a:ext>
              </a:extLst>
            </p:cNvPr>
            <p:cNvGrpSpPr/>
            <p:nvPr/>
          </p:nvGrpSpPr>
          <p:grpSpPr>
            <a:xfrm>
              <a:off x="2188258" y="1013226"/>
              <a:ext cx="3991498" cy="1417591"/>
              <a:chOff x="2969839" y="1013226"/>
              <a:chExt cx="6033363" cy="1417591"/>
            </a:xfrm>
          </p:grpSpPr>
          <p:sp>
            <p:nvSpPr>
              <p:cNvPr id="17" name="ïsľiḑe">
                <a:extLst>
                  <a:ext uri="{FF2B5EF4-FFF2-40B4-BE49-F238E27FC236}">
                    <a16:creationId xmlns:a16="http://schemas.microsoft.com/office/drawing/2014/main" id="{B32B1579-9C85-4D1A-B04D-EF37CC55A0A9}"/>
                  </a:ext>
                </a:extLst>
              </p:cNvPr>
              <p:cNvSpPr txBox="1"/>
              <p:nvPr/>
            </p:nvSpPr>
            <p:spPr>
              <a:xfrm>
                <a:off x="2969839" y="1505321"/>
                <a:ext cx="6033363" cy="9254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171450" indent="-171450">
                  <a:lnSpc>
                    <a:spcPct val="160000"/>
                  </a:lnSpc>
                  <a:buFont typeface="Arial" panose="020B0604020202020204" pitchFamily="34" charset="0"/>
                  <a:buChar char="•"/>
                  <a:defRPr sz="1100"/>
                </a:lvl1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Theme color makes PPT more convenient to </a:t>
                </a:r>
                <a:r>
                  <a:rPr lang="en-US" altLang="zh-CN" dirty="0" err="1"/>
                  <a:t>change.Adjust</a:t>
                </a:r>
                <a:r>
                  <a:rPr lang="en-US" altLang="zh-CN" dirty="0"/>
                  <a:t> the spacing to adapt to Chinese typesetting, use the reference l</a:t>
                </a:r>
                <a:r>
                  <a:rPr lang="en-US" altLang="zh-CN" sz="100" dirty="0"/>
                  <a:t> </a:t>
                </a:r>
                <a:r>
                  <a:rPr lang="en-US" altLang="zh-CN" dirty="0" err="1"/>
                  <a:t>ine</a:t>
                </a:r>
                <a:r>
                  <a:rPr lang="en-US" altLang="zh-CN" dirty="0"/>
                  <a:t> in PPT.</a:t>
                </a:r>
              </a:p>
            </p:txBody>
          </p:sp>
          <p:sp>
            <p:nvSpPr>
              <p:cNvPr id="18" name="îŝ1îḍè">
                <a:extLst>
                  <a:ext uri="{FF2B5EF4-FFF2-40B4-BE49-F238E27FC236}">
                    <a16:creationId xmlns:a16="http://schemas.microsoft.com/office/drawing/2014/main" id="{F67FFBD3-5361-45E6-865C-572010D4BD5C}"/>
                  </a:ext>
                </a:extLst>
              </p:cNvPr>
              <p:cNvSpPr/>
              <p:nvPr/>
            </p:nvSpPr>
            <p:spPr>
              <a:xfrm>
                <a:off x="2969839" y="1013226"/>
                <a:ext cx="6033363" cy="492095"/>
              </a:xfrm>
              <a:prstGeom prst="rect">
                <a:avLst/>
              </a:prstGeom>
              <a:noFill/>
              <a:ln w="3175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b="1">
                    <a:solidFill>
                      <a:schemeClr val="tx1"/>
                    </a:solidFill>
                  </a:rPr>
                  <a:t>Te</a:t>
                </a:r>
                <a:r>
                  <a:rPr lang="en-US" altLang="zh-CN" sz="100" b="1">
                    <a:solidFill>
                      <a:schemeClr val="tx1"/>
                    </a:solidFill>
                  </a:rPr>
                  <a:t> </a:t>
                </a:r>
                <a:r>
                  <a:rPr lang="en-US" altLang="zh-CN" b="1">
                    <a:solidFill>
                      <a:schemeClr val="tx1"/>
                    </a:solidFill>
                  </a:rPr>
                  <a:t>xt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here</a:t>
                </a:r>
                <a:endParaRPr lang="id-ID" altLang="zh-CN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0823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š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ṩľíḍé">
            <a:extLst>
              <a:ext uri="{FF2B5EF4-FFF2-40B4-BE49-F238E27FC236}">
                <a16:creationId xmlns:a16="http://schemas.microsoft.com/office/drawing/2014/main" id="{6F9FA46F-D21D-4250-A630-83BF01877CEB}"/>
              </a:ext>
            </a:extLst>
          </p:cNvPr>
          <p:cNvSpPr/>
          <p:nvPr/>
        </p:nvSpPr>
        <p:spPr>
          <a:xfrm>
            <a:off x="9144000" y="0"/>
            <a:ext cx="2763371" cy="6858000"/>
          </a:xfrm>
          <a:prstGeom prst="rect">
            <a:avLst/>
          </a:prstGeom>
          <a:blipFill>
            <a:blip r:embed="rId2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iṩliḍè">
            <a:extLst>
              <a:ext uri="{FF2B5EF4-FFF2-40B4-BE49-F238E27FC236}">
                <a16:creationId xmlns:a16="http://schemas.microsoft.com/office/drawing/2014/main" id="{6F323F06-D1C4-4B46-9DAE-76ABC941B17F}"/>
              </a:ext>
            </a:extLst>
          </p:cNvPr>
          <p:cNvSpPr/>
          <p:nvPr/>
        </p:nvSpPr>
        <p:spPr>
          <a:xfrm>
            <a:off x="6096000" y="0"/>
            <a:ext cx="2763371" cy="3952876"/>
          </a:xfrm>
          <a:prstGeom prst="rect">
            <a:avLst/>
          </a:prstGeom>
          <a:blipFill>
            <a:blip r:embed="rId3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îṧ1ídê">
            <a:extLst>
              <a:ext uri="{FF2B5EF4-FFF2-40B4-BE49-F238E27FC236}">
                <a16:creationId xmlns:a16="http://schemas.microsoft.com/office/drawing/2014/main" id="{3E13272D-C97F-4296-B13C-A687716782B0}"/>
              </a:ext>
            </a:extLst>
          </p:cNvPr>
          <p:cNvSpPr txBox="1"/>
          <p:nvPr/>
        </p:nvSpPr>
        <p:spPr>
          <a:xfrm>
            <a:off x="660400" y="3049897"/>
            <a:ext cx="4756552" cy="49839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buSzPct val="25000"/>
            </a:pPr>
            <a:r>
              <a:rPr lang="en-US" altLang="zh-CN" sz="2000" b="1" dirty="0"/>
              <a:t>Text</a:t>
            </a:r>
            <a:r>
              <a:rPr lang="en-US" altLang="zh-CN" sz="100" b="1" dirty="0"/>
              <a:t> </a:t>
            </a:r>
            <a:r>
              <a:rPr lang="en-US" altLang="zh-CN" sz="2000" b="1" dirty="0"/>
              <a:t> here</a:t>
            </a:r>
            <a:endParaRPr lang="id-ID" altLang="zh-CN" sz="2000" b="1" dirty="0"/>
          </a:p>
        </p:txBody>
      </p:sp>
      <p:sp>
        <p:nvSpPr>
          <p:cNvPr id="9" name="íṣľîḋè">
            <a:extLst>
              <a:ext uri="{FF2B5EF4-FFF2-40B4-BE49-F238E27FC236}">
                <a16:creationId xmlns:a16="http://schemas.microsoft.com/office/drawing/2014/main" id="{9F0D94D1-5D45-4D55-A3B1-09F9977C6D5B}"/>
              </a:ext>
            </a:extLst>
          </p:cNvPr>
          <p:cNvSpPr txBox="1"/>
          <p:nvPr/>
        </p:nvSpPr>
        <p:spPr>
          <a:xfrm>
            <a:off x="660400" y="3658961"/>
            <a:ext cx="4756552" cy="168854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buSzPct val="25000"/>
            </a:pPr>
            <a:r>
              <a:rPr lang="en-US" altLang="zh-CN" sz="1200" dirty="0"/>
              <a:t>Unified fonts make reading more fluent.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altLang="zh-CN" sz="1200" dirty="0"/>
              <a:t>Theme color makes PPT more convenient </a:t>
            </a:r>
            <a:r>
              <a:rPr lang="en-US" altLang="zh-CN" sz="100" dirty="0"/>
              <a:t> </a:t>
            </a:r>
            <a:r>
              <a:rPr lang="en-US" altLang="zh-CN" sz="1200" dirty="0"/>
              <a:t>to </a:t>
            </a:r>
            <a:r>
              <a:rPr lang="en-US" altLang="zh-CN" sz="1200" dirty="0" err="1"/>
              <a:t>change.Adjust</a:t>
            </a:r>
            <a:r>
              <a:rPr lang="en-US" altLang="zh-CN" sz="1200" dirty="0"/>
              <a:t> the spacing to adapt to Chinese typesetting, use the reference line in PPT.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altLang="zh-CN" sz="1200" dirty="0"/>
              <a:t>……</a:t>
            </a:r>
          </a:p>
        </p:txBody>
      </p:sp>
      <p:sp>
        <p:nvSpPr>
          <p:cNvPr id="7" name="îsḷîḋé">
            <a:extLst>
              <a:ext uri="{FF2B5EF4-FFF2-40B4-BE49-F238E27FC236}">
                <a16:creationId xmlns:a16="http://schemas.microsoft.com/office/drawing/2014/main" id="{D933C21A-CDA5-4DDD-A2CB-CBA6E218C445}"/>
              </a:ext>
            </a:extLst>
          </p:cNvPr>
          <p:cNvSpPr/>
          <p:nvPr/>
        </p:nvSpPr>
        <p:spPr>
          <a:xfrm>
            <a:off x="660400" y="5846269"/>
            <a:ext cx="1025525" cy="370698"/>
          </a:xfrm>
          <a:prstGeom prst="roundRect">
            <a:avLst>
              <a:gd name="adj" fmla="val 0"/>
            </a:avLst>
          </a:prstGeom>
          <a:noFill/>
          <a:ln w="19050" cap="rnd">
            <a:solidFill>
              <a:schemeClr val="accent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r>
              <a:rPr lang="en-US" altLang="zh-CN" sz="1200">
                <a:solidFill>
                  <a:schemeClr val="tx1"/>
                </a:solidFill>
              </a:rPr>
              <a:t>909</a:t>
            </a:r>
            <a:r>
              <a:rPr lang="en-US" altLang="zh-CN" sz="100">
                <a:solidFill>
                  <a:schemeClr val="tx1"/>
                </a:solidFill>
              </a:rPr>
              <a:t> </a:t>
            </a:r>
            <a:r>
              <a:rPr lang="en-US" altLang="zh-CN" sz="1200">
                <a:solidFill>
                  <a:schemeClr val="tx1"/>
                </a:solidFill>
              </a:rPr>
              <a:t>,</a:t>
            </a:r>
            <a:r>
              <a:rPr lang="en-US" altLang="zh-CN" sz="1200" dirty="0">
                <a:solidFill>
                  <a:schemeClr val="tx1"/>
                </a:solidFill>
              </a:rPr>
              <a:t>606K</a:t>
            </a:r>
          </a:p>
        </p:txBody>
      </p:sp>
      <p:sp>
        <p:nvSpPr>
          <p:cNvPr id="12" name="iṡlídè">
            <a:extLst>
              <a:ext uri="{FF2B5EF4-FFF2-40B4-BE49-F238E27FC236}">
                <a16:creationId xmlns:a16="http://schemas.microsoft.com/office/drawing/2014/main" id="{87C27F72-CEA3-467D-BEC9-D556B78FFFAC}"/>
              </a:ext>
            </a:extLst>
          </p:cNvPr>
          <p:cNvSpPr/>
          <p:nvPr/>
        </p:nvSpPr>
        <p:spPr>
          <a:xfrm>
            <a:off x="8496300" y="0"/>
            <a:ext cx="985371" cy="4635500"/>
          </a:xfrm>
          <a:prstGeom prst="rect">
            <a:avLst/>
          </a:prstGeom>
          <a:solidFill>
            <a:schemeClr val="accent2">
              <a:alpha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834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šḻî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îşḻïḋê">
            <a:extLst>
              <a:ext uri="{FF2B5EF4-FFF2-40B4-BE49-F238E27FC236}">
                <a16:creationId xmlns:a16="http://schemas.microsoft.com/office/drawing/2014/main" id="{7DD1B8BE-03AA-4A4A-A586-716D5417EA8E}"/>
              </a:ext>
            </a:extLst>
          </p:cNvPr>
          <p:cNvGrpSpPr/>
          <p:nvPr/>
        </p:nvGrpSpPr>
        <p:grpSpPr>
          <a:xfrm>
            <a:off x="5254465" y="1667503"/>
            <a:ext cx="4878790" cy="3988677"/>
            <a:chOff x="5254465" y="1667503"/>
            <a:chExt cx="4878790" cy="3988677"/>
          </a:xfrm>
        </p:grpSpPr>
        <p:grpSp>
          <p:nvGrpSpPr>
            <p:cNvPr id="3" name="îś1îdê">
              <a:extLst>
                <a:ext uri="{FF2B5EF4-FFF2-40B4-BE49-F238E27FC236}">
                  <a16:creationId xmlns:a16="http://schemas.microsoft.com/office/drawing/2014/main" id="{6A984374-6030-436D-B699-40289545BAA6}"/>
                </a:ext>
              </a:extLst>
            </p:cNvPr>
            <p:cNvGrpSpPr/>
            <p:nvPr/>
          </p:nvGrpSpPr>
          <p:grpSpPr>
            <a:xfrm>
              <a:off x="5254465" y="1667503"/>
              <a:ext cx="2421340" cy="2064431"/>
              <a:chOff x="5254465" y="1667503"/>
              <a:chExt cx="2421340" cy="2064431"/>
            </a:xfrm>
          </p:grpSpPr>
          <p:sp>
            <p:nvSpPr>
              <p:cNvPr id="22" name="ïslidê">
                <a:extLst>
                  <a:ext uri="{FF2B5EF4-FFF2-40B4-BE49-F238E27FC236}">
                    <a16:creationId xmlns:a16="http://schemas.microsoft.com/office/drawing/2014/main" id="{2DFB1E67-D5FC-4FDD-AB60-3752591EFE07}"/>
                  </a:ext>
                </a:extLst>
              </p:cNvPr>
              <p:cNvSpPr/>
              <p:nvPr/>
            </p:nvSpPr>
            <p:spPr>
              <a:xfrm>
                <a:off x="5254465" y="1667503"/>
                <a:ext cx="2320188" cy="17614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iślídè">
                <a:extLst>
                  <a:ext uri="{FF2B5EF4-FFF2-40B4-BE49-F238E27FC236}">
                    <a16:creationId xmlns:a16="http://schemas.microsoft.com/office/drawing/2014/main" id="{C3F145C6-92A1-49A7-A6CF-15AFBE133128}"/>
                  </a:ext>
                </a:extLst>
              </p:cNvPr>
              <p:cNvSpPr txBox="1"/>
              <p:nvPr/>
            </p:nvSpPr>
            <p:spPr>
              <a:xfrm>
                <a:off x="6234385" y="2285384"/>
                <a:ext cx="1441420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800" dirty="0">
                    <a:solidFill>
                      <a:schemeClr val="accent1">
                        <a:alpha val="5000"/>
                      </a:schemeClr>
                    </a:solidFill>
                  </a:rPr>
                  <a:t>01</a:t>
                </a:r>
                <a:endParaRPr lang="zh-CN" altLang="en-US" sz="8800" dirty="0">
                  <a:solidFill>
                    <a:schemeClr val="accent1">
                      <a:alpha val="5000"/>
                    </a:schemeClr>
                  </a:solidFill>
                </a:endParaRPr>
              </a:p>
            </p:txBody>
          </p:sp>
          <p:sp>
            <p:nvSpPr>
              <p:cNvPr id="24" name="ísļídê">
                <a:extLst>
                  <a:ext uri="{FF2B5EF4-FFF2-40B4-BE49-F238E27FC236}">
                    <a16:creationId xmlns:a16="http://schemas.microsoft.com/office/drawing/2014/main" id="{B12C7DEE-D5B9-4DDF-855F-25C1C17089A6}"/>
                  </a:ext>
                </a:extLst>
              </p:cNvPr>
              <p:cNvSpPr txBox="1"/>
              <p:nvPr/>
            </p:nvSpPr>
            <p:spPr>
              <a:xfrm>
                <a:off x="5416316" y="1918735"/>
                <a:ext cx="13165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b="1" dirty="0">
                    <a:solidFill>
                      <a:schemeClr val="accent1"/>
                    </a:solidFill>
                  </a:rPr>
                  <a:t>Text h</a:t>
                </a:r>
                <a:r>
                  <a:rPr lang="en-US" altLang="zh-CN" sz="3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chemeClr val="accent1"/>
                    </a:solidFill>
                  </a:rPr>
                  <a:t>ere</a:t>
                </a:r>
              </a:p>
            </p:txBody>
          </p:sp>
          <p:sp>
            <p:nvSpPr>
              <p:cNvPr id="25" name="íṧḷïḓe">
                <a:extLst>
                  <a:ext uri="{FF2B5EF4-FFF2-40B4-BE49-F238E27FC236}">
                    <a16:creationId xmlns:a16="http://schemas.microsoft.com/office/drawing/2014/main" id="{86EAA83F-D99B-443B-A2B2-530452E09A19}"/>
                  </a:ext>
                </a:extLst>
              </p:cNvPr>
              <p:cNvSpPr txBox="1"/>
              <p:nvPr/>
            </p:nvSpPr>
            <p:spPr>
              <a:xfrm>
                <a:off x="5416316" y="2485116"/>
                <a:ext cx="1956034" cy="756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00" dirty="0">
                    <a:solidFill>
                      <a:schemeClr val="bg2">
                        <a:lumMod val="25000"/>
                      </a:schemeClr>
                    </a:solidFill>
                  </a:rPr>
                  <a:t>Sup porting text here Sup porting text here Sup porting text here</a:t>
                </a:r>
              </a:p>
            </p:txBody>
          </p:sp>
          <p:cxnSp>
            <p:nvCxnSpPr>
              <p:cNvPr id="26" name="íSḻïḍe">
                <a:extLst>
                  <a:ext uri="{FF2B5EF4-FFF2-40B4-BE49-F238E27FC236}">
                    <a16:creationId xmlns:a16="http://schemas.microsoft.com/office/drawing/2014/main" id="{BEC0895A-22AF-408C-80B4-122DF862C48D}"/>
                  </a:ext>
                </a:extLst>
              </p:cNvPr>
              <p:cNvCxnSpPr/>
              <p:nvPr/>
            </p:nvCxnSpPr>
            <p:spPr>
              <a:xfrm>
                <a:off x="5505216" y="2390977"/>
                <a:ext cx="279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îṧliḓé">
              <a:extLst>
                <a:ext uri="{FF2B5EF4-FFF2-40B4-BE49-F238E27FC236}">
                  <a16:creationId xmlns:a16="http://schemas.microsoft.com/office/drawing/2014/main" id="{990F56FB-D4F3-4563-97D5-33D7E74A6B41}"/>
                </a:ext>
              </a:extLst>
            </p:cNvPr>
            <p:cNvGrpSpPr/>
            <p:nvPr/>
          </p:nvGrpSpPr>
          <p:grpSpPr>
            <a:xfrm>
              <a:off x="7711915" y="1667503"/>
              <a:ext cx="2421340" cy="2064431"/>
              <a:chOff x="5254465" y="1667503"/>
              <a:chExt cx="2421340" cy="2064431"/>
            </a:xfrm>
          </p:grpSpPr>
          <p:sp>
            <p:nvSpPr>
              <p:cNvPr id="17" name="ísḷiḓê">
                <a:extLst>
                  <a:ext uri="{FF2B5EF4-FFF2-40B4-BE49-F238E27FC236}">
                    <a16:creationId xmlns:a16="http://schemas.microsoft.com/office/drawing/2014/main" id="{3776A28F-198E-4167-9C01-052222F27FBD}"/>
                  </a:ext>
                </a:extLst>
              </p:cNvPr>
              <p:cNvSpPr/>
              <p:nvPr/>
            </p:nvSpPr>
            <p:spPr>
              <a:xfrm>
                <a:off x="5254465" y="1667503"/>
                <a:ext cx="2320188" cy="17614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îsḻîḑe">
                <a:extLst>
                  <a:ext uri="{FF2B5EF4-FFF2-40B4-BE49-F238E27FC236}">
                    <a16:creationId xmlns:a16="http://schemas.microsoft.com/office/drawing/2014/main" id="{03A1D84F-49C3-446A-8068-8C983AC55E09}"/>
                  </a:ext>
                </a:extLst>
              </p:cNvPr>
              <p:cNvSpPr txBox="1"/>
              <p:nvPr/>
            </p:nvSpPr>
            <p:spPr>
              <a:xfrm>
                <a:off x="6234385" y="2285384"/>
                <a:ext cx="1441420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800" dirty="0">
                    <a:solidFill>
                      <a:schemeClr val="accent1">
                        <a:alpha val="5000"/>
                      </a:schemeClr>
                    </a:solidFill>
                  </a:rPr>
                  <a:t>02</a:t>
                </a:r>
                <a:endParaRPr lang="zh-CN" altLang="en-US" sz="8800" dirty="0">
                  <a:solidFill>
                    <a:schemeClr val="accent1">
                      <a:alpha val="5000"/>
                    </a:schemeClr>
                  </a:solidFill>
                </a:endParaRPr>
              </a:p>
            </p:txBody>
          </p:sp>
          <p:sp>
            <p:nvSpPr>
              <p:cNvPr id="19" name="í$lídè">
                <a:extLst>
                  <a:ext uri="{FF2B5EF4-FFF2-40B4-BE49-F238E27FC236}">
                    <a16:creationId xmlns:a16="http://schemas.microsoft.com/office/drawing/2014/main" id="{A727C18B-92B5-4701-B1F5-56700821A8FD}"/>
                  </a:ext>
                </a:extLst>
              </p:cNvPr>
              <p:cNvSpPr txBox="1"/>
              <p:nvPr/>
            </p:nvSpPr>
            <p:spPr>
              <a:xfrm>
                <a:off x="5416316" y="1918735"/>
                <a:ext cx="13165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b="1" dirty="0">
                    <a:solidFill>
                      <a:schemeClr val="accent1"/>
                    </a:solidFill>
                  </a:rPr>
                  <a:t>Text h</a:t>
                </a:r>
                <a:r>
                  <a:rPr lang="en-US" altLang="zh-CN" sz="3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chemeClr val="accent1"/>
                    </a:solidFill>
                  </a:rPr>
                  <a:t>ere</a:t>
                </a:r>
              </a:p>
            </p:txBody>
          </p:sp>
          <p:sp>
            <p:nvSpPr>
              <p:cNvPr id="20" name="iSľiḓe">
                <a:extLst>
                  <a:ext uri="{FF2B5EF4-FFF2-40B4-BE49-F238E27FC236}">
                    <a16:creationId xmlns:a16="http://schemas.microsoft.com/office/drawing/2014/main" id="{AFB718BE-1B53-42B5-9CFC-864D91275B8B}"/>
                  </a:ext>
                </a:extLst>
              </p:cNvPr>
              <p:cNvSpPr txBox="1"/>
              <p:nvPr/>
            </p:nvSpPr>
            <p:spPr>
              <a:xfrm>
                <a:off x="5416316" y="2485116"/>
                <a:ext cx="1956034" cy="756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00" dirty="0">
                    <a:solidFill>
                      <a:schemeClr val="bg2">
                        <a:lumMod val="25000"/>
                      </a:schemeClr>
                    </a:solidFill>
                  </a:rPr>
                  <a:t>Sup porting text here Sup porting text here Sup porting text here</a:t>
                </a:r>
              </a:p>
            </p:txBody>
          </p:sp>
          <p:cxnSp>
            <p:nvCxnSpPr>
              <p:cNvPr id="21" name="ï$ḻiďè">
                <a:extLst>
                  <a:ext uri="{FF2B5EF4-FFF2-40B4-BE49-F238E27FC236}">
                    <a16:creationId xmlns:a16="http://schemas.microsoft.com/office/drawing/2014/main" id="{E5CBCD95-770E-47B2-B46C-627D7D3BD1C9}"/>
                  </a:ext>
                </a:extLst>
              </p:cNvPr>
              <p:cNvCxnSpPr/>
              <p:nvPr/>
            </p:nvCxnSpPr>
            <p:spPr>
              <a:xfrm>
                <a:off x="5505216" y="2390977"/>
                <a:ext cx="279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iśľïďê">
              <a:extLst>
                <a:ext uri="{FF2B5EF4-FFF2-40B4-BE49-F238E27FC236}">
                  <a16:creationId xmlns:a16="http://schemas.microsoft.com/office/drawing/2014/main" id="{29EBCD4D-F851-4628-9D82-CDB5F2562CEB}"/>
                </a:ext>
              </a:extLst>
            </p:cNvPr>
            <p:cNvGrpSpPr/>
            <p:nvPr/>
          </p:nvGrpSpPr>
          <p:grpSpPr>
            <a:xfrm>
              <a:off x="5254465" y="3591749"/>
              <a:ext cx="2421340" cy="2064431"/>
              <a:chOff x="5254465" y="1667503"/>
              <a:chExt cx="2421340" cy="2064431"/>
            </a:xfrm>
          </p:grpSpPr>
          <p:sp>
            <p:nvSpPr>
              <p:cNvPr id="12" name="i$1ïḋé">
                <a:extLst>
                  <a:ext uri="{FF2B5EF4-FFF2-40B4-BE49-F238E27FC236}">
                    <a16:creationId xmlns:a16="http://schemas.microsoft.com/office/drawing/2014/main" id="{EBCFA622-4D5F-4A8C-838B-9617F5E25920}"/>
                  </a:ext>
                </a:extLst>
              </p:cNvPr>
              <p:cNvSpPr/>
              <p:nvPr/>
            </p:nvSpPr>
            <p:spPr>
              <a:xfrm>
                <a:off x="5254465" y="1667503"/>
                <a:ext cx="2320188" cy="17614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išļïḍe">
                <a:extLst>
                  <a:ext uri="{FF2B5EF4-FFF2-40B4-BE49-F238E27FC236}">
                    <a16:creationId xmlns:a16="http://schemas.microsoft.com/office/drawing/2014/main" id="{3C1F14FC-1B4A-47F5-B6F5-C53A95BBB8CD}"/>
                  </a:ext>
                </a:extLst>
              </p:cNvPr>
              <p:cNvSpPr txBox="1"/>
              <p:nvPr/>
            </p:nvSpPr>
            <p:spPr>
              <a:xfrm>
                <a:off x="6234385" y="2285384"/>
                <a:ext cx="1441420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800" dirty="0">
                    <a:solidFill>
                      <a:schemeClr val="accent1">
                        <a:alpha val="5000"/>
                      </a:schemeClr>
                    </a:solidFill>
                  </a:rPr>
                  <a:t>03</a:t>
                </a:r>
                <a:endParaRPr lang="zh-CN" altLang="en-US" sz="8800" dirty="0">
                  <a:solidFill>
                    <a:schemeClr val="accent1">
                      <a:alpha val="5000"/>
                    </a:schemeClr>
                  </a:solidFill>
                </a:endParaRPr>
              </a:p>
            </p:txBody>
          </p:sp>
          <p:sp>
            <p:nvSpPr>
              <p:cNvPr id="14" name="i$ḷïďé">
                <a:extLst>
                  <a:ext uri="{FF2B5EF4-FFF2-40B4-BE49-F238E27FC236}">
                    <a16:creationId xmlns:a16="http://schemas.microsoft.com/office/drawing/2014/main" id="{A8DCA249-FB3A-44A0-BE87-CDBD665ECD39}"/>
                  </a:ext>
                </a:extLst>
              </p:cNvPr>
              <p:cNvSpPr txBox="1"/>
              <p:nvPr/>
            </p:nvSpPr>
            <p:spPr>
              <a:xfrm>
                <a:off x="5416316" y="1918735"/>
                <a:ext cx="13165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b="1" dirty="0">
                    <a:solidFill>
                      <a:schemeClr val="accent1"/>
                    </a:solidFill>
                  </a:rPr>
                  <a:t>Text h</a:t>
                </a:r>
                <a:r>
                  <a:rPr lang="en-US" altLang="zh-CN" sz="3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chemeClr val="accent1"/>
                    </a:solidFill>
                  </a:rPr>
                  <a:t>ere</a:t>
                </a:r>
              </a:p>
            </p:txBody>
          </p:sp>
          <p:sp>
            <p:nvSpPr>
              <p:cNvPr id="15" name="iṡľîḋè">
                <a:extLst>
                  <a:ext uri="{FF2B5EF4-FFF2-40B4-BE49-F238E27FC236}">
                    <a16:creationId xmlns:a16="http://schemas.microsoft.com/office/drawing/2014/main" id="{5CE0642C-2728-44B8-9ED4-A32C6630DA98}"/>
                  </a:ext>
                </a:extLst>
              </p:cNvPr>
              <p:cNvSpPr txBox="1"/>
              <p:nvPr/>
            </p:nvSpPr>
            <p:spPr>
              <a:xfrm>
                <a:off x="5416316" y="2485116"/>
                <a:ext cx="1956034" cy="756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00" dirty="0">
                    <a:solidFill>
                      <a:schemeClr val="bg2">
                        <a:lumMod val="25000"/>
                      </a:schemeClr>
                    </a:solidFill>
                  </a:rPr>
                  <a:t>Sup porting text here Sup porting text here Sup porting text here</a:t>
                </a:r>
              </a:p>
            </p:txBody>
          </p:sp>
          <p:cxnSp>
            <p:nvCxnSpPr>
              <p:cNvPr id="16" name="ïŝlîḑe">
                <a:extLst>
                  <a:ext uri="{FF2B5EF4-FFF2-40B4-BE49-F238E27FC236}">
                    <a16:creationId xmlns:a16="http://schemas.microsoft.com/office/drawing/2014/main" id="{62B95B43-C37A-489F-9389-C3D9FDAAAC52}"/>
                  </a:ext>
                </a:extLst>
              </p:cNvPr>
              <p:cNvCxnSpPr/>
              <p:nvPr/>
            </p:nvCxnSpPr>
            <p:spPr>
              <a:xfrm>
                <a:off x="5505216" y="2390977"/>
                <a:ext cx="279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îṩlíḍê">
              <a:extLst>
                <a:ext uri="{FF2B5EF4-FFF2-40B4-BE49-F238E27FC236}">
                  <a16:creationId xmlns:a16="http://schemas.microsoft.com/office/drawing/2014/main" id="{EEB6AE53-3206-4D3E-8A44-C2374495AD6B}"/>
                </a:ext>
              </a:extLst>
            </p:cNvPr>
            <p:cNvGrpSpPr/>
            <p:nvPr/>
          </p:nvGrpSpPr>
          <p:grpSpPr>
            <a:xfrm>
              <a:off x="7711915" y="3591749"/>
              <a:ext cx="2421340" cy="2064431"/>
              <a:chOff x="5254465" y="1667503"/>
              <a:chExt cx="2421340" cy="2064431"/>
            </a:xfrm>
          </p:grpSpPr>
          <p:sp>
            <p:nvSpPr>
              <p:cNvPr id="7" name="í$ḻïďê">
                <a:extLst>
                  <a:ext uri="{FF2B5EF4-FFF2-40B4-BE49-F238E27FC236}">
                    <a16:creationId xmlns:a16="http://schemas.microsoft.com/office/drawing/2014/main" id="{7BA2CBB3-8205-4D3B-85A9-109701807D5C}"/>
                  </a:ext>
                </a:extLst>
              </p:cNvPr>
              <p:cNvSpPr/>
              <p:nvPr/>
            </p:nvSpPr>
            <p:spPr>
              <a:xfrm>
                <a:off x="5254465" y="1667503"/>
                <a:ext cx="2320188" cy="17614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îsḷîdé">
                <a:extLst>
                  <a:ext uri="{FF2B5EF4-FFF2-40B4-BE49-F238E27FC236}">
                    <a16:creationId xmlns:a16="http://schemas.microsoft.com/office/drawing/2014/main" id="{DD0B1596-39D9-421B-882C-50AAA7F63372}"/>
                  </a:ext>
                </a:extLst>
              </p:cNvPr>
              <p:cNvSpPr txBox="1"/>
              <p:nvPr/>
            </p:nvSpPr>
            <p:spPr>
              <a:xfrm>
                <a:off x="6234385" y="2285384"/>
                <a:ext cx="1441420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800" dirty="0">
                    <a:solidFill>
                      <a:schemeClr val="accent1">
                        <a:alpha val="5000"/>
                      </a:schemeClr>
                    </a:solidFill>
                  </a:rPr>
                  <a:t>04</a:t>
                </a:r>
                <a:endParaRPr lang="zh-CN" altLang="en-US" sz="8800" dirty="0">
                  <a:solidFill>
                    <a:schemeClr val="accent1">
                      <a:alpha val="5000"/>
                    </a:schemeClr>
                  </a:solidFill>
                </a:endParaRPr>
              </a:p>
            </p:txBody>
          </p:sp>
          <p:sp>
            <p:nvSpPr>
              <p:cNvPr id="9" name="î$ľïḓé">
                <a:extLst>
                  <a:ext uri="{FF2B5EF4-FFF2-40B4-BE49-F238E27FC236}">
                    <a16:creationId xmlns:a16="http://schemas.microsoft.com/office/drawing/2014/main" id="{0EC58ACA-3679-4566-B0A4-0A9F7842C8FC}"/>
                  </a:ext>
                </a:extLst>
              </p:cNvPr>
              <p:cNvSpPr txBox="1"/>
              <p:nvPr/>
            </p:nvSpPr>
            <p:spPr>
              <a:xfrm>
                <a:off x="5416316" y="1918735"/>
                <a:ext cx="13165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b="1" dirty="0">
                    <a:solidFill>
                      <a:schemeClr val="accent1"/>
                    </a:solidFill>
                  </a:rPr>
                  <a:t>Text h</a:t>
                </a:r>
                <a:r>
                  <a:rPr lang="en-US" altLang="zh-CN" sz="3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chemeClr val="accent1"/>
                    </a:solidFill>
                  </a:rPr>
                  <a:t>ere</a:t>
                </a:r>
              </a:p>
            </p:txBody>
          </p:sp>
          <p:sp>
            <p:nvSpPr>
              <p:cNvPr id="10" name="îś1îdé">
                <a:extLst>
                  <a:ext uri="{FF2B5EF4-FFF2-40B4-BE49-F238E27FC236}">
                    <a16:creationId xmlns:a16="http://schemas.microsoft.com/office/drawing/2014/main" id="{C2BCD36F-27AD-4039-94E7-ACCEEE8696D9}"/>
                  </a:ext>
                </a:extLst>
              </p:cNvPr>
              <p:cNvSpPr txBox="1"/>
              <p:nvPr/>
            </p:nvSpPr>
            <p:spPr>
              <a:xfrm>
                <a:off x="5416316" y="2485116"/>
                <a:ext cx="1956034" cy="756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00" dirty="0">
                    <a:solidFill>
                      <a:schemeClr val="bg2">
                        <a:lumMod val="25000"/>
                      </a:schemeClr>
                    </a:solidFill>
                  </a:rPr>
                  <a:t>Sup porting text here Sup porting text here Sup porting text here</a:t>
                </a:r>
              </a:p>
            </p:txBody>
          </p:sp>
          <p:cxnSp>
            <p:nvCxnSpPr>
              <p:cNvPr id="11" name="íṣľídê">
                <a:extLst>
                  <a:ext uri="{FF2B5EF4-FFF2-40B4-BE49-F238E27FC236}">
                    <a16:creationId xmlns:a16="http://schemas.microsoft.com/office/drawing/2014/main" id="{A8568404-E45C-4A82-B08B-78DDBE0297D4}"/>
                  </a:ext>
                </a:extLst>
              </p:cNvPr>
              <p:cNvCxnSpPr/>
              <p:nvPr/>
            </p:nvCxnSpPr>
            <p:spPr>
              <a:xfrm>
                <a:off x="5505216" y="2390977"/>
                <a:ext cx="279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ïŝḻïḑé">
            <a:extLst>
              <a:ext uri="{FF2B5EF4-FFF2-40B4-BE49-F238E27FC236}">
                <a16:creationId xmlns:a16="http://schemas.microsoft.com/office/drawing/2014/main" id="{FB685B79-8FCA-492C-823E-BCDFB67D1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28" name="ïṡľîde">
            <a:extLst>
              <a:ext uri="{FF2B5EF4-FFF2-40B4-BE49-F238E27FC236}">
                <a16:creationId xmlns:a16="http://schemas.microsoft.com/office/drawing/2014/main" id="{D967B1CB-CCE2-44BE-901C-93B78B2FC9F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 dirty="0"/>
              <a:t>Sup porting text here</a:t>
            </a:r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9" name="îsḷíďè">
            <a:extLst>
              <a:ext uri="{FF2B5EF4-FFF2-40B4-BE49-F238E27FC236}">
                <a16:creationId xmlns:a16="http://schemas.microsoft.com/office/drawing/2014/main" id="{E959E226-B795-448E-ACAF-E3CFE835FFA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462378" y="2654242"/>
            <a:ext cx="4333791" cy="582442"/>
          </a:xfrm>
        </p:spPr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307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ṣḷïď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ïṥľïď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E96A91C-719C-4242-84E1-6013E6CDF9D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 flipH="1">
            <a:off x="0" y="1130300"/>
            <a:ext cx="12192000" cy="5003800"/>
            <a:chOff x="0" y="1130300"/>
            <a:chExt cx="12192000" cy="5003800"/>
          </a:xfrm>
        </p:grpSpPr>
        <p:sp>
          <p:nvSpPr>
            <p:cNvPr id="3" name="íSḷîḍè">
              <a:extLst>
                <a:ext uri="{FF2B5EF4-FFF2-40B4-BE49-F238E27FC236}">
                  <a16:creationId xmlns:a16="http://schemas.microsoft.com/office/drawing/2014/main" id="{2083FE0C-9A11-4A14-934E-2926DDE67FD0}"/>
                </a:ext>
              </a:extLst>
            </p:cNvPr>
            <p:cNvSpPr/>
            <p:nvPr/>
          </p:nvSpPr>
          <p:spPr>
            <a:xfrm>
              <a:off x="0" y="2532185"/>
              <a:ext cx="12192000" cy="36019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ïṥliḑè">
              <a:extLst>
                <a:ext uri="{FF2B5EF4-FFF2-40B4-BE49-F238E27FC236}">
                  <a16:creationId xmlns:a16="http://schemas.microsoft.com/office/drawing/2014/main" id="{1C5EA878-B148-422B-8A2D-00B785919261}"/>
                </a:ext>
              </a:extLst>
            </p:cNvPr>
            <p:cNvSpPr/>
            <p:nvPr/>
          </p:nvSpPr>
          <p:spPr>
            <a:xfrm flipH="1">
              <a:off x="660400" y="1130300"/>
              <a:ext cx="1960684" cy="1960684"/>
            </a:xfrm>
            <a:prstGeom prst="roundRect">
              <a:avLst>
                <a:gd name="adj" fmla="val 0"/>
              </a:avLst>
            </a:prstGeom>
            <a:blipFill>
              <a:blip r:embed="rId3" cstate="screen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38100">
              <a:noFill/>
              <a:round/>
              <a:headEnd/>
              <a:tailEnd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îṣ1îde">
              <a:extLst>
                <a:ext uri="{FF2B5EF4-FFF2-40B4-BE49-F238E27FC236}">
                  <a16:creationId xmlns:a16="http://schemas.microsoft.com/office/drawing/2014/main" id="{000F4C2C-58C7-4347-B23B-DC229225B62E}"/>
                </a:ext>
              </a:extLst>
            </p:cNvPr>
            <p:cNvGrpSpPr/>
            <p:nvPr/>
          </p:nvGrpSpPr>
          <p:grpSpPr>
            <a:xfrm>
              <a:off x="3165232" y="2852032"/>
              <a:ext cx="7824176" cy="3282068"/>
              <a:chOff x="3165232" y="2852032"/>
              <a:chExt cx="7824176" cy="3282068"/>
            </a:xfrm>
          </p:grpSpPr>
          <p:sp>
            <p:nvSpPr>
              <p:cNvPr id="9" name="iśḷïḑé">
                <a:extLst>
                  <a:ext uri="{FF2B5EF4-FFF2-40B4-BE49-F238E27FC236}">
                    <a16:creationId xmlns:a16="http://schemas.microsoft.com/office/drawing/2014/main" id="{6D3F2F15-4884-42F1-9AAF-CFF2A6C5B7C9}"/>
                  </a:ext>
                </a:extLst>
              </p:cNvPr>
              <p:cNvSpPr/>
              <p:nvPr/>
            </p:nvSpPr>
            <p:spPr bwMode="auto">
              <a:xfrm>
                <a:off x="3165232" y="3714585"/>
                <a:ext cx="7824176" cy="2419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7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200"/>
                  <a:t>Unified</a:t>
                </a:r>
                <a:r>
                  <a:rPr lang="en-US" altLang="zh-CN" sz="100"/>
                  <a:t> </a:t>
                </a:r>
                <a:r>
                  <a:rPr lang="en-US" altLang="zh-CN" sz="1200"/>
                  <a:t> </a:t>
                </a:r>
                <a:r>
                  <a:rPr lang="en-US" altLang="zh-CN" sz="1200" dirty="0"/>
                  <a:t>fonts make reading more fluent.</a:t>
                </a:r>
              </a:p>
              <a:p>
                <a:pPr marL="171450" indent="-171450">
                  <a:lnSpc>
                    <a:spcPct val="17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Theme color makes PPT more convenient to </a:t>
                </a:r>
                <a:r>
                  <a:rPr lang="en-US" altLang="zh-CN" sz="1200" dirty="0" err="1"/>
                  <a:t>change.Adjust</a:t>
                </a:r>
                <a:r>
                  <a:rPr lang="en-US" altLang="zh-CN" sz="1200" dirty="0"/>
                  <a:t> the spacing to adapt to Chinese typesetting, use the reference line in PPT.</a:t>
                </a:r>
              </a:p>
              <a:p>
                <a:pPr marL="628639" lvl="1" indent="-171450">
                  <a:lnSpc>
                    <a:spcPct val="170000"/>
                  </a:lnSpc>
                  <a:buFont typeface="Arial" panose="020B0604020202020204" pitchFamily="34" charset="0"/>
                  <a:buChar char="−"/>
                </a:pPr>
                <a:r>
                  <a:rPr lang="en-US" altLang="zh-CN" sz="1200" dirty="0"/>
                  <a:t>Supporting text here.</a:t>
                </a:r>
              </a:p>
              <a:p>
                <a:pPr marL="628639" lvl="1" indent="-171450">
                  <a:lnSpc>
                    <a:spcPct val="170000"/>
                  </a:lnSpc>
                  <a:buFont typeface="Arial" panose="020B0604020202020204" pitchFamily="34" charset="0"/>
                  <a:buChar char="−"/>
                </a:pPr>
                <a:r>
                  <a:rPr lang="en-US" altLang="zh-CN" sz="1200" dirty="0"/>
                  <a:t>You can use the icon library in iSlide  (www.islide.cc) to filter and replace existing icon elements with one click.</a:t>
                </a:r>
              </a:p>
              <a:p>
                <a:pPr marL="628639" lvl="1" indent="-171450">
                  <a:lnSpc>
                    <a:spcPct val="170000"/>
                  </a:lnSpc>
                  <a:buFont typeface="Arial" panose="020B0604020202020204" pitchFamily="34" charset="0"/>
                  <a:buChar char="−"/>
                </a:pPr>
                <a:r>
                  <a:rPr lang="en-US" altLang="zh-CN" sz="1200" dirty="0"/>
                  <a:t>……</a:t>
                </a:r>
              </a:p>
            </p:txBody>
          </p:sp>
          <p:sp>
            <p:nvSpPr>
              <p:cNvPr id="10" name="iṡḷíďé">
                <a:extLst>
                  <a:ext uri="{FF2B5EF4-FFF2-40B4-BE49-F238E27FC236}">
                    <a16:creationId xmlns:a16="http://schemas.microsoft.com/office/drawing/2014/main" id="{E5CBA5C8-5002-432A-9CDC-BA8F5FB8A4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5232" y="2852032"/>
                <a:ext cx="7824176" cy="386197"/>
              </a:xfrm>
              <a:prstGeom prst="rect">
                <a:avLst/>
              </a:prstGeom>
              <a:noFill/>
              <a:ln w="317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100" u="sng">
                    <a:solidFill>
                      <a:schemeClr val="accent1"/>
                    </a:solidFill>
                    <a:cs typeface="+mn-ea"/>
                    <a:sym typeface="+mn-lt"/>
                  </a:rPr>
                  <a:t>S</a:t>
                </a:r>
                <a:r>
                  <a:rPr lang="en-US" altLang="zh-CN" sz="100" u="sng">
                    <a:solidFill>
                      <a:schemeClr val="accent1"/>
                    </a:solidFill>
                    <a:cs typeface="+mn-ea"/>
                    <a:sym typeface="+mn-lt"/>
                  </a:rPr>
                  <a:t> </a:t>
                </a:r>
                <a:r>
                  <a:rPr lang="en-US" altLang="zh-CN" sz="1100" u="sng">
                    <a:solidFill>
                      <a:schemeClr val="accent1"/>
                    </a:solidFill>
                    <a:cs typeface="+mn-ea"/>
                    <a:sym typeface="+mn-lt"/>
                  </a:rPr>
                  <a:t>upporting </a:t>
                </a:r>
                <a:r>
                  <a:rPr lang="en-US" altLang="zh-CN" sz="1100" u="sng" dirty="0">
                    <a:solidFill>
                      <a:schemeClr val="accent1"/>
                    </a:solidFill>
                    <a:cs typeface="+mn-ea"/>
                    <a:sym typeface="+mn-lt"/>
                  </a:rPr>
                  <a:t>text here.</a:t>
                </a:r>
              </a:p>
            </p:txBody>
          </p:sp>
          <p:sp>
            <p:nvSpPr>
              <p:cNvPr id="11" name="ïšlidè">
                <a:extLst>
                  <a:ext uri="{FF2B5EF4-FFF2-40B4-BE49-F238E27FC236}">
                    <a16:creationId xmlns:a16="http://schemas.microsoft.com/office/drawing/2014/main" id="{EF43A2A6-089D-46E2-9DE4-47855027645F}"/>
                  </a:ext>
                </a:extLst>
              </p:cNvPr>
              <p:cNvSpPr txBox="1"/>
              <p:nvPr/>
            </p:nvSpPr>
            <p:spPr>
              <a:xfrm>
                <a:off x="3165232" y="3238229"/>
                <a:ext cx="7824176" cy="476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SzPct val="25000"/>
                </a:pPr>
                <a:r>
                  <a:rPr lang="en-US" sz="2000" b="1">
                    <a:cs typeface="+mn-ea"/>
                    <a:sym typeface="+mn-lt"/>
                  </a:rPr>
                  <a:t>U</a:t>
                </a:r>
                <a:r>
                  <a:rPr lang="en-US" sz="100" b="1">
                    <a:cs typeface="+mn-ea"/>
                    <a:sym typeface="+mn-lt"/>
                  </a:rPr>
                  <a:t> </a:t>
                </a:r>
                <a:r>
                  <a:rPr lang="en-US" sz="2000" b="1">
                    <a:cs typeface="+mn-ea"/>
                    <a:sym typeface="+mn-lt"/>
                  </a:rPr>
                  <a:t>nified </a:t>
                </a:r>
                <a:r>
                  <a:rPr lang="en-US" sz="2000" b="1" dirty="0">
                    <a:cs typeface="+mn-ea"/>
                    <a:sym typeface="+mn-lt"/>
                  </a:rPr>
                  <a:t>Fonts Make Reading More Fluent.</a:t>
                </a:r>
              </a:p>
            </p:txBody>
          </p:sp>
        </p:grpSp>
        <p:grpSp>
          <p:nvGrpSpPr>
            <p:cNvPr id="6" name="ïṥḻïḍè">
              <a:extLst>
                <a:ext uri="{FF2B5EF4-FFF2-40B4-BE49-F238E27FC236}">
                  <a16:creationId xmlns:a16="http://schemas.microsoft.com/office/drawing/2014/main" id="{179DF3EC-E469-4CDA-B2AB-21581D1B2D43}"/>
                </a:ext>
              </a:extLst>
            </p:cNvPr>
            <p:cNvGrpSpPr/>
            <p:nvPr/>
          </p:nvGrpSpPr>
          <p:grpSpPr>
            <a:xfrm>
              <a:off x="2893158" y="1491268"/>
              <a:ext cx="3897690" cy="881022"/>
              <a:chOff x="2717312" y="1391849"/>
              <a:chExt cx="3897690" cy="881022"/>
            </a:xfrm>
          </p:grpSpPr>
          <p:sp>
            <p:nvSpPr>
              <p:cNvPr id="7" name="iṧḻíḋe">
                <a:extLst>
                  <a:ext uri="{FF2B5EF4-FFF2-40B4-BE49-F238E27FC236}">
                    <a16:creationId xmlns:a16="http://schemas.microsoft.com/office/drawing/2014/main" id="{A92E0E86-E4A3-4C6F-B24A-434869CE6330}"/>
                  </a:ext>
                </a:extLst>
              </p:cNvPr>
              <p:cNvSpPr txBox="1"/>
              <p:nvPr/>
            </p:nvSpPr>
            <p:spPr bwMode="auto">
              <a:xfrm>
                <a:off x="2717312" y="1799157"/>
                <a:ext cx="3897690" cy="4737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cs typeface="+mn-ea"/>
                    <a:sym typeface="+mn-lt"/>
                  </a:rPr>
                  <a:t>T</a:t>
                </a:r>
                <a:r>
                  <a:rPr lang="en-US" altLang="zh-CN" sz="100" b="1">
                    <a:cs typeface="+mn-ea"/>
                    <a:sym typeface="+mn-lt"/>
                  </a:rPr>
                  <a:t> </a:t>
                </a:r>
                <a:r>
                  <a:rPr lang="en-US" altLang="zh-CN" sz="2000" b="1">
                    <a:cs typeface="+mn-ea"/>
                    <a:sym typeface="+mn-lt"/>
                  </a:rPr>
                  <a:t>ext </a:t>
                </a:r>
                <a:r>
                  <a:rPr lang="en-US" altLang="zh-CN" sz="2000" b="1" dirty="0">
                    <a:cs typeface="+mn-ea"/>
                    <a:sym typeface="+mn-lt"/>
                  </a:rPr>
                  <a:t>here</a:t>
                </a:r>
              </a:p>
            </p:txBody>
          </p:sp>
          <p:sp>
            <p:nvSpPr>
              <p:cNvPr id="8" name="isľíḓé">
                <a:extLst>
                  <a:ext uri="{FF2B5EF4-FFF2-40B4-BE49-F238E27FC236}">
                    <a16:creationId xmlns:a16="http://schemas.microsoft.com/office/drawing/2014/main" id="{D4075762-623B-4DF9-B384-253FF3FFD289}"/>
                  </a:ext>
                </a:extLst>
              </p:cNvPr>
              <p:cNvSpPr txBox="1"/>
              <p:nvPr/>
            </p:nvSpPr>
            <p:spPr bwMode="auto">
              <a:xfrm>
                <a:off x="2717312" y="1391849"/>
                <a:ext cx="3897690" cy="407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u="sng" dirty="0">
                    <a:solidFill>
                      <a:schemeClr val="accent1"/>
                    </a:solidFill>
                    <a:cs typeface="+mn-ea"/>
                    <a:sym typeface="+mn-lt"/>
                  </a:rPr>
                  <a:t>C</a:t>
                </a:r>
                <a:r>
                  <a:rPr lang="en-US" altLang="zh-CN" sz="100" u="sng" dirty="0">
                    <a:solidFill>
                      <a:schemeClr val="accent1"/>
                    </a:solidFill>
                    <a:cs typeface="+mn-ea"/>
                    <a:sym typeface="+mn-lt"/>
                  </a:rPr>
                  <a:t> </a:t>
                </a:r>
                <a:r>
                  <a:rPr lang="en-US" altLang="zh-CN" u="sng" dirty="0">
                    <a:solidFill>
                      <a:schemeClr val="accent1"/>
                    </a:solidFill>
                    <a:cs typeface="+mn-ea"/>
                    <a:sym typeface="+mn-lt"/>
                  </a:rPr>
                  <a:t>EO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0456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ṣľiḍ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îṣļîḋé">
            <a:extLst>
              <a:ext uri="{FF2B5EF4-FFF2-40B4-BE49-F238E27FC236}">
                <a16:creationId xmlns:a16="http://schemas.microsoft.com/office/drawing/2014/main" id="{C237267A-6D1B-4D9E-9F4A-064961E43F90}"/>
              </a:ext>
            </a:extLst>
          </p:cNvPr>
          <p:cNvGrpSpPr/>
          <p:nvPr/>
        </p:nvGrpSpPr>
        <p:grpSpPr>
          <a:xfrm>
            <a:off x="669926" y="2021827"/>
            <a:ext cx="10850562" cy="4104617"/>
            <a:chOff x="669926" y="1720886"/>
            <a:chExt cx="10850562" cy="4104617"/>
          </a:xfrm>
        </p:grpSpPr>
        <p:sp>
          <p:nvSpPr>
            <p:cNvPr id="3" name="iṩľïḓé">
              <a:extLst>
                <a:ext uri="{FF2B5EF4-FFF2-40B4-BE49-F238E27FC236}">
                  <a16:creationId xmlns:a16="http://schemas.microsoft.com/office/drawing/2014/main" id="{9BE35ADB-1F55-43E7-876E-454C61333034}"/>
                </a:ext>
              </a:extLst>
            </p:cNvPr>
            <p:cNvSpPr/>
            <p:nvPr/>
          </p:nvSpPr>
          <p:spPr>
            <a:xfrm>
              <a:off x="669926" y="1720887"/>
              <a:ext cx="3536039" cy="2343113"/>
            </a:xfrm>
            <a:prstGeom prst="rect">
              <a:avLst/>
            </a:prstGeom>
            <a:blipFill>
              <a:blip r:embed="rId2" cstate="screen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4" name="i$ḷíḓê">
              <a:extLst>
                <a:ext uri="{FF2B5EF4-FFF2-40B4-BE49-F238E27FC236}">
                  <a16:creationId xmlns:a16="http://schemas.microsoft.com/office/drawing/2014/main" id="{6701A701-3F49-44E6-9DD1-8D9B6F7C8289}"/>
                </a:ext>
              </a:extLst>
            </p:cNvPr>
            <p:cNvSpPr/>
            <p:nvPr/>
          </p:nvSpPr>
          <p:spPr>
            <a:xfrm>
              <a:off x="4327187" y="1720886"/>
              <a:ext cx="3536039" cy="2343113"/>
            </a:xfrm>
            <a:prstGeom prst="rect">
              <a:avLst/>
            </a:prstGeom>
            <a:blipFill>
              <a:blip r:embed="rId3" cstate="screen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" name="îṧ1íḋê">
              <a:extLst>
                <a:ext uri="{FF2B5EF4-FFF2-40B4-BE49-F238E27FC236}">
                  <a16:creationId xmlns:a16="http://schemas.microsoft.com/office/drawing/2014/main" id="{4D4174B4-37B4-447B-913F-B3B7E4162D01}"/>
                </a:ext>
              </a:extLst>
            </p:cNvPr>
            <p:cNvSpPr/>
            <p:nvPr/>
          </p:nvSpPr>
          <p:spPr>
            <a:xfrm>
              <a:off x="7984449" y="1720886"/>
              <a:ext cx="3536039" cy="2343113"/>
            </a:xfrm>
            <a:prstGeom prst="rect">
              <a:avLst/>
            </a:prstGeom>
            <a:blipFill>
              <a:blip r:embed="rId4" cstate="screen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6" name="iṣ1íḍé">
              <a:extLst>
                <a:ext uri="{FF2B5EF4-FFF2-40B4-BE49-F238E27FC236}">
                  <a16:creationId xmlns:a16="http://schemas.microsoft.com/office/drawing/2014/main" id="{0198D05E-4732-418E-9B94-C480B6607E06}"/>
                </a:ext>
              </a:extLst>
            </p:cNvPr>
            <p:cNvGrpSpPr/>
            <p:nvPr/>
          </p:nvGrpSpPr>
          <p:grpSpPr>
            <a:xfrm>
              <a:off x="959641" y="4145766"/>
              <a:ext cx="2956606" cy="1679737"/>
              <a:chOff x="942295" y="4145766"/>
              <a:chExt cx="2956606" cy="1679737"/>
            </a:xfrm>
          </p:grpSpPr>
          <p:sp>
            <p:nvSpPr>
              <p:cNvPr id="22" name="ïŝ1ïdê">
                <a:extLst>
                  <a:ext uri="{FF2B5EF4-FFF2-40B4-BE49-F238E27FC236}">
                    <a16:creationId xmlns:a16="http://schemas.microsoft.com/office/drawing/2014/main" id="{C615365A-69BA-4E94-9764-1B119271447B}"/>
                  </a:ext>
                </a:extLst>
              </p:cNvPr>
              <p:cNvSpPr/>
              <p:nvPr/>
            </p:nvSpPr>
            <p:spPr>
              <a:xfrm>
                <a:off x="942295" y="4637729"/>
                <a:ext cx="2956606" cy="309245"/>
              </a:xfrm>
              <a:prstGeom prst="rect">
                <a:avLst/>
              </a:prstGeom>
              <a:noFill/>
              <a:ln w="762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r>
                  <a:rPr lang="en-US" altLang="zh-CN" sz="1600" b="1">
                    <a:solidFill>
                      <a:schemeClr val="tx1"/>
                    </a:solidFill>
                  </a:rPr>
                  <a:t>T</a:t>
                </a:r>
                <a:r>
                  <a:rPr lang="en-US" altLang="zh-CN" sz="100" b="1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>
                    <a:solidFill>
                      <a:schemeClr val="tx1"/>
                    </a:solidFill>
                  </a:rPr>
                  <a:t>ext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here</a:t>
                </a:r>
              </a:p>
            </p:txBody>
          </p:sp>
          <p:sp>
            <p:nvSpPr>
              <p:cNvPr id="23" name="ïṩļíḍê">
                <a:extLst>
                  <a:ext uri="{FF2B5EF4-FFF2-40B4-BE49-F238E27FC236}">
                    <a16:creationId xmlns:a16="http://schemas.microsoft.com/office/drawing/2014/main" id="{BB5C7982-D29B-4F8C-8977-7A5CC4C111CA}"/>
                  </a:ext>
                </a:extLst>
              </p:cNvPr>
              <p:cNvSpPr/>
              <p:nvPr/>
            </p:nvSpPr>
            <p:spPr bwMode="auto">
              <a:xfrm>
                <a:off x="942295" y="4946974"/>
                <a:ext cx="2956606" cy="8785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914400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/>
                  <a:t>Copy p</a:t>
                </a:r>
                <a:r>
                  <a:rPr lang="en-US" altLang="zh-CN" sz="100"/>
                  <a:t> </a:t>
                </a:r>
                <a:r>
                  <a:rPr lang="en-US" altLang="zh-CN" sz="1100"/>
                  <a:t>aste </a:t>
                </a:r>
                <a:r>
                  <a:rPr lang="en-US" altLang="zh-CN" sz="1100" dirty="0"/>
                  <a:t>fonts. Choose the only option to retain text.</a:t>
                </a:r>
              </a:p>
            </p:txBody>
          </p:sp>
          <p:sp>
            <p:nvSpPr>
              <p:cNvPr id="24" name="î$lïdé">
                <a:extLst>
                  <a:ext uri="{FF2B5EF4-FFF2-40B4-BE49-F238E27FC236}">
                    <a16:creationId xmlns:a16="http://schemas.microsoft.com/office/drawing/2014/main" id="{4AB6FAF0-53F8-4661-A436-9D5FF7FD58BD}"/>
                  </a:ext>
                </a:extLst>
              </p:cNvPr>
              <p:cNvSpPr/>
              <p:nvPr/>
            </p:nvSpPr>
            <p:spPr>
              <a:xfrm>
                <a:off x="2923496" y="4145766"/>
                <a:ext cx="975405" cy="983926"/>
              </a:xfrm>
              <a:prstGeom prst="rect">
                <a:avLst/>
              </a:prstGeom>
              <a:noFill/>
              <a:ln w="762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r>
                  <a:rPr lang="en-US" altLang="zh-CN" sz="5400" b="1">
                    <a:solidFill>
                      <a:schemeClr val="bg1">
                        <a:lumMod val="95000"/>
                      </a:schemeClr>
                    </a:solidFill>
                  </a:rPr>
                  <a:t>0</a:t>
                </a:r>
                <a:r>
                  <a:rPr lang="en-US" altLang="zh-CN" sz="100" b="1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  <a:r>
                  <a:rPr lang="en-US" altLang="zh-CN" sz="5400" b="1">
                    <a:solidFill>
                      <a:schemeClr val="bg1">
                        <a:lumMod val="95000"/>
                      </a:schemeClr>
                    </a:solidFill>
                  </a:rPr>
                  <a:t>1</a:t>
                </a:r>
                <a:endParaRPr lang="en-US" altLang="zh-CN" sz="540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7" name="ïṥḻîḑé">
              <a:extLst>
                <a:ext uri="{FF2B5EF4-FFF2-40B4-BE49-F238E27FC236}">
                  <a16:creationId xmlns:a16="http://schemas.microsoft.com/office/drawing/2014/main" id="{67837CC6-D677-408A-8D60-C06EAC18E408}"/>
                </a:ext>
              </a:extLst>
            </p:cNvPr>
            <p:cNvGrpSpPr/>
            <p:nvPr/>
          </p:nvGrpSpPr>
          <p:grpSpPr>
            <a:xfrm>
              <a:off x="4616903" y="4145766"/>
              <a:ext cx="2956606" cy="1679737"/>
              <a:chOff x="4616903" y="4056865"/>
              <a:chExt cx="2956606" cy="1679737"/>
            </a:xfrm>
          </p:grpSpPr>
          <p:sp>
            <p:nvSpPr>
              <p:cNvPr id="19" name="ïśľïḍé">
                <a:extLst>
                  <a:ext uri="{FF2B5EF4-FFF2-40B4-BE49-F238E27FC236}">
                    <a16:creationId xmlns:a16="http://schemas.microsoft.com/office/drawing/2014/main" id="{DF419ABC-886D-4E1F-A4F0-F54624EC6CE4}"/>
                  </a:ext>
                </a:extLst>
              </p:cNvPr>
              <p:cNvSpPr/>
              <p:nvPr/>
            </p:nvSpPr>
            <p:spPr>
              <a:xfrm>
                <a:off x="4616903" y="4548828"/>
                <a:ext cx="2956606" cy="309245"/>
              </a:xfrm>
              <a:prstGeom prst="rect">
                <a:avLst/>
              </a:prstGeom>
              <a:noFill/>
              <a:ln w="762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r>
                  <a:rPr lang="en-US" altLang="zh-CN" sz="1600" b="1">
                    <a:solidFill>
                      <a:schemeClr val="tx1"/>
                    </a:solidFill>
                  </a:rPr>
                  <a:t>T</a:t>
                </a:r>
                <a:r>
                  <a:rPr lang="en-US" altLang="zh-CN" sz="100" b="1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>
                    <a:solidFill>
                      <a:schemeClr val="tx1"/>
                    </a:solidFill>
                  </a:rPr>
                  <a:t>ext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here</a:t>
                </a:r>
              </a:p>
            </p:txBody>
          </p:sp>
          <p:sp>
            <p:nvSpPr>
              <p:cNvPr id="20" name="îṥḻïde">
                <a:extLst>
                  <a:ext uri="{FF2B5EF4-FFF2-40B4-BE49-F238E27FC236}">
                    <a16:creationId xmlns:a16="http://schemas.microsoft.com/office/drawing/2014/main" id="{27304EDB-5C8D-4BE7-AAD9-BB1BE3BB5625}"/>
                  </a:ext>
                </a:extLst>
              </p:cNvPr>
              <p:cNvSpPr/>
              <p:nvPr/>
            </p:nvSpPr>
            <p:spPr bwMode="auto">
              <a:xfrm>
                <a:off x="4616903" y="4858073"/>
                <a:ext cx="2956606" cy="8785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914400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/>
                  <a:t>Copy p</a:t>
                </a:r>
                <a:r>
                  <a:rPr lang="en-US" altLang="zh-CN" sz="100"/>
                  <a:t> </a:t>
                </a:r>
                <a:r>
                  <a:rPr lang="en-US" altLang="zh-CN" sz="1100"/>
                  <a:t>aste </a:t>
                </a:r>
                <a:r>
                  <a:rPr lang="en-US" altLang="zh-CN" sz="1100" dirty="0"/>
                  <a:t>fonts. Choose the only option to retain text.</a:t>
                </a:r>
              </a:p>
            </p:txBody>
          </p:sp>
          <p:sp>
            <p:nvSpPr>
              <p:cNvPr id="21" name="íślïḍe">
                <a:extLst>
                  <a:ext uri="{FF2B5EF4-FFF2-40B4-BE49-F238E27FC236}">
                    <a16:creationId xmlns:a16="http://schemas.microsoft.com/office/drawing/2014/main" id="{1B60A047-FCAF-4CEB-AB49-3C8BA67F9344}"/>
                  </a:ext>
                </a:extLst>
              </p:cNvPr>
              <p:cNvSpPr/>
              <p:nvPr/>
            </p:nvSpPr>
            <p:spPr>
              <a:xfrm>
                <a:off x="6598104" y="4056865"/>
                <a:ext cx="975405" cy="983926"/>
              </a:xfrm>
              <a:prstGeom prst="rect">
                <a:avLst/>
              </a:prstGeom>
              <a:noFill/>
              <a:ln w="762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r>
                  <a:rPr lang="en-US" altLang="zh-CN" sz="5400" b="1">
                    <a:solidFill>
                      <a:schemeClr val="bg1">
                        <a:lumMod val="95000"/>
                      </a:schemeClr>
                    </a:solidFill>
                  </a:rPr>
                  <a:t>0</a:t>
                </a:r>
                <a:r>
                  <a:rPr lang="en-US" altLang="zh-CN" sz="100" b="1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  <a:r>
                  <a:rPr lang="en-US" altLang="zh-CN" sz="5400" b="1">
                    <a:solidFill>
                      <a:schemeClr val="bg1">
                        <a:lumMod val="95000"/>
                      </a:schemeClr>
                    </a:solidFill>
                  </a:rPr>
                  <a:t>2</a:t>
                </a:r>
                <a:endParaRPr lang="en-US" altLang="zh-CN" sz="540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8" name="iśľíḓe">
              <a:extLst>
                <a:ext uri="{FF2B5EF4-FFF2-40B4-BE49-F238E27FC236}">
                  <a16:creationId xmlns:a16="http://schemas.microsoft.com/office/drawing/2014/main" id="{C6BE97EF-9493-4568-A843-BDF1CD8E560F}"/>
                </a:ext>
              </a:extLst>
            </p:cNvPr>
            <p:cNvGrpSpPr/>
            <p:nvPr/>
          </p:nvGrpSpPr>
          <p:grpSpPr>
            <a:xfrm>
              <a:off x="8274165" y="4145766"/>
              <a:ext cx="2956606" cy="1679737"/>
              <a:chOff x="8293099" y="4078927"/>
              <a:chExt cx="2956606" cy="1679737"/>
            </a:xfrm>
          </p:grpSpPr>
          <p:sp>
            <p:nvSpPr>
              <p:cNvPr id="16" name="îśľîḑê">
                <a:extLst>
                  <a:ext uri="{FF2B5EF4-FFF2-40B4-BE49-F238E27FC236}">
                    <a16:creationId xmlns:a16="http://schemas.microsoft.com/office/drawing/2014/main" id="{4D3AD1B8-6F16-4044-8AE7-71F905583238}"/>
                  </a:ext>
                </a:extLst>
              </p:cNvPr>
              <p:cNvSpPr/>
              <p:nvPr/>
            </p:nvSpPr>
            <p:spPr>
              <a:xfrm>
                <a:off x="8293099" y="4570890"/>
                <a:ext cx="2956606" cy="309245"/>
              </a:xfrm>
              <a:prstGeom prst="rect">
                <a:avLst/>
              </a:prstGeom>
              <a:noFill/>
              <a:ln w="762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r>
                  <a:rPr lang="en-US" altLang="zh-CN" sz="1600" b="1">
                    <a:solidFill>
                      <a:schemeClr val="tx1"/>
                    </a:solidFill>
                  </a:rPr>
                  <a:t>Text</a:t>
                </a:r>
                <a:r>
                  <a:rPr lang="en-US" altLang="zh-CN" sz="100" b="1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here</a:t>
                </a:r>
              </a:p>
            </p:txBody>
          </p:sp>
          <p:sp>
            <p:nvSpPr>
              <p:cNvPr id="17" name="î$1îďê">
                <a:extLst>
                  <a:ext uri="{FF2B5EF4-FFF2-40B4-BE49-F238E27FC236}">
                    <a16:creationId xmlns:a16="http://schemas.microsoft.com/office/drawing/2014/main" id="{9E656D59-33E3-4C41-B451-4C4841320042}"/>
                  </a:ext>
                </a:extLst>
              </p:cNvPr>
              <p:cNvSpPr/>
              <p:nvPr/>
            </p:nvSpPr>
            <p:spPr bwMode="auto">
              <a:xfrm>
                <a:off x="8293099" y="4880135"/>
                <a:ext cx="2956606" cy="8785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914400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</a:t>
                </a:r>
                <a:r>
                  <a:rPr lang="en-US" altLang="zh-CN" sz="1100"/>
                  <a:t>Choose t</a:t>
                </a:r>
                <a:r>
                  <a:rPr lang="en-US" altLang="zh-CN" sz="100"/>
                  <a:t> </a:t>
                </a:r>
                <a:r>
                  <a:rPr lang="en-US" altLang="zh-CN" sz="1100"/>
                  <a:t>he </a:t>
                </a:r>
                <a:r>
                  <a:rPr lang="en-US" altLang="zh-CN" sz="1100" dirty="0"/>
                  <a:t>only option to retain text.</a:t>
                </a:r>
              </a:p>
            </p:txBody>
          </p:sp>
          <p:sp>
            <p:nvSpPr>
              <p:cNvPr id="18" name="ís1iḑê">
                <a:extLst>
                  <a:ext uri="{FF2B5EF4-FFF2-40B4-BE49-F238E27FC236}">
                    <a16:creationId xmlns:a16="http://schemas.microsoft.com/office/drawing/2014/main" id="{D00EE6C9-1056-47DD-AB83-716857901087}"/>
                  </a:ext>
                </a:extLst>
              </p:cNvPr>
              <p:cNvSpPr/>
              <p:nvPr/>
            </p:nvSpPr>
            <p:spPr>
              <a:xfrm>
                <a:off x="10274300" y="4078927"/>
                <a:ext cx="975405" cy="983926"/>
              </a:xfrm>
              <a:prstGeom prst="rect">
                <a:avLst/>
              </a:prstGeom>
              <a:noFill/>
              <a:ln w="762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r>
                  <a:rPr lang="en-US" altLang="zh-CN" sz="5400" b="1">
                    <a:solidFill>
                      <a:schemeClr val="bg1">
                        <a:lumMod val="95000"/>
                      </a:schemeClr>
                    </a:solidFill>
                  </a:rPr>
                  <a:t>0</a:t>
                </a:r>
                <a:r>
                  <a:rPr lang="en-US" altLang="zh-CN" sz="100" b="1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  <a:r>
                  <a:rPr lang="en-US" altLang="zh-CN" sz="5400" b="1">
                    <a:solidFill>
                      <a:schemeClr val="bg1">
                        <a:lumMod val="95000"/>
                      </a:schemeClr>
                    </a:solidFill>
                  </a:rPr>
                  <a:t>3</a:t>
                </a:r>
                <a:endParaRPr lang="en-US" altLang="zh-CN" sz="540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9" name="ïṧ1iḑê">
              <a:extLst>
                <a:ext uri="{FF2B5EF4-FFF2-40B4-BE49-F238E27FC236}">
                  <a16:creationId xmlns:a16="http://schemas.microsoft.com/office/drawing/2014/main" id="{D9CA3B8C-240D-498C-82BE-8312F91025DF}"/>
                </a:ext>
              </a:extLst>
            </p:cNvPr>
            <p:cNvSpPr/>
            <p:nvPr/>
          </p:nvSpPr>
          <p:spPr>
            <a:xfrm>
              <a:off x="669926" y="4042038"/>
              <a:ext cx="3536039" cy="45719"/>
            </a:xfrm>
            <a:prstGeom prst="rect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íS1îḍè">
              <a:extLst>
                <a:ext uri="{FF2B5EF4-FFF2-40B4-BE49-F238E27FC236}">
                  <a16:creationId xmlns:a16="http://schemas.microsoft.com/office/drawing/2014/main" id="{6EFC1A19-1375-4474-A6F3-90BB511CAB76}"/>
                </a:ext>
              </a:extLst>
            </p:cNvPr>
            <p:cNvSpPr/>
            <p:nvPr/>
          </p:nvSpPr>
          <p:spPr>
            <a:xfrm>
              <a:off x="4327187" y="4042038"/>
              <a:ext cx="3536039" cy="45719"/>
            </a:xfrm>
            <a:prstGeom prst="rect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iṥļíḋe">
              <a:extLst>
                <a:ext uri="{FF2B5EF4-FFF2-40B4-BE49-F238E27FC236}">
                  <a16:creationId xmlns:a16="http://schemas.microsoft.com/office/drawing/2014/main" id="{8F563686-C86E-4AD7-900A-B05A4DEE95CE}"/>
                </a:ext>
              </a:extLst>
            </p:cNvPr>
            <p:cNvSpPr/>
            <p:nvPr/>
          </p:nvSpPr>
          <p:spPr>
            <a:xfrm>
              <a:off x="7984448" y="4036304"/>
              <a:ext cx="3536039" cy="45719"/>
            </a:xfrm>
            <a:prstGeom prst="rect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985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sḻi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išlíḍ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19FF951-1496-442D-A9F4-C285BB03D81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130299"/>
            <a:ext cx="12192000" cy="5727701"/>
            <a:chOff x="0" y="1130299"/>
            <a:chExt cx="12192000" cy="5727701"/>
          </a:xfrm>
        </p:grpSpPr>
        <p:sp>
          <p:nvSpPr>
            <p:cNvPr id="3" name="i$ļîḑê">
              <a:extLst>
                <a:ext uri="{FF2B5EF4-FFF2-40B4-BE49-F238E27FC236}">
                  <a16:creationId xmlns:a16="http://schemas.microsoft.com/office/drawing/2014/main" id="{7A5C253C-819E-4C96-A6B9-CDBD94D0074D}"/>
                </a:ext>
              </a:extLst>
            </p:cNvPr>
            <p:cNvSpPr/>
            <p:nvPr/>
          </p:nvSpPr>
          <p:spPr bwMode="auto">
            <a:xfrm>
              <a:off x="0" y="3130062"/>
              <a:ext cx="12192000" cy="3727938"/>
            </a:xfrm>
            <a:prstGeom prst="rect">
              <a:avLst/>
            </a:prstGeom>
            <a:blipFill>
              <a:blip r:embed="rId3" cstate="screen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76200">
              <a:noFill/>
              <a:prstDash val="solid"/>
              <a:miter lim="800000"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6" name="ïṡḷîdé">
              <a:extLst>
                <a:ext uri="{FF2B5EF4-FFF2-40B4-BE49-F238E27FC236}">
                  <a16:creationId xmlns:a16="http://schemas.microsoft.com/office/drawing/2014/main" id="{64519E41-FFDB-40FF-BC91-5AD83BEE0623}"/>
                </a:ext>
              </a:extLst>
            </p:cNvPr>
            <p:cNvSpPr/>
            <p:nvPr/>
          </p:nvSpPr>
          <p:spPr>
            <a:xfrm>
              <a:off x="5398476" y="1130299"/>
              <a:ext cx="2945423" cy="3230685"/>
            </a:xfrm>
            <a:prstGeom prst="rect">
              <a:avLst/>
            </a:prstGeom>
            <a:solidFill>
              <a:schemeClr val="accent1"/>
            </a:solidFill>
            <a:ln w="3175" cap="flat" cmpd="sng" algn="ctr">
              <a:noFill/>
              <a:prstDash val="solid"/>
              <a:miter lim="800000"/>
            </a:ln>
            <a:effectLst>
              <a:outerShdw dist="38100" dir="2700000" sx="101000" sy="101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7" name="ïşḷîḍè">
              <a:extLst>
                <a:ext uri="{FF2B5EF4-FFF2-40B4-BE49-F238E27FC236}">
                  <a16:creationId xmlns:a16="http://schemas.microsoft.com/office/drawing/2014/main" id="{4DED5E02-BBD4-4008-A1D2-F279F8BD32F2}"/>
                </a:ext>
              </a:extLst>
            </p:cNvPr>
            <p:cNvGrpSpPr/>
            <p:nvPr/>
          </p:nvGrpSpPr>
          <p:grpSpPr>
            <a:xfrm>
              <a:off x="5543550" y="1862251"/>
              <a:ext cx="2655274" cy="1789775"/>
              <a:chOff x="5627078" y="1128295"/>
              <a:chExt cx="2655274" cy="1789775"/>
            </a:xfrm>
          </p:grpSpPr>
          <p:sp>
            <p:nvSpPr>
              <p:cNvPr id="14" name="ísḻiďè">
                <a:extLst>
                  <a:ext uri="{FF2B5EF4-FFF2-40B4-BE49-F238E27FC236}">
                    <a16:creationId xmlns:a16="http://schemas.microsoft.com/office/drawing/2014/main" id="{B40E2F9E-6CC4-4D33-A1FA-D5762000EFF1}"/>
                  </a:ext>
                </a:extLst>
              </p:cNvPr>
              <p:cNvSpPr txBox="1"/>
              <p:nvPr/>
            </p:nvSpPr>
            <p:spPr>
              <a:xfrm>
                <a:off x="5627078" y="1128295"/>
                <a:ext cx="2655274" cy="50165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>
                    <a:solidFill>
                      <a:schemeClr val="bg1"/>
                    </a:solidFill>
                  </a:rPr>
                  <a:t>T</a:t>
                </a:r>
                <a:r>
                  <a:rPr lang="en-US" altLang="zh-CN" sz="100">
                    <a:solidFill>
                      <a:schemeClr val="bg1"/>
                    </a:solidFill>
                  </a:rPr>
                  <a:t> </a:t>
                </a:r>
                <a:r>
                  <a:rPr lang="en-US" altLang="zh-CN">
                    <a:solidFill>
                      <a:schemeClr val="bg1"/>
                    </a:solidFill>
                  </a:rPr>
                  <a:t>ext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here</a:t>
                </a:r>
                <a:endParaRPr lang="id-ID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ïŝľídé">
                <a:extLst>
                  <a:ext uri="{FF2B5EF4-FFF2-40B4-BE49-F238E27FC236}">
                    <a16:creationId xmlns:a16="http://schemas.microsoft.com/office/drawing/2014/main" id="{A83607F4-C85B-4E6F-8570-EEED97883B80}"/>
                  </a:ext>
                </a:extLst>
              </p:cNvPr>
              <p:cNvSpPr/>
              <p:nvPr/>
            </p:nvSpPr>
            <p:spPr bwMode="auto">
              <a:xfrm>
                <a:off x="5627078" y="1629946"/>
                <a:ext cx="2655274" cy="1288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Copy past</a:t>
                </a:r>
                <a:r>
                  <a:rPr lang="en-US" altLang="zh-CN" sz="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200" dirty="0">
                    <a:solidFill>
                      <a:schemeClr val="bg1"/>
                    </a:solidFill>
                  </a:rPr>
                  <a:t>e fonts. Choose the only option to retain text.</a:t>
                </a:r>
              </a:p>
              <a:p>
                <a:pPr algn="ctr">
                  <a:lnSpc>
                    <a:spcPct val="150000"/>
                  </a:lnSpc>
                </a:pPr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……</a:t>
                </a:r>
              </a:p>
            </p:txBody>
          </p:sp>
        </p:grpSp>
        <p:sp>
          <p:nvSpPr>
            <p:cNvPr id="9" name="îşļïḑe">
              <a:extLst>
                <a:ext uri="{FF2B5EF4-FFF2-40B4-BE49-F238E27FC236}">
                  <a16:creationId xmlns:a16="http://schemas.microsoft.com/office/drawing/2014/main" id="{BA8B7FEE-6A61-4044-8BAE-869C66C71865}"/>
                </a:ext>
              </a:extLst>
            </p:cNvPr>
            <p:cNvSpPr/>
            <p:nvPr/>
          </p:nvSpPr>
          <p:spPr>
            <a:xfrm>
              <a:off x="8573477" y="1130299"/>
              <a:ext cx="2945423" cy="3230685"/>
            </a:xfrm>
            <a:prstGeom prst="rect">
              <a:avLst/>
            </a:prstGeom>
            <a:solidFill>
              <a:schemeClr val="accent2"/>
            </a:solidFill>
            <a:ln w="3175" cap="flat" cmpd="sng" algn="ctr">
              <a:noFill/>
              <a:prstDash val="solid"/>
              <a:miter lim="800000"/>
            </a:ln>
            <a:effectLst>
              <a:outerShdw dist="38100" dir="2700000" sx="101000" sy="101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10" name="îṥ1îḍê">
              <a:extLst>
                <a:ext uri="{FF2B5EF4-FFF2-40B4-BE49-F238E27FC236}">
                  <a16:creationId xmlns:a16="http://schemas.microsoft.com/office/drawing/2014/main" id="{3DCCAAC8-A491-42AF-8451-DFECDB2243FE}"/>
                </a:ext>
              </a:extLst>
            </p:cNvPr>
            <p:cNvGrpSpPr/>
            <p:nvPr/>
          </p:nvGrpSpPr>
          <p:grpSpPr>
            <a:xfrm>
              <a:off x="8718551" y="1862251"/>
              <a:ext cx="2655274" cy="1789775"/>
              <a:chOff x="5627078" y="1128295"/>
              <a:chExt cx="2655274" cy="1789775"/>
            </a:xfrm>
          </p:grpSpPr>
          <p:sp>
            <p:nvSpPr>
              <p:cNvPr id="12" name="iṥḻíḋè">
                <a:extLst>
                  <a:ext uri="{FF2B5EF4-FFF2-40B4-BE49-F238E27FC236}">
                    <a16:creationId xmlns:a16="http://schemas.microsoft.com/office/drawing/2014/main" id="{4972FAAD-682A-4067-8069-DCB4DF206130}"/>
                  </a:ext>
                </a:extLst>
              </p:cNvPr>
              <p:cNvSpPr txBox="1"/>
              <p:nvPr/>
            </p:nvSpPr>
            <p:spPr>
              <a:xfrm>
                <a:off x="5627078" y="1128295"/>
                <a:ext cx="2655274" cy="50165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>
                    <a:solidFill>
                      <a:schemeClr val="bg1"/>
                    </a:solidFill>
                  </a:rPr>
                  <a:t>T</a:t>
                </a:r>
                <a:r>
                  <a:rPr lang="en-US" altLang="zh-CN" sz="100">
                    <a:solidFill>
                      <a:schemeClr val="bg1"/>
                    </a:solidFill>
                  </a:rPr>
                  <a:t> </a:t>
                </a:r>
                <a:r>
                  <a:rPr lang="en-US" altLang="zh-CN">
                    <a:solidFill>
                      <a:schemeClr val="bg1"/>
                    </a:solidFill>
                  </a:rPr>
                  <a:t>ext 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here</a:t>
                </a:r>
                <a:endParaRPr lang="id-ID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ïṡļïdè">
                <a:extLst>
                  <a:ext uri="{FF2B5EF4-FFF2-40B4-BE49-F238E27FC236}">
                    <a16:creationId xmlns:a16="http://schemas.microsoft.com/office/drawing/2014/main" id="{49D0B6BC-12D1-4390-AB32-8D1CAE3CE0E6}"/>
                  </a:ext>
                </a:extLst>
              </p:cNvPr>
              <p:cNvSpPr/>
              <p:nvPr/>
            </p:nvSpPr>
            <p:spPr bwMode="auto">
              <a:xfrm>
                <a:off x="5627078" y="1629946"/>
                <a:ext cx="2655274" cy="1288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200">
                    <a:solidFill>
                      <a:schemeClr val="bg1"/>
                    </a:solidFill>
                  </a:rPr>
                  <a:t>Copy past</a:t>
                </a:r>
                <a:r>
                  <a:rPr lang="en-US" altLang="zh-CN" sz="10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200">
                    <a:solidFill>
                      <a:schemeClr val="bg1"/>
                    </a:solidFill>
                  </a:rPr>
                  <a:t>e </a:t>
                </a:r>
                <a:r>
                  <a:rPr lang="en-US" altLang="zh-CN" sz="1200" dirty="0">
                    <a:solidFill>
                      <a:schemeClr val="bg1"/>
                    </a:solidFill>
                  </a:rPr>
                  <a:t>fonts. Choose the only option to retain text.</a:t>
                </a:r>
              </a:p>
              <a:p>
                <a:pPr algn="ctr">
                  <a:lnSpc>
                    <a:spcPct val="150000"/>
                  </a:lnSpc>
                </a:pPr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200" dirty="0">
                    <a:solidFill>
                      <a:schemeClr val="bg1"/>
                    </a:solidFill>
                  </a:rPr>
                  <a:t>……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3302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šliď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îṣlide">
            <a:extLst>
              <a:ext uri="{FF2B5EF4-FFF2-40B4-BE49-F238E27FC236}">
                <a16:creationId xmlns:a16="http://schemas.microsoft.com/office/drawing/2014/main" id="{4ADD23C5-8165-42C7-85C9-842918ED675A}"/>
              </a:ext>
            </a:extLst>
          </p:cNvPr>
          <p:cNvGrpSpPr/>
          <p:nvPr/>
        </p:nvGrpSpPr>
        <p:grpSpPr>
          <a:xfrm>
            <a:off x="1425575" y="2940407"/>
            <a:ext cx="3757160" cy="1130982"/>
            <a:chOff x="1089747" y="3066709"/>
            <a:chExt cx="3757160" cy="1130982"/>
          </a:xfrm>
        </p:grpSpPr>
        <p:sp>
          <p:nvSpPr>
            <p:cNvPr id="33" name="ïšlîdê">
              <a:extLst>
                <a:ext uri="{FF2B5EF4-FFF2-40B4-BE49-F238E27FC236}">
                  <a16:creationId xmlns:a16="http://schemas.microsoft.com/office/drawing/2014/main" id="{71D1D6AC-340F-4B42-ADF4-2A539657B554}"/>
                </a:ext>
              </a:extLst>
            </p:cNvPr>
            <p:cNvSpPr/>
            <p:nvPr/>
          </p:nvSpPr>
          <p:spPr>
            <a:xfrm>
              <a:off x="1089747" y="3195372"/>
              <a:ext cx="224620" cy="168465"/>
            </a:xfrm>
            <a:custGeom>
              <a:avLst/>
              <a:gdLst>
                <a:gd name="connsiteX0" fmla="*/ 534008 w 533400"/>
                <a:gd name="connsiteY0" fmla="*/ 621 h 400050"/>
                <a:gd name="connsiteX1" fmla="*/ 534008 w 533400"/>
                <a:gd name="connsiteY1" fmla="*/ 400671 h 400050"/>
                <a:gd name="connsiteX2" fmla="*/ 608 w 533400"/>
                <a:gd name="connsiteY2" fmla="*/ 400671 h 400050"/>
                <a:gd name="connsiteX3" fmla="*/ 608 w 533400"/>
                <a:gd name="connsiteY3" fmla="*/ 621 h 400050"/>
                <a:gd name="connsiteX4" fmla="*/ 534008 w 533400"/>
                <a:gd name="connsiteY4" fmla="*/ 621 h 400050"/>
                <a:gd name="connsiteX5" fmla="*/ 375607 w 533400"/>
                <a:gd name="connsiteY5" fmla="*/ 172071 h 400050"/>
                <a:gd name="connsiteX6" fmla="*/ 247401 w 533400"/>
                <a:gd name="connsiteY6" fmla="*/ 341616 h 400050"/>
                <a:gd name="connsiteX7" fmla="*/ 139768 w 533400"/>
                <a:gd name="connsiteY7" fmla="*/ 235317 h 400050"/>
                <a:gd name="connsiteX8" fmla="*/ 19658 w 533400"/>
                <a:gd name="connsiteY8" fmla="*/ 381621 h 400050"/>
                <a:gd name="connsiteX9" fmla="*/ 514958 w 533400"/>
                <a:gd name="connsiteY9" fmla="*/ 381621 h 400050"/>
                <a:gd name="connsiteX10" fmla="*/ 375607 w 533400"/>
                <a:gd name="connsiteY10" fmla="*/ 172071 h 400050"/>
                <a:gd name="connsiteX11" fmla="*/ 95858 w 533400"/>
                <a:gd name="connsiteY11" fmla="*/ 57771 h 400050"/>
                <a:gd name="connsiteX12" fmla="*/ 57758 w 533400"/>
                <a:gd name="connsiteY12" fmla="*/ 95871 h 400050"/>
                <a:gd name="connsiteX13" fmla="*/ 95858 w 533400"/>
                <a:gd name="connsiteY13" fmla="*/ 133971 h 400050"/>
                <a:gd name="connsiteX14" fmla="*/ 133958 w 533400"/>
                <a:gd name="connsiteY14" fmla="*/ 95871 h 400050"/>
                <a:gd name="connsiteX15" fmla="*/ 95858 w 533400"/>
                <a:gd name="connsiteY15" fmla="*/ 5777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3400" h="400050">
                  <a:moveTo>
                    <a:pt x="534008" y="621"/>
                  </a:moveTo>
                  <a:lnTo>
                    <a:pt x="534008" y="400671"/>
                  </a:lnTo>
                  <a:lnTo>
                    <a:pt x="608" y="400671"/>
                  </a:lnTo>
                  <a:lnTo>
                    <a:pt x="608" y="621"/>
                  </a:lnTo>
                  <a:lnTo>
                    <a:pt x="534008" y="621"/>
                  </a:lnTo>
                  <a:close/>
                  <a:moveTo>
                    <a:pt x="375607" y="172071"/>
                  </a:moveTo>
                  <a:lnTo>
                    <a:pt x="247401" y="341616"/>
                  </a:lnTo>
                  <a:lnTo>
                    <a:pt x="139768" y="235317"/>
                  </a:lnTo>
                  <a:lnTo>
                    <a:pt x="19658" y="381621"/>
                  </a:lnTo>
                  <a:lnTo>
                    <a:pt x="514958" y="381621"/>
                  </a:lnTo>
                  <a:lnTo>
                    <a:pt x="375607" y="172071"/>
                  </a:lnTo>
                  <a:close/>
                  <a:moveTo>
                    <a:pt x="95858" y="57771"/>
                  </a:moveTo>
                  <a:cubicBezTo>
                    <a:pt x="74808" y="57771"/>
                    <a:pt x="57758" y="74821"/>
                    <a:pt x="57758" y="95871"/>
                  </a:cubicBezTo>
                  <a:cubicBezTo>
                    <a:pt x="57758" y="116921"/>
                    <a:pt x="74808" y="133971"/>
                    <a:pt x="95858" y="133971"/>
                  </a:cubicBezTo>
                  <a:cubicBezTo>
                    <a:pt x="116908" y="133971"/>
                    <a:pt x="133958" y="116921"/>
                    <a:pt x="133958" y="95871"/>
                  </a:cubicBezTo>
                  <a:cubicBezTo>
                    <a:pt x="133958" y="74821"/>
                    <a:pt x="116908" y="57771"/>
                    <a:pt x="95858" y="57771"/>
                  </a:cubicBezTo>
                  <a:close/>
                </a:path>
              </a:pathLst>
            </a:custGeom>
            <a:solidFill>
              <a:schemeClr val="accent2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4" name="íŝḷiďè">
              <a:extLst>
                <a:ext uri="{FF2B5EF4-FFF2-40B4-BE49-F238E27FC236}">
                  <a16:creationId xmlns:a16="http://schemas.microsoft.com/office/drawing/2014/main" id="{5842E7EC-FB20-42C4-BDEB-B8F41DF0DA3A}"/>
                </a:ext>
              </a:extLst>
            </p:cNvPr>
            <p:cNvGrpSpPr/>
            <p:nvPr/>
          </p:nvGrpSpPr>
          <p:grpSpPr>
            <a:xfrm>
              <a:off x="1644341" y="3066709"/>
              <a:ext cx="3202566" cy="1130982"/>
              <a:chOff x="1644341" y="3066709"/>
              <a:chExt cx="3202566" cy="1130982"/>
            </a:xfrm>
          </p:grpSpPr>
          <p:sp>
            <p:nvSpPr>
              <p:cNvPr id="35" name="îṡľiḍé">
                <a:extLst>
                  <a:ext uri="{FF2B5EF4-FFF2-40B4-BE49-F238E27FC236}">
                    <a16:creationId xmlns:a16="http://schemas.microsoft.com/office/drawing/2014/main" id="{2EF636EB-AF09-4527-822C-BEC31892167D}"/>
                  </a:ext>
                </a:extLst>
              </p:cNvPr>
              <p:cNvSpPr/>
              <p:nvPr/>
            </p:nvSpPr>
            <p:spPr>
              <a:xfrm>
                <a:off x="1644341" y="3066709"/>
                <a:ext cx="3202566" cy="425170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600" b="1">
                    <a:solidFill>
                      <a:schemeClr val="accent1"/>
                    </a:solidFill>
                  </a:rPr>
                  <a:t>Text here</a:t>
                </a:r>
                <a:endParaRPr lang="id-ID" altLang="zh-CN" sz="16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6" name="iṣḷíḑé">
                <a:extLst>
                  <a:ext uri="{FF2B5EF4-FFF2-40B4-BE49-F238E27FC236}">
                    <a16:creationId xmlns:a16="http://schemas.microsoft.com/office/drawing/2014/main" id="{D8BEA4A9-6072-43D7-80C1-FC7D9A18F027}"/>
                  </a:ext>
                </a:extLst>
              </p:cNvPr>
              <p:cNvSpPr/>
              <p:nvPr/>
            </p:nvSpPr>
            <p:spPr bwMode="auto">
              <a:xfrm>
                <a:off x="1644341" y="3491879"/>
                <a:ext cx="3202566" cy="705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</p:grpSp>
      </p:grpSp>
      <p:cxnSp>
        <p:nvCxnSpPr>
          <p:cNvPr id="13" name="ïṥḷídê">
            <a:extLst>
              <a:ext uri="{FF2B5EF4-FFF2-40B4-BE49-F238E27FC236}">
                <a16:creationId xmlns:a16="http://schemas.microsoft.com/office/drawing/2014/main" id="{160803A3-3078-483C-A770-B875654E55E2}"/>
              </a:ext>
            </a:extLst>
          </p:cNvPr>
          <p:cNvCxnSpPr/>
          <p:nvPr/>
        </p:nvCxnSpPr>
        <p:spPr>
          <a:xfrm>
            <a:off x="996228" y="4193456"/>
            <a:ext cx="4072965" cy="0"/>
          </a:xfrm>
          <a:prstGeom prst="line">
            <a:avLst/>
          </a:prstGeom>
          <a:ln w="1270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îşľïḍè">
            <a:extLst>
              <a:ext uri="{FF2B5EF4-FFF2-40B4-BE49-F238E27FC236}">
                <a16:creationId xmlns:a16="http://schemas.microsoft.com/office/drawing/2014/main" id="{5EFA8D04-B402-436B-BD97-2BE4A3DAE9D8}"/>
              </a:ext>
            </a:extLst>
          </p:cNvPr>
          <p:cNvSpPr/>
          <p:nvPr/>
        </p:nvSpPr>
        <p:spPr>
          <a:xfrm>
            <a:off x="5541284" y="3237535"/>
            <a:ext cx="5987677" cy="2133093"/>
          </a:xfrm>
          <a:prstGeom prst="rect">
            <a:avLst/>
          </a:prstGeom>
          <a:blipFill>
            <a:blip r:embed="rId3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lt1"/>
                </a:solidFill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lt1"/>
                </a:solidFill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lt1"/>
                </a:solidFill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lt1"/>
                </a:solidFill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lt1"/>
                </a:solidFill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lt1"/>
                </a:solidFill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lt1"/>
                </a:solidFill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lt1"/>
                </a:solidFill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lt1"/>
                </a:solidFill>
              </a:defRPr>
            </a:lvl9pPr>
          </a:lstStyle>
          <a:p>
            <a:pPr algn="ctr" defTabSz="914377"/>
            <a:endParaRPr lang="zh-CN" altLang="en-US" sz="1800"/>
          </a:p>
        </p:txBody>
      </p:sp>
      <p:grpSp>
        <p:nvGrpSpPr>
          <p:cNvPr id="5" name="iṡlîḑè">
            <a:extLst>
              <a:ext uri="{FF2B5EF4-FFF2-40B4-BE49-F238E27FC236}">
                <a16:creationId xmlns:a16="http://schemas.microsoft.com/office/drawing/2014/main" id="{6F2FCA0B-DB32-4325-B070-F0E5F729D6FD}"/>
              </a:ext>
            </a:extLst>
          </p:cNvPr>
          <p:cNvGrpSpPr/>
          <p:nvPr/>
        </p:nvGrpSpPr>
        <p:grpSpPr>
          <a:xfrm>
            <a:off x="5541284" y="1209236"/>
            <a:ext cx="5987677" cy="1680371"/>
            <a:chOff x="6543975" y="636196"/>
            <a:chExt cx="4974925" cy="1680371"/>
          </a:xfrm>
        </p:grpSpPr>
        <p:sp>
          <p:nvSpPr>
            <p:cNvPr id="6" name="îśḻïḑè">
              <a:extLst>
                <a:ext uri="{FF2B5EF4-FFF2-40B4-BE49-F238E27FC236}">
                  <a16:creationId xmlns:a16="http://schemas.microsoft.com/office/drawing/2014/main" id="{80F24E16-029A-4DB3-88DA-A44CD103BA8A}"/>
                </a:ext>
              </a:extLst>
            </p:cNvPr>
            <p:cNvSpPr txBox="1"/>
            <p:nvPr/>
          </p:nvSpPr>
          <p:spPr>
            <a:xfrm>
              <a:off x="6543975" y="636196"/>
              <a:ext cx="4974925" cy="10070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buSzPct val="25000"/>
              </a:pPr>
              <a:r>
                <a:rPr lang="en-US" sz="2400" b="1" dirty="0"/>
                <a:t>Unified fonts make</a:t>
              </a:r>
            </a:p>
            <a:p>
              <a:pPr algn="r">
                <a:buSzPct val="25000"/>
              </a:pPr>
              <a:r>
                <a:rPr lang="en-US" sz="2400" b="1" dirty="0"/>
                <a:t>reading more flu</a:t>
              </a:r>
              <a:r>
                <a:rPr lang="en-US" sz="100" b="1" dirty="0"/>
                <a:t> </a:t>
              </a:r>
              <a:r>
                <a:rPr lang="en-US" sz="2400" b="1" dirty="0" err="1"/>
                <a:t>ent</a:t>
              </a:r>
              <a:r>
                <a:rPr lang="en-US" sz="2400" b="1" dirty="0"/>
                <a:t>.</a:t>
              </a:r>
            </a:p>
          </p:txBody>
        </p:sp>
        <p:sp>
          <p:nvSpPr>
            <p:cNvPr id="7" name="íṩlîdè">
              <a:extLst>
                <a:ext uri="{FF2B5EF4-FFF2-40B4-BE49-F238E27FC236}">
                  <a16:creationId xmlns:a16="http://schemas.microsoft.com/office/drawing/2014/main" id="{B6DEEE29-B525-448B-B2BD-2FBAF51765EF}"/>
                </a:ext>
              </a:extLst>
            </p:cNvPr>
            <p:cNvSpPr txBox="1"/>
            <p:nvPr/>
          </p:nvSpPr>
          <p:spPr>
            <a:xfrm>
              <a:off x="6543975" y="1643288"/>
              <a:ext cx="4974925" cy="6732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50000"/>
                </a:lnSpc>
                <a:buSzPct val="25000"/>
              </a:pPr>
              <a:r>
                <a:rPr lang="en-US" altLang="zh-CN" sz="1100" dirty="0"/>
                <a:t>Theme color makes PPT more convenient to change.</a:t>
              </a:r>
            </a:p>
            <a:p>
              <a:pPr algn="r">
                <a:lnSpc>
                  <a:spcPct val="150000"/>
                </a:lnSpc>
                <a:buSzPct val="25000"/>
              </a:pPr>
              <a:r>
                <a:rPr lang="en-US" altLang="zh-CN" sz="1100" dirty="0"/>
                <a:t>Adjust the spacing to adapt to Chinese typesetting, use the reference li</a:t>
              </a:r>
              <a:r>
                <a:rPr lang="en-US" altLang="zh-CN" sz="100" dirty="0"/>
                <a:t> </a:t>
              </a:r>
              <a:r>
                <a:rPr lang="en-US" altLang="zh-CN" sz="1100" dirty="0"/>
                <a:t>ne in PPT.</a:t>
              </a:r>
            </a:p>
          </p:txBody>
        </p:sp>
      </p:grpSp>
      <p:grpSp>
        <p:nvGrpSpPr>
          <p:cNvPr id="23" name="íŝľîḓè">
            <a:extLst>
              <a:ext uri="{FF2B5EF4-FFF2-40B4-BE49-F238E27FC236}">
                <a16:creationId xmlns:a16="http://schemas.microsoft.com/office/drawing/2014/main" id="{2F1C81CF-235E-4A10-9F00-D40B26DA4CBE}"/>
              </a:ext>
            </a:extLst>
          </p:cNvPr>
          <p:cNvGrpSpPr/>
          <p:nvPr/>
        </p:nvGrpSpPr>
        <p:grpSpPr>
          <a:xfrm>
            <a:off x="1425575" y="4315523"/>
            <a:ext cx="3757160" cy="1130982"/>
            <a:chOff x="1089747" y="3066709"/>
            <a:chExt cx="3757160" cy="1130982"/>
          </a:xfrm>
        </p:grpSpPr>
        <p:sp>
          <p:nvSpPr>
            <p:cNvPr id="24" name="isḷïḑê">
              <a:extLst>
                <a:ext uri="{FF2B5EF4-FFF2-40B4-BE49-F238E27FC236}">
                  <a16:creationId xmlns:a16="http://schemas.microsoft.com/office/drawing/2014/main" id="{70108849-7542-4D47-9D13-350A5BBF3DCE}"/>
                </a:ext>
              </a:extLst>
            </p:cNvPr>
            <p:cNvSpPr/>
            <p:nvPr/>
          </p:nvSpPr>
          <p:spPr>
            <a:xfrm>
              <a:off x="1089747" y="3187349"/>
              <a:ext cx="224620" cy="184509"/>
            </a:xfrm>
            <a:custGeom>
              <a:avLst/>
              <a:gdLst>
                <a:gd name="connsiteX0" fmla="*/ 96626 w 533400"/>
                <a:gd name="connsiteY0" fmla="*/ 133971 h 438150"/>
                <a:gd name="connsiteX1" fmla="*/ 125201 w 533400"/>
                <a:gd name="connsiteY1" fmla="*/ 286371 h 438150"/>
                <a:gd name="connsiteX2" fmla="*/ 410951 w 533400"/>
                <a:gd name="connsiteY2" fmla="*/ 286371 h 438150"/>
                <a:gd name="connsiteX3" fmla="*/ 439526 w 533400"/>
                <a:gd name="connsiteY3" fmla="*/ 133971 h 438150"/>
                <a:gd name="connsiteX4" fmla="*/ 534776 w 533400"/>
                <a:gd name="connsiteY4" fmla="*/ 133971 h 438150"/>
                <a:gd name="connsiteX5" fmla="*/ 515726 w 533400"/>
                <a:gd name="connsiteY5" fmla="*/ 381621 h 438150"/>
                <a:gd name="connsiteX6" fmla="*/ 458576 w 533400"/>
                <a:gd name="connsiteY6" fmla="*/ 381621 h 438150"/>
                <a:gd name="connsiteX7" fmla="*/ 458576 w 533400"/>
                <a:gd name="connsiteY7" fmla="*/ 438771 h 438150"/>
                <a:gd name="connsiteX8" fmla="*/ 439526 w 533400"/>
                <a:gd name="connsiteY8" fmla="*/ 438771 h 438150"/>
                <a:gd name="connsiteX9" fmla="*/ 439526 w 533400"/>
                <a:gd name="connsiteY9" fmla="*/ 381621 h 438150"/>
                <a:gd name="connsiteX10" fmla="*/ 96626 w 533400"/>
                <a:gd name="connsiteY10" fmla="*/ 381621 h 438150"/>
                <a:gd name="connsiteX11" fmla="*/ 96626 w 533400"/>
                <a:gd name="connsiteY11" fmla="*/ 438771 h 438150"/>
                <a:gd name="connsiteX12" fmla="*/ 77576 w 533400"/>
                <a:gd name="connsiteY12" fmla="*/ 438771 h 438150"/>
                <a:gd name="connsiteX13" fmla="*/ 77576 w 533400"/>
                <a:gd name="connsiteY13" fmla="*/ 381621 h 438150"/>
                <a:gd name="connsiteX14" fmla="*/ 20426 w 533400"/>
                <a:gd name="connsiteY14" fmla="*/ 381621 h 438150"/>
                <a:gd name="connsiteX15" fmla="*/ 1376 w 533400"/>
                <a:gd name="connsiteY15" fmla="*/ 133971 h 438150"/>
                <a:gd name="connsiteX16" fmla="*/ 96626 w 533400"/>
                <a:gd name="connsiteY16" fmla="*/ 133971 h 438150"/>
                <a:gd name="connsiteX17" fmla="*/ 487151 w 533400"/>
                <a:gd name="connsiteY17" fmla="*/ 621 h 438150"/>
                <a:gd name="connsiteX18" fmla="*/ 487151 w 533400"/>
                <a:gd name="connsiteY18" fmla="*/ 114921 h 438150"/>
                <a:gd name="connsiteX19" fmla="*/ 425239 w 533400"/>
                <a:gd name="connsiteY19" fmla="*/ 114921 h 438150"/>
                <a:gd name="connsiteX20" fmla="*/ 396664 w 533400"/>
                <a:gd name="connsiteY20" fmla="*/ 267321 h 438150"/>
                <a:gd name="connsiteX21" fmla="*/ 139489 w 533400"/>
                <a:gd name="connsiteY21" fmla="*/ 267321 h 438150"/>
                <a:gd name="connsiteX22" fmla="*/ 110914 w 533400"/>
                <a:gd name="connsiteY22" fmla="*/ 114921 h 438150"/>
                <a:gd name="connsiteX23" fmla="*/ 58526 w 533400"/>
                <a:gd name="connsiteY23" fmla="*/ 114921 h 438150"/>
                <a:gd name="connsiteX24" fmla="*/ 58526 w 533400"/>
                <a:gd name="connsiteY24" fmla="*/ 621 h 438150"/>
                <a:gd name="connsiteX25" fmla="*/ 487151 w 533400"/>
                <a:gd name="connsiteY25" fmla="*/ 621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33400" h="438150">
                  <a:moveTo>
                    <a:pt x="96626" y="133971"/>
                  </a:moveTo>
                  <a:lnTo>
                    <a:pt x="125201" y="286371"/>
                  </a:lnTo>
                  <a:lnTo>
                    <a:pt x="410951" y="286371"/>
                  </a:lnTo>
                  <a:lnTo>
                    <a:pt x="439526" y="133971"/>
                  </a:lnTo>
                  <a:lnTo>
                    <a:pt x="534776" y="133971"/>
                  </a:lnTo>
                  <a:lnTo>
                    <a:pt x="515726" y="381621"/>
                  </a:lnTo>
                  <a:lnTo>
                    <a:pt x="458576" y="381621"/>
                  </a:lnTo>
                  <a:lnTo>
                    <a:pt x="458576" y="438771"/>
                  </a:lnTo>
                  <a:lnTo>
                    <a:pt x="439526" y="438771"/>
                  </a:lnTo>
                  <a:lnTo>
                    <a:pt x="439526" y="381621"/>
                  </a:lnTo>
                  <a:lnTo>
                    <a:pt x="96626" y="381621"/>
                  </a:lnTo>
                  <a:lnTo>
                    <a:pt x="96626" y="438771"/>
                  </a:lnTo>
                  <a:lnTo>
                    <a:pt x="77576" y="438771"/>
                  </a:lnTo>
                  <a:lnTo>
                    <a:pt x="77576" y="381621"/>
                  </a:lnTo>
                  <a:lnTo>
                    <a:pt x="20426" y="381621"/>
                  </a:lnTo>
                  <a:lnTo>
                    <a:pt x="1376" y="133971"/>
                  </a:lnTo>
                  <a:lnTo>
                    <a:pt x="96626" y="133971"/>
                  </a:lnTo>
                  <a:close/>
                  <a:moveTo>
                    <a:pt x="487151" y="621"/>
                  </a:moveTo>
                  <a:lnTo>
                    <a:pt x="487151" y="114921"/>
                  </a:lnTo>
                  <a:lnTo>
                    <a:pt x="425239" y="114921"/>
                  </a:lnTo>
                  <a:lnTo>
                    <a:pt x="396664" y="267321"/>
                  </a:lnTo>
                  <a:lnTo>
                    <a:pt x="139489" y="267321"/>
                  </a:lnTo>
                  <a:lnTo>
                    <a:pt x="110914" y="114921"/>
                  </a:lnTo>
                  <a:lnTo>
                    <a:pt x="58526" y="114921"/>
                  </a:lnTo>
                  <a:lnTo>
                    <a:pt x="58526" y="621"/>
                  </a:lnTo>
                  <a:lnTo>
                    <a:pt x="487151" y="621"/>
                  </a:lnTo>
                  <a:close/>
                </a:path>
              </a:pathLst>
            </a:custGeom>
            <a:solidFill>
              <a:schemeClr val="accent2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3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ïṧḻiďê">
              <a:extLst>
                <a:ext uri="{FF2B5EF4-FFF2-40B4-BE49-F238E27FC236}">
                  <a16:creationId xmlns:a16="http://schemas.microsoft.com/office/drawing/2014/main" id="{7CB704B0-FDAE-4990-BDA3-75162623A1A7}"/>
                </a:ext>
              </a:extLst>
            </p:cNvPr>
            <p:cNvGrpSpPr/>
            <p:nvPr/>
          </p:nvGrpSpPr>
          <p:grpSpPr>
            <a:xfrm>
              <a:off x="1644341" y="3066709"/>
              <a:ext cx="3202566" cy="1130982"/>
              <a:chOff x="1644341" y="3066709"/>
              <a:chExt cx="3202566" cy="1130982"/>
            </a:xfrm>
          </p:grpSpPr>
          <p:sp>
            <p:nvSpPr>
              <p:cNvPr id="26" name="íś1íḓe">
                <a:extLst>
                  <a:ext uri="{FF2B5EF4-FFF2-40B4-BE49-F238E27FC236}">
                    <a16:creationId xmlns:a16="http://schemas.microsoft.com/office/drawing/2014/main" id="{49331358-DB96-4B6A-A3C5-418CD99E7161}"/>
                  </a:ext>
                </a:extLst>
              </p:cNvPr>
              <p:cNvSpPr/>
              <p:nvPr/>
            </p:nvSpPr>
            <p:spPr>
              <a:xfrm>
                <a:off x="1644341" y="3066709"/>
                <a:ext cx="3202566" cy="425170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600" b="1">
                    <a:solidFill>
                      <a:schemeClr val="accent1"/>
                    </a:solidFill>
                  </a:rPr>
                  <a:t>Text here</a:t>
                </a:r>
                <a:endParaRPr lang="id-ID" altLang="zh-CN" sz="16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7" name="ïSḻiďé">
                <a:extLst>
                  <a:ext uri="{FF2B5EF4-FFF2-40B4-BE49-F238E27FC236}">
                    <a16:creationId xmlns:a16="http://schemas.microsoft.com/office/drawing/2014/main" id="{956144BA-F4A8-4E25-BCFC-0042609F5335}"/>
                  </a:ext>
                </a:extLst>
              </p:cNvPr>
              <p:cNvSpPr/>
              <p:nvPr/>
            </p:nvSpPr>
            <p:spPr bwMode="auto">
              <a:xfrm>
                <a:off x="1644341" y="3491879"/>
                <a:ext cx="3202566" cy="705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89103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şḷïḋ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ṥļïḑè">
            <a:extLst>
              <a:ext uri="{FF2B5EF4-FFF2-40B4-BE49-F238E27FC236}">
                <a16:creationId xmlns:a16="http://schemas.microsoft.com/office/drawing/2014/main" id="{EA10D342-ED52-4039-8EEF-6915C8746890}"/>
              </a:ext>
            </a:extLst>
          </p:cNvPr>
          <p:cNvSpPr/>
          <p:nvPr/>
        </p:nvSpPr>
        <p:spPr>
          <a:xfrm flipH="1">
            <a:off x="0" y="1854200"/>
            <a:ext cx="12192000" cy="5003800"/>
          </a:xfrm>
          <a:prstGeom prst="rect">
            <a:avLst/>
          </a:prstGeom>
          <a:blipFill>
            <a:blip r:embed="rId3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2" name="ïṥḷïďê">
            <a:extLst>
              <a:ext uri="{FF2B5EF4-FFF2-40B4-BE49-F238E27FC236}">
                <a16:creationId xmlns:a16="http://schemas.microsoft.com/office/drawing/2014/main" id="{FF0A037B-AB18-4BD0-B42B-27F607893F9B}"/>
              </a:ext>
            </a:extLst>
          </p:cNvPr>
          <p:cNvSpPr/>
          <p:nvPr/>
        </p:nvSpPr>
        <p:spPr>
          <a:xfrm flipH="1">
            <a:off x="6896100" y="1854200"/>
            <a:ext cx="5295900" cy="5003800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3" name="îśļídê">
            <a:extLst>
              <a:ext uri="{FF2B5EF4-FFF2-40B4-BE49-F238E27FC236}">
                <a16:creationId xmlns:a16="http://schemas.microsoft.com/office/drawing/2014/main" id="{CABFEA8C-C927-45FD-A65A-8C16385EAE81}"/>
              </a:ext>
            </a:extLst>
          </p:cNvPr>
          <p:cNvSpPr/>
          <p:nvPr/>
        </p:nvSpPr>
        <p:spPr>
          <a:xfrm flipH="1">
            <a:off x="7219950" y="3910012"/>
            <a:ext cx="3530600" cy="485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378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Text here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ísḻiḓé">
            <a:extLst>
              <a:ext uri="{FF2B5EF4-FFF2-40B4-BE49-F238E27FC236}">
                <a16:creationId xmlns:a16="http://schemas.microsoft.com/office/drawing/2014/main" id="{93ABAD0C-F478-4F37-B0EB-EA4180F6B4FB}"/>
              </a:ext>
            </a:extLst>
          </p:cNvPr>
          <p:cNvSpPr txBox="1"/>
          <p:nvPr/>
        </p:nvSpPr>
        <p:spPr>
          <a:xfrm flipH="1">
            <a:off x="7219950" y="4503992"/>
            <a:ext cx="4295778" cy="1154452"/>
          </a:xfrm>
          <a:prstGeom prst="rect">
            <a:avLst/>
          </a:prstGeom>
          <a:noFill/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</a:rPr>
              <a:t>Copy paste fonts. Choose the on</a:t>
            </a:r>
            <a:r>
              <a:rPr lang="en-US" altLang="zh-CN" sz="1200" dirty="0" err="1">
                <a:solidFill>
                  <a:schemeClr val="bg1"/>
                </a:solidFill>
              </a:rPr>
              <a:t>ly</a:t>
            </a:r>
            <a:r>
              <a:rPr lang="en-US" altLang="zh-CN" sz="1200" dirty="0">
                <a:solidFill>
                  <a:schemeClr val="bg1"/>
                </a:solidFill>
              </a:rPr>
              <a:t> option to retain text.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bg1"/>
                </a:solidFill>
              </a:rPr>
              <a:t>… …</a:t>
            </a:r>
          </a:p>
        </p:txBody>
      </p:sp>
      <p:sp>
        <p:nvSpPr>
          <p:cNvPr id="15" name="îš1iḍé">
            <a:extLst>
              <a:ext uri="{FF2B5EF4-FFF2-40B4-BE49-F238E27FC236}">
                <a16:creationId xmlns:a16="http://schemas.microsoft.com/office/drawing/2014/main" id="{9F09CF13-9F41-49DD-8A21-C10963570DCB}"/>
              </a:ext>
            </a:extLst>
          </p:cNvPr>
          <p:cNvSpPr txBox="1"/>
          <p:nvPr/>
        </p:nvSpPr>
        <p:spPr>
          <a:xfrm flipH="1">
            <a:off x="10236000" y="2970466"/>
            <a:ext cx="1279727" cy="831341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 fontScale="92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5400" spc="-150" dirty="0">
                <a:solidFill>
                  <a:schemeClr val="bg1"/>
                </a:solidFill>
                <a:latin typeface="Impact" panose="020B0806030902050204" pitchFamily="34" charset="0"/>
              </a:rPr>
              <a:t>80%</a:t>
            </a:r>
          </a:p>
        </p:txBody>
      </p:sp>
      <p:sp>
        <p:nvSpPr>
          <p:cNvPr id="16" name="iSľiďè">
            <a:extLst>
              <a:ext uri="{FF2B5EF4-FFF2-40B4-BE49-F238E27FC236}">
                <a16:creationId xmlns:a16="http://schemas.microsoft.com/office/drawing/2014/main" id="{FD33E784-BE8C-4C71-9374-08A6F45D2E8C}"/>
              </a:ext>
            </a:extLst>
          </p:cNvPr>
          <p:cNvSpPr/>
          <p:nvPr/>
        </p:nvSpPr>
        <p:spPr>
          <a:xfrm flipH="1">
            <a:off x="10750550" y="3910012"/>
            <a:ext cx="660400" cy="485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378">
              <a:defRPr/>
            </a:pP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7" name="íṥḷîḑe">
            <a:extLst>
              <a:ext uri="{FF2B5EF4-FFF2-40B4-BE49-F238E27FC236}">
                <a16:creationId xmlns:a16="http://schemas.microsoft.com/office/drawing/2014/main" id="{046F6875-26A0-4541-850D-9F67F963340F}"/>
              </a:ext>
            </a:extLst>
          </p:cNvPr>
          <p:cNvSpPr/>
          <p:nvPr/>
        </p:nvSpPr>
        <p:spPr>
          <a:xfrm flipH="1">
            <a:off x="10958180" y="4046220"/>
            <a:ext cx="245141" cy="223253"/>
          </a:xfrm>
          <a:custGeom>
            <a:avLst/>
            <a:gdLst>
              <a:gd name="connsiteX0" fmla="*/ 125329 w 533400"/>
              <a:gd name="connsiteY0" fmla="*/ 229221 h 485775"/>
              <a:gd name="connsiteX1" fmla="*/ 125329 w 533400"/>
              <a:gd name="connsiteY1" fmla="*/ 276846 h 485775"/>
              <a:gd name="connsiteX2" fmla="*/ 144379 w 533400"/>
              <a:gd name="connsiteY2" fmla="*/ 276846 h 485775"/>
              <a:gd name="connsiteX3" fmla="*/ 144379 w 533400"/>
              <a:gd name="connsiteY3" fmla="*/ 229221 h 485775"/>
              <a:gd name="connsiteX4" fmla="*/ 392029 w 533400"/>
              <a:gd name="connsiteY4" fmla="*/ 229221 h 485775"/>
              <a:gd name="connsiteX5" fmla="*/ 392029 w 533400"/>
              <a:gd name="connsiteY5" fmla="*/ 276846 h 485775"/>
              <a:gd name="connsiteX6" fmla="*/ 411079 w 533400"/>
              <a:gd name="connsiteY6" fmla="*/ 276846 h 485775"/>
              <a:gd name="connsiteX7" fmla="*/ 411079 w 533400"/>
              <a:gd name="connsiteY7" fmla="*/ 229221 h 485775"/>
              <a:gd name="connsiteX8" fmla="*/ 534904 w 533400"/>
              <a:gd name="connsiteY8" fmla="*/ 229221 h 485775"/>
              <a:gd name="connsiteX9" fmla="*/ 534904 w 533400"/>
              <a:gd name="connsiteY9" fmla="*/ 486396 h 485775"/>
              <a:gd name="connsiteX10" fmla="*/ 1504 w 533400"/>
              <a:gd name="connsiteY10" fmla="*/ 486396 h 485775"/>
              <a:gd name="connsiteX11" fmla="*/ 1504 w 533400"/>
              <a:gd name="connsiteY11" fmla="*/ 229221 h 485775"/>
              <a:gd name="connsiteX12" fmla="*/ 125329 w 533400"/>
              <a:gd name="connsiteY12" fmla="*/ 229221 h 485775"/>
              <a:gd name="connsiteX13" fmla="*/ 411079 w 533400"/>
              <a:gd name="connsiteY13" fmla="*/ 621 h 485775"/>
              <a:gd name="connsiteX14" fmla="*/ 411079 w 533400"/>
              <a:gd name="connsiteY14" fmla="*/ 114921 h 485775"/>
              <a:gd name="connsiteX15" fmla="*/ 534904 w 533400"/>
              <a:gd name="connsiteY15" fmla="*/ 114921 h 485775"/>
              <a:gd name="connsiteX16" fmla="*/ 534904 w 533400"/>
              <a:gd name="connsiteY16" fmla="*/ 210171 h 485775"/>
              <a:gd name="connsiteX17" fmla="*/ 1504 w 533400"/>
              <a:gd name="connsiteY17" fmla="*/ 210171 h 485775"/>
              <a:gd name="connsiteX18" fmla="*/ 1504 w 533400"/>
              <a:gd name="connsiteY18" fmla="*/ 114921 h 485775"/>
              <a:gd name="connsiteX19" fmla="*/ 125329 w 533400"/>
              <a:gd name="connsiteY19" fmla="*/ 114921 h 485775"/>
              <a:gd name="connsiteX20" fmla="*/ 125329 w 533400"/>
              <a:gd name="connsiteY20" fmla="*/ 621 h 485775"/>
              <a:gd name="connsiteX21" fmla="*/ 411079 w 533400"/>
              <a:gd name="connsiteY21" fmla="*/ 621 h 485775"/>
              <a:gd name="connsiteX22" fmla="*/ 392029 w 533400"/>
              <a:gd name="connsiteY22" fmla="*/ 19671 h 485775"/>
              <a:gd name="connsiteX23" fmla="*/ 144379 w 533400"/>
              <a:gd name="connsiteY23" fmla="*/ 19671 h 485775"/>
              <a:gd name="connsiteX24" fmla="*/ 144379 w 533400"/>
              <a:gd name="connsiteY24" fmla="*/ 114921 h 485775"/>
              <a:gd name="connsiteX25" fmla="*/ 392029 w 533400"/>
              <a:gd name="connsiteY25" fmla="*/ 114921 h 485775"/>
              <a:gd name="connsiteX26" fmla="*/ 392029 w 533400"/>
              <a:gd name="connsiteY26" fmla="*/ 19671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33400" h="485775">
                <a:moveTo>
                  <a:pt x="125329" y="229221"/>
                </a:moveTo>
                <a:lnTo>
                  <a:pt x="125329" y="276846"/>
                </a:lnTo>
                <a:lnTo>
                  <a:pt x="144379" y="276846"/>
                </a:lnTo>
                <a:lnTo>
                  <a:pt x="144379" y="229221"/>
                </a:lnTo>
                <a:lnTo>
                  <a:pt x="392029" y="229221"/>
                </a:lnTo>
                <a:lnTo>
                  <a:pt x="392029" y="276846"/>
                </a:lnTo>
                <a:lnTo>
                  <a:pt x="411079" y="276846"/>
                </a:lnTo>
                <a:lnTo>
                  <a:pt x="411079" y="229221"/>
                </a:lnTo>
                <a:lnTo>
                  <a:pt x="534904" y="229221"/>
                </a:lnTo>
                <a:lnTo>
                  <a:pt x="534904" y="486396"/>
                </a:lnTo>
                <a:lnTo>
                  <a:pt x="1504" y="486396"/>
                </a:lnTo>
                <a:lnTo>
                  <a:pt x="1504" y="229221"/>
                </a:lnTo>
                <a:lnTo>
                  <a:pt x="125329" y="229221"/>
                </a:lnTo>
                <a:close/>
                <a:moveTo>
                  <a:pt x="411079" y="621"/>
                </a:moveTo>
                <a:lnTo>
                  <a:pt x="411079" y="114921"/>
                </a:lnTo>
                <a:lnTo>
                  <a:pt x="534904" y="114921"/>
                </a:lnTo>
                <a:lnTo>
                  <a:pt x="534904" y="210171"/>
                </a:lnTo>
                <a:lnTo>
                  <a:pt x="1504" y="210171"/>
                </a:lnTo>
                <a:lnTo>
                  <a:pt x="1504" y="114921"/>
                </a:lnTo>
                <a:lnTo>
                  <a:pt x="125329" y="114921"/>
                </a:lnTo>
                <a:lnTo>
                  <a:pt x="125329" y="621"/>
                </a:lnTo>
                <a:lnTo>
                  <a:pt x="411079" y="621"/>
                </a:lnTo>
                <a:close/>
                <a:moveTo>
                  <a:pt x="392029" y="19671"/>
                </a:moveTo>
                <a:lnTo>
                  <a:pt x="144379" y="19671"/>
                </a:lnTo>
                <a:lnTo>
                  <a:pt x="144379" y="114921"/>
                </a:lnTo>
                <a:lnTo>
                  <a:pt x="392029" y="114921"/>
                </a:lnTo>
                <a:lnTo>
                  <a:pt x="392029" y="1967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4312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ṧ1i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$ḷïḍe">
            <a:extLst>
              <a:ext uri="{FF2B5EF4-FFF2-40B4-BE49-F238E27FC236}">
                <a16:creationId xmlns:a16="http://schemas.microsoft.com/office/drawing/2014/main" id="{5819E2C3-3EF3-40EF-80DB-B0AB32C36F58}"/>
              </a:ext>
            </a:extLst>
          </p:cNvPr>
          <p:cNvSpPr/>
          <p:nvPr/>
        </p:nvSpPr>
        <p:spPr>
          <a:xfrm>
            <a:off x="1232647" y="1897155"/>
            <a:ext cx="3846606" cy="2088029"/>
          </a:xfrm>
          <a:prstGeom prst="rect">
            <a:avLst/>
          </a:prstGeom>
          <a:blipFill>
            <a:blip r:embed="rId2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lt1"/>
                </a:solidFill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lt1"/>
                </a:solidFill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lt1"/>
                </a:solidFill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lt1"/>
                </a:solidFill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lt1"/>
                </a:solidFill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lt1"/>
                </a:solidFill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lt1"/>
                </a:solidFill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lt1"/>
                </a:solidFill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lt1"/>
                </a:solidFill>
              </a:defRPr>
            </a:lvl9pPr>
          </a:lstStyle>
          <a:p>
            <a:pPr algn="ctr" defTabSz="914377"/>
            <a:endParaRPr lang="zh-CN" altLang="en-US" sz="1800"/>
          </a:p>
        </p:txBody>
      </p:sp>
      <p:grpSp>
        <p:nvGrpSpPr>
          <p:cNvPr id="19" name="ïşḷïḋé">
            <a:extLst>
              <a:ext uri="{FF2B5EF4-FFF2-40B4-BE49-F238E27FC236}">
                <a16:creationId xmlns:a16="http://schemas.microsoft.com/office/drawing/2014/main" id="{813C3F80-5620-47C0-A25B-E6E8E6A9CFCE}"/>
              </a:ext>
            </a:extLst>
          </p:cNvPr>
          <p:cNvGrpSpPr/>
          <p:nvPr/>
        </p:nvGrpSpPr>
        <p:grpSpPr>
          <a:xfrm>
            <a:off x="5969842" y="1897155"/>
            <a:ext cx="2801843" cy="4278406"/>
            <a:chOff x="4351991" y="1855694"/>
            <a:chExt cx="2801843" cy="4278406"/>
          </a:xfrm>
        </p:grpSpPr>
        <p:sp>
          <p:nvSpPr>
            <p:cNvPr id="6" name="íṣ1iḓê">
              <a:extLst>
                <a:ext uri="{FF2B5EF4-FFF2-40B4-BE49-F238E27FC236}">
                  <a16:creationId xmlns:a16="http://schemas.microsoft.com/office/drawing/2014/main" id="{45B9DF49-D399-4D72-816C-4B16F331D14F}"/>
                </a:ext>
              </a:extLst>
            </p:cNvPr>
            <p:cNvSpPr/>
            <p:nvPr/>
          </p:nvSpPr>
          <p:spPr>
            <a:xfrm>
              <a:off x="4351991" y="1855694"/>
              <a:ext cx="2801843" cy="4278406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íṩlíďé">
              <a:extLst>
                <a:ext uri="{FF2B5EF4-FFF2-40B4-BE49-F238E27FC236}">
                  <a16:creationId xmlns:a16="http://schemas.microsoft.com/office/drawing/2014/main" id="{465FC713-BDA2-4047-88B4-F6C0E8D35DFE}"/>
                </a:ext>
              </a:extLst>
            </p:cNvPr>
            <p:cNvGrpSpPr/>
            <p:nvPr/>
          </p:nvGrpSpPr>
          <p:grpSpPr>
            <a:xfrm>
              <a:off x="4351991" y="2698376"/>
              <a:ext cx="2801843" cy="3435724"/>
              <a:chOff x="4351992" y="2698376"/>
              <a:chExt cx="2563906" cy="3435724"/>
            </a:xfrm>
          </p:grpSpPr>
          <p:sp>
            <p:nvSpPr>
              <p:cNvPr id="17" name="iṧļîḓe">
                <a:extLst>
                  <a:ext uri="{FF2B5EF4-FFF2-40B4-BE49-F238E27FC236}">
                    <a16:creationId xmlns:a16="http://schemas.microsoft.com/office/drawing/2014/main" id="{4027891E-E0CA-4DE5-9675-42B7A14E4E6D}"/>
                  </a:ext>
                </a:extLst>
              </p:cNvPr>
              <p:cNvSpPr/>
              <p:nvPr/>
            </p:nvSpPr>
            <p:spPr>
              <a:xfrm>
                <a:off x="4351992" y="2698376"/>
                <a:ext cx="2563906" cy="519953"/>
              </a:xfrm>
              <a:prstGeom prst="rect">
                <a:avLst/>
              </a:prstGeom>
              <a:noFill/>
              <a:ln w="381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600">
                    <a:solidFill>
                      <a:schemeClr val="accent3"/>
                    </a:solidFill>
                  </a:rPr>
                  <a:t>Text </a:t>
                </a:r>
                <a:r>
                  <a:rPr lang="en-US" altLang="zh-CN" sz="100">
                    <a:solidFill>
                      <a:schemeClr val="accent3"/>
                    </a:solidFill>
                  </a:rPr>
                  <a:t> </a:t>
                </a:r>
                <a:r>
                  <a:rPr lang="en-US" altLang="zh-CN" sz="1600">
                    <a:solidFill>
                      <a:schemeClr val="accent3"/>
                    </a:solidFill>
                  </a:rPr>
                  <a:t>here</a:t>
                </a:r>
                <a:endParaRPr lang="id-ID" altLang="zh-CN" sz="16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8" name="îṥlídè">
                <a:extLst>
                  <a:ext uri="{FF2B5EF4-FFF2-40B4-BE49-F238E27FC236}">
                    <a16:creationId xmlns:a16="http://schemas.microsoft.com/office/drawing/2014/main" id="{B63DF64B-3061-4DEE-A43D-3AB2B839BA27}"/>
                  </a:ext>
                </a:extLst>
              </p:cNvPr>
              <p:cNvSpPr/>
              <p:nvPr/>
            </p:nvSpPr>
            <p:spPr bwMode="auto">
              <a:xfrm>
                <a:off x="4351992" y="3218329"/>
                <a:ext cx="2563906" cy="29157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accent3"/>
                    </a:solidFill>
                  </a:rPr>
                  <a:t>Copy pas</a:t>
                </a:r>
                <a:r>
                  <a:rPr lang="en-US" altLang="zh-CN" sz="100" dirty="0">
                    <a:solidFill>
                      <a:schemeClr val="accent3"/>
                    </a:solidFill>
                  </a:rPr>
                  <a:t> </a:t>
                </a:r>
                <a:r>
                  <a:rPr lang="en-US" altLang="zh-CN" sz="1100" dirty="0" err="1">
                    <a:solidFill>
                      <a:schemeClr val="accent3"/>
                    </a:solidFill>
                  </a:rPr>
                  <a:t>te</a:t>
                </a:r>
                <a:r>
                  <a:rPr lang="en-US" altLang="zh-CN" sz="1100" dirty="0">
                    <a:solidFill>
                      <a:schemeClr val="accent3"/>
                    </a:solidFill>
                  </a:rPr>
                  <a:t> fonts. Choose the only option to retain text.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accent3"/>
                    </a:solidFill>
                  </a:rPr>
                  <a:t>……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100" dirty="0">
                  <a:solidFill>
                    <a:schemeClr val="accent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100" dirty="0">
                  <a:solidFill>
                    <a:schemeClr val="accent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accent3"/>
                    </a:solidFill>
                  </a:rPr>
                  <a:t>Copy paste fonts. Choose the only option to retain text.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accent3"/>
                    </a:solidFill>
                  </a:rPr>
                  <a:t>……</a:t>
                </a:r>
              </a:p>
            </p:txBody>
          </p:sp>
        </p:grpSp>
      </p:grpSp>
      <p:grpSp>
        <p:nvGrpSpPr>
          <p:cNvPr id="20" name="ï$ļíḋe">
            <a:extLst>
              <a:ext uri="{FF2B5EF4-FFF2-40B4-BE49-F238E27FC236}">
                <a16:creationId xmlns:a16="http://schemas.microsoft.com/office/drawing/2014/main" id="{A1CD0A29-7EE0-4C7C-9F5B-EB8E5A257677}"/>
              </a:ext>
            </a:extLst>
          </p:cNvPr>
          <p:cNvGrpSpPr/>
          <p:nvPr/>
        </p:nvGrpSpPr>
        <p:grpSpPr>
          <a:xfrm>
            <a:off x="9032876" y="1897155"/>
            <a:ext cx="2801843" cy="4278406"/>
            <a:chOff x="8194676" y="1855694"/>
            <a:chExt cx="2801843" cy="4278406"/>
          </a:xfrm>
        </p:grpSpPr>
        <p:sp>
          <p:nvSpPr>
            <p:cNvPr id="9" name="îṡliḍê">
              <a:extLst>
                <a:ext uri="{FF2B5EF4-FFF2-40B4-BE49-F238E27FC236}">
                  <a16:creationId xmlns:a16="http://schemas.microsoft.com/office/drawing/2014/main" id="{8AC4BD71-57AA-43CB-BE4E-CF97FFA998FC}"/>
                </a:ext>
              </a:extLst>
            </p:cNvPr>
            <p:cNvSpPr/>
            <p:nvPr/>
          </p:nvSpPr>
          <p:spPr>
            <a:xfrm>
              <a:off x="8194676" y="1855694"/>
              <a:ext cx="2801843" cy="4278406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0" name="iśḻíḑe">
              <a:extLst>
                <a:ext uri="{FF2B5EF4-FFF2-40B4-BE49-F238E27FC236}">
                  <a16:creationId xmlns:a16="http://schemas.microsoft.com/office/drawing/2014/main" id="{6118FE51-1A99-4B10-BE66-2EA6B31CC27E}"/>
                </a:ext>
              </a:extLst>
            </p:cNvPr>
            <p:cNvGrpSpPr/>
            <p:nvPr/>
          </p:nvGrpSpPr>
          <p:grpSpPr>
            <a:xfrm>
              <a:off x="8194676" y="2698376"/>
              <a:ext cx="2801843" cy="3435724"/>
              <a:chOff x="4351992" y="2698376"/>
              <a:chExt cx="2563906" cy="3435724"/>
            </a:xfrm>
          </p:grpSpPr>
          <p:sp>
            <p:nvSpPr>
              <p:cNvPr id="15" name="íŝliďé">
                <a:extLst>
                  <a:ext uri="{FF2B5EF4-FFF2-40B4-BE49-F238E27FC236}">
                    <a16:creationId xmlns:a16="http://schemas.microsoft.com/office/drawing/2014/main" id="{C923037C-0375-40D6-A8E3-F517395A2B0F}"/>
                  </a:ext>
                </a:extLst>
              </p:cNvPr>
              <p:cNvSpPr/>
              <p:nvPr/>
            </p:nvSpPr>
            <p:spPr>
              <a:xfrm>
                <a:off x="4351992" y="2698376"/>
                <a:ext cx="2563906" cy="519953"/>
              </a:xfrm>
              <a:prstGeom prst="rect">
                <a:avLst/>
              </a:prstGeom>
              <a:noFill/>
              <a:ln w="381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en-US"/>
                </a:defPPr>
                <a:lvl1pPr marL="0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1pPr>
                <a:lvl2pPr marL="609585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2pPr>
                <a:lvl3pPr marL="1219170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3pPr>
                <a:lvl4pPr marL="1828754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4pPr>
                <a:lvl5pPr marL="2438339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5pPr>
                <a:lvl6pPr marL="3047924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6pPr>
                <a:lvl7pPr marL="3657509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7pPr>
                <a:lvl8pPr marL="4267093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8pPr>
                <a:lvl9pPr marL="4876678" algn="l" defTabSz="609585" rtl="0" eaLnBrk="1" latinLnBrk="0" hangingPunct="1">
                  <a:defRPr sz="2400" kern="1200"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600">
                    <a:solidFill>
                      <a:schemeClr val="accent3"/>
                    </a:solidFill>
                  </a:rPr>
                  <a:t>T</a:t>
                </a:r>
                <a:r>
                  <a:rPr lang="en-US" altLang="zh-CN" sz="100">
                    <a:solidFill>
                      <a:schemeClr val="accent3"/>
                    </a:solidFill>
                  </a:rPr>
                  <a:t> </a:t>
                </a:r>
                <a:r>
                  <a:rPr lang="en-US" altLang="zh-CN" sz="1600">
                    <a:solidFill>
                      <a:schemeClr val="accent3"/>
                    </a:solidFill>
                  </a:rPr>
                  <a:t>ext </a:t>
                </a:r>
                <a:r>
                  <a:rPr lang="en-US" altLang="zh-CN" sz="1600" dirty="0">
                    <a:solidFill>
                      <a:schemeClr val="accent3"/>
                    </a:solidFill>
                  </a:rPr>
                  <a:t>here</a:t>
                </a:r>
                <a:endParaRPr lang="id-ID" altLang="zh-CN" sz="16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6" name="îslîḍé">
                <a:extLst>
                  <a:ext uri="{FF2B5EF4-FFF2-40B4-BE49-F238E27FC236}">
                    <a16:creationId xmlns:a16="http://schemas.microsoft.com/office/drawing/2014/main" id="{36872EAA-2EC2-44E1-AB50-210B61874BFC}"/>
                  </a:ext>
                </a:extLst>
              </p:cNvPr>
              <p:cNvSpPr/>
              <p:nvPr/>
            </p:nvSpPr>
            <p:spPr bwMode="auto">
              <a:xfrm>
                <a:off x="4351992" y="3218329"/>
                <a:ext cx="2563906" cy="29157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100">
                    <a:solidFill>
                      <a:schemeClr val="accent3"/>
                    </a:solidFill>
                  </a:rPr>
                  <a:t>Copy pas</a:t>
                </a:r>
                <a:r>
                  <a:rPr lang="en-US" altLang="zh-CN" sz="100">
                    <a:solidFill>
                      <a:schemeClr val="accent3"/>
                    </a:solidFill>
                  </a:rPr>
                  <a:t> </a:t>
                </a:r>
                <a:r>
                  <a:rPr lang="en-US" altLang="zh-CN" sz="1100">
                    <a:solidFill>
                      <a:schemeClr val="accent3"/>
                    </a:solidFill>
                  </a:rPr>
                  <a:t>te </a:t>
                </a:r>
                <a:r>
                  <a:rPr lang="en-US" altLang="zh-CN" sz="1100" dirty="0">
                    <a:solidFill>
                      <a:schemeClr val="accent3"/>
                    </a:solidFill>
                  </a:rPr>
                  <a:t>fonts. Choose the only option to retain text.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accent3"/>
                    </a:solidFill>
                  </a:rPr>
                  <a:t>……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100" dirty="0">
                  <a:solidFill>
                    <a:schemeClr val="accent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100" dirty="0">
                  <a:solidFill>
                    <a:schemeClr val="accent3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accent3"/>
                    </a:solidFill>
                  </a:rPr>
                  <a:t>Copy paste fonts. Choose the only option to retain text.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chemeClr val="accent3"/>
                    </a:solidFill>
                  </a:rPr>
                  <a:t>……</a:t>
                </a:r>
              </a:p>
            </p:txBody>
          </p:sp>
        </p:grpSp>
      </p:grpSp>
      <p:grpSp>
        <p:nvGrpSpPr>
          <p:cNvPr id="12" name="íṧľïḍé">
            <a:extLst>
              <a:ext uri="{FF2B5EF4-FFF2-40B4-BE49-F238E27FC236}">
                <a16:creationId xmlns:a16="http://schemas.microsoft.com/office/drawing/2014/main" id="{EF90D8D6-964D-493D-B2E7-C58F023D3DF2}"/>
              </a:ext>
            </a:extLst>
          </p:cNvPr>
          <p:cNvGrpSpPr/>
          <p:nvPr/>
        </p:nvGrpSpPr>
        <p:grpSpPr>
          <a:xfrm>
            <a:off x="1688353" y="3148853"/>
            <a:ext cx="2935195" cy="2812675"/>
            <a:chOff x="660400" y="3148853"/>
            <a:chExt cx="2935195" cy="2812675"/>
          </a:xfrm>
        </p:grpSpPr>
        <p:sp>
          <p:nvSpPr>
            <p:cNvPr id="13" name="is1íḓé">
              <a:extLst>
                <a:ext uri="{FF2B5EF4-FFF2-40B4-BE49-F238E27FC236}">
                  <a16:creationId xmlns:a16="http://schemas.microsoft.com/office/drawing/2014/main" id="{B19EA966-F2C6-43C0-BB01-5848ECFDA203}"/>
                </a:ext>
              </a:extLst>
            </p:cNvPr>
            <p:cNvSpPr txBox="1"/>
            <p:nvPr/>
          </p:nvSpPr>
          <p:spPr>
            <a:xfrm>
              <a:off x="660400" y="3148853"/>
              <a:ext cx="2935195" cy="15688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buSzPct val="25000"/>
              </a:pPr>
              <a:r>
                <a:rPr lang="en-US" sz="2400" b="1" dirty="0">
                  <a:solidFill>
                    <a:schemeClr val="accent3"/>
                  </a:solidFill>
                </a:rPr>
                <a:t>Uni</a:t>
              </a:r>
              <a:r>
                <a:rPr lang="en-US" sz="100" b="1" dirty="0">
                  <a:solidFill>
                    <a:schemeClr val="accent3"/>
                  </a:solidFill>
                </a:rPr>
                <a:t> </a:t>
              </a:r>
              <a:r>
                <a:rPr lang="en-US" sz="2400" b="1" dirty="0" err="1">
                  <a:solidFill>
                    <a:schemeClr val="accent3"/>
                  </a:solidFill>
                </a:rPr>
                <a:t>fied</a:t>
              </a:r>
              <a:r>
                <a:rPr lang="en-US" sz="2400" b="1" dirty="0">
                  <a:solidFill>
                    <a:schemeClr val="accent3"/>
                  </a:solidFill>
                </a:rPr>
                <a:t> fonts make</a:t>
              </a:r>
            </a:p>
            <a:p>
              <a:pPr>
                <a:buSzPct val="25000"/>
              </a:pPr>
              <a:r>
                <a:rPr lang="en-US" sz="2400" b="1" dirty="0">
                  <a:solidFill>
                    <a:schemeClr val="accent2"/>
                  </a:solidFill>
                </a:rPr>
                <a:t>reading more</a:t>
              </a:r>
            </a:p>
            <a:p>
              <a:pPr>
                <a:buSzPct val="25000"/>
              </a:pPr>
              <a:r>
                <a:rPr lang="en-US" sz="2400" b="1" dirty="0">
                  <a:solidFill>
                    <a:schemeClr val="accent2"/>
                  </a:solidFill>
                </a:rPr>
                <a:t>fluent.</a:t>
              </a:r>
            </a:p>
          </p:txBody>
        </p:sp>
        <p:sp>
          <p:nvSpPr>
            <p:cNvPr id="14" name="ísľîḑè">
              <a:extLst>
                <a:ext uri="{FF2B5EF4-FFF2-40B4-BE49-F238E27FC236}">
                  <a16:creationId xmlns:a16="http://schemas.microsoft.com/office/drawing/2014/main" id="{41373F05-62F4-44AE-8B69-A1148B0A25B9}"/>
                </a:ext>
              </a:extLst>
            </p:cNvPr>
            <p:cNvSpPr txBox="1"/>
            <p:nvPr/>
          </p:nvSpPr>
          <p:spPr>
            <a:xfrm>
              <a:off x="660400" y="4832722"/>
              <a:ext cx="2935195" cy="11288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buSzPct val="25000"/>
              </a:pPr>
              <a:r>
                <a:rPr lang="en-US" altLang="zh-CN" sz="1100" dirty="0">
                  <a:solidFill>
                    <a:schemeClr val="accent5"/>
                  </a:solidFill>
                </a:rPr>
                <a:t>Theme col</a:t>
              </a:r>
              <a:r>
                <a:rPr lang="en-US" altLang="zh-CN" sz="100" dirty="0">
                  <a:solidFill>
                    <a:schemeClr val="accent5"/>
                  </a:solidFill>
                </a:rPr>
                <a:t> </a:t>
              </a:r>
              <a:r>
                <a:rPr lang="en-US" altLang="zh-CN" sz="1100" dirty="0">
                  <a:solidFill>
                    <a:schemeClr val="accent5"/>
                  </a:solidFill>
                </a:rPr>
                <a:t>or makes PPT more convenient to change.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en-US" altLang="zh-CN" sz="1100" dirty="0">
                  <a:solidFill>
                    <a:schemeClr val="accent5"/>
                  </a:solidFill>
                </a:rPr>
                <a:t>Adjust the spacing to adapt to Chinese typesetting, use the reference line in PPT.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4414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$ḻi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ïṥľïḓe">
            <a:extLst>
              <a:ext uri="{FF2B5EF4-FFF2-40B4-BE49-F238E27FC236}">
                <a16:creationId xmlns:a16="http://schemas.microsoft.com/office/drawing/2014/main" id="{5EF5143C-5425-43A6-B0F7-BA4B0759C83A}"/>
              </a:ext>
            </a:extLst>
          </p:cNvPr>
          <p:cNvSpPr/>
          <p:nvPr/>
        </p:nvSpPr>
        <p:spPr>
          <a:xfrm>
            <a:off x="0" y="0"/>
            <a:ext cx="12192000" cy="3352801"/>
          </a:xfrm>
          <a:prstGeom prst="rect">
            <a:avLst/>
          </a:prstGeom>
          <a:blipFill>
            <a:blip r:embed="rId3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571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88" name="ïšḻîḑé">
            <a:extLst>
              <a:ext uri="{FF2B5EF4-FFF2-40B4-BE49-F238E27FC236}">
                <a16:creationId xmlns:a16="http://schemas.microsoft.com/office/drawing/2014/main" id="{26C0F603-9BF9-4690-B13F-AC6BE2202227}"/>
              </a:ext>
            </a:extLst>
          </p:cNvPr>
          <p:cNvGrpSpPr/>
          <p:nvPr/>
        </p:nvGrpSpPr>
        <p:grpSpPr>
          <a:xfrm>
            <a:off x="660400" y="3644128"/>
            <a:ext cx="10858500" cy="832705"/>
            <a:chOff x="660400" y="3503691"/>
            <a:chExt cx="10858500" cy="832705"/>
          </a:xfrm>
        </p:grpSpPr>
        <p:grpSp>
          <p:nvGrpSpPr>
            <p:cNvPr id="103" name="íṡḻídé">
              <a:extLst>
                <a:ext uri="{FF2B5EF4-FFF2-40B4-BE49-F238E27FC236}">
                  <a16:creationId xmlns:a16="http://schemas.microsoft.com/office/drawing/2014/main" id="{11B709E3-1870-4A02-97CD-BC54F4E95943}"/>
                </a:ext>
              </a:extLst>
            </p:cNvPr>
            <p:cNvGrpSpPr/>
            <p:nvPr/>
          </p:nvGrpSpPr>
          <p:grpSpPr>
            <a:xfrm>
              <a:off x="660400" y="3503691"/>
              <a:ext cx="10858500" cy="778599"/>
              <a:chOff x="660400" y="3503691"/>
              <a:chExt cx="10858500" cy="778599"/>
            </a:xfrm>
          </p:grpSpPr>
          <p:sp>
            <p:nvSpPr>
              <p:cNvPr id="105" name="iS1ïďé">
                <a:extLst>
                  <a:ext uri="{FF2B5EF4-FFF2-40B4-BE49-F238E27FC236}">
                    <a16:creationId xmlns:a16="http://schemas.microsoft.com/office/drawing/2014/main" id="{7E306DB7-E1A5-4D54-BDB9-A7D2DE504109}"/>
                  </a:ext>
                </a:extLst>
              </p:cNvPr>
              <p:cNvSpPr txBox="1"/>
              <p:nvPr/>
            </p:nvSpPr>
            <p:spPr>
              <a:xfrm>
                <a:off x="660400" y="3819652"/>
                <a:ext cx="10858500" cy="4626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SzPct val="25000"/>
                </a:pPr>
                <a:r>
                  <a:rPr lang="en-US" sz="2000" b="1" dirty="0"/>
                  <a:t>Unified </a:t>
                </a:r>
                <a:r>
                  <a:rPr lang="en-US" sz="2000" b="1"/>
                  <a:t>Fonts Make </a:t>
                </a:r>
                <a:r>
                  <a:rPr lang="en-US" sz="2000" b="1" dirty="0"/>
                  <a:t>Reading More Fluent.</a:t>
                </a:r>
              </a:p>
            </p:txBody>
          </p:sp>
          <p:sp>
            <p:nvSpPr>
              <p:cNvPr id="106" name="íšļïḓe">
                <a:extLst>
                  <a:ext uri="{FF2B5EF4-FFF2-40B4-BE49-F238E27FC236}">
                    <a16:creationId xmlns:a16="http://schemas.microsoft.com/office/drawing/2014/main" id="{CE08F47E-BC80-4757-9120-0B40174FF4F9}"/>
                  </a:ext>
                </a:extLst>
              </p:cNvPr>
              <p:cNvSpPr txBox="1"/>
              <p:nvPr/>
            </p:nvSpPr>
            <p:spPr>
              <a:xfrm>
                <a:off x="660400" y="3503691"/>
                <a:ext cx="10858500" cy="3159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 sz="1000"/>
                  <a:t>Supporting </a:t>
                </a:r>
                <a:r>
                  <a:rPr lang="en-US" altLang="zh-CN" sz="1000" dirty="0"/>
                  <a:t>text here.</a:t>
                </a:r>
              </a:p>
            </p:txBody>
          </p:sp>
        </p:grpSp>
        <p:sp>
          <p:nvSpPr>
            <p:cNvPr id="104" name="îṡļiḓê">
              <a:extLst>
                <a:ext uri="{FF2B5EF4-FFF2-40B4-BE49-F238E27FC236}">
                  <a16:creationId xmlns:a16="http://schemas.microsoft.com/office/drawing/2014/main" id="{10DD43DD-1298-44DD-BB92-0ACC0000B09A}"/>
                </a:ext>
              </a:extLst>
            </p:cNvPr>
            <p:cNvSpPr/>
            <p:nvPr/>
          </p:nvSpPr>
          <p:spPr>
            <a:xfrm>
              <a:off x="5837650" y="4300396"/>
              <a:ext cx="504000" cy="36000"/>
            </a:xfrm>
            <a:prstGeom prst="rect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íṡľïḍê">
            <a:extLst>
              <a:ext uri="{FF2B5EF4-FFF2-40B4-BE49-F238E27FC236}">
                <a16:creationId xmlns:a16="http://schemas.microsoft.com/office/drawing/2014/main" id="{A9B2BE08-3D17-4C30-BF4F-85A6650307BA}"/>
              </a:ext>
            </a:extLst>
          </p:cNvPr>
          <p:cNvSpPr/>
          <p:nvPr/>
        </p:nvSpPr>
        <p:spPr bwMode="auto">
          <a:xfrm>
            <a:off x="8049700" y="4976939"/>
            <a:ext cx="3469200" cy="673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100" dirty="0"/>
              <a:t>Copy paste fonts</a:t>
            </a:r>
            <a:r>
              <a:rPr lang="en-US" altLang="zh-CN" sz="1100"/>
              <a:t>. Choose </a:t>
            </a:r>
            <a:r>
              <a:rPr lang="en-US" altLang="zh-CN" sz="1100" dirty="0"/>
              <a:t>the only option to retain text……</a:t>
            </a:r>
          </a:p>
        </p:txBody>
      </p:sp>
      <p:sp>
        <p:nvSpPr>
          <p:cNvPr id="94" name="îṣļïḋe">
            <a:extLst>
              <a:ext uri="{FF2B5EF4-FFF2-40B4-BE49-F238E27FC236}">
                <a16:creationId xmlns:a16="http://schemas.microsoft.com/office/drawing/2014/main" id="{99B45A80-1C5D-469F-9DD4-7B46779BBCFF}"/>
              </a:ext>
            </a:extLst>
          </p:cNvPr>
          <p:cNvSpPr/>
          <p:nvPr/>
        </p:nvSpPr>
        <p:spPr bwMode="auto">
          <a:xfrm>
            <a:off x="660400" y="4976939"/>
            <a:ext cx="3469200" cy="673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zh-CN" sz="1100" dirty="0"/>
              <a:t>Copy paste fonts</a:t>
            </a:r>
            <a:r>
              <a:rPr lang="en-US" altLang="zh-CN" sz="1100"/>
              <a:t>. Choose </a:t>
            </a:r>
            <a:r>
              <a:rPr lang="en-US" altLang="zh-CN" sz="1100" dirty="0"/>
              <a:t>the only option to retain text……</a:t>
            </a:r>
          </a:p>
        </p:txBody>
      </p:sp>
      <p:grpSp>
        <p:nvGrpSpPr>
          <p:cNvPr id="23" name="îŝ1íďe">
            <a:extLst>
              <a:ext uri="{FF2B5EF4-FFF2-40B4-BE49-F238E27FC236}">
                <a16:creationId xmlns:a16="http://schemas.microsoft.com/office/drawing/2014/main" id="{63F855B9-FE15-4951-A2D1-D191C41CAD2A}"/>
              </a:ext>
            </a:extLst>
          </p:cNvPr>
          <p:cNvGrpSpPr/>
          <p:nvPr/>
        </p:nvGrpSpPr>
        <p:grpSpPr>
          <a:xfrm>
            <a:off x="5037460" y="5108624"/>
            <a:ext cx="2117080" cy="410198"/>
            <a:chOff x="4962701" y="1789897"/>
            <a:chExt cx="2117080" cy="410198"/>
          </a:xfrm>
        </p:grpSpPr>
        <p:grpSp>
          <p:nvGrpSpPr>
            <p:cNvPr id="24" name="í$ļîḑê">
              <a:extLst>
                <a:ext uri="{FF2B5EF4-FFF2-40B4-BE49-F238E27FC236}">
                  <a16:creationId xmlns:a16="http://schemas.microsoft.com/office/drawing/2014/main" id="{B2BFFCA0-E2AA-47A5-A89D-1A867FC4BE51}"/>
                </a:ext>
              </a:extLst>
            </p:cNvPr>
            <p:cNvGrpSpPr/>
            <p:nvPr/>
          </p:nvGrpSpPr>
          <p:grpSpPr>
            <a:xfrm>
              <a:off x="4962701" y="1789897"/>
              <a:ext cx="410200" cy="410198"/>
              <a:chOff x="6470043" y="1482403"/>
              <a:chExt cx="410200" cy="410198"/>
            </a:xfrm>
          </p:grpSpPr>
          <p:sp>
            <p:nvSpPr>
              <p:cNvPr id="31" name="îš1ïďe">
                <a:extLst>
                  <a:ext uri="{FF2B5EF4-FFF2-40B4-BE49-F238E27FC236}">
                    <a16:creationId xmlns:a16="http://schemas.microsoft.com/office/drawing/2014/main" id="{71DD3B69-F6C4-43EA-A6A6-4B2BD45D1D02}"/>
                  </a:ext>
                </a:extLst>
              </p:cNvPr>
              <p:cNvSpPr/>
              <p:nvPr/>
            </p:nvSpPr>
            <p:spPr>
              <a:xfrm>
                <a:off x="6470043" y="1482403"/>
                <a:ext cx="410200" cy="410198"/>
              </a:xfrm>
              <a:prstGeom prst="ellipse">
                <a:avLst/>
              </a:prstGeom>
              <a:solidFill>
                <a:schemeClr val="accent2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ïṡļidê">
                <a:extLst>
                  <a:ext uri="{FF2B5EF4-FFF2-40B4-BE49-F238E27FC236}">
                    <a16:creationId xmlns:a16="http://schemas.microsoft.com/office/drawing/2014/main" id="{B29735ED-E058-490E-AE80-0E1E2E82BD1B}"/>
                  </a:ext>
                </a:extLst>
              </p:cNvPr>
              <p:cNvSpPr/>
              <p:nvPr/>
            </p:nvSpPr>
            <p:spPr>
              <a:xfrm>
                <a:off x="6586143" y="1620752"/>
                <a:ext cx="178001" cy="133500"/>
              </a:xfrm>
              <a:custGeom>
                <a:avLst/>
                <a:gdLst>
                  <a:gd name="connsiteX0" fmla="*/ 534008 w 533400"/>
                  <a:gd name="connsiteY0" fmla="*/ 621 h 400050"/>
                  <a:gd name="connsiteX1" fmla="*/ 534008 w 533400"/>
                  <a:gd name="connsiteY1" fmla="*/ 400671 h 400050"/>
                  <a:gd name="connsiteX2" fmla="*/ 608 w 533400"/>
                  <a:gd name="connsiteY2" fmla="*/ 400671 h 400050"/>
                  <a:gd name="connsiteX3" fmla="*/ 608 w 533400"/>
                  <a:gd name="connsiteY3" fmla="*/ 621 h 400050"/>
                  <a:gd name="connsiteX4" fmla="*/ 534008 w 533400"/>
                  <a:gd name="connsiteY4" fmla="*/ 621 h 400050"/>
                  <a:gd name="connsiteX5" fmla="*/ 375607 w 533400"/>
                  <a:gd name="connsiteY5" fmla="*/ 172071 h 400050"/>
                  <a:gd name="connsiteX6" fmla="*/ 247401 w 533400"/>
                  <a:gd name="connsiteY6" fmla="*/ 341616 h 400050"/>
                  <a:gd name="connsiteX7" fmla="*/ 139768 w 533400"/>
                  <a:gd name="connsiteY7" fmla="*/ 235317 h 400050"/>
                  <a:gd name="connsiteX8" fmla="*/ 19658 w 533400"/>
                  <a:gd name="connsiteY8" fmla="*/ 381621 h 400050"/>
                  <a:gd name="connsiteX9" fmla="*/ 514958 w 533400"/>
                  <a:gd name="connsiteY9" fmla="*/ 381621 h 400050"/>
                  <a:gd name="connsiteX10" fmla="*/ 375607 w 533400"/>
                  <a:gd name="connsiteY10" fmla="*/ 172071 h 400050"/>
                  <a:gd name="connsiteX11" fmla="*/ 95858 w 533400"/>
                  <a:gd name="connsiteY11" fmla="*/ 57771 h 400050"/>
                  <a:gd name="connsiteX12" fmla="*/ 57758 w 533400"/>
                  <a:gd name="connsiteY12" fmla="*/ 95871 h 400050"/>
                  <a:gd name="connsiteX13" fmla="*/ 95858 w 533400"/>
                  <a:gd name="connsiteY13" fmla="*/ 133971 h 400050"/>
                  <a:gd name="connsiteX14" fmla="*/ 133958 w 533400"/>
                  <a:gd name="connsiteY14" fmla="*/ 95871 h 400050"/>
                  <a:gd name="connsiteX15" fmla="*/ 95858 w 533400"/>
                  <a:gd name="connsiteY15" fmla="*/ 57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3400" h="400050">
                    <a:moveTo>
                      <a:pt x="534008" y="621"/>
                    </a:moveTo>
                    <a:lnTo>
                      <a:pt x="534008" y="400671"/>
                    </a:lnTo>
                    <a:lnTo>
                      <a:pt x="608" y="400671"/>
                    </a:lnTo>
                    <a:lnTo>
                      <a:pt x="608" y="621"/>
                    </a:lnTo>
                    <a:lnTo>
                      <a:pt x="534008" y="621"/>
                    </a:lnTo>
                    <a:close/>
                    <a:moveTo>
                      <a:pt x="375607" y="172071"/>
                    </a:moveTo>
                    <a:lnTo>
                      <a:pt x="247401" y="341616"/>
                    </a:lnTo>
                    <a:lnTo>
                      <a:pt x="139768" y="235317"/>
                    </a:lnTo>
                    <a:lnTo>
                      <a:pt x="19658" y="381621"/>
                    </a:lnTo>
                    <a:lnTo>
                      <a:pt x="514958" y="381621"/>
                    </a:lnTo>
                    <a:lnTo>
                      <a:pt x="375607" y="172071"/>
                    </a:lnTo>
                    <a:close/>
                    <a:moveTo>
                      <a:pt x="95858" y="57771"/>
                    </a:moveTo>
                    <a:cubicBezTo>
                      <a:pt x="74808" y="57771"/>
                      <a:pt x="57758" y="74821"/>
                      <a:pt x="57758" y="95871"/>
                    </a:cubicBezTo>
                    <a:cubicBezTo>
                      <a:pt x="57758" y="116921"/>
                      <a:pt x="74808" y="133971"/>
                      <a:pt x="95858" y="133971"/>
                    </a:cubicBezTo>
                    <a:cubicBezTo>
                      <a:pt x="116908" y="133971"/>
                      <a:pt x="133958" y="116921"/>
                      <a:pt x="133958" y="95871"/>
                    </a:cubicBezTo>
                    <a:cubicBezTo>
                      <a:pt x="133958" y="74821"/>
                      <a:pt x="116908" y="57771"/>
                      <a:pt x="95858" y="57771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i$ļiḋè">
              <a:extLst>
                <a:ext uri="{FF2B5EF4-FFF2-40B4-BE49-F238E27FC236}">
                  <a16:creationId xmlns:a16="http://schemas.microsoft.com/office/drawing/2014/main" id="{ADE47B21-CCFD-4645-8587-D01A0C4DD1C0}"/>
                </a:ext>
              </a:extLst>
            </p:cNvPr>
            <p:cNvGrpSpPr/>
            <p:nvPr/>
          </p:nvGrpSpPr>
          <p:grpSpPr>
            <a:xfrm>
              <a:off x="5816141" y="1789897"/>
              <a:ext cx="410200" cy="410198"/>
              <a:chOff x="6470043" y="1482403"/>
              <a:chExt cx="410200" cy="410198"/>
            </a:xfrm>
          </p:grpSpPr>
          <p:sp>
            <p:nvSpPr>
              <p:cNvPr id="29" name="iṩļíḍê">
                <a:extLst>
                  <a:ext uri="{FF2B5EF4-FFF2-40B4-BE49-F238E27FC236}">
                    <a16:creationId xmlns:a16="http://schemas.microsoft.com/office/drawing/2014/main" id="{6A24F0CD-ACCA-4C1F-AD75-A8FF68540CAA}"/>
                  </a:ext>
                </a:extLst>
              </p:cNvPr>
              <p:cNvSpPr/>
              <p:nvPr/>
            </p:nvSpPr>
            <p:spPr>
              <a:xfrm>
                <a:off x="6470043" y="1482403"/>
                <a:ext cx="410200" cy="410198"/>
              </a:xfrm>
              <a:prstGeom prst="ellipse">
                <a:avLst/>
              </a:prstGeom>
              <a:solidFill>
                <a:schemeClr val="accent2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iśľîḑé">
                <a:extLst>
                  <a:ext uri="{FF2B5EF4-FFF2-40B4-BE49-F238E27FC236}">
                    <a16:creationId xmlns:a16="http://schemas.microsoft.com/office/drawing/2014/main" id="{C3066562-469C-459D-8D34-6AF74DFD80E6}"/>
                  </a:ext>
                </a:extLst>
              </p:cNvPr>
              <p:cNvSpPr/>
              <p:nvPr/>
            </p:nvSpPr>
            <p:spPr>
              <a:xfrm>
                <a:off x="6586143" y="1592144"/>
                <a:ext cx="178001" cy="162108"/>
              </a:xfrm>
              <a:custGeom>
                <a:avLst/>
                <a:gdLst>
                  <a:gd name="connsiteX0" fmla="*/ 125329 w 533400"/>
                  <a:gd name="connsiteY0" fmla="*/ 229221 h 485775"/>
                  <a:gd name="connsiteX1" fmla="*/ 125329 w 533400"/>
                  <a:gd name="connsiteY1" fmla="*/ 276846 h 485775"/>
                  <a:gd name="connsiteX2" fmla="*/ 144379 w 533400"/>
                  <a:gd name="connsiteY2" fmla="*/ 276846 h 485775"/>
                  <a:gd name="connsiteX3" fmla="*/ 144379 w 533400"/>
                  <a:gd name="connsiteY3" fmla="*/ 229221 h 485775"/>
                  <a:gd name="connsiteX4" fmla="*/ 392029 w 533400"/>
                  <a:gd name="connsiteY4" fmla="*/ 229221 h 485775"/>
                  <a:gd name="connsiteX5" fmla="*/ 392029 w 533400"/>
                  <a:gd name="connsiteY5" fmla="*/ 276846 h 485775"/>
                  <a:gd name="connsiteX6" fmla="*/ 411079 w 533400"/>
                  <a:gd name="connsiteY6" fmla="*/ 276846 h 485775"/>
                  <a:gd name="connsiteX7" fmla="*/ 411079 w 533400"/>
                  <a:gd name="connsiteY7" fmla="*/ 229221 h 485775"/>
                  <a:gd name="connsiteX8" fmla="*/ 534904 w 533400"/>
                  <a:gd name="connsiteY8" fmla="*/ 229221 h 485775"/>
                  <a:gd name="connsiteX9" fmla="*/ 534904 w 533400"/>
                  <a:gd name="connsiteY9" fmla="*/ 486396 h 485775"/>
                  <a:gd name="connsiteX10" fmla="*/ 1504 w 533400"/>
                  <a:gd name="connsiteY10" fmla="*/ 486396 h 485775"/>
                  <a:gd name="connsiteX11" fmla="*/ 1504 w 533400"/>
                  <a:gd name="connsiteY11" fmla="*/ 229221 h 485775"/>
                  <a:gd name="connsiteX12" fmla="*/ 125329 w 533400"/>
                  <a:gd name="connsiteY12" fmla="*/ 229221 h 485775"/>
                  <a:gd name="connsiteX13" fmla="*/ 411079 w 533400"/>
                  <a:gd name="connsiteY13" fmla="*/ 621 h 485775"/>
                  <a:gd name="connsiteX14" fmla="*/ 411079 w 533400"/>
                  <a:gd name="connsiteY14" fmla="*/ 114921 h 485775"/>
                  <a:gd name="connsiteX15" fmla="*/ 534904 w 533400"/>
                  <a:gd name="connsiteY15" fmla="*/ 114921 h 485775"/>
                  <a:gd name="connsiteX16" fmla="*/ 534904 w 533400"/>
                  <a:gd name="connsiteY16" fmla="*/ 210171 h 485775"/>
                  <a:gd name="connsiteX17" fmla="*/ 1504 w 533400"/>
                  <a:gd name="connsiteY17" fmla="*/ 210171 h 485775"/>
                  <a:gd name="connsiteX18" fmla="*/ 1504 w 533400"/>
                  <a:gd name="connsiteY18" fmla="*/ 114921 h 485775"/>
                  <a:gd name="connsiteX19" fmla="*/ 125329 w 533400"/>
                  <a:gd name="connsiteY19" fmla="*/ 114921 h 485775"/>
                  <a:gd name="connsiteX20" fmla="*/ 125329 w 533400"/>
                  <a:gd name="connsiteY20" fmla="*/ 621 h 485775"/>
                  <a:gd name="connsiteX21" fmla="*/ 411079 w 533400"/>
                  <a:gd name="connsiteY21" fmla="*/ 621 h 485775"/>
                  <a:gd name="connsiteX22" fmla="*/ 392029 w 533400"/>
                  <a:gd name="connsiteY22" fmla="*/ 19671 h 485775"/>
                  <a:gd name="connsiteX23" fmla="*/ 144379 w 533400"/>
                  <a:gd name="connsiteY23" fmla="*/ 19671 h 485775"/>
                  <a:gd name="connsiteX24" fmla="*/ 144379 w 533400"/>
                  <a:gd name="connsiteY24" fmla="*/ 114921 h 485775"/>
                  <a:gd name="connsiteX25" fmla="*/ 392029 w 533400"/>
                  <a:gd name="connsiteY25" fmla="*/ 114921 h 485775"/>
                  <a:gd name="connsiteX26" fmla="*/ 392029 w 533400"/>
                  <a:gd name="connsiteY26" fmla="*/ 1967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33400" h="485775">
                    <a:moveTo>
                      <a:pt x="125329" y="229221"/>
                    </a:moveTo>
                    <a:lnTo>
                      <a:pt x="125329" y="276846"/>
                    </a:lnTo>
                    <a:lnTo>
                      <a:pt x="144379" y="276846"/>
                    </a:lnTo>
                    <a:lnTo>
                      <a:pt x="144379" y="229221"/>
                    </a:lnTo>
                    <a:lnTo>
                      <a:pt x="392029" y="229221"/>
                    </a:lnTo>
                    <a:lnTo>
                      <a:pt x="392029" y="276846"/>
                    </a:lnTo>
                    <a:lnTo>
                      <a:pt x="411079" y="276846"/>
                    </a:lnTo>
                    <a:lnTo>
                      <a:pt x="411079" y="229221"/>
                    </a:lnTo>
                    <a:lnTo>
                      <a:pt x="534904" y="229221"/>
                    </a:lnTo>
                    <a:lnTo>
                      <a:pt x="534904" y="486396"/>
                    </a:lnTo>
                    <a:lnTo>
                      <a:pt x="1504" y="486396"/>
                    </a:lnTo>
                    <a:lnTo>
                      <a:pt x="1504" y="229221"/>
                    </a:lnTo>
                    <a:lnTo>
                      <a:pt x="125329" y="229221"/>
                    </a:lnTo>
                    <a:close/>
                    <a:moveTo>
                      <a:pt x="411079" y="621"/>
                    </a:moveTo>
                    <a:lnTo>
                      <a:pt x="411079" y="114921"/>
                    </a:lnTo>
                    <a:lnTo>
                      <a:pt x="534904" y="114921"/>
                    </a:lnTo>
                    <a:lnTo>
                      <a:pt x="534904" y="210171"/>
                    </a:lnTo>
                    <a:lnTo>
                      <a:pt x="1504" y="210171"/>
                    </a:lnTo>
                    <a:lnTo>
                      <a:pt x="1504" y="114921"/>
                    </a:lnTo>
                    <a:lnTo>
                      <a:pt x="125329" y="114921"/>
                    </a:lnTo>
                    <a:lnTo>
                      <a:pt x="125329" y="621"/>
                    </a:lnTo>
                    <a:lnTo>
                      <a:pt x="411079" y="621"/>
                    </a:lnTo>
                    <a:close/>
                    <a:moveTo>
                      <a:pt x="392029" y="19671"/>
                    </a:moveTo>
                    <a:lnTo>
                      <a:pt x="144379" y="19671"/>
                    </a:lnTo>
                    <a:lnTo>
                      <a:pt x="144379" y="114921"/>
                    </a:lnTo>
                    <a:lnTo>
                      <a:pt x="392029" y="114921"/>
                    </a:lnTo>
                    <a:lnTo>
                      <a:pt x="392029" y="19671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íŝḷîḋé">
              <a:extLst>
                <a:ext uri="{FF2B5EF4-FFF2-40B4-BE49-F238E27FC236}">
                  <a16:creationId xmlns:a16="http://schemas.microsoft.com/office/drawing/2014/main" id="{5CDD0C52-78DD-4CB6-9A50-13A0EF609559}"/>
                </a:ext>
              </a:extLst>
            </p:cNvPr>
            <p:cNvGrpSpPr/>
            <p:nvPr/>
          </p:nvGrpSpPr>
          <p:grpSpPr>
            <a:xfrm>
              <a:off x="6669581" y="1789897"/>
              <a:ext cx="410200" cy="410198"/>
              <a:chOff x="6470043" y="1482403"/>
              <a:chExt cx="410200" cy="410198"/>
            </a:xfrm>
          </p:grpSpPr>
          <p:sp>
            <p:nvSpPr>
              <p:cNvPr id="27" name="îṧḷíďê">
                <a:extLst>
                  <a:ext uri="{FF2B5EF4-FFF2-40B4-BE49-F238E27FC236}">
                    <a16:creationId xmlns:a16="http://schemas.microsoft.com/office/drawing/2014/main" id="{706AEB2C-E9B9-4BD2-9372-EEEF6B7F4929}"/>
                  </a:ext>
                </a:extLst>
              </p:cNvPr>
              <p:cNvSpPr/>
              <p:nvPr/>
            </p:nvSpPr>
            <p:spPr>
              <a:xfrm>
                <a:off x="6470043" y="1482403"/>
                <a:ext cx="410200" cy="410198"/>
              </a:xfrm>
              <a:prstGeom prst="ellipse">
                <a:avLst/>
              </a:prstGeom>
              <a:solidFill>
                <a:schemeClr val="accent2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îṩḷíḍé">
                <a:extLst>
                  <a:ext uri="{FF2B5EF4-FFF2-40B4-BE49-F238E27FC236}">
                    <a16:creationId xmlns:a16="http://schemas.microsoft.com/office/drawing/2014/main" id="{8912D830-8017-46D5-B9B9-E143DD9CBC98}"/>
                  </a:ext>
                </a:extLst>
              </p:cNvPr>
              <p:cNvSpPr/>
              <p:nvPr/>
            </p:nvSpPr>
            <p:spPr>
              <a:xfrm>
                <a:off x="6586143" y="1626338"/>
                <a:ext cx="178001" cy="141741"/>
              </a:xfrm>
              <a:custGeom>
                <a:avLst/>
                <a:gdLst>
                  <a:gd name="connsiteX0" fmla="*/ 515342 w 514350"/>
                  <a:gd name="connsiteY0" fmla="*/ 621 h 409575"/>
                  <a:gd name="connsiteX1" fmla="*/ 515342 w 514350"/>
                  <a:gd name="connsiteY1" fmla="*/ 353046 h 409575"/>
                  <a:gd name="connsiteX2" fmla="*/ 192159 w 514350"/>
                  <a:gd name="connsiteY2" fmla="*/ 353046 h 409575"/>
                  <a:gd name="connsiteX3" fmla="*/ 115387 w 514350"/>
                  <a:gd name="connsiteY3" fmla="*/ 410196 h 409575"/>
                  <a:gd name="connsiteX4" fmla="*/ 115387 w 514350"/>
                  <a:gd name="connsiteY4" fmla="*/ 353046 h 409575"/>
                  <a:gd name="connsiteX5" fmla="*/ 992 w 514350"/>
                  <a:gd name="connsiteY5" fmla="*/ 353046 h 409575"/>
                  <a:gd name="connsiteX6" fmla="*/ 992 w 514350"/>
                  <a:gd name="connsiteY6" fmla="*/ 621 h 409575"/>
                  <a:gd name="connsiteX7" fmla="*/ 515342 w 514350"/>
                  <a:gd name="connsiteY7" fmla="*/ 621 h 409575"/>
                  <a:gd name="connsiteX8" fmla="*/ 124817 w 514350"/>
                  <a:gd name="connsiteY8" fmla="*/ 143496 h 409575"/>
                  <a:gd name="connsiteX9" fmla="*/ 91480 w 514350"/>
                  <a:gd name="connsiteY9" fmla="*/ 176834 h 409575"/>
                  <a:gd name="connsiteX10" fmla="*/ 124817 w 514350"/>
                  <a:gd name="connsiteY10" fmla="*/ 210171 h 409575"/>
                  <a:gd name="connsiteX11" fmla="*/ 158155 w 514350"/>
                  <a:gd name="connsiteY11" fmla="*/ 176834 h 409575"/>
                  <a:gd name="connsiteX12" fmla="*/ 124817 w 514350"/>
                  <a:gd name="connsiteY12" fmla="*/ 143496 h 409575"/>
                  <a:gd name="connsiteX13" fmla="*/ 258167 w 514350"/>
                  <a:gd name="connsiteY13" fmla="*/ 143496 h 409575"/>
                  <a:gd name="connsiteX14" fmla="*/ 224830 w 514350"/>
                  <a:gd name="connsiteY14" fmla="*/ 176834 h 409575"/>
                  <a:gd name="connsiteX15" fmla="*/ 258167 w 514350"/>
                  <a:gd name="connsiteY15" fmla="*/ 210171 h 409575"/>
                  <a:gd name="connsiteX16" fmla="*/ 291505 w 514350"/>
                  <a:gd name="connsiteY16" fmla="*/ 176834 h 409575"/>
                  <a:gd name="connsiteX17" fmla="*/ 258167 w 514350"/>
                  <a:gd name="connsiteY17" fmla="*/ 143496 h 409575"/>
                  <a:gd name="connsiteX18" fmla="*/ 391517 w 514350"/>
                  <a:gd name="connsiteY18" fmla="*/ 143496 h 409575"/>
                  <a:gd name="connsiteX19" fmla="*/ 358180 w 514350"/>
                  <a:gd name="connsiteY19" fmla="*/ 176834 h 409575"/>
                  <a:gd name="connsiteX20" fmla="*/ 391517 w 514350"/>
                  <a:gd name="connsiteY20" fmla="*/ 210171 h 409575"/>
                  <a:gd name="connsiteX21" fmla="*/ 424855 w 514350"/>
                  <a:gd name="connsiteY21" fmla="*/ 176834 h 409575"/>
                  <a:gd name="connsiteX22" fmla="*/ 391517 w 514350"/>
                  <a:gd name="connsiteY22" fmla="*/ 143496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14350" h="409575">
                    <a:moveTo>
                      <a:pt x="515342" y="621"/>
                    </a:moveTo>
                    <a:lnTo>
                      <a:pt x="515342" y="353046"/>
                    </a:lnTo>
                    <a:lnTo>
                      <a:pt x="192159" y="353046"/>
                    </a:lnTo>
                    <a:lnTo>
                      <a:pt x="115387" y="410196"/>
                    </a:lnTo>
                    <a:lnTo>
                      <a:pt x="115387" y="353046"/>
                    </a:lnTo>
                    <a:lnTo>
                      <a:pt x="992" y="353046"/>
                    </a:lnTo>
                    <a:lnTo>
                      <a:pt x="992" y="621"/>
                    </a:lnTo>
                    <a:lnTo>
                      <a:pt x="515342" y="621"/>
                    </a:lnTo>
                    <a:close/>
                    <a:moveTo>
                      <a:pt x="124817" y="143496"/>
                    </a:moveTo>
                    <a:cubicBezTo>
                      <a:pt x="106434" y="143496"/>
                      <a:pt x="91480" y="158450"/>
                      <a:pt x="91480" y="176834"/>
                    </a:cubicBezTo>
                    <a:cubicBezTo>
                      <a:pt x="91480" y="195217"/>
                      <a:pt x="106434" y="210171"/>
                      <a:pt x="124817" y="210171"/>
                    </a:cubicBezTo>
                    <a:cubicBezTo>
                      <a:pt x="143200" y="210171"/>
                      <a:pt x="158155" y="195217"/>
                      <a:pt x="158155" y="176834"/>
                    </a:cubicBezTo>
                    <a:cubicBezTo>
                      <a:pt x="158155" y="158450"/>
                      <a:pt x="143200" y="143496"/>
                      <a:pt x="124817" y="143496"/>
                    </a:cubicBezTo>
                    <a:close/>
                    <a:moveTo>
                      <a:pt x="258167" y="143496"/>
                    </a:moveTo>
                    <a:cubicBezTo>
                      <a:pt x="239784" y="143496"/>
                      <a:pt x="224830" y="158450"/>
                      <a:pt x="224830" y="176834"/>
                    </a:cubicBezTo>
                    <a:cubicBezTo>
                      <a:pt x="224830" y="195217"/>
                      <a:pt x="239784" y="210171"/>
                      <a:pt x="258167" y="210171"/>
                    </a:cubicBezTo>
                    <a:cubicBezTo>
                      <a:pt x="276550" y="210171"/>
                      <a:pt x="291505" y="195217"/>
                      <a:pt x="291505" y="176834"/>
                    </a:cubicBezTo>
                    <a:cubicBezTo>
                      <a:pt x="291505" y="158450"/>
                      <a:pt x="276550" y="143496"/>
                      <a:pt x="258167" y="143496"/>
                    </a:cubicBezTo>
                    <a:close/>
                    <a:moveTo>
                      <a:pt x="391517" y="143496"/>
                    </a:moveTo>
                    <a:cubicBezTo>
                      <a:pt x="373134" y="143496"/>
                      <a:pt x="358180" y="158450"/>
                      <a:pt x="358180" y="176834"/>
                    </a:cubicBezTo>
                    <a:cubicBezTo>
                      <a:pt x="358180" y="195217"/>
                      <a:pt x="373134" y="210171"/>
                      <a:pt x="391517" y="210171"/>
                    </a:cubicBezTo>
                    <a:cubicBezTo>
                      <a:pt x="409900" y="210171"/>
                      <a:pt x="424855" y="195217"/>
                      <a:pt x="424855" y="176834"/>
                    </a:cubicBezTo>
                    <a:cubicBezTo>
                      <a:pt x="424855" y="158450"/>
                      <a:pt x="409900" y="143496"/>
                      <a:pt x="391517" y="143496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40049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$1iḍ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ṡļiḑé">
            <a:extLst>
              <a:ext uri="{FF2B5EF4-FFF2-40B4-BE49-F238E27FC236}">
                <a16:creationId xmlns:a16="http://schemas.microsoft.com/office/drawing/2014/main" id="{63B14E2F-5A1C-43BC-96EE-48750E975746}"/>
              </a:ext>
            </a:extLst>
          </p:cNvPr>
          <p:cNvSpPr/>
          <p:nvPr/>
        </p:nvSpPr>
        <p:spPr>
          <a:xfrm>
            <a:off x="-1" y="0"/>
            <a:ext cx="3609975" cy="6858000"/>
          </a:xfrm>
          <a:prstGeom prst="rect">
            <a:avLst/>
          </a:prstGeom>
          <a:blipFill>
            <a:blip r:embed="rId3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pSp>
        <p:nvGrpSpPr>
          <p:cNvPr id="66" name="îṡḷiḓè">
            <a:extLst>
              <a:ext uri="{FF2B5EF4-FFF2-40B4-BE49-F238E27FC236}">
                <a16:creationId xmlns:a16="http://schemas.microsoft.com/office/drawing/2014/main" id="{1FDE8A8E-BEBD-4DA0-A130-F13D5F37B5B3}"/>
              </a:ext>
            </a:extLst>
          </p:cNvPr>
          <p:cNvGrpSpPr/>
          <p:nvPr/>
        </p:nvGrpSpPr>
        <p:grpSpPr>
          <a:xfrm>
            <a:off x="3609974" y="0"/>
            <a:ext cx="2074985" cy="6858000"/>
            <a:chOff x="3244362" y="0"/>
            <a:chExt cx="2074985" cy="6858000"/>
          </a:xfrm>
        </p:grpSpPr>
        <p:sp>
          <p:nvSpPr>
            <p:cNvPr id="85" name="iṥ1ïḑè">
              <a:extLst>
                <a:ext uri="{FF2B5EF4-FFF2-40B4-BE49-F238E27FC236}">
                  <a16:creationId xmlns:a16="http://schemas.microsoft.com/office/drawing/2014/main" id="{3126EE81-E4CC-4D9F-A572-8289CBB86B42}"/>
                </a:ext>
              </a:extLst>
            </p:cNvPr>
            <p:cNvSpPr/>
            <p:nvPr/>
          </p:nvSpPr>
          <p:spPr>
            <a:xfrm>
              <a:off x="3244362" y="0"/>
              <a:ext cx="2074985" cy="68580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grpSp>
          <p:nvGrpSpPr>
            <p:cNvPr id="86" name="îşļïḓê">
              <a:extLst>
                <a:ext uri="{FF2B5EF4-FFF2-40B4-BE49-F238E27FC236}">
                  <a16:creationId xmlns:a16="http://schemas.microsoft.com/office/drawing/2014/main" id="{7B244994-A454-40E6-BF6A-F6C539162B86}"/>
                </a:ext>
              </a:extLst>
            </p:cNvPr>
            <p:cNvGrpSpPr/>
            <p:nvPr/>
          </p:nvGrpSpPr>
          <p:grpSpPr>
            <a:xfrm>
              <a:off x="3527181" y="1879392"/>
              <a:ext cx="1509346" cy="797765"/>
              <a:chOff x="5334977" y="5057913"/>
              <a:chExt cx="1509346" cy="797765"/>
            </a:xfrm>
          </p:grpSpPr>
          <p:sp>
            <p:nvSpPr>
              <p:cNvPr id="93" name="íṧḻïdè">
                <a:extLst>
                  <a:ext uri="{FF2B5EF4-FFF2-40B4-BE49-F238E27FC236}">
                    <a16:creationId xmlns:a16="http://schemas.microsoft.com/office/drawing/2014/main" id="{80173D69-4E4D-4416-B315-210966ED5367}"/>
                  </a:ext>
                </a:extLst>
              </p:cNvPr>
              <p:cNvSpPr/>
              <p:nvPr/>
            </p:nvSpPr>
            <p:spPr bwMode="auto">
              <a:xfrm>
                <a:off x="5334977" y="5465221"/>
                <a:ext cx="1509345" cy="3904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Supporting </a:t>
                </a:r>
                <a:r>
                  <a:rPr lang="en-US" altLang="zh-CN" sz="1100">
                    <a:solidFill>
                      <a:schemeClr val="bg1"/>
                    </a:solidFill>
                  </a:rPr>
                  <a:t>text here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. </a:t>
                </a:r>
              </a:p>
            </p:txBody>
          </p:sp>
          <p:sp>
            <p:nvSpPr>
              <p:cNvPr id="94" name="îSľîḍê">
                <a:extLst>
                  <a:ext uri="{FF2B5EF4-FFF2-40B4-BE49-F238E27FC236}">
                    <a16:creationId xmlns:a16="http://schemas.microsoft.com/office/drawing/2014/main" id="{BF6342B4-3B2D-422E-9B74-9089AC38F058}"/>
                  </a:ext>
                </a:extLst>
              </p:cNvPr>
              <p:cNvSpPr txBox="1"/>
              <p:nvPr/>
            </p:nvSpPr>
            <p:spPr bwMode="auto">
              <a:xfrm>
                <a:off x="5334977" y="5057913"/>
                <a:ext cx="1509346" cy="407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chemeClr val="bg1"/>
                    </a:solidFill>
                  </a:rPr>
                  <a:t>Text here</a:t>
                </a:r>
                <a:endParaRPr lang="en-US" altLang="zh-CN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7" name="iṩ1iḑè">
              <a:extLst>
                <a:ext uri="{FF2B5EF4-FFF2-40B4-BE49-F238E27FC236}">
                  <a16:creationId xmlns:a16="http://schemas.microsoft.com/office/drawing/2014/main" id="{EF534855-0066-4CB7-BE1D-470EC175F950}"/>
                </a:ext>
              </a:extLst>
            </p:cNvPr>
            <p:cNvGrpSpPr/>
            <p:nvPr/>
          </p:nvGrpSpPr>
          <p:grpSpPr>
            <a:xfrm>
              <a:off x="3527181" y="3233317"/>
              <a:ext cx="1509346" cy="797765"/>
              <a:chOff x="5334977" y="5057913"/>
              <a:chExt cx="1509346" cy="797765"/>
            </a:xfrm>
          </p:grpSpPr>
          <p:sp>
            <p:nvSpPr>
              <p:cNvPr id="91" name="iṩḷíḍê">
                <a:extLst>
                  <a:ext uri="{FF2B5EF4-FFF2-40B4-BE49-F238E27FC236}">
                    <a16:creationId xmlns:a16="http://schemas.microsoft.com/office/drawing/2014/main" id="{2A6BC6DC-3373-4D67-979A-4E064CD14BBE}"/>
                  </a:ext>
                </a:extLst>
              </p:cNvPr>
              <p:cNvSpPr/>
              <p:nvPr/>
            </p:nvSpPr>
            <p:spPr bwMode="auto">
              <a:xfrm>
                <a:off x="5334977" y="5465221"/>
                <a:ext cx="1509345" cy="3904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Supporting </a:t>
                </a:r>
                <a:r>
                  <a:rPr lang="en-US" altLang="zh-CN" sz="1100">
                    <a:solidFill>
                      <a:schemeClr val="bg1"/>
                    </a:solidFill>
                  </a:rPr>
                  <a:t>text here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. </a:t>
                </a:r>
              </a:p>
            </p:txBody>
          </p:sp>
          <p:sp>
            <p:nvSpPr>
              <p:cNvPr id="92" name="îṥḷîḓè">
                <a:extLst>
                  <a:ext uri="{FF2B5EF4-FFF2-40B4-BE49-F238E27FC236}">
                    <a16:creationId xmlns:a16="http://schemas.microsoft.com/office/drawing/2014/main" id="{4ABF2A79-5C25-41A0-8F02-E7BBBB4E5326}"/>
                  </a:ext>
                </a:extLst>
              </p:cNvPr>
              <p:cNvSpPr txBox="1"/>
              <p:nvPr/>
            </p:nvSpPr>
            <p:spPr bwMode="auto">
              <a:xfrm>
                <a:off x="5334977" y="5057913"/>
                <a:ext cx="1509346" cy="407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chemeClr val="bg1"/>
                    </a:solidFill>
                  </a:rPr>
                  <a:t>Text here</a:t>
                </a:r>
                <a:endParaRPr lang="en-US" altLang="zh-CN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8" name="îṡļîďê">
              <a:extLst>
                <a:ext uri="{FF2B5EF4-FFF2-40B4-BE49-F238E27FC236}">
                  <a16:creationId xmlns:a16="http://schemas.microsoft.com/office/drawing/2014/main" id="{A4B9D12F-070A-40FF-B583-CAE9475096FE}"/>
                </a:ext>
              </a:extLst>
            </p:cNvPr>
            <p:cNvGrpSpPr/>
            <p:nvPr/>
          </p:nvGrpSpPr>
          <p:grpSpPr>
            <a:xfrm>
              <a:off x="3527181" y="4587243"/>
              <a:ext cx="1509346" cy="797765"/>
              <a:chOff x="5334977" y="5057913"/>
              <a:chExt cx="1509346" cy="797765"/>
            </a:xfrm>
          </p:grpSpPr>
          <p:sp>
            <p:nvSpPr>
              <p:cNvPr id="89" name="îşlíḑé">
                <a:extLst>
                  <a:ext uri="{FF2B5EF4-FFF2-40B4-BE49-F238E27FC236}">
                    <a16:creationId xmlns:a16="http://schemas.microsoft.com/office/drawing/2014/main" id="{353BEACC-4513-46F3-A72D-34B99E4C6FDF}"/>
                  </a:ext>
                </a:extLst>
              </p:cNvPr>
              <p:cNvSpPr/>
              <p:nvPr/>
            </p:nvSpPr>
            <p:spPr bwMode="auto">
              <a:xfrm>
                <a:off x="5334977" y="5465221"/>
                <a:ext cx="1509345" cy="3904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Supporting </a:t>
                </a:r>
                <a:r>
                  <a:rPr lang="en-US" altLang="zh-CN" sz="1100">
                    <a:solidFill>
                      <a:schemeClr val="bg1"/>
                    </a:solidFill>
                  </a:rPr>
                  <a:t>text here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. </a:t>
                </a:r>
              </a:p>
            </p:txBody>
          </p:sp>
          <p:sp>
            <p:nvSpPr>
              <p:cNvPr id="90" name="iṩ1iďe">
                <a:extLst>
                  <a:ext uri="{FF2B5EF4-FFF2-40B4-BE49-F238E27FC236}">
                    <a16:creationId xmlns:a16="http://schemas.microsoft.com/office/drawing/2014/main" id="{95EB3AFF-2EC7-4DDA-82B0-60CFDF331B5A}"/>
                  </a:ext>
                </a:extLst>
              </p:cNvPr>
              <p:cNvSpPr txBox="1"/>
              <p:nvPr/>
            </p:nvSpPr>
            <p:spPr bwMode="auto">
              <a:xfrm>
                <a:off x="5334977" y="5057913"/>
                <a:ext cx="1509346" cy="407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chemeClr val="bg1"/>
                    </a:solidFill>
                  </a:rPr>
                  <a:t>Text here</a:t>
                </a:r>
                <a:endParaRPr lang="en-US" altLang="zh-CN" sz="16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7" name="íśliḑè">
            <a:extLst>
              <a:ext uri="{FF2B5EF4-FFF2-40B4-BE49-F238E27FC236}">
                <a16:creationId xmlns:a16="http://schemas.microsoft.com/office/drawing/2014/main" id="{1A75AC74-2430-4905-AA6F-54C14F2E2584}"/>
              </a:ext>
            </a:extLst>
          </p:cNvPr>
          <p:cNvGrpSpPr/>
          <p:nvPr/>
        </p:nvGrpSpPr>
        <p:grpSpPr>
          <a:xfrm>
            <a:off x="6062541" y="1250206"/>
            <a:ext cx="5256334" cy="2780876"/>
            <a:chOff x="6062541" y="1250206"/>
            <a:chExt cx="5256334" cy="2780876"/>
          </a:xfrm>
        </p:grpSpPr>
        <p:sp>
          <p:nvSpPr>
            <p:cNvPr id="81" name="işľidé">
              <a:extLst>
                <a:ext uri="{FF2B5EF4-FFF2-40B4-BE49-F238E27FC236}">
                  <a16:creationId xmlns:a16="http://schemas.microsoft.com/office/drawing/2014/main" id="{C5B97AE0-CCE1-4AA7-ACA8-63AD5AFE9923}"/>
                </a:ext>
              </a:extLst>
            </p:cNvPr>
            <p:cNvSpPr txBox="1"/>
            <p:nvPr/>
          </p:nvSpPr>
          <p:spPr>
            <a:xfrm>
              <a:off x="6062541" y="1603487"/>
              <a:ext cx="5256334" cy="1458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Unified </a:t>
              </a:r>
            </a:p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Fonts Make </a:t>
              </a:r>
            </a:p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Reading </a:t>
              </a:r>
              <a:r>
                <a:rPr kumimoji="0" lang="en-US" sz="2800" b="1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</a:rPr>
                <a:t>More Fluent</a:t>
              </a: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82" name="îşľïde">
              <a:extLst>
                <a:ext uri="{FF2B5EF4-FFF2-40B4-BE49-F238E27FC236}">
                  <a16:creationId xmlns:a16="http://schemas.microsoft.com/office/drawing/2014/main" id="{2349039B-16F2-4BF3-9A6A-660CFC5E0968}"/>
                </a:ext>
              </a:extLst>
            </p:cNvPr>
            <p:cNvSpPr/>
            <p:nvPr/>
          </p:nvSpPr>
          <p:spPr bwMode="auto">
            <a:xfrm>
              <a:off x="6062541" y="1250206"/>
              <a:ext cx="5256333" cy="353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u="sng" dirty="0">
                  <a:solidFill>
                    <a:schemeClr val="accent1"/>
                  </a:solidFill>
                </a:rPr>
                <a:t>Supporting </a:t>
              </a:r>
              <a:r>
                <a:rPr lang="en-US" altLang="zh-CN" sz="1100" u="sng">
                  <a:solidFill>
                    <a:schemeClr val="accent1"/>
                  </a:solidFill>
                </a:rPr>
                <a:t>text here</a:t>
              </a:r>
              <a:r>
                <a:rPr lang="en-US" altLang="zh-CN" sz="1100" u="sng" dirty="0">
                  <a:solidFill>
                    <a:schemeClr val="accent1"/>
                  </a:solidFill>
                </a:rPr>
                <a:t>. </a:t>
              </a:r>
            </a:p>
          </p:txBody>
        </p:sp>
        <p:sp>
          <p:nvSpPr>
            <p:cNvPr id="83" name="íṡļíḑé">
              <a:extLst>
                <a:ext uri="{FF2B5EF4-FFF2-40B4-BE49-F238E27FC236}">
                  <a16:creationId xmlns:a16="http://schemas.microsoft.com/office/drawing/2014/main" id="{7C62D372-3E79-4369-8BE4-420B086670A3}"/>
                </a:ext>
              </a:extLst>
            </p:cNvPr>
            <p:cNvSpPr txBox="1"/>
            <p:nvPr/>
          </p:nvSpPr>
          <p:spPr>
            <a:xfrm>
              <a:off x="6062541" y="3061935"/>
              <a:ext cx="5256332" cy="9691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buSzPct val="25000"/>
              </a:pPr>
              <a:r>
                <a:rPr lang="en-US" sz="1100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100" dirty="0"/>
                <a:t>Adjust the spacing to adapt to Chinese typesetting</a:t>
              </a:r>
              <a:r>
                <a:rPr lang="en-US" sz="1100"/>
                <a:t>, use </a:t>
              </a:r>
              <a:r>
                <a:rPr lang="en-US" sz="1100" dirty="0"/>
                <a:t>the reference line in PPT.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en-US" altLang="zh-CN" sz="1100" dirty="0"/>
                <a:t>……</a:t>
              </a:r>
              <a:endParaRPr lang="en-US" sz="1100" dirty="0"/>
            </a:p>
          </p:txBody>
        </p:sp>
        <p:sp>
          <p:nvSpPr>
            <p:cNvPr id="84" name="iŝḻiḋê">
              <a:extLst>
                <a:ext uri="{FF2B5EF4-FFF2-40B4-BE49-F238E27FC236}">
                  <a16:creationId xmlns:a16="http://schemas.microsoft.com/office/drawing/2014/main" id="{7E0226D3-BB72-4B03-ADBC-5A375DA4FAB4}"/>
                </a:ext>
              </a:extLst>
            </p:cNvPr>
            <p:cNvSpPr/>
            <p:nvPr/>
          </p:nvSpPr>
          <p:spPr>
            <a:xfrm>
              <a:off x="6164870" y="3033360"/>
              <a:ext cx="588598" cy="0"/>
            </a:xfrm>
            <a:prstGeom prst="line">
              <a:avLst/>
            </a:prstGeom>
            <a:noFill/>
            <a:ln w="38100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91440" tIns="45720" rIns="91440" bIns="45720" numCol="1" anchor="t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cxnSp>
        <p:nvCxnSpPr>
          <p:cNvPr id="72" name="ïṥļîḍè">
            <a:extLst>
              <a:ext uri="{FF2B5EF4-FFF2-40B4-BE49-F238E27FC236}">
                <a16:creationId xmlns:a16="http://schemas.microsoft.com/office/drawing/2014/main" id="{13C1BC5E-AE18-4787-892F-BCDB7FCF5479}"/>
              </a:ext>
            </a:extLst>
          </p:cNvPr>
          <p:cNvCxnSpPr/>
          <p:nvPr/>
        </p:nvCxnSpPr>
        <p:spPr>
          <a:xfrm>
            <a:off x="7025054" y="5173713"/>
            <a:ext cx="4493846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iṡḷiḑe">
            <a:extLst>
              <a:ext uri="{FF2B5EF4-FFF2-40B4-BE49-F238E27FC236}">
                <a16:creationId xmlns:a16="http://schemas.microsoft.com/office/drawing/2014/main" id="{44D8514C-BC39-4835-8223-E9CBEB9A3F48}"/>
              </a:ext>
            </a:extLst>
          </p:cNvPr>
          <p:cNvGrpSpPr/>
          <p:nvPr/>
        </p:nvGrpSpPr>
        <p:grpSpPr>
          <a:xfrm>
            <a:off x="6501890" y="5196358"/>
            <a:ext cx="5017010" cy="824916"/>
            <a:chOff x="6501890" y="5196358"/>
            <a:chExt cx="5017010" cy="824916"/>
          </a:xfrm>
        </p:grpSpPr>
        <p:grpSp>
          <p:nvGrpSpPr>
            <p:cNvPr id="70" name="íṩḻîḑé">
              <a:extLst>
                <a:ext uri="{FF2B5EF4-FFF2-40B4-BE49-F238E27FC236}">
                  <a16:creationId xmlns:a16="http://schemas.microsoft.com/office/drawing/2014/main" id="{8E9AACE3-8E86-45CF-ADA6-07F7363DFE14}"/>
                </a:ext>
              </a:extLst>
            </p:cNvPr>
            <p:cNvGrpSpPr/>
            <p:nvPr/>
          </p:nvGrpSpPr>
          <p:grpSpPr>
            <a:xfrm>
              <a:off x="6929542" y="5196358"/>
              <a:ext cx="4589358" cy="824916"/>
              <a:chOff x="8214783" y="1313453"/>
              <a:chExt cx="3304117" cy="824916"/>
            </a:xfrm>
          </p:grpSpPr>
          <p:sp>
            <p:nvSpPr>
              <p:cNvPr id="75" name="ísľiḓé">
                <a:extLst>
                  <a:ext uri="{FF2B5EF4-FFF2-40B4-BE49-F238E27FC236}">
                    <a16:creationId xmlns:a16="http://schemas.microsoft.com/office/drawing/2014/main" id="{68E2F2CC-995C-407A-80FA-99343ACC0740}"/>
                  </a:ext>
                </a:extLst>
              </p:cNvPr>
              <p:cNvSpPr/>
              <p:nvPr/>
            </p:nvSpPr>
            <p:spPr bwMode="auto">
              <a:xfrm>
                <a:off x="8214783" y="1607938"/>
                <a:ext cx="3304112" cy="530431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76" name="íşḷîdê">
                <a:extLst>
                  <a:ext uri="{FF2B5EF4-FFF2-40B4-BE49-F238E27FC236}">
                    <a16:creationId xmlns:a16="http://schemas.microsoft.com/office/drawing/2014/main" id="{4050CCF6-4479-44E0-BE09-C8388271995C}"/>
                  </a:ext>
                </a:extLst>
              </p:cNvPr>
              <p:cNvSpPr txBox="1"/>
              <p:nvPr/>
            </p:nvSpPr>
            <p:spPr bwMode="auto">
              <a:xfrm>
                <a:off x="8214784" y="1313453"/>
                <a:ext cx="3304116" cy="40730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1400" b="1"/>
                  <a:t>Text Here</a:t>
                </a:r>
                <a:endParaRPr lang="en-US" altLang="zh-CN" sz="1400" b="1" dirty="0"/>
              </a:p>
            </p:txBody>
          </p:sp>
        </p:grpSp>
        <p:grpSp>
          <p:nvGrpSpPr>
            <p:cNvPr id="36" name="íşļîḍè">
              <a:extLst>
                <a:ext uri="{FF2B5EF4-FFF2-40B4-BE49-F238E27FC236}">
                  <a16:creationId xmlns:a16="http://schemas.microsoft.com/office/drawing/2014/main" id="{B1AFD109-52C0-45A5-8CD2-9CB3B02C9B5B}"/>
                </a:ext>
              </a:extLst>
            </p:cNvPr>
            <p:cNvGrpSpPr/>
            <p:nvPr/>
          </p:nvGrpSpPr>
          <p:grpSpPr>
            <a:xfrm>
              <a:off x="6501890" y="5346908"/>
              <a:ext cx="410200" cy="410198"/>
              <a:chOff x="6470043" y="1482403"/>
              <a:chExt cx="410200" cy="410198"/>
            </a:xfrm>
          </p:grpSpPr>
          <p:sp>
            <p:nvSpPr>
              <p:cNvPr id="37" name="iSļiḓé">
                <a:extLst>
                  <a:ext uri="{FF2B5EF4-FFF2-40B4-BE49-F238E27FC236}">
                    <a16:creationId xmlns:a16="http://schemas.microsoft.com/office/drawing/2014/main" id="{525B89AE-DD79-4034-8872-8658432EBB35}"/>
                  </a:ext>
                </a:extLst>
              </p:cNvPr>
              <p:cNvSpPr/>
              <p:nvPr/>
            </p:nvSpPr>
            <p:spPr>
              <a:xfrm>
                <a:off x="6470043" y="1482403"/>
                <a:ext cx="410200" cy="410198"/>
              </a:xfrm>
              <a:prstGeom prst="ellipse">
                <a:avLst/>
              </a:prstGeom>
              <a:solidFill>
                <a:schemeClr val="accent1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ísḷîďe">
                <a:extLst>
                  <a:ext uri="{FF2B5EF4-FFF2-40B4-BE49-F238E27FC236}">
                    <a16:creationId xmlns:a16="http://schemas.microsoft.com/office/drawing/2014/main" id="{7C8C55D5-66D6-428E-BF94-36A937BF2BC9}"/>
                  </a:ext>
                </a:extLst>
              </p:cNvPr>
              <p:cNvSpPr/>
              <p:nvPr/>
            </p:nvSpPr>
            <p:spPr>
              <a:xfrm>
                <a:off x="6586143" y="1626338"/>
                <a:ext cx="178001" cy="141741"/>
              </a:xfrm>
              <a:custGeom>
                <a:avLst/>
                <a:gdLst>
                  <a:gd name="connsiteX0" fmla="*/ 515342 w 514350"/>
                  <a:gd name="connsiteY0" fmla="*/ 621 h 409575"/>
                  <a:gd name="connsiteX1" fmla="*/ 515342 w 514350"/>
                  <a:gd name="connsiteY1" fmla="*/ 353046 h 409575"/>
                  <a:gd name="connsiteX2" fmla="*/ 192159 w 514350"/>
                  <a:gd name="connsiteY2" fmla="*/ 353046 h 409575"/>
                  <a:gd name="connsiteX3" fmla="*/ 115387 w 514350"/>
                  <a:gd name="connsiteY3" fmla="*/ 410196 h 409575"/>
                  <a:gd name="connsiteX4" fmla="*/ 115387 w 514350"/>
                  <a:gd name="connsiteY4" fmla="*/ 353046 h 409575"/>
                  <a:gd name="connsiteX5" fmla="*/ 992 w 514350"/>
                  <a:gd name="connsiteY5" fmla="*/ 353046 h 409575"/>
                  <a:gd name="connsiteX6" fmla="*/ 992 w 514350"/>
                  <a:gd name="connsiteY6" fmla="*/ 621 h 409575"/>
                  <a:gd name="connsiteX7" fmla="*/ 515342 w 514350"/>
                  <a:gd name="connsiteY7" fmla="*/ 621 h 409575"/>
                  <a:gd name="connsiteX8" fmla="*/ 124817 w 514350"/>
                  <a:gd name="connsiteY8" fmla="*/ 143496 h 409575"/>
                  <a:gd name="connsiteX9" fmla="*/ 91480 w 514350"/>
                  <a:gd name="connsiteY9" fmla="*/ 176834 h 409575"/>
                  <a:gd name="connsiteX10" fmla="*/ 124817 w 514350"/>
                  <a:gd name="connsiteY10" fmla="*/ 210171 h 409575"/>
                  <a:gd name="connsiteX11" fmla="*/ 158155 w 514350"/>
                  <a:gd name="connsiteY11" fmla="*/ 176834 h 409575"/>
                  <a:gd name="connsiteX12" fmla="*/ 124817 w 514350"/>
                  <a:gd name="connsiteY12" fmla="*/ 143496 h 409575"/>
                  <a:gd name="connsiteX13" fmla="*/ 258167 w 514350"/>
                  <a:gd name="connsiteY13" fmla="*/ 143496 h 409575"/>
                  <a:gd name="connsiteX14" fmla="*/ 224830 w 514350"/>
                  <a:gd name="connsiteY14" fmla="*/ 176834 h 409575"/>
                  <a:gd name="connsiteX15" fmla="*/ 258167 w 514350"/>
                  <a:gd name="connsiteY15" fmla="*/ 210171 h 409575"/>
                  <a:gd name="connsiteX16" fmla="*/ 291505 w 514350"/>
                  <a:gd name="connsiteY16" fmla="*/ 176834 h 409575"/>
                  <a:gd name="connsiteX17" fmla="*/ 258167 w 514350"/>
                  <a:gd name="connsiteY17" fmla="*/ 143496 h 409575"/>
                  <a:gd name="connsiteX18" fmla="*/ 391517 w 514350"/>
                  <a:gd name="connsiteY18" fmla="*/ 143496 h 409575"/>
                  <a:gd name="connsiteX19" fmla="*/ 358180 w 514350"/>
                  <a:gd name="connsiteY19" fmla="*/ 176834 h 409575"/>
                  <a:gd name="connsiteX20" fmla="*/ 391517 w 514350"/>
                  <a:gd name="connsiteY20" fmla="*/ 210171 h 409575"/>
                  <a:gd name="connsiteX21" fmla="*/ 424855 w 514350"/>
                  <a:gd name="connsiteY21" fmla="*/ 176834 h 409575"/>
                  <a:gd name="connsiteX22" fmla="*/ 391517 w 514350"/>
                  <a:gd name="connsiteY22" fmla="*/ 143496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14350" h="409575">
                    <a:moveTo>
                      <a:pt x="515342" y="621"/>
                    </a:moveTo>
                    <a:lnTo>
                      <a:pt x="515342" y="353046"/>
                    </a:lnTo>
                    <a:lnTo>
                      <a:pt x="192159" y="353046"/>
                    </a:lnTo>
                    <a:lnTo>
                      <a:pt x="115387" y="410196"/>
                    </a:lnTo>
                    <a:lnTo>
                      <a:pt x="115387" y="353046"/>
                    </a:lnTo>
                    <a:lnTo>
                      <a:pt x="992" y="353046"/>
                    </a:lnTo>
                    <a:lnTo>
                      <a:pt x="992" y="621"/>
                    </a:lnTo>
                    <a:lnTo>
                      <a:pt x="515342" y="621"/>
                    </a:lnTo>
                    <a:close/>
                    <a:moveTo>
                      <a:pt x="124817" y="143496"/>
                    </a:moveTo>
                    <a:cubicBezTo>
                      <a:pt x="106434" y="143496"/>
                      <a:pt x="91480" y="158450"/>
                      <a:pt x="91480" y="176834"/>
                    </a:cubicBezTo>
                    <a:cubicBezTo>
                      <a:pt x="91480" y="195217"/>
                      <a:pt x="106434" y="210171"/>
                      <a:pt x="124817" y="210171"/>
                    </a:cubicBezTo>
                    <a:cubicBezTo>
                      <a:pt x="143200" y="210171"/>
                      <a:pt x="158155" y="195217"/>
                      <a:pt x="158155" y="176834"/>
                    </a:cubicBezTo>
                    <a:cubicBezTo>
                      <a:pt x="158155" y="158450"/>
                      <a:pt x="143200" y="143496"/>
                      <a:pt x="124817" y="143496"/>
                    </a:cubicBezTo>
                    <a:close/>
                    <a:moveTo>
                      <a:pt x="258167" y="143496"/>
                    </a:moveTo>
                    <a:cubicBezTo>
                      <a:pt x="239784" y="143496"/>
                      <a:pt x="224830" y="158450"/>
                      <a:pt x="224830" y="176834"/>
                    </a:cubicBezTo>
                    <a:cubicBezTo>
                      <a:pt x="224830" y="195217"/>
                      <a:pt x="239784" y="210171"/>
                      <a:pt x="258167" y="210171"/>
                    </a:cubicBezTo>
                    <a:cubicBezTo>
                      <a:pt x="276550" y="210171"/>
                      <a:pt x="291505" y="195217"/>
                      <a:pt x="291505" y="176834"/>
                    </a:cubicBezTo>
                    <a:cubicBezTo>
                      <a:pt x="291505" y="158450"/>
                      <a:pt x="276550" y="143496"/>
                      <a:pt x="258167" y="143496"/>
                    </a:cubicBezTo>
                    <a:close/>
                    <a:moveTo>
                      <a:pt x="391517" y="143496"/>
                    </a:moveTo>
                    <a:cubicBezTo>
                      <a:pt x="373134" y="143496"/>
                      <a:pt x="358180" y="158450"/>
                      <a:pt x="358180" y="176834"/>
                    </a:cubicBezTo>
                    <a:cubicBezTo>
                      <a:pt x="358180" y="195217"/>
                      <a:pt x="373134" y="210171"/>
                      <a:pt x="391517" y="210171"/>
                    </a:cubicBezTo>
                    <a:cubicBezTo>
                      <a:pt x="409900" y="210171"/>
                      <a:pt x="424855" y="195217"/>
                      <a:pt x="424855" y="176834"/>
                    </a:cubicBezTo>
                    <a:cubicBezTo>
                      <a:pt x="424855" y="158450"/>
                      <a:pt x="409900" y="143496"/>
                      <a:pt x="391517" y="143496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1" name="ïṩ1íďe">
            <a:extLst>
              <a:ext uri="{FF2B5EF4-FFF2-40B4-BE49-F238E27FC236}">
                <a16:creationId xmlns:a16="http://schemas.microsoft.com/office/drawing/2014/main" id="{A8FEBC99-30AE-4567-A586-DBE314A1E868}"/>
              </a:ext>
            </a:extLst>
          </p:cNvPr>
          <p:cNvGrpSpPr/>
          <p:nvPr/>
        </p:nvGrpSpPr>
        <p:grpSpPr>
          <a:xfrm>
            <a:off x="6501890" y="4326151"/>
            <a:ext cx="5017010" cy="824916"/>
            <a:chOff x="6501890" y="5196358"/>
            <a:chExt cx="5017010" cy="824916"/>
          </a:xfrm>
        </p:grpSpPr>
        <p:grpSp>
          <p:nvGrpSpPr>
            <p:cNvPr id="52" name="îŝḷïḋè">
              <a:extLst>
                <a:ext uri="{FF2B5EF4-FFF2-40B4-BE49-F238E27FC236}">
                  <a16:creationId xmlns:a16="http://schemas.microsoft.com/office/drawing/2014/main" id="{86FC515B-9726-488A-93FA-01E50E84884A}"/>
                </a:ext>
              </a:extLst>
            </p:cNvPr>
            <p:cNvGrpSpPr/>
            <p:nvPr/>
          </p:nvGrpSpPr>
          <p:grpSpPr>
            <a:xfrm>
              <a:off x="6929542" y="5196358"/>
              <a:ext cx="4589358" cy="824916"/>
              <a:chOff x="8214783" y="1313453"/>
              <a:chExt cx="3304117" cy="824916"/>
            </a:xfrm>
          </p:grpSpPr>
          <p:sp>
            <p:nvSpPr>
              <p:cNvPr id="56" name="îṩľïďé">
                <a:extLst>
                  <a:ext uri="{FF2B5EF4-FFF2-40B4-BE49-F238E27FC236}">
                    <a16:creationId xmlns:a16="http://schemas.microsoft.com/office/drawing/2014/main" id="{EF249F11-9F11-4532-93D7-83A996E22D0B}"/>
                  </a:ext>
                </a:extLst>
              </p:cNvPr>
              <p:cNvSpPr/>
              <p:nvPr/>
            </p:nvSpPr>
            <p:spPr bwMode="auto">
              <a:xfrm>
                <a:off x="8214783" y="1607938"/>
                <a:ext cx="3304112" cy="530431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57" name="íš1íḓé">
                <a:extLst>
                  <a:ext uri="{FF2B5EF4-FFF2-40B4-BE49-F238E27FC236}">
                    <a16:creationId xmlns:a16="http://schemas.microsoft.com/office/drawing/2014/main" id="{51A2663F-D7F8-490C-8A85-0FF6B3D22790}"/>
                  </a:ext>
                </a:extLst>
              </p:cNvPr>
              <p:cNvSpPr txBox="1"/>
              <p:nvPr/>
            </p:nvSpPr>
            <p:spPr bwMode="auto">
              <a:xfrm>
                <a:off x="8214784" y="1313453"/>
                <a:ext cx="3304116" cy="40730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1400" b="1"/>
                  <a:t>Text Here</a:t>
                </a:r>
                <a:endParaRPr lang="en-US" altLang="zh-CN" sz="1400" b="1" dirty="0"/>
              </a:p>
            </p:txBody>
          </p:sp>
        </p:grpSp>
        <p:grpSp>
          <p:nvGrpSpPr>
            <p:cNvPr id="53" name="ï$lîḓé">
              <a:extLst>
                <a:ext uri="{FF2B5EF4-FFF2-40B4-BE49-F238E27FC236}">
                  <a16:creationId xmlns:a16="http://schemas.microsoft.com/office/drawing/2014/main" id="{6D182336-1233-4775-9F0F-E99DB1997EA4}"/>
                </a:ext>
              </a:extLst>
            </p:cNvPr>
            <p:cNvGrpSpPr/>
            <p:nvPr/>
          </p:nvGrpSpPr>
          <p:grpSpPr>
            <a:xfrm>
              <a:off x="6501890" y="5346908"/>
              <a:ext cx="410200" cy="410198"/>
              <a:chOff x="6470043" y="1482403"/>
              <a:chExt cx="410200" cy="410198"/>
            </a:xfrm>
          </p:grpSpPr>
          <p:sp>
            <p:nvSpPr>
              <p:cNvPr id="54" name="ïş1îďé">
                <a:extLst>
                  <a:ext uri="{FF2B5EF4-FFF2-40B4-BE49-F238E27FC236}">
                    <a16:creationId xmlns:a16="http://schemas.microsoft.com/office/drawing/2014/main" id="{FA39490A-3DCF-45C5-9088-9B859AD9197B}"/>
                  </a:ext>
                </a:extLst>
              </p:cNvPr>
              <p:cNvSpPr/>
              <p:nvPr/>
            </p:nvSpPr>
            <p:spPr>
              <a:xfrm>
                <a:off x="6470043" y="1482403"/>
                <a:ext cx="410200" cy="410198"/>
              </a:xfrm>
              <a:prstGeom prst="ellipse">
                <a:avLst/>
              </a:prstGeom>
              <a:solidFill>
                <a:schemeClr val="accent1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ïS1íďé">
                <a:extLst>
                  <a:ext uri="{FF2B5EF4-FFF2-40B4-BE49-F238E27FC236}">
                    <a16:creationId xmlns:a16="http://schemas.microsoft.com/office/drawing/2014/main" id="{B5E97715-FADB-4B3A-99BE-B2E59136C3EB}"/>
                  </a:ext>
                </a:extLst>
              </p:cNvPr>
              <p:cNvSpPr/>
              <p:nvPr/>
            </p:nvSpPr>
            <p:spPr>
              <a:xfrm>
                <a:off x="6586143" y="1624100"/>
                <a:ext cx="178001" cy="146215"/>
              </a:xfrm>
              <a:custGeom>
                <a:avLst/>
                <a:gdLst>
                  <a:gd name="connsiteX0" fmla="*/ 96626 w 533400"/>
                  <a:gd name="connsiteY0" fmla="*/ 133971 h 438150"/>
                  <a:gd name="connsiteX1" fmla="*/ 125201 w 533400"/>
                  <a:gd name="connsiteY1" fmla="*/ 286371 h 438150"/>
                  <a:gd name="connsiteX2" fmla="*/ 410951 w 533400"/>
                  <a:gd name="connsiteY2" fmla="*/ 286371 h 438150"/>
                  <a:gd name="connsiteX3" fmla="*/ 439526 w 533400"/>
                  <a:gd name="connsiteY3" fmla="*/ 133971 h 438150"/>
                  <a:gd name="connsiteX4" fmla="*/ 534776 w 533400"/>
                  <a:gd name="connsiteY4" fmla="*/ 133971 h 438150"/>
                  <a:gd name="connsiteX5" fmla="*/ 515726 w 533400"/>
                  <a:gd name="connsiteY5" fmla="*/ 381621 h 438150"/>
                  <a:gd name="connsiteX6" fmla="*/ 458576 w 533400"/>
                  <a:gd name="connsiteY6" fmla="*/ 381621 h 438150"/>
                  <a:gd name="connsiteX7" fmla="*/ 458576 w 533400"/>
                  <a:gd name="connsiteY7" fmla="*/ 438771 h 438150"/>
                  <a:gd name="connsiteX8" fmla="*/ 439526 w 533400"/>
                  <a:gd name="connsiteY8" fmla="*/ 438771 h 438150"/>
                  <a:gd name="connsiteX9" fmla="*/ 439526 w 533400"/>
                  <a:gd name="connsiteY9" fmla="*/ 381621 h 438150"/>
                  <a:gd name="connsiteX10" fmla="*/ 96626 w 533400"/>
                  <a:gd name="connsiteY10" fmla="*/ 381621 h 438150"/>
                  <a:gd name="connsiteX11" fmla="*/ 96626 w 533400"/>
                  <a:gd name="connsiteY11" fmla="*/ 438771 h 438150"/>
                  <a:gd name="connsiteX12" fmla="*/ 77576 w 533400"/>
                  <a:gd name="connsiteY12" fmla="*/ 438771 h 438150"/>
                  <a:gd name="connsiteX13" fmla="*/ 77576 w 533400"/>
                  <a:gd name="connsiteY13" fmla="*/ 381621 h 438150"/>
                  <a:gd name="connsiteX14" fmla="*/ 20426 w 533400"/>
                  <a:gd name="connsiteY14" fmla="*/ 381621 h 438150"/>
                  <a:gd name="connsiteX15" fmla="*/ 1376 w 533400"/>
                  <a:gd name="connsiteY15" fmla="*/ 133971 h 438150"/>
                  <a:gd name="connsiteX16" fmla="*/ 96626 w 533400"/>
                  <a:gd name="connsiteY16" fmla="*/ 133971 h 438150"/>
                  <a:gd name="connsiteX17" fmla="*/ 487151 w 533400"/>
                  <a:gd name="connsiteY17" fmla="*/ 621 h 438150"/>
                  <a:gd name="connsiteX18" fmla="*/ 487151 w 533400"/>
                  <a:gd name="connsiteY18" fmla="*/ 114921 h 438150"/>
                  <a:gd name="connsiteX19" fmla="*/ 425239 w 533400"/>
                  <a:gd name="connsiteY19" fmla="*/ 114921 h 438150"/>
                  <a:gd name="connsiteX20" fmla="*/ 396664 w 533400"/>
                  <a:gd name="connsiteY20" fmla="*/ 267321 h 438150"/>
                  <a:gd name="connsiteX21" fmla="*/ 139489 w 533400"/>
                  <a:gd name="connsiteY21" fmla="*/ 267321 h 438150"/>
                  <a:gd name="connsiteX22" fmla="*/ 110914 w 533400"/>
                  <a:gd name="connsiteY22" fmla="*/ 114921 h 438150"/>
                  <a:gd name="connsiteX23" fmla="*/ 58526 w 533400"/>
                  <a:gd name="connsiteY23" fmla="*/ 114921 h 438150"/>
                  <a:gd name="connsiteX24" fmla="*/ 58526 w 533400"/>
                  <a:gd name="connsiteY24" fmla="*/ 621 h 438150"/>
                  <a:gd name="connsiteX25" fmla="*/ 487151 w 533400"/>
                  <a:gd name="connsiteY25" fmla="*/ 621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33400" h="438150">
                    <a:moveTo>
                      <a:pt x="96626" y="133971"/>
                    </a:moveTo>
                    <a:lnTo>
                      <a:pt x="125201" y="286371"/>
                    </a:lnTo>
                    <a:lnTo>
                      <a:pt x="410951" y="286371"/>
                    </a:lnTo>
                    <a:lnTo>
                      <a:pt x="439526" y="133971"/>
                    </a:lnTo>
                    <a:lnTo>
                      <a:pt x="534776" y="133971"/>
                    </a:lnTo>
                    <a:lnTo>
                      <a:pt x="515726" y="381621"/>
                    </a:lnTo>
                    <a:lnTo>
                      <a:pt x="458576" y="381621"/>
                    </a:lnTo>
                    <a:lnTo>
                      <a:pt x="458576" y="438771"/>
                    </a:lnTo>
                    <a:lnTo>
                      <a:pt x="439526" y="438771"/>
                    </a:lnTo>
                    <a:lnTo>
                      <a:pt x="439526" y="381621"/>
                    </a:lnTo>
                    <a:lnTo>
                      <a:pt x="96626" y="381621"/>
                    </a:lnTo>
                    <a:lnTo>
                      <a:pt x="96626" y="438771"/>
                    </a:lnTo>
                    <a:lnTo>
                      <a:pt x="77576" y="438771"/>
                    </a:lnTo>
                    <a:lnTo>
                      <a:pt x="77576" y="381621"/>
                    </a:lnTo>
                    <a:lnTo>
                      <a:pt x="20426" y="381621"/>
                    </a:lnTo>
                    <a:lnTo>
                      <a:pt x="1376" y="133971"/>
                    </a:lnTo>
                    <a:lnTo>
                      <a:pt x="96626" y="133971"/>
                    </a:lnTo>
                    <a:close/>
                    <a:moveTo>
                      <a:pt x="487151" y="621"/>
                    </a:moveTo>
                    <a:lnTo>
                      <a:pt x="487151" y="114921"/>
                    </a:lnTo>
                    <a:lnTo>
                      <a:pt x="425239" y="114921"/>
                    </a:lnTo>
                    <a:lnTo>
                      <a:pt x="396664" y="267321"/>
                    </a:lnTo>
                    <a:lnTo>
                      <a:pt x="139489" y="267321"/>
                    </a:lnTo>
                    <a:lnTo>
                      <a:pt x="110914" y="114921"/>
                    </a:lnTo>
                    <a:lnTo>
                      <a:pt x="58526" y="114921"/>
                    </a:lnTo>
                    <a:lnTo>
                      <a:pt x="58526" y="621"/>
                    </a:lnTo>
                    <a:lnTo>
                      <a:pt x="487151" y="621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60366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Sḻiḍ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ṥlidê">
            <a:extLst>
              <a:ext uri="{FF2B5EF4-FFF2-40B4-BE49-F238E27FC236}">
                <a16:creationId xmlns:a16="http://schemas.microsoft.com/office/drawing/2014/main" id="{CA798590-4E30-4BA3-8607-B316B3B0A61B}"/>
              </a:ext>
            </a:extLst>
          </p:cNvPr>
          <p:cNvSpPr/>
          <p:nvPr/>
        </p:nvSpPr>
        <p:spPr>
          <a:xfrm>
            <a:off x="2834506" y="2540908"/>
            <a:ext cx="2171496" cy="3124389"/>
          </a:xfrm>
          <a:custGeom>
            <a:avLst/>
            <a:gdLst>
              <a:gd name="connsiteX0" fmla="*/ 0 w 2316480"/>
              <a:gd name="connsiteY0" fmla="*/ 0 h 3510455"/>
              <a:gd name="connsiteX1" fmla="*/ 2316480 w 2316480"/>
              <a:gd name="connsiteY1" fmla="*/ 0 h 3510455"/>
              <a:gd name="connsiteX2" fmla="*/ 2316480 w 2316480"/>
              <a:gd name="connsiteY2" fmla="*/ 3510455 h 3510455"/>
              <a:gd name="connsiteX3" fmla="*/ 0 w 2316480"/>
              <a:gd name="connsiteY3" fmla="*/ 3510455 h 3510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80" h="3510455">
                <a:moveTo>
                  <a:pt x="0" y="0"/>
                </a:moveTo>
                <a:lnTo>
                  <a:pt x="2316480" y="0"/>
                </a:lnTo>
                <a:lnTo>
                  <a:pt x="2316480" y="3510455"/>
                </a:lnTo>
                <a:lnTo>
                  <a:pt x="0" y="35104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iṡḷíḍé">
            <a:extLst>
              <a:ext uri="{FF2B5EF4-FFF2-40B4-BE49-F238E27FC236}">
                <a16:creationId xmlns:a16="http://schemas.microsoft.com/office/drawing/2014/main" id="{6B14AE36-41E4-4957-B928-50465FC9A85B}"/>
              </a:ext>
            </a:extLst>
          </p:cNvPr>
          <p:cNvSpPr/>
          <p:nvPr/>
        </p:nvSpPr>
        <p:spPr>
          <a:xfrm>
            <a:off x="7177498" y="2540908"/>
            <a:ext cx="2171496" cy="3124389"/>
          </a:xfrm>
          <a:custGeom>
            <a:avLst/>
            <a:gdLst>
              <a:gd name="connsiteX0" fmla="*/ 0 w 2316480"/>
              <a:gd name="connsiteY0" fmla="*/ 0 h 3510455"/>
              <a:gd name="connsiteX1" fmla="*/ 2316480 w 2316480"/>
              <a:gd name="connsiteY1" fmla="*/ 0 h 3510455"/>
              <a:gd name="connsiteX2" fmla="*/ 2316480 w 2316480"/>
              <a:gd name="connsiteY2" fmla="*/ 3510455 h 3510455"/>
              <a:gd name="connsiteX3" fmla="*/ 0 w 2316480"/>
              <a:gd name="connsiteY3" fmla="*/ 3510455 h 3510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80" h="3510455">
                <a:moveTo>
                  <a:pt x="0" y="0"/>
                </a:moveTo>
                <a:lnTo>
                  <a:pt x="2316480" y="0"/>
                </a:lnTo>
                <a:lnTo>
                  <a:pt x="2316480" y="3510455"/>
                </a:lnTo>
                <a:lnTo>
                  <a:pt x="0" y="35104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ïṧḻïḋe">
            <a:extLst>
              <a:ext uri="{FF2B5EF4-FFF2-40B4-BE49-F238E27FC236}">
                <a16:creationId xmlns:a16="http://schemas.microsoft.com/office/drawing/2014/main" id="{CD2E1772-2837-4870-8F35-20F0329B091C}"/>
              </a:ext>
            </a:extLst>
          </p:cNvPr>
          <p:cNvSpPr/>
          <p:nvPr/>
        </p:nvSpPr>
        <p:spPr>
          <a:xfrm>
            <a:off x="9336918" y="2540908"/>
            <a:ext cx="2171496" cy="3124389"/>
          </a:xfrm>
          <a:custGeom>
            <a:avLst/>
            <a:gdLst>
              <a:gd name="connsiteX0" fmla="*/ 0 w 2316480"/>
              <a:gd name="connsiteY0" fmla="*/ 0 h 3510455"/>
              <a:gd name="connsiteX1" fmla="*/ 2316480 w 2316480"/>
              <a:gd name="connsiteY1" fmla="*/ 0 h 3510455"/>
              <a:gd name="connsiteX2" fmla="*/ 2316480 w 2316480"/>
              <a:gd name="connsiteY2" fmla="*/ 3510455 h 3510455"/>
              <a:gd name="connsiteX3" fmla="*/ 0 w 2316480"/>
              <a:gd name="connsiteY3" fmla="*/ 3510455 h 3510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80" h="3510455">
                <a:moveTo>
                  <a:pt x="0" y="0"/>
                </a:moveTo>
                <a:lnTo>
                  <a:pt x="2316480" y="0"/>
                </a:lnTo>
                <a:lnTo>
                  <a:pt x="2316480" y="3510455"/>
                </a:lnTo>
                <a:lnTo>
                  <a:pt x="0" y="35104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íSļïďê">
            <a:extLst>
              <a:ext uri="{FF2B5EF4-FFF2-40B4-BE49-F238E27FC236}">
                <a16:creationId xmlns:a16="http://schemas.microsoft.com/office/drawing/2014/main" id="{9BFBF514-A276-43CE-A720-57E79DE9426C}"/>
              </a:ext>
            </a:extLst>
          </p:cNvPr>
          <p:cNvSpPr/>
          <p:nvPr/>
        </p:nvSpPr>
        <p:spPr>
          <a:xfrm>
            <a:off x="678441" y="2540908"/>
            <a:ext cx="2171496" cy="3124389"/>
          </a:xfrm>
          <a:custGeom>
            <a:avLst/>
            <a:gdLst>
              <a:gd name="connsiteX0" fmla="*/ 0 w 2316480"/>
              <a:gd name="connsiteY0" fmla="*/ 0 h 3510455"/>
              <a:gd name="connsiteX1" fmla="*/ 2316480 w 2316480"/>
              <a:gd name="connsiteY1" fmla="*/ 0 h 3510455"/>
              <a:gd name="connsiteX2" fmla="*/ 2316480 w 2316480"/>
              <a:gd name="connsiteY2" fmla="*/ 3510455 h 3510455"/>
              <a:gd name="connsiteX3" fmla="*/ 0 w 2316480"/>
              <a:gd name="connsiteY3" fmla="*/ 3510455 h 3510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80" h="3510455">
                <a:moveTo>
                  <a:pt x="0" y="0"/>
                </a:moveTo>
                <a:lnTo>
                  <a:pt x="2316480" y="0"/>
                </a:lnTo>
                <a:lnTo>
                  <a:pt x="2316480" y="3510455"/>
                </a:lnTo>
                <a:lnTo>
                  <a:pt x="0" y="35104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îSḻíḑé">
            <a:extLst>
              <a:ext uri="{FF2B5EF4-FFF2-40B4-BE49-F238E27FC236}">
                <a16:creationId xmlns:a16="http://schemas.microsoft.com/office/drawing/2014/main" id="{885C09E4-5A50-4593-8AC9-98234EE759F2}"/>
              </a:ext>
            </a:extLst>
          </p:cNvPr>
          <p:cNvSpPr/>
          <p:nvPr/>
        </p:nvSpPr>
        <p:spPr>
          <a:xfrm>
            <a:off x="4932955" y="2435808"/>
            <a:ext cx="2317590" cy="3334590"/>
          </a:xfrm>
          <a:custGeom>
            <a:avLst/>
            <a:gdLst>
              <a:gd name="connsiteX0" fmla="*/ 0 w 2316480"/>
              <a:gd name="connsiteY0" fmla="*/ 0 h 3500377"/>
              <a:gd name="connsiteX1" fmla="*/ 2316480 w 2316480"/>
              <a:gd name="connsiteY1" fmla="*/ 0 h 3500377"/>
              <a:gd name="connsiteX2" fmla="*/ 2316480 w 2316480"/>
              <a:gd name="connsiteY2" fmla="*/ 3500377 h 3500377"/>
              <a:gd name="connsiteX3" fmla="*/ 0 w 2316480"/>
              <a:gd name="connsiteY3" fmla="*/ 3500377 h 350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6480" h="3500377">
                <a:moveTo>
                  <a:pt x="0" y="0"/>
                </a:moveTo>
                <a:lnTo>
                  <a:pt x="2316480" y="0"/>
                </a:lnTo>
                <a:lnTo>
                  <a:pt x="2316480" y="3500377"/>
                </a:lnTo>
                <a:lnTo>
                  <a:pt x="0" y="3500377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îŝḷïḍe">
            <a:extLst>
              <a:ext uri="{FF2B5EF4-FFF2-40B4-BE49-F238E27FC236}">
                <a16:creationId xmlns:a16="http://schemas.microsoft.com/office/drawing/2014/main" id="{E56D3469-EF13-4DD0-B9EF-82746AE60C8F}"/>
              </a:ext>
            </a:extLst>
          </p:cNvPr>
          <p:cNvSpPr txBox="1"/>
          <p:nvPr/>
        </p:nvSpPr>
        <p:spPr>
          <a:xfrm>
            <a:off x="1058511" y="2723666"/>
            <a:ext cx="1415772" cy="338554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en-US" altLang="zh-CN" sz="1600" b="1"/>
              <a:t>Text </a:t>
            </a:r>
            <a:r>
              <a:rPr lang="en-US" altLang="zh-CN" sz="100" b="1"/>
              <a:t> </a:t>
            </a:r>
            <a:r>
              <a:rPr lang="en-US" altLang="zh-CN" sz="1600" b="1"/>
              <a:t>here</a:t>
            </a:r>
            <a:endParaRPr lang="zh-CN" altLang="en-US" sz="1600" b="1" dirty="0"/>
          </a:p>
        </p:txBody>
      </p:sp>
      <p:sp>
        <p:nvSpPr>
          <p:cNvPr id="9" name="íṣḷiḑè">
            <a:extLst>
              <a:ext uri="{FF2B5EF4-FFF2-40B4-BE49-F238E27FC236}">
                <a16:creationId xmlns:a16="http://schemas.microsoft.com/office/drawing/2014/main" id="{66B23056-9A27-4DB7-9362-7914CC8007EB}"/>
              </a:ext>
            </a:extLst>
          </p:cNvPr>
          <p:cNvSpPr txBox="1"/>
          <p:nvPr/>
        </p:nvSpPr>
        <p:spPr>
          <a:xfrm>
            <a:off x="873641" y="3641436"/>
            <a:ext cx="1781097" cy="202386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100" dirty="0"/>
              <a:t>Theme color make s PPT more convenient to change.</a:t>
            </a:r>
          </a:p>
          <a:p>
            <a:pPr algn="ctr">
              <a:lnSpc>
                <a:spcPct val="120000"/>
              </a:lnSpc>
            </a:pPr>
            <a:r>
              <a:rPr lang="en-US" altLang="zh-CN" sz="1100" dirty="0"/>
              <a:t>Adjust the spacing to adapt to Chinese typesetting, use the reference line in PPT.</a:t>
            </a:r>
          </a:p>
        </p:txBody>
      </p:sp>
      <p:sp>
        <p:nvSpPr>
          <p:cNvPr id="10" name="ïṩļíḍe">
            <a:extLst>
              <a:ext uri="{FF2B5EF4-FFF2-40B4-BE49-F238E27FC236}">
                <a16:creationId xmlns:a16="http://schemas.microsoft.com/office/drawing/2014/main" id="{366B26B9-B02A-4B84-9F09-5FF3562BCEF1}"/>
              </a:ext>
            </a:extLst>
          </p:cNvPr>
          <p:cNvSpPr txBox="1"/>
          <p:nvPr/>
        </p:nvSpPr>
        <p:spPr>
          <a:xfrm>
            <a:off x="3204279" y="2723667"/>
            <a:ext cx="1415772" cy="338554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en-US" altLang="zh-CN" sz="1600" b="1"/>
              <a:t>Text </a:t>
            </a:r>
            <a:r>
              <a:rPr lang="en-US" altLang="zh-CN" sz="100" b="1"/>
              <a:t> </a:t>
            </a:r>
            <a:r>
              <a:rPr lang="en-US" altLang="zh-CN" sz="1600" b="1"/>
              <a:t>here</a:t>
            </a:r>
            <a:endParaRPr lang="zh-CN" altLang="en-US" sz="1600" b="1" dirty="0"/>
          </a:p>
        </p:txBody>
      </p:sp>
      <p:sp>
        <p:nvSpPr>
          <p:cNvPr id="11" name="îṧḷîďè">
            <a:extLst>
              <a:ext uri="{FF2B5EF4-FFF2-40B4-BE49-F238E27FC236}">
                <a16:creationId xmlns:a16="http://schemas.microsoft.com/office/drawing/2014/main" id="{52DCAC40-B5F9-4BC3-AE94-384B1AC03387}"/>
              </a:ext>
            </a:extLst>
          </p:cNvPr>
          <p:cNvSpPr txBox="1"/>
          <p:nvPr/>
        </p:nvSpPr>
        <p:spPr>
          <a:xfrm>
            <a:off x="3029706" y="3641437"/>
            <a:ext cx="1781097" cy="202386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100" dirty="0"/>
              <a:t>Theme color make s PPT more convenient to change.</a:t>
            </a:r>
          </a:p>
          <a:p>
            <a:pPr algn="ctr">
              <a:lnSpc>
                <a:spcPct val="120000"/>
              </a:lnSpc>
            </a:pPr>
            <a:r>
              <a:rPr lang="en-US" altLang="zh-CN" sz="1100" dirty="0"/>
              <a:t>Adjust the spacing to adapt to Chinese typesetting, use the reference line in PPT.</a:t>
            </a:r>
          </a:p>
        </p:txBody>
      </p:sp>
      <p:sp>
        <p:nvSpPr>
          <p:cNvPr id="12" name="îṥļíḑe">
            <a:extLst>
              <a:ext uri="{FF2B5EF4-FFF2-40B4-BE49-F238E27FC236}">
                <a16:creationId xmlns:a16="http://schemas.microsoft.com/office/drawing/2014/main" id="{0B97C60E-6F31-4790-BC29-E7545D0E99F2}"/>
              </a:ext>
            </a:extLst>
          </p:cNvPr>
          <p:cNvSpPr txBox="1"/>
          <p:nvPr/>
        </p:nvSpPr>
        <p:spPr>
          <a:xfrm>
            <a:off x="5383865" y="2723667"/>
            <a:ext cx="1415772" cy="338554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en-US" altLang="zh-CN" sz="1600" b="1">
                <a:solidFill>
                  <a:schemeClr val="bg1"/>
                </a:solidFill>
              </a:rPr>
              <a:t>Text he</a:t>
            </a:r>
            <a:r>
              <a:rPr lang="en-US" altLang="zh-CN" sz="100" b="1">
                <a:solidFill>
                  <a:schemeClr val="bg1"/>
                </a:solidFill>
              </a:rPr>
              <a:t> </a:t>
            </a:r>
            <a:r>
              <a:rPr lang="en-US" altLang="zh-CN" sz="1600" b="1">
                <a:solidFill>
                  <a:schemeClr val="bg1"/>
                </a:solidFill>
              </a:rPr>
              <a:t>re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iṣḷiḓé">
            <a:extLst>
              <a:ext uri="{FF2B5EF4-FFF2-40B4-BE49-F238E27FC236}">
                <a16:creationId xmlns:a16="http://schemas.microsoft.com/office/drawing/2014/main" id="{0072B9F2-8265-4A0C-9B11-7018486DDA15}"/>
              </a:ext>
            </a:extLst>
          </p:cNvPr>
          <p:cNvSpPr txBox="1"/>
          <p:nvPr/>
        </p:nvSpPr>
        <p:spPr>
          <a:xfrm>
            <a:off x="5201202" y="3641437"/>
            <a:ext cx="1781097" cy="202386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100" dirty="0">
                <a:solidFill>
                  <a:schemeClr val="bg1"/>
                </a:solidFill>
              </a:rPr>
              <a:t>Theme color make s PPT more convenient to change.</a:t>
            </a:r>
          </a:p>
          <a:p>
            <a:pPr algn="ctr">
              <a:lnSpc>
                <a:spcPct val="120000"/>
              </a:lnSpc>
            </a:pPr>
            <a:r>
              <a:rPr lang="en-US" altLang="zh-CN" sz="1100" dirty="0">
                <a:solidFill>
                  <a:schemeClr val="bg1"/>
                </a:solidFill>
              </a:rPr>
              <a:t>Adjust the spacing to adapt to Chinese typesetting, use the reference line in PPT.</a:t>
            </a:r>
          </a:p>
        </p:txBody>
      </p:sp>
      <p:sp>
        <p:nvSpPr>
          <p:cNvPr id="14" name="ïşľïḑé">
            <a:extLst>
              <a:ext uri="{FF2B5EF4-FFF2-40B4-BE49-F238E27FC236}">
                <a16:creationId xmlns:a16="http://schemas.microsoft.com/office/drawing/2014/main" id="{BD3E5AE4-C525-42AB-B32B-6DA314A068E9}"/>
              </a:ext>
            </a:extLst>
          </p:cNvPr>
          <p:cNvSpPr txBox="1"/>
          <p:nvPr/>
        </p:nvSpPr>
        <p:spPr>
          <a:xfrm>
            <a:off x="7547243" y="2723667"/>
            <a:ext cx="1415772" cy="338554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en-US" altLang="zh-CN" sz="1600" b="1"/>
              <a:t>Text he</a:t>
            </a:r>
            <a:r>
              <a:rPr lang="en-US" altLang="zh-CN" sz="100" b="1"/>
              <a:t> </a:t>
            </a:r>
            <a:r>
              <a:rPr lang="en-US" altLang="zh-CN" sz="1600" b="1"/>
              <a:t>re</a:t>
            </a:r>
            <a:endParaRPr lang="zh-CN" altLang="en-US" sz="1600" b="1" dirty="0"/>
          </a:p>
        </p:txBody>
      </p:sp>
      <p:sp>
        <p:nvSpPr>
          <p:cNvPr id="15" name="ísļiďè">
            <a:extLst>
              <a:ext uri="{FF2B5EF4-FFF2-40B4-BE49-F238E27FC236}">
                <a16:creationId xmlns:a16="http://schemas.microsoft.com/office/drawing/2014/main" id="{A08B7932-12D2-4825-99F1-9384188EA342}"/>
              </a:ext>
            </a:extLst>
          </p:cNvPr>
          <p:cNvSpPr txBox="1"/>
          <p:nvPr/>
        </p:nvSpPr>
        <p:spPr>
          <a:xfrm>
            <a:off x="7372698" y="3641437"/>
            <a:ext cx="1781097" cy="202386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100" dirty="0"/>
              <a:t>Theme color make s PPT more convenient to change.</a:t>
            </a:r>
          </a:p>
          <a:p>
            <a:pPr algn="ctr">
              <a:lnSpc>
                <a:spcPct val="120000"/>
              </a:lnSpc>
            </a:pPr>
            <a:r>
              <a:rPr lang="en-US" altLang="zh-CN" sz="1100" dirty="0"/>
              <a:t>Adjust the spacing to adapt to Chinese typesetting, use the reference line in PPT.</a:t>
            </a:r>
          </a:p>
        </p:txBody>
      </p:sp>
      <p:sp>
        <p:nvSpPr>
          <p:cNvPr id="16" name="i$ļîḓê">
            <a:extLst>
              <a:ext uri="{FF2B5EF4-FFF2-40B4-BE49-F238E27FC236}">
                <a16:creationId xmlns:a16="http://schemas.microsoft.com/office/drawing/2014/main" id="{49FE8009-24EB-4435-B6AB-3D5B3B514AE2}"/>
              </a:ext>
            </a:extLst>
          </p:cNvPr>
          <p:cNvSpPr txBox="1"/>
          <p:nvPr/>
        </p:nvSpPr>
        <p:spPr>
          <a:xfrm>
            <a:off x="9714780" y="2723667"/>
            <a:ext cx="1415772" cy="338554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lang="en-US" altLang="zh-CN" sz="1600" b="1"/>
              <a:t>Text he</a:t>
            </a:r>
            <a:r>
              <a:rPr lang="en-US" altLang="zh-CN" sz="100" b="1"/>
              <a:t> </a:t>
            </a:r>
            <a:r>
              <a:rPr lang="en-US" altLang="zh-CN" sz="1600" b="1"/>
              <a:t>re</a:t>
            </a:r>
            <a:endParaRPr lang="zh-CN" altLang="en-US" sz="1600" b="1" dirty="0"/>
          </a:p>
        </p:txBody>
      </p:sp>
      <p:sp>
        <p:nvSpPr>
          <p:cNvPr id="17" name="ïSḷíḋê">
            <a:extLst>
              <a:ext uri="{FF2B5EF4-FFF2-40B4-BE49-F238E27FC236}">
                <a16:creationId xmlns:a16="http://schemas.microsoft.com/office/drawing/2014/main" id="{C5FEAA92-1912-4C95-BE5A-5C52FFC6C8FC}"/>
              </a:ext>
            </a:extLst>
          </p:cNvPr>
          <p:cNvSpPr txBox="1"/>
          <p:nvPr/>
        </p:nvSpPr>
        <p:spPr>
          <a:xfrm>
            <a:off x="9532118" y="3641437"/>
            <a:ext cx="1781097" cy="202386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100" dirty="0"/>
              <a:t>Theme color make s PPT more convenient to change.</a:t>
            </a:r>
          </a:p>
          <a:p>
            <a:pPr algn="ctr">
              <a:lnSpc>
                <a:spcPct val="120000"/>
              </a:lnSpc>
            </a:pPr>
            <a:r>
              <a:rPr lang="en-US" altLang="zh-CN" sz="1100" dirty="0"/>
              <a:t>Adjust the spacing to adapt to Chinese typesetting, use the reference line in PPT.</a:t>
            </a:r>
          </a:p>
        </p:txBody>
      </p:sp>
    </p:spTree>
    <p:extLst>
      <p:ext uri="{BB962C8B-B14F-4D97-AF65-F5344CB8AC3E}">
        <p14:creationId xmlns:p14="http://schemas.microsoft.com/office/powerpoint/2010/main" val="3709771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1î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ṧḷïḑè">
            <a:extLst>
              <a:ext uri="{FF2B5EF4-FFF2-40B4-BE49-F238E27FC236}">
                <a16:creationId xmlns:a16="http://schemas.microsoft.com/office/drawing/2014/main" id="{8D848938-5035-41F0-8906-2E2C7BD87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2" name="ïšliḋê">
            <a:extLst>
              <a:ext uri="{FF2B5EF4-FFF2-40B4-BE49-F238E27FC236}">
                <a16:creationId xmlns:a16="http://schemas.microsoft.com/office/drawing/2014/main" id="{325D4E40-9B6E-433B-A76D-AF4C865EEC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Unified fonts make reading more fluent.</a:t>
            </a:r>
          </a:p>
        </p:txBody>
      </p:sp>
    </p:spTree>
    <p:extLst>
      <p:ext uri="{BB962C8B-B14F-4D97-AF65-F5344CB8AC3E}">
        <p14:creationId xmlns:p14="http://schemas.microsoft.com/office/powerpoint/2010/main" val="137931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ḷî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ṧlíḍè">
            <a:extLst>
              <a:ext uri="{FF2B5EF4-FFF2-40B4-BE49-F238E27FC236}">
                <a16:creationId xmlns:a16="http://schemas.microsoft.com/office/drawing/2014/main" id="{85F16CDC-0322-4FBF-9F5B-2CC8464C7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î$ḻïḓè">
            <a:extLst>
              <a:ext uri="{FF2B5EF4-FFF2-40B4-BE49-F238E27FC236}">
                <a16:creationId xmlns:a16="http://schemas.microsoft.com/office/drawing/2014/main" id="{C35C1748-3C9A-484C-9E32-E73F592F9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Edit Master text styles</a:t>
            </a:r>
            <a:endParaRPr lang="zh-CN" altLang="en-US" dirty="0"/>
          </a:p>
        </p:txBody>
      </p:sp>
      <p:sp>
        <p:nvSpPr>
          <p:cNvPr id="4" name="ïšḷîdè">
            <a:extLst>
              <a:ext uri="{FF2B5EF4-FFF2-40B4-BE49-F238E27FC236}">
                <a16:creationId xmlns:a16="http://schemas.microsoft.com/office/drawing/2014/main" id="{4BBCDFEA-D3FD-401D-B8B7-CE8DC0F1C92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Theme color make s PPT more convenient to change.</a:t>
            </a:r>
          </a:p>
          <a:p>
            <a:r>
              <a:rPr lang="en-US" altLang="zh-CN" dirty="0"/>
              <a:t>Adjust the spacing to adapt to Chinese typesetting, use the reference line in PPT.</a:t>
            </a:r>
          </a:p>
        </p:txBody>
      </p:sp>
    </p:spTree>
    <p:extLst>
      <p:ext uri="{BB962C8B-B14F-4D97-AF65-F5344CB8AC3E}">
        <p14:creationId xmlns:p14="http://schemas.microsoft.com/office/powerpoint/2010/main" val="178569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Slïď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şḷiḑè">
            <a:extLst>
              <a:ext uri="{FF2B5EF4-FFF2-40B4-BE49-F238E27FC236}">
                <a16:creationId xmlns:a16="http://schemas.microsoft.com/office/drawing/2014/main" id="{8D9C1B46-7D04-4510-B9A8-1F72BECE27D7}"/>
              </a:ext>
            </a:extLst>
          </p:cNvPr>
          <p:cNvSpPr/>
          <p:nvPr/>
        </p:nvSpPr>
        <p:spPr>
          <a:xfrm>
            <a:off x="7060222" y="0"/>
            <a:ext cx="513177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íśḻïďê">
            <a:extLst>
              <a:ext uri="{FF2B5EF4-FFF2-40B4-BE49-F238E27FC236}">
                <a16:creationId xmlns:a16="http://schemas.microsoft.com/office/drawing/2014/main" id="{7C587633-CFC3-4C9A-96E3-72FC0516A91A}"/>
              </a:ext>
            </a:extLst>
          </p:cNvPr>
          <p:cNvSpPr txBox="1"/>
          <p:nvPr/>
        </p:nvSpPr>
        <p:spPr>
          <a:xfrm>
            <a:off x="7616092" y="3580731"/>
            <a:ext cx="3454400" cy="156384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buSzPct val="25000"/>
            </a:pPr>
            <a:r>
              <a:rPr lang="en-US" altLang="zh-CN" sz="1100" dirty="0"/>
              <a:t>T</a:t>
            </a:r>
            <a:r>
              <a:rPr lang="en-US" altLang="zh-CN" sz="100" dirty="0"/>
              <a:t> </a:t>
            </a:r>
            <a:r>
              <a:rPr lang="en-US" altLang="zh-CN" sz="1100" dirty="0"/>
              <a:t>heme color makes PPT more convenient to change.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altLang="zh-CN" sz="1100" dirty="0"/>
              <a:t>Adjust the spacing to adapt to Chinese typesetting, use the reference line in PPT.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altLang="zh-CN" sz="1100" dirty="0"/>
              <a:t>……</a:t>
            </a:r>
          </a:p>
        </p:txBody>
      </p:sp>
      <p:sp>
        <p:nvSpPr>
          <p:cNvPr id="7" name="íṡḻidê">
            <a:extLst>
              <a:ext uri="{FF2B5EF4-FFF2-40B4-BE49-F238E27FC236}">
                <a16:creationId xmlns:a16="http://schemas.microsoft.com/office/drawing/2014/main" id="{E5FC56C8-4EB3-44A8-B42B-0C62DA2B4D79}"/>
              </a:ext>
            </a:extLst>
          </p:cNvPr>
          <p:cNvSpPr/>
          <p:nvPr/>
        </p:nvSpPr>
        <p:spPr bwMode="auto">
          <a:xfrm>
            <a:off x="7616092" y="2119825"/>
            <a:ext cx="1587555" cy="38619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1100" u="sng">
                <a:solidFill>
                  <a:schemeClr val="accent1"/>
                </a:solidFill>
              </a:rPr>
              <a:t>S</a:t>
            </a:r>
            <a:r>
              <a:rPr lang="en-US" altLang="zh-CN" sz="100" u="sng">
                <a:solidFill>
                  <a:schemeClr val="accent1"/>
                </a:solidFill>
              </a:rPr>
              <a:t> </a:t>
            </a:r>
            <a:r>
              <a:rPr lang="en-US" altLang="zh-CN" sz="1100" u="sng">
                <a:solidFill>
                  <a:schemeClr val="accent1"/>
                </a:solidFill>
              </a:rPr>
              <a:t>upporting </a:t>
            </a:r>
            <a:r>
              <a:rPr lang="en-US" altLang="zh-CN" sz="1100" u="sng" dirty="0">
                <a:solidFill>
                  <a:schemeClr val="accent1"/>
                </a:solidFill>
              </a:rPr>
              <a:t>text here.</a:t>
            </a:r>
          </a:p>
        </p:txBody>
      </p:sp>
      <p:sp>
        <p:nvSpPr>
          <p:cNvPr id="8" name="işlíḑe">
            <a:extLst>
              <a:ext uri="{FF2B5EF4-FFF2-40B4-BE49-F238E27FC236}">
                <a16:creationId xmlns:a16="http://schemas.microsoft.com/office/drawing/2014/main" id="{90FC4D6F-05F6-49D1-8388-820A52BC7034}"/>
              </a:ext>
            </a:extLst>
          </p:cNvPr>
          <p:cNvSpPr txBox="1"/>
          <p:nvPr/>
        </p:nvSpPr>
        <p:spPr>
          <a:xfrm>
            <a:off x="7616092" y="2506021"/>
            <a:ext cx="3454400" cy="81973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buSzPct val="25000"/>
            </a:pPr>
            <a:r>
              <a:rPr lang="en-US" sz="2000" b="1"/>
              <a:t>U</a:t>
            </a:r>
            <a:r>
              <a:rPr lang="en-US" sz="100" b="1"/>
              <a:t> </a:t>
            </a:r>
            <a:r>
              <a:rPr lang="en-US" sz="2000" b="1"/>
              <a:t>nified </a:t>
            </a:r>
            <a:r>
              <a:rPr lang="en-US" sz="2000" b="1" dirty="0"/>
              <a:t>fonts make reading more fluent.</a:t>
            </a:r>
          </a:p>
        </p:txBody>
      </p:sp>
      <p:cxnSp>
        <p:nvCxnSpPr>
          <p:cNvPr id="9" name="îsḻíḍé">
            <a:extLst>
              <a:ext uri="{FF2B5EF4-FFF2-40B4-BE49-F238E27FC236}">
                <a16:creationId xmlns:a16="http://schemas.microsoft.com/office/drawing/2014/main" id="{0E4FF392-0608-45C6-A754-B4BA5F857836}"/>
              </a:ext>
            </a:extLst>
          </p:cNvPr>
          <p:cNvCxnSpPr>
            <a:cxnSpLocks/>
          </p:cNvCxnSpPr>
          <p:nvPr/>
        </p:nvCxnSpPr>
        <p:spPr>
          <a:xfrm>
            <a:off x="7737475" y="3453243"/>
            <a:ext cx="299675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ïşḻíḑé">
            <a:extLst>
              <a:ext uri="{FF2B5EF4-FFF2-40B4-BE49-F238E27FC236}">
                <a16:creationId xmlns:a16="http://schemas.microsoft.com/office/drawing/2014/main" id="{B4D519E6-458D-46C6-B16E-8703DB0BA149}"/>
              </a:ext>
            </a:extLst>
          </p:cNvPr>
          <p:cNvSpPr/>
          <p:nvPr/>
        </p:nvSpPr>
        <p:spPr>
          <a:xfrm>
            <a:off x="660400" y="1918942"/>
            <a:ext cx="6399822" cy="3426516"/>
          </a:xfrm>
          <a:prstGeom prst="rect">
            <a:avLst/>
          </a:prstGeom>
          <a:blipFill>
            <a:blip r:embed="rId2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8100">
            <a:noFill/>
            <a:round/>
            <a:headEnd/>
            <a:tailEnd/>
          </a:ln>
          <a:effectLst>
            <a:outerShdw dist="38100" dir="2700000" sx="101000" sy="101000" algn="tl" rotWithShape="0">
              <a:prstClr val="black">
                <a:alpha val="1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58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ṩļ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Sḻïḋé">
            <a:extLst>
              <a:ext uri="{FF2B5EF4-FFF2-40B4-BE49-F238E27FC236}">
                <a16:creationId xmlns:a16="http://schemas.microsoft.com/office/drawing/2014/main" id="{529E079B-4361-4BA7-ACA0-A7DCB7CA71D3}"/>
              </a:ext>
            </a:extLst>
          </p:cNvPr>
          <p:cNvSpPr/>
          <p:nvPr/>
        </p:nvSpPr>
        <p:spPr>
          <a:xfrm>
            <a:off x="0" y="0"/>
            <a:ext cx="12192000" cy="2769577"/>
          </a:xfrm>
          <a:prstGeom prst="rect">
            <a:avLst/>
          </a:prstGeom>
          <a:blipFill>
            <a:blip r:embed="rId2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8100">
            <a:noFill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í$ḻiḓê">
            <a:extLst>
              <a:ext uri="{FF2B5EF4-FFF2-40B4-BE49-F238E27FC236}">
                <a16:creationId xmlns:a16="http://schemas.microsoft.com/office/drawing/2014/main" id="{CBA0207D-927A-4D31-931C-8A77378B7138}"/>
              </a:ext>
            </a:extLst>
          </p:cNvPr>
          <p:cNvSpPr/>
          <p:nvPr/>
        </p:nvSpPr>
        <p:spPr bwMode="auto">
          <a:xfrm>
            <a:off x="660400" y="4247020"/>
            <a:ext cx="5441462" cy="188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Unified fonts make reading more fluent.</a:t>
            </a:r>
          </a:p>
          <a:p>
            <a:pPr marL="171450" indent="-17145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Theme color makes PPT more convenient to </a:t>
            </a:r>
            <a:r>
              <a:rPr lang="en-US" altLang="zh-CN" sz="1100" dirty="0" err="1"/>
              <a:t>change.Adjust</a:t>
            </a:r>
            <a:r>
              <a:rPr lang="en-US" altLang="zh-CN" sz="1100" dirty="0"/>
              <a:t> the spacing to adapt to Chinese typesetting, use the reference line in PPT.</a:t>
            </a:r>
          </a:p>
          <a:p>
            <a:pPr marL="628639" lvl="1" indent="-171450">
              <a:lnSpc>
                <a:spcPct val="170000"/>
              </a:lnSpc>
              <a:buFont typeface="Arial" panose="020B0604020202020204" pitchFamily="34" charset="0"/>
              <a:buChar char="−"/>
            </a:pPr>
            <a:r>
              <a:rPr lang="en-US" altLang="zh-CN" sz="1100" dirty="0"/>
              <a:t>Supporting text here.</a:t>
            </a:r>
          </a:p>
          <a:p>
            <a:pPr marL="628639" lvl="1" indent="-171450">
              <a:lnSpc>
                <a:spcPct val="170000"/>
              </a:lnSpc>
              <a:buFont typeface="Arial" panose="020B0604020202020204" pitchFamily="34" charset="0"/>
              <a:buChar char="−"/>
            </a:pPr>
            <a:r>
              <a:rPr lang="en-US" altLang="zh-CN" sz="1100" dirty="0"/>
              <a:t>You can use the icon library in </a:t>
            </a:r>
            <a:r>
              <a:rPr lang="en-US" altLang="zh-CN" sz="1100" dirty="0" err="1"/>
              <a:t>iSlide</a:t>
            </a:r>
            <a:r>
              <a:rPr lang="en-US" altLang="zh-CN" sz="1100" dirty="0"/>
              <a:t>  (www.islide.cc) to filter and replace existing icon elements with </a:t>
            </a:r>
            <a:r>
              <a:rPr lang="en-US" altLang="zh-CN" sz="1100"/>
              <a:t>one </a:t>
            </a:r>
            <a:r>
              <a:rPr lang="en-US" altLang="zh-CN" sz="100"/>
              <a:t> </a:t>
            </a:r>
            <a:r>
              <a:rPr lang="en-US" altLang="zh-CN" sz="1100"/>
              <a:t>click</a:t>
            </a:r>
            <a:r>
              <a:rPr lang="en-US" altLang="zh-CN" sz="1100" dirty="0"/>
              <a:t>.</a:t>
            </a:r>
          </a:p>
        </p:txBody>
      </p:sp>
      <p:sp>
        <p:nvSpPr>
          <p:cNvPr id="22" name="îṩlïḍè">
            <a:extLst>
              <a:ext uri="{FF2B5EF4-FFF2-40B4-BE49-F238E27FC236}">
                <a16:creationId xmlns:a16="http://schemas.microsoft.com/office/drawing/2014/main" id="{A1F1DC98-4CFE-4C92-8C99-5D6960C5A9A0}"/>
              </a:ext>
            </a:extLst>
          </p:cNvPr>
          <p:cNvSpPr>
            <a:spLocks/>
          </p:cNvSpPr>
          <p:nvPr/>
        </p:nvSpPr>
        <p:spPr bwMode="auto">
          <a:xfrm>
            <a:off x="660400" y="2915964"/>
            <a:ext cx="5441462" cy="38619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u="sng" dirty="0">
                <a:solidFill>
                  <a:schemeClr val="accent1"/>
                </a:solidFill>
                <a:cs typeface="+mn-ea"/>
                <a:sym typeface="+mn-lt"/>
              </a:rPr>
              <a:t>Supporting </a:t>
            </a:r>
            <a:r>
              <a:rPr lang="en-US" altLang="zh-CN" sz="1100" u="sng">
                <a:solidFill>
                  <a:schemeClr val="accent1"/>
                </a:solidFill>
                <a:cs typeface="+mn-ea"/>
                <a:sym typeface="+mn-lt"/>
              </a:rPr>
              <a:t>text her</a:t>
            </a:r>
            <a:r>
              <a:rPr lang="en-US" altLang="zh-CN" sz="100" u="sng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en-US" altLang="zh-CN" sz="1100" u="sng">
                <a:solidFill>
                  <a:schemeClr val="accent1"/>
                </a:solidFill>
                <a:cs typeface="+mn-ea"/>
                <a:sym typeface="+mn-lt"/>
              </a:rPr>
              <a:t>e</a:t>
            </a:r>
            <a:r>
              <a:rPr lang="en-US" altLang="zh-CN" sz="1100" u="sng" dirty="0">
                <a:solidFill>
                  <a:schemeClr val="accent1"/>
                </a:solidFill>
                <a:cs typeface="+mn-ea"/>
                <a:sym typeface="+mn-lt"/>
              </a:rPr>
              <a:t>.</a:t>
            </a:r>
          </a:p>
        </p:txBody>
      </p:sp>
      <p:sp>
        <p:nvSpPr>
          <p:cNvPr id="23" name="íşḷíďê">
            <a:extLst>
              <a:ext uri="{FF2B5EF4-FFF2-40B4-BE49-F238E27FC236}">
                <a16:creationId xmlns:a16="http://schemas.microsoft.com/office/drawing/2014/main" id="{5FA25D13-31D4-4BF2-8842-5C590962DF06}"/>
              </a:ext>
            </a:extLst>
          </p:cNvPr>
          <p:cNvSpPr txBox="1"/>
          <p:nvPr/>
        </p:nvSpPr>
        <p:spPr>
          <a:xfrm>
            <a:off x="660400" y="3302161"/>
            <a:ext cx="5441462" cy="73302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sz="2000" b="1" dirty="0">
                <a:cs typeface="+mn-ea"/>
                <a:sym typeface="+mn-lt"/>
              </a:rPr>
              <a:t>Unified Fonts Make</a:t>
            </a:r>
          </a:p>
          <a:p>
            <a:pPr>
              <a:buSzPct val="25000"/>
            </a:pPr>
            <a:r>
              <a:rPr lang="en-US" sz="2000" b="1" dirty="0">
                <a:cs typeface="+mn-ea"/>
                <a:sym typeface="+mn-lt"/>
              </a:rPr>
              <a:t>Reading </a:t>
            </a:r>
            <a:r>
              <a:rPr lang="en-US" sz="2000" b="1">
                <a:cs typeface="+mn-ea"/>
                <a:sym typeface="+mn-lt"/>
              </a:rPr>
              <a:t>More Fluen</a:t>
            </a:r>
            <a:r>
              <a:rPr lang="en-US" sz="100" b="1">
                <a:cs typeface="+mn-ea"/>
                <a:sym typeface="+mn-lt"/>
              </a:rPr>
              <a:t> </a:t>
            </a:r>
            <a:r>
              <a:rPr lang="en-US" sz="2000" b="1">
                <a:cs typeface="+mn-ea"/>
                <a:sym typeface="+mn-lt"/>
              </a:rPr>
              <a:t>t</a:t>
            </a:r>
            <a:r>
              <a:rPr lang="en-US" sz="2000" b="1" dirty="0">
                <a:cs typeface="+mn-ea"/>
                <a:sym typeface="+mn-lt"/>
              </a:rPr>
              <a:t>.</a:t>
            </a:r>
          </a:p>
        </p:txBody>
      </p:sp>
      <p:cxnSp>
        <p:nvCxnSpPr>
          <p:cNvPr id="25" name="ïsḻíḍé">
            <a:extLst>
              <a:ext uri="{FF2B5EF4-FFF2-40B4-BE49-F238E27FC236}">
                <a16:creationId xmlns:a16="http://schemas.microsoft.com/office/drawing/2014/main" id="{554A3350-940C-4D16-B16E-4621A9AFE199}"/>
              </a:ext>
            </a:extLst>
          </p:cNvPr>
          <p:cNvCxnSpPr/>
          <p:nvPr/>
        </p:nvCxnSpPr>
        <p:spPr>
          <a:xfrm>
            <a:off x="774700" y="4096733"/>
            <a:ext cx="360000" cy="0"/>
          </a:xfrm>
          <a:prstGeom prst="line">
            <a:avLst/>
          </a:prstGeom>
          <a:ln w="5715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íṩľîdé">
            <a:extLst>
              <a:ext uri="{FF2B5EF4-FFF2-40B4-BE49-F238E27FC236}">
                <a16:creationId xmlns:a16="http://schemas.microsoft.com/office/drawing/2014/main" id="{63863F76-5DF9-45B4-934F-3961EEE23DED}"/>
              </a:ext>
            </a:extLst>
          </p:cNvPr>
          <p:cNvCxnSpPr/>
          <p:nvPr/>
        </p:nvCxnSpPr>
        <p:spPr>
          <a:xfrm>
            <a:off x="7218484" y="2769577"/>
            <a:ext cx="0" cy="3364523"/>
          </a:xfrm>
          <a:prstGeom prst="line">
            <a:avLst/>
          </a:prstGeom>
          <a:ln w="9525" cap="rnd">
            <a:solidFill>
              <a:schemeClr val="bg1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iŝḷiďe">
            <a:extLst>
              <a:ext uri="{FF2B5EF4-FFF2-40B4-BE49-F238E27FC236}">
                <a16:creationId xmlns:a16="http://schemas.microsoft.com/office/drawing/2014/main" id="{8B34B816-6750-431A-9159-393067BCA36D}"/>
              </a:ext>
            </a:extLst>
          </p:cNvPr>
          <p:cNvGrpSpPr/>
          <p:nvPr/>
        </p:nvGrpSpPr>
        <p:grpSpPr>
          <a:xfrm>
            <a:off x="7112975" y="3096855"/>
            <a:ext cx="4214219" cy="753954"/>
            <a:chOff x="7112975" y="2902555"/>
            <a:chExt cx="4214219" cy="753954"/>
          </a:xfrm>
        </p:grpSpPr>
        <p:sp>
          <p:nvSpPr>
            <p:cNvPr id="17" name="îṣ1ïḓe">
              <a:extLst>
                <a:ext uri="{FF2B5EF4-FFF2-40B4-BE49-F238E27FC236}">
                  <a16:creationId xmlns:a16="http://schemas.microsoft.com/office/drawing/2014/main" id="{87C8B2F3-31F1-44D2-B09B-EFB72A2A2970}"/>
                </a:ext>
              </a:extLst>
            </p:cNvPr>
            <p:cNvSpPr/>
            <p:nvPr/>
          </p:nvSpPr>
          <p:spPr>
            <a:xfrm>
              <a:off x="7112975" y="3174023"/>
              <a:ext cx="211018" cy="211018"/>
            </a:xfrm>
            <a:prstGeom prst="ellipse">
              <a:avLst/>
            </a:prstGeom>
            <a:solidFill>
              <a:schemeClr val="accent1"/>
            </a:solidFill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iṧ1iḋé">
              <a:extLst>
                <a:ext uri="{FF2B5EF4-FFF2-40B4-BE49-F238E27FC236}">
                  <a16:creationId xmlns:a16="http://schemas.microsoft.com/office/drawing/2014/main" id="{6BB310B8-DED7-4B72-9F4F-1E771F801454}"/>
                </a:ext>
              </a:extLst>
            </p:cNvPr>
            <p:cNvGrpSpPr/>
            <p:nvPr/>
          </p:nvGrpSpPr>
          <p:grpSpPr>
            <a:xfrm>
              <a:off x="7429502" y="2902555"/>
              <a:ext cx="3897692" cy="753954"/>
              <a:chOff x="7323993" y="2827377"/>
              <a:chExt cx="3897692" cy="753954"/>
            </a:xfrm>
          </p:grpSpPr>
          <p:sp>
            <p:nvSpPr>
              <p:cNvPr id="19" name="îS1ide">
                <a:extLst>
                  <a:ext uri="{FF2B5EF4-FFF2-40B4-BE49-F238E27FC236}">
                    <a16:creationId xmlns:a16="http://schemas.microsoft.com/office/drawing/2014/main" id="{40793528-E650-4938-AD36-AB5824F6F670}"/>
                  </a:ext>
                </a:extLst>
              </p:cNvPr>
              <p:cNvSpPr/>
              <p:nvPr/>
            </p:nvSpPr>
            <p:spPr bwMode="auto">
              <a:xfrm>
                <a:off x="7323993" y="3234686"/>
                <a:ext cx="3897690" cy="3466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914400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cs typeface="+mn-ea"/>
                    <a:sym typeface="+mn-lt"/>
                  </a:rPr>
                  <a:t>Copy paste fonts. Choose the only option to </a:t>
                </a:r>
                <a:r>
                  <a:rPr lang="en-US" altLang="zh-CN" sz="1100">
                    <a:cs typeface="+mn-ea"/>
                    <a:sym typeface="+mn-lt"/>
                  </a:rPr>
                  <a:t>retain tex</a:t>
                </a:r>
                <a:r>
                  <a:rPr lang="en-US" altLang="zh-CN" sz="100">
                    <a:cs typeface="+mn-ea"/>
                    <a:sym typeface="+mn-lt"/>
                  </a:rPr>
                  <a:t> </a:t>
                </a:r>
                <a:r>
                  <a:rPr lang="en-US" altLang="zh-CN" sz="1100">
                    <a:cs typeface="+mn-ea"/>
                    <a:sym typeface="+mn-lt"/>
                  </a:rPr>
                  <a:t>t</a:t>
                </a:r>
                <a:r>
                  <a:rPr lang="en-US" altLang="zh-CN" sz="1100" dirty="0">
                    <a:cs typeface="+mn-ea"/>
                    <a:sym typeface="+mn-lt"/>
                  </a:rPr>
                  <a:t>.</a:t>
                </a:r>
              </a:p>
            </p:txBody>
          </p:sp>
          <p:sp>
            <p:nvSpPr>
              <p:cNvPr id="20" name="ïšḷíḓè">
                <a:extLst>
                  <a:ext uri="{FF2B5EF4-FFF2-40B4-BE49-F238E27FC236}">
                    <a16:creationId xmlns:a16="http://schemas.microsoft.com/office/drawing/2014/main" id="{E639102B-4835-46F5-93A5-7318419B65B9}"/>
                  </a:ext>
                </a:extLst>
              </p:cNvPr>
              <p:cNvSpPr txBox="1"/>
              <p:nvPr/>
            </p:nvSpPr>
            <p:spPr bwMode="auto">
              <a:xfrm>
                <a:off x="7323993" y="2827377"/>
                <a:ext cx="3897692" cy="407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 b="1">
                    <a:cs typeface="+mn-ea"/>
                    <a:sym typeface="+mn-lt"/>
                  </a:rPr>
                  <a:t>Text he</a:t>
                </a:r>
                <a:r>
                  <a:rPr lang="en-US" altLang="zh-CN" sz="100" b="1">
                    <a:cs typeface="+mn-ea"/>
                    <a:sym typeface="+mn-lt"/>
                  </a:rPr>
                  <a:t> </a:t>
                </a:r>
                <a:r>
                  <a:rPr lang="en-US" altLang="zh-CN" sz="1400" b="1">
                    <a:cs typeface="+mn-ea"/>
                    <a:sym typeface="+mn-lt"/>
                  </a:rPr>
                  <a:t>re</a:t>
                </a:r>
                <a:endParaRPr lang="en-US" altLang="zh-CN" sz="1400" b="1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" name="îṧľîḓé">
            <a:extLst>
              <a:ext uri="{FF2B5EF4-FFF2-40B4-BE49-F238E27FC236}">
                <a16:creationId xmlns:a16="http://schemas.microsoft.com/office/drawing/2014/main" id="{BF0811A2-9FE9-4B51-973A-4A58B72C3A7D}"/>
              </a:ext>
            </a:extLst>
          </p:cNvPr>
          <p:cNvGrpSpPr/>
          <p:nvPr/>
        </p:nvGrpSpPr>
        <p:grpSpPr>
          <a:xfrm>
            <a:off x="7112975" y="4099775"/>
            <a:ext cx="4214219" cy="753954"/>
            <a:chOff x="7112975" y="2902555"/>
            <a:chExt cx="4214219" cy="753954"/>
          </a:xfrm>
        </p:grpSpPr>
        <p:sp>
          <p:nvSpPr>
            <p:cNvPr id="13" name="îsḻîḑè">
              <a:extLst>
                <a:ext uri="{FF2B5EF4-FFF2-40B4-BE49-F238E27FC236}">
                  <a16:creationId xmlns:a16="http://schemas.microsoft.com/office/drawing/2014/main" id="{746FA45E-8D2B-4228-81AF-0C33DA16A896}"/>
                </a:ext>
              </a:extLst>
            </p:cNvPr>
            <p:cNvSpPr/>
            <p:nvPr/>
          </p:nvSpPr>
          <p:spPr>
            <a:xfrm>
              <a:off x="7112975" y="3174023"/>
              <a:ext cx="211018" cy="211018"/>
            </a:xfrm>
            <a:prstGeom prst="ellipse">
              <a:avLst/>
            </a:prstGeom>
            <a:solidFill>
              <a:schemeClr val="accent2"/>
            </a:solidFill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4" name="ïşlïḋé">
              <a:extLst>
                <a:ext uri="{FF2B5EF4-FFF2-40B4-BE49-F238E27FC236}">
                  <a16:creationId xmlns:a16="http://schemas.microsoft.com/office/drawing/2014/main" id="{B4746F46-9262-4C3C-A850-BFD4EBCA510E}"/>
                </a:ext>
              </a:extLst>
            </p:cNvPr>
            <p:cNvGrpSpPr/>
            <p:nvPr/>
          </p:nvGrpSpPr>
          <p:grpSpPr>
            <a:xfrm>
              <a:off x="7429502" y="2902555"/>
              <a:ext cx="3897692" cy="753954"/>
              <a:chOff x="7323993" y="2827377"/>
              <a:chExt cx="3897692" cy="753954"/>
            </a:xfrm>
          </p:grpSpPr>
          <p:sp>
            <p:nvSpPr>
              <p:cNvPr id="15" name="ís1ïde">
                <a:extLst>
                  <a:ext uri="{FF2B5EF4-FFF2-40B4-BE49-F238E27FC236}">
                    <a16:creationId xmlns:a16="http://schemas.microsoft.com/office/drawing/2014/main" id="{BD234765-0B0B-445D-9370-6197824C407D}"/>
                  </a:ext>
                </a:extLst>
              </p:cNvPr>
              <p:cNvSpPr/>
              <p:nvPr/>
            </p:nvSpPr>
            <p:spPr bwMode="auto">
              <a:xfrm>
                <a:off x="7323993" y="3234686"/>
                <a:ext cx="3897690" cy="3466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914400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cs typeface="+mn-ea"/>
                    <a:sym typeface="+mn-lt"/>
                  </a:rPr>
                  <a:t>Copy paste fonts. Choose the only option to </a:t>
                </a:r>
                <a:r>
                  <a:rPr lang="en-US" altLang="zh-CN" sz="1100">
                    <a:cs typeface="+mn-ea"/>
                    <a:sym typeface="+mn-lt"/>
                  </a:rPr>
                  <a:t>retain tex</a:t>
                </a:r>
                <a:r>
                  <a:rPr lang="en-US" altLang="zh-CN" sz="100">
                    <a:cs typeface="+mn-ea"/>
                    <a:sym typeface="+mn-lt"/>
                  </a:rPr>
                  <a:t> </a:t>
                </a:r>
                <a:r>
                  <a:rPr lang="en-US" altLang="zh-CN" sz="1100">
                    <a:cs typeface="+mn-ea"/>
                    <a:sym typeface="+mn-lt"/>
                  </a:rPr>
                  <a:t>t</a:t>
                </a:r>
                <a:r>
                  <a:rPr lang="en-US" altLang="zh-CN" sz="1100" dirty="0">
                    <a:cs typeface="+mn-ea"/>
                    <a:sym typeface="+mn-lt"/>
                  </a:rPr>
                  <a:t>.</a:t>
                </a:r>
              </a:p>
            </p:txBody>
          </p:sp>
          <p:sp>
            <p:nvSpPr>
              <p:cNvPr id="16" name="îşļîḍe">
                <a:extLst>
                  <a:ext uri="{FF2B5EF4-FFF2-40B4-BE49-F238E27FC236}">
                    <a16:creationId xmlns:a16="http://schemas.microsoft.com/office/drawing/2014/main" id="{CB239DD6-ABDF-472A-BC63-87F1CD1EE051}"/>
                  </a:ext>
                </a:extLst>
              </p:cNvPr>
              <p:cNvSpPr txBox="1"/>
              <p:nvPr/>
            </p:nvSpPr>
            <p:spPr bwMode="auto">
              <a:xfrm>
                <a:off x="7323993" y="2827377"/>
                <a:ext cx="3897692" cy="407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 b="1">
                    <a:cs typeface="+mn-ea"/>
                    <a:sym typeface="+mn-lt"/>
                  </a:rPr>
                  <a:t>Text he</a:t>
                </a:r>
                <a:r>
                  <a:rPr lang="en-US" altLang="zh-CN" sz="100" b="1">
                    <a:cs typeface="+mn-ea"/>
                    <a:sym typeface="+mn-lt"/>
                  </a:rPr>
                  <a:t> </a:t>
                </a:r>
                <a:r>
                  <a:rPr lang="en-US" altLang="zh-CN" sz="1400" b="1">
                    <a:cs typeface="+mn-ea"/>
                    <a:sym typeface="+mn-lt"/>
                  </a:rPr>
                  <a:t>re</a:t>
                </a:r>
                <a:endParaRPr lang="en-US" altLang="zh-CN" sz="1400" b="1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íśḷïḍê">
            <a:extLst>
              <a:ext uri="{FF2B5EF4-FFF2-40B4-BE49-F238E27FC236}">
                <a16:creationId xmlns:a16="http://schemas.microsoft.com/office/drawing/2014/main" id="{1D2F2C75-E899-4937-AA8E-FB2CE8422814}"/>
              </a:ext>
            </a:extLst>
          </p:cNvPr>
          <p:cNvGrpSpPr/>
          <p:nvPr/>
        </p:nvGrpSpPr>
        <p:grpSpPr>
          <a:xfrm>
            <a:off x="7112975" y="5102696"/>
            <a:ext cx="4214219" cy="753954"/>
            <a:chOff x="7112975" y="2902555"/>
            <a:chExt cx="4214219" cy="753954"/>
          </a:xfrm>
        </p:grpSpPr>
        <p:sp>
          <p:nvSpPr>
            <p:cNvPr id="9" name="îṥ1íḑe">
              <a:extLst>
                <a:ext uri="{FF2B5EF4-FFF2-40B4-BE49-F238E27FC236}">
                  <a16:creationId xmlns:a16="http://schemas.microsoft.com/office/drawing/2014/main" id="{F9FCC19B-2B4B-491E-876F-A2E862DC7D74}"/>
                </a:ext>
              </a:extLst>
            </p:cNvPr>
            <p:cNvSpPr/>
            <p:nvPr/>
          </p:nvSpPr>
          <p:spPr>
            <a:xfrm>
              <a:off x="7112975" y="3174023"/>
              <a:ext cx="211018" cy="211018"/>
            </a:xfrm>
            <a:prstGeom prst="ellipse">
              <a:avLst/>
            </a:prstGeom>
            <a:solidFill>
              <a:schemeClr val="accent1"/>
            </a:solidFill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0" name="îsľîḋe">
              <a:extLst>
                <a:ext uri="{FF2B5EF4-FFF2-40B4-BE49-F238E27FC236}">
                  <a16:creationId xmlns:a16="http://schemas.microsoft.com/office/drawing/2014/main" id="{3DC1ECF8-2062-4171-B35F-3DF93ED3475F}"/>
                </a:ext>
              </a:extLst>
            </p:cNvPr>
            <p:cNvGrpSpPr/>
            <p:nvPr/>
          </p:nvGrpSpPr>
          <p:grpSpPr>
            <a:xfrm>
              <a:off x="7429502" y="2902555"/>
              <a:ext cx="3897692" cy="753954"/>
              <a:chOff x="7323993" y="2827377"/>
              <a:chExt cx="3897692" cy="753954"/>
            </a:xfrm>
          </p:grpSpPr>
          <p:sp>
            <p:nvSpPr>
              <p:cNvPr id="11" name="ïşļiďé">
                <a:extLst>
                  <a:ext uri="{FF2B5EF4-FFF2-40B4-BE49-F238E27FC236}">
                    <a16:creationId xmlns:a16="http://schemas.microsoft.com/office/drawing/2014/main" id="{3811A685-7BF0-42D2-A127-C0D1ACE69F32}"/>
                  </a:ext>
                </a:extLst>
              </p:cNvPr>
              <p:cNvSpPr/>
              <p:nvPr/>
            </p:nvSpPr>
            <p:spPr bwMode="auto">
              <a:xfrm>
                <a:off x="7323993" y="3234686"/>
                <a:ext cx="3897690" cy="3466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914400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cs typeface="+mn-ea"/>
                    <a:sym typeface="+mn-lt"/>
                  </a:rPr>
                  <a:t>Copy paste fonts. Choose the only option to </a:t>
                </a:r>
                <a:r>
                  <a:rPr lang="en-US" altLang="zh-CN" sz="1100">
                    <a:cs typeface="+mn-ea"/>
                    <a:sym typeface="+mn-lt"/>
                  </a:rPr>
                  <a:t>retain tex</a:t>
                </a:r>
                <a:r>
                  <a:rPr lang="en-US" altLang="zh-CN" sz="100">
                    <a:cs typeface="+mn-ea"/>
                    <a:sym typeface="+mn-lt"/>
                  </a:rPr>
                  <a:t> </a:t>
                </a:r>
                <a:r>
                  <a:rPr lang="en-US" altLang="zh-CN" sz="1100">
                    <a:cs typeface="+mn-ea"/>
                    <a:sym typeface="+mn-lt"/>
                  </a:rPr>
                  <a:t>t</a:t>
                </a:r>
                <a:r>
                  <a:rPr lang="en-US" altLang="zh-CN" sz="1100" dirty="0">
                    <a:cs typeface="+mn-ea"/>
                    <a:sym typeface="+mn-lt"/>
                  </a:rPr>
                  <a:t>.</a:t>
                </a:r>
              </a:p>
            </p:txBody>
          </p:sp>
          <p:sp>
            <p:nvSpPr>
              <p:cNvPr id="12" name="iṣḷídê">
                <a:extLst>
                  <a:ext uri="{FF2B5EF4-FFF2-40B4-BE49-F238E27FC236}">
                    <a16:creationId xmlns:a16="http://schemas.microsoft.com/office/drawing/2014/main" id="{4419678B-273A-47A0-B079-D07E90FB6177}"/>
                  </a:ext>
                </a:extLst>
              </p:cNvPr>
              <p:cNvSpPr txBox="1"/>
              <p:nvPr/>
            </p:nvSpPr>
            <p:spPr bwMode="auto">
              <a:xfrm>
                <a:off x="7323993" y="2827377"/>
                <a:ext cx="3897692" cy="407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 b="1">
                    <a:cs typeface="+mn-ea"/>
                    <a:sym typeface="+mn-lt"/>
                  </a:rPr>
                  <a:t>Text he</a:t>
                </a:r>
                <a:r>
                  <a:rPr lang="en-US" altLang="zh-CN" sz="100" b="1">
                    <a:cs typeface="+mn-ea"/>
                    <a:sym typeface="+mn-lt"/>
                  </a:rPr>
                  <a:t> </a:t>
                </a:r>
                <a:r>
                  <a:rPr lang="en-US" altLang="zh-CN" sz="1400" b="1">
                    <a:cs typeface="+mn-ea"/>
                    <a:sym typeface="+mn-lt"/>
                  </a:rPr>
                  <a:t>re</a:t>
                </a:r>
                <a:endParaRPr lang="en-US" altLang="zh-CN" sz="1400" b="1" dirty="0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0958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şḷ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íSľídé">
            <a:extLst>
              <a:ext uri="{FF2B5EF4-FFF2-40B4-BE49-F238E27FC236}">
                <a16:creationId xmlns:a16="http://schemas.microsoft.com/office/drawing/2014/main" id="{B8FFB26A-97D7-4E0D-8D3F-8B986596E149}"/>
              </a:ext>
            </a:extLst>
          </p:cNvPr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sp>
          <p:nvSpPr>
            <p:cNvPr id="3" name="îsļiḍê">
              <a:extLst>
                <a:ext uri="{FF2B5EF4-FFF2-40B4-BE49-F238E27FC236}">
                  <a16:creationId xmlns:a16="http://schemas.microsoft.com/office/drawing/2014/main" id="{697A5802-13A0-493A-B684-7D0AC3F9114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4" name="îšḷîḓé">
              <a:extLst>
                <a:ext uri="{FF2B5EF4-FFF2-40B4-BE49-F238E27FC236}">
                  <a16:creationId xmlns:a16="http://schemas.microsoft.com/office/drawing/2014/main" id="{63E709AD-67DF-4B12-9BC9-A0CDA25B3BCE}"/>
                </a:ext>
              </a:extLst>
            </p:cNvPr>
            <p:cNvSpPr/>
            <p:nvPr/>
          </p:nvSpPr>
          <p:spPr>
            <a:xfrm>
              <a:off x="1568036" y="1"/>
              <a:ext cx="10623965" cy="1185037"/>
            </a:xfrm>
            <a:custGeom>
              <a:avLst/>
              <a:gdLst>
                <a:gd name="connsiteX0" fmla="*/ 0 w 10623965"/>
                <a:gd name="connsiteY0" fmla="*/ 0 h 1185037"/>
                <a:gd name="connsiteX1" fmla="*/ 10623965 w 10623965"/>
                <a:gd name="connsiteY1" fmla="*/ 0 h 1185037"/>
                <a:gd name="connsiteX2" fmla="*/ 10623965 w 10623965"/>
                <a:gd name="connsiteY2" fmla="*/ 794038 h 1185037"/>
                <a:gd name="connsiteX3" fmla="*/ 10107590 w 10623965"/>
                <a:gd name="connsiteY3" fmla="*/ 855121 h 1185037"/>
                <a:gd name="connsiteX4" fmla="*/ 5877639 w 10623965"/>
                <a:gd name="connsiteY4" fmla="*/ 1185037 h 1185037"/>
                <a:gd name="connsiteX5" fmla="*/ 0 w 10623965"/>
                <a:gd name="connsiteY5" fmla="*/ 0 h 118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23965" h="1185037">
                  <a:moveTo>
                    <a:pt x="0" y="0"/>
                  </a:moveTo>
                  <a:lnTo>
                    <a:pt x="10623965" y="0"/>
                  </a:lnTo>
                  <a:lnTo>
                    <a:pt x="10623965" y="794038"/>
                  </a:lnTo>
                  <a:lnTo>
                    <a:pt x="10107590" y="855121"/>
                  </a:lnTo>
                  <a:cubicBezTo>
                    <a:pt x="8510114" y="1038408"/>
                    <a:pt x="7006384" y="1185037"/>
                    <a:pt x="5877639" y="1185037"/>
                  </a:cubicBezTo>
                  <a:cubicBezTo>
                    <a:pt x="2749238" y="1185037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6A9BCE">
                    <a:alpha val="20000"/>
                  </a:srgbClr>
                </a:gs>
                <a:gs pos="100000">
                  <a:schemeClr val="accent1">
                    <a:alpha val="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5" name="íṡliḑê">
              <a:extLst>
                <a:ext uri="{FF2B5EF4-FFF2-40B4-BE49-F238E27FC236}">
                  <a16:creationId xmlns:a16="http://schemas.microsoft.com/office/drawing/2014/main" id="{154A19C1-2A4D-42FF-8DB3-687E8AC041B7}"/>
                </a:ext>
              </a:extLst>
            </p:cNvPr>
            <p:cNvSpPr/>
            <p:nvPr/>
          </p:nvSpPr>
          <p:spPr>
            <a:xfrm>
              <a:off x="-1" y="1023038"/>
              <a:ext cx="12185042" cy="1962752"/>
            </a:xfrm>
            <a:custGeom>
              <a:avLst/>
              <a:gdLst>
                <a:gd name="connsiteX0" fmla="*/ 12185043 w 12185042"/>
                <a:gd name="connsiteY0" fmla="*/ 1962753 h 1962752"/>
                <a:gd name="connsiteX1" fmla="*/ 8412625 w 12185042"/>
                <a:gd name="connsiteY1" fmla="*/ 1463620 h 1962752"/>
                <a:gd name="connsiteX2" fmla="*/ 2813583 w 12185042"/>
                <a:gd name="connsiteY2" fmla="*/ 1962753 h 1962752"/>
                <a:gd name="connsiteX3" fmla="*/ 0 w 12185042"/>
                <a:gd name="connsiteY3" fmla="*/ 1395484 h 1962752"/>
                <a:gd name="connsiteX4" fmla="*/ 0 w 12185042"/>
                <a:gd name="connsiteY4" fmla="*/ 0 h 1962752"/>
                <a:gd name="connsiteX5" fmla="*/ 12185043 w 12185042"/>
                <a:gd name="connsiteY5" fmla="*/ 0 h 1962752"/>
                <a:gd name="connsiteX6" fmla="*/ 12185043 w 12185042"/>
                <a:gd name="connsiteY6" fmla="*/ 1962753 h 196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85042" h="1962752">
                  <a:moveTo>
                    <a:pt x="12185043" y="1962753"/>
                  </a:moveTo>
                  <a:cubicBezTo>
                    <a:pt x="12185043" y="1962753"/>
                    <a:pt x="10364070" y="1463620"/>
                    <a:pt x="8412625" y="1463620"/>
                  </a:cubicBezTo>
                  <a:cubicBezTo>
                    <a:pt x="6971766" y="1463620"/>
                    <a:pt x="4254443" y="1962753"/>
                    <a:pt x="2813583" y="1962753"/>
                  </a:cubicBezTo>
                  <a:cubicBezTo>
                    <a:pt x="1316040" y="1962753"/>
                    <a:pt x="0" y="1395484"/>
                    <a:pt x="0" y="1395484"/>
                  </a:cubicBezTo>
                  <a:lnTo>
                    <a:pt x="0" y="0"/>
                  </a:lnTo>
                  <a:lnTo>
                    <a:pt x="12185043" y="0"/>
                  </a:lnTo>
                  <a:lnTo>
                    <a:pt x="12185043" y="1962753"/>
                  </a:lnTo>
                  <a:close/>
                </a:path>
              </a:pathLst>
            </a:custGeom>
            <a:gradFill>
              <a:gsLst>
                <a:gs pos="0">
                  <a:srgbClr val="6A9BCE">
                    <a:alpha val="20000"/>
                  </a:srgbClr>
                </a:gs>
                <a:gs pos="100000">
                  <a:schemeClr val="accent1">
                    <a:alpha val="0"/>
                  </a:schemeClr>
                </a:gs>
              </a:gsLst>
              <a:lin ang="16200000" scaled="0"/>
            </a:gradFill>
            <a:ln w="14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" name="iśľiḋé">
              <a:extLst>
                <a:ext uri="{FF2B5EF4-FFF2-40B4-BE49-F238E27FC236}">
                  <a16:creationId xmlns:a16="http://schemas.microsoft.com/office/drawing/2014/main" id="{C9A574F2-F6AD-4D6B-9200-A5026F581D76}"/>
                </a:ext>
              </a:extLst>
            </p:cNvPr>
            <p:cNvSpPr/>
            <p:nvPr/>
          </p:nvSpPr>
          <p:spPr>
            <a:xfrm>
              <a:off x="-1" y="3264282"/>
              <a:ext cx="12185042" cy="1962752"/>
            </a:xfrm>
            <a:custGeom>
              <a:avLst/>
              <a:gdLst>
                <a:gd name="connsiteX0" fmla="*/ 12185043 w 12185042"/>
                <a:gd name="connsiteY0" fmla="*/ 1962753 h 1962752"/>
                <a:gd name="connsiteX1" fmla="*/ 8412625 w 12185042"/>
                <a:gd name="connsiteY1" fmla="*/ 1463620 h 1962752"/>
                <a:gd name="connsiteX2" fmla="*/ 2813583 w 12185042"/>
                <a:gd name="connsiteY2" fmla="*/ 1962753 h 1962752"/>
                <a:gd name="connsiteX3" fmla="*/ 0 w 12185042"/>
                <a:gd name="connsiteY3" fmla="*/ 1395484 h 1962752"/>
                <a:gd name="connsiteX4" fmla="*/ 0 w 12185042"/>
                <a:gd name="connsiteY4" fmla="*/ 0 h 1962752"/>
                <a:gd name="connsiteX5" fmla="*/ 12185043 w 12185042"/>
                <a:gd name="connsiteY5" fmla="*/ 0 h 1962752"/>
                <a:gd name="connsiteX6" fmla="*/ 12185043 w 12185042"/>
                <a:gd name="connsiteY6" fmla="*/ 1962753 h 196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85042" h="1962752">
                  <a:moveTo>
                    <a:pt x="12185043" y="1962753"/>
                  </a:moveTo>
                  <a:cubicBezTo>
                    <a:pt x="12185043" y="1962753"/>
                    <a:pt x="10364070" y="1463620"/>
                    <a:pt x="8412625" y="1463620"/>
                  </a:cubicBezTo>
                  <a:cubicBezTo>
                    <a:pt x="6971766" y="1463620"/>
                    <a:pt x="4254443" y="1962753"/>
                    <a:pt x="2813583" y="1962753"/>
                  </a:cubicBezTo>
                  <a:cubicBezTo>
                    <a:pt x="1316040" y="1962753"/>
                    <a:pt x="0" y="1395484"/>
                    <a:pt x="0" y="1395484"/>
                  </a:cubicBezTo>
                  <a:lnTo>
                    <a:pt x="0" y="0"/>
                  </a:lnTo>
                  <a:lnTo>
                    <a:pt x="12185043" y="0"/>
                  </a:lnTo>
                  <a:lnTo>
                    <a:pt x="12185043" y="1962753"/>
                  </a:lnTo>
                  <a:close/>
                </a:path>
              </a:pathLst>
            </a:custGeom>
            <a:gradFill>
              <a:gsLst>
                <a:gs pos="0">
                  <a:srgbClr val="6A9BCE">
                    <a:alpha val="20000"/>
                  </a:srgbClr>
                </a:gs>
                <a:gs pos="100000">
                  <a:schemeClr val="accent1">
                    <a:alpha val="0"/>
                  </a:schemeClr>
                </a:gs>
              </a:gsLst>
              <a:lin ang="16200000" scaled="0"/>
            </a:gradFill>
            <a:ln w="14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" name="íṣ1iḋe">
            <a:extLst>
              <a:ext uri="{FF2B5EF4-FFF2-40B4-BE49-F238E27FC236}">
                <a16:creationId xmlns:a16="http://schemas.microsoft.com/office/drawing/2014/main" id="{E19723AF-8C9F-47D8-B9FD-32ED55B3A040}"/>
              </a:ext>
            </a:extLst>
          </p:cNvPr>
          <p:cNvSpPr/>
          <p:nvPr/>
        </p:nvSpPr>
        <p:spPr>
          <a:xfrm>
            <a:off x="2457860" y="2006470"/>
            <a:ext cx="1596445" cy="2845061"/>
          </a:xfrm>
          <a:custGeom>
            <a:avLst/>
            <a:gdLst>
              <a:gd name="connsiteX0" fmla="*/ 1966877 w 1966876"/>
              <a:gd name="connsiteY0" fmla="*/ 3505216 h 3505215"/>
              <a:gd name="connsiteX1" fmla="*/ 1384503 w 1966876"/>
              <a:gd name="connsiteY1" fmla="*/ 3380677 h 3505215"/>
              <a:gd name="connsiteX2" fmla="*/ 454161 w 1966876"/>
              <a:gd name="connsiteY2" fmla="*/ 3505216 h 3505215"/>
              <a:gd name="connsiteX3" fmla="*/ 0 w 1966876"/>
              <a:gd name="connsiteY3" fmla="*/ 3413649 h 3505215"/>
              <a:gd name="connsiteX4" fmla="*/ 0 w 1966876"/>
              <a:gd name="connsiteY4" fmla="*/ 0 h 3505215"/>
              <a:gd name="connsiteX5" fmla="*/ 1966877 w 1966876"/>
              <a:gd name="connsiteY5" fmla="*/ 0 h 3505215"/>
              <a:gd name="connsiteX6" fmla="*/ 1966877 w 1966876"/>
              <a:gd name="connsiteY6" fmla="*/ 3505216 h 3505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6876" h="3505215">
                <a:moveTo>
                  <a:pt x="1966877" y="3505216"/>
                </a:moveTo>
                <a:cubicBezTo>
                  <a:pt x="1966877" y="3505216"/>
                  <a:pt x="1699500" y="3380677"/>
                  <a:pt x="1384503" y="3380677"/>
                </a:cubicBezTo>
                <a:cubicBezTo>
                  <a:pt x="1151924" y="3380677"/>
                  <a:pt x="686764" y="3505216"/>
                  <a:pt x="454161" y="3505216"/>
                </a:cubicBezTo>
                <a:cubicBezTo>
                  <a:pt x="212432" y="3505216"/>
                  <a:pt x="0" y="3413649"/>
                  <a:pt x="0" y="3413649"/>
                </a:cubicBezTo>
                <a:lnTo>
                  <a:pt x="0" y="0"/>
                </a:lnTo>
                <a:lnTo>
                  <a:pt x="1966877" y="0"/>
                </a:lnTo>
                <a:lnTo>
                  <a:pt x="1966877" y="3505216"/>
                </a:lnTo>
                <a:close/>
              </a:path>
            </a:pathLst>
          </a:custGeom>
          <a:noFill/>
          <a:ln w="28575" cap="flat">
            <a:solidFill>
              <a:schemeClr val="accent1">
                <a:lumMod val="20000"/>
                <a:lumOff val="80000"/>
                <a:alpha val="2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8" name="îṩḷïḑê">
            <a:extLst>
              <a:ext uri="{FF2B5EF4-FFF2-40B4-BE49-F238E27FC236}">
                <a16:creationId xmlns:a16="http://schemas.microsoft.com/office/drawing/2014/main" id="{9FBB4D71-364C-4346-B20E-4E0CC943B2EA}"/>
              </a:ext>
            </a:extLst>
          </p:cNvPr>
          <p:cNvGrpSpPr/>
          <p:nvPr/>
        </p:nvGrpSpPr>
        <p:grpSpPr>
          <a:xfrm>
            <a:off x="1688609" y="2820130"/>
            <a:ext cx="2644961" cy="1557551"/>
            <a:chOff x="1409345" y="2820130"/>
            <a:chExt cx="2644961" cy="1557551"/>
          </a:xfrm>
        </p:grpSpPr>
        <p:sp>
          <p:nvSpPr>
            <p:cNvPr id="9" name="i$lïḓè">
              <a:extLst>
                <a:ext uri="{FF2B5EF4-FFF2-40B4-BE49-F238E27FC236}">
                  <a16:creationId xmlns:a16="http://schemas.microsoft.com/office/drawing/2014/main" id="{50C7C6AD-665B-44E9-BD8E-C23887E28344}"/>
                </a:ext>
              </a:extLst>
            </p:cNvPr>
            <p:cNvSpPr txBox="1"/>
            <p:nvPr/>
          </p:nvSpPr>
          <p:spPr>
            <a:xfrm>
              <a:off x="1409345" y="2820130"/>
              <a:ext cx="12028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2"/>
                  </a:solidFill>
                </a:rPr>
                <a:t>Text…</a:t>
              </a:r>
              <a:endParaRPr lang="zh-CN" altLang="en-US" sz="2800" dirty="0">
                <a:solidFill>
                  <a:schemeClr val="accent2"/>
                </a:solidFill>
              </a:endParaRPr>
            </a:p>
          </p:txBody>
        </p:sp>
        <p:sp>
          <p:nvSpPr>
            <p:cNvPr id="10" name="iṥ1iḑé">
              <a:extLst>
                <a:ext uri="{FF2B5EF4-FFF2-40B4-BE49-F238E27FC236}">
                  <a16:creationId xmlns:a16="http://schemas.microsoft.com/office/drawing/2014/main" id="{825ADC65-9A90-4558-BBF5-D45E3F92A57A}"/>
                </a:ext>
              </a:extLst>
            </p:cNvPr>
            <p:cNvSpPr txBox="1"/>
            <p:nvPr/>
          </p:nvSpPr>
          <p:spPr>
            <a:xfrm>
              <a:off x="1409345" y="3270682"/>
              <a:ext cx="2082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accent3"/>
                  </a:solidFill>
                </a:rPr>
                <a:t>Text here</a:t>
              </a:r>
            </a:p>
          </p:txBody>
        </p:sp>
        <p:sp>
          <p:nvSpPr>
            <p:cNvPr id="11" name="iśļîḋê">
              <a:extLst>
                <a:ext uri="{FF2B5EF4-FFF2-40B4-BE49-F238E27FC236}">
                  <a16:creationId xmlns:a16="http://schemas.microsoft.com/office/drawing/2014/main" id="{54FDC264-34AF-44A9-A8CA-EE9EBC5B6E08}"/>
                </a:ext>
              </a:extLst>
            </p:cNvPr>
            <p:cNvSpPr txBox="1"/>
            <p:nvPr/>
          </p:nvSpPr>
          <p:spPr>
            <a:xfrm>
              <a:off x="1409346" y="3933007"/>
              <a:ext cx="2644960" cy="444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accent3"/>
                  </a:solidFill>
                </a:rPr>
                <a:t>Sup porting text here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accent3"/>
                  </a:solidFill>
                </a:rPr>
                <a:t>……</a:t>
              </a:r>
              <a:endParaRPr lang="zh-CN" altLang="en-US" sz="100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2" name="íṡḷiḑê">
            <a:extLst>
              <a:ext uri="{FF2B5EF4-FFF2-40B4-BE49-F238E27FC236}">
                <a16:creationId xmlns:a16="http://schemas.microsoft.com/office/drawing/2014/main" id="{D779D6C9-DFD9-465C-B0FF-EE62204181E5}"/>
              </a:ext>
            </a:extLst>
          </p:cNvPr>
          <p:cNvGrpSpPr/>
          <p:nvPr/>
        </p:nvGrpSpPr>
        <p:grpSpPr>
          <a:xfrm>
            <a:off x="3629274" y="2242987"/>
            <a:ext cx="850061" cy="268487"/>
            <a:chOff x="3629274" y="2242987"/>
            <a:chExt cx="850061" cy="268487"/>
          </a:xfrm>
        </p:grpSpPr>
        <p:sp>
          <p:nvSpPr>
            <p:cNvPr id="13" name="ïśļîďè">
              <a:extLst>
                <a:ext uri="{FF2B5EF4-FFF2-40B4-BE49-F238E27FC236}">
                  <a16:creationId xmlns:a16="http://schemas.microsoft.com/office/drawing/2014/main" id="{91001D9D-FC6C-4E8F-969A-EDBD82CC81A3}"/>
                </a:ext>
              </a:extLst>
            </p:cNvPr>
            <p:cNvSpPr/>
            <p:nvPr/>
          </p:nvSpPr>
          <p:spPr>
            <a:xfrm>
              <a:off x="3629274" y="2242987"/>
              <a:ext cx="850061" cy="53824"/>
            </a:xfrm>
            <a:custGeom>
              <a:avLst/>
              <a:gdLst>
                <a:gd name="connsiteX0" fmla="*/ 1595534 w 1595533"/>
                <a:gd name="connsiteY0" fmla="*/ 101026 h 101026"/>
                <a:gd name="connsiteX1" fmla="*/ 1123111 w 1595533"/>
                <a:gd name="connsiteY1" fmla="*/ 0 h 101026"/>
                <a:gd name="connsiteX2" fmla="*/ 368416 w 1595533"/>
                <a:gd name="connsiteY2" fmla="*/ 101026 h 101026"/>
                <a:gd name="connsiteX3" fmla="*/ 0 w 1595533"/>
                <a:gd name="connsiteY3" fmla="*/ 26747 h 10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533" h="101026">
                  <a:moveTo>
                    <a:pt x="1595534" y="101026"/>
                  </a:moveTo>
                  <a:cubicBezTo>
                    <a:pt x="1595534" y="101026"/>
                    <a:pt x="1378638" y="0"/>
                    <a:pt x="1123111" y="0"/>
                  </a:cubicBezTo>
                  <a:cubicBezTo>
                    <a:pt x="934442" y="0"/>
                    <a:pt x="557104" y="101026"/>
                    <a:pt x="368416" y="101026"/>
                  </a:cubicBezTo>
                  <a:cubicBezTo>
                    <a:pt x="172325" y="101026"/>
                    <a:pt x="0" y="26747"/>
                    <a:pt x="0" y="26747"/>
                  </a:cubicBez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îṩḻídè">
              <a:extLst>
                <a:ext uri="{FF2B5EF4-FFF2-40B4-BE49-F238E27FC236}">
                  <a16:creationId xmlns:a16="http://schemas.microsoft.com/office/drawing/2014/main" id="{2DCE1F30-66A4-46D7-9883-9BC5FEEC7DA1}"/>
                </a:ext>
              </a:extLst>
            </p:cNvPr>
            <p:cNvSpPr/>
            <p:nvPr/>
          </p:nvSpPr>
          <p:spPr>
            <a:xfrm>
              <a:off x="3629274" y="2350319"/>
              <a:ext cx="850061" cy="53824"/>
            </a:xfrm>
            <a:custGeom>
              <a:avLst/>
              <a:gdLst>
                <a:gd name="connsiteX0" fmla="*/ 1595534 w 1595533"/>
                <a:gd name="connsiteY0" fmla="*/ 101026 h 101026"/>
                <a:gd name="connsiteX1" fmla="*/ 1123111 w 1595533"/>
                <a:gd name="connsiteY1" fmla="*/ 0 h 101026"/>
                <a:gd name="connsiteX2" fmla="*/ 368416 w 1595533"/>
                <a:gd name="connsiteY2" fmla="*/ 101026 h 101026"/>
                <a:gd name="connsiteX3" fmla="*/ 0 w 1595533"/>
                <a:gd name="connsiteY3" fmla="*/ 26747 h 10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533" h="101026">
                  <a:moveTo>
                    <a:pt x="1595534" y="101026"/>
                  </a:moveTo>
                  <a:cubicBezTo>
                    <a:pt x="1595534" y="101026"/>
                    <a:pt x="1378638" y="0"/>
                    <a:pt x="1123111" y="0"/>
                  </a:cubicBezTo>
                  <a:cubicBezTo>
                    <a:pt x="934442" y="0"/>
                    <a:pt x="557104" y="101026"/>
                    <a:pt x="368416" y="101026"/>
                  </a:cubicBezTo>
                  <a:cubicBezTo>
                    <a:pt x="172325" y="101026"/>
                    <a:pt x="0" y="26747"/>
                    <a:pt x="0" y="26747"/>
                  </a:cubicBez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îsļiḋê">
              <a:extLst>
                <a:ext uri="{FF2B5EF4-FFF2-40B4-BE49-F238E27FC236}">
                  <a16:creationId xmlns:a16="http://schemas.microsoft.com/office/drawing/2014/main" id="{A29B88AB-867B-4CA0-9D06-A09FA4977B40}"/>
                </a:ext>
              </a:extLst>
            </p:cNvPr>
            <p:cNvSpPr/>
            <p:nvPr/>
          </p:nvSpPr>
          <p:spPr>
            <a:xfrm>
              <a:off x="3629274" y="2457650"/>
              <a:ext cx="850061" cy="53824"/>
            </a:xfrm>
            <a:custGeom>
              <a:avLst/>
              <a:gdLst>
                <a:gd name="connsiteX0" fmla="*/ 1595534 w 1595533"/>
                <a:gd name="connsiteY0" fmla="*/ 101026 h 101026"/>
                <a:gd name="connsiteX1" fmla="*/ 1123111 w 1595533"/>
                <a:gd name="connsiteY1" fmla="*/ 0 h 101026"/>
                <a:gd name="connsiteX2" fmla="*/ 368416 w 1595533"/>
                <a:gd name="connsiteY2" fmla="*/ 101026 h 101026"/>
                <a:gd name="connsiteX3" fmla="*/ 0 w 1595533"/>
                <a:gd name="connsiteY3" fmla="*/ 26747 h 10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533" h="101026">
                  <a:moveTo>
                    <a:pt x="1595534" y="101026"/>
                  </a:moveTo>
                  <a:cubicBezTo>
                    <a:pt x="1595534" y="101026"/>
                    <a:pt x="1378638" y="0"/>
                    <a:pt x="1123111" y="0"/>
                  </a:cubicBezTo>
                  <a:cubicBezTo>
                    <a:pt x="934442" y="0"/>
                    <a:pt x="557104" y="101026"/>
                    <a:pt x="368416" y="101026"/>
                  </a:cubicBezTo>
                  <a:cubicBezTo>
                    <a:pt x="172325" y="101026"/>
                    <a:pt x="0" y="26747"/>
                    <a:pt x="0" y="26747"/>
                  </a:cubicBez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6" name="í$1íḋê">
            <a:extLst>
              <a:ext uri="{FF2B5EF4-FFF2-40B4-BE49-F238E27FC236}">
                <a16:creationId xmlns:a16="http://schemas.microsoft.com/office/drawing/2014/main" id="{7C3AC2EB-02DD-4F63-941A-224FD1865AE8}"/>
              </a:ext>
            </a:extLst>
          </p:cNvPr>
          <p:cNvSpPr/>
          <p:nvPr/>
        </p:nvSpPr>
        <p:spPr>
          <a:xfrm>
            <a:off x="4655612" y="2014061"/>
            <a:ext cx="7536387" cy="3530396"/>
          </a:xfrm>
          <a:prstGeom prst="rect">
            <a:avLst/>
          </a:prstGeom>
          <a:gradFill>
            <a:gsLst>
              <a:gs pos="0">
                <a:srgbClr val="3471AF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>
            <a:outerShdw blurRad="1016000" dist="50800" dir="5400000" algn="ctr" rotWithShape="0">
              <a:srgbClr val="000000">
                <a:alpha val="3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îSliḑe">
            <a:extLst>
              <a:ext uri="{FF2B5EF4-FFF2-40B4-BE49-F238E27FC236}">
                <a16:creationId xmlns:a16="http://schemas.microsoft.com/office/drawing/2014/main" id="{8EB678B2-4C1E-4391-B604-44AB803657E3}"/>
              </a:ext>
            </a:extLst>
          </p:cNvPr>
          <p:cNvSpPr/>
          <p:nvPr/>
        </p:nvSpPr>
        <p:spPr>
          <a:xfrm>
            <a:off x="5080642" y="1691751"/>
            <a:ext cx="1981006" cy="3530396"/>
          </a:xfrm>
          <a:custGeom>
            <a:avLst/>
            <a:gdLst>
              <a:gd name="connsiteX0" fmla="*/ 1966877 w 1966876"/>
              <a:gd name="connsiteY0" fmla="*/ 3505216 h 3505215"/>
              <a:gd name="connsiteX1" fmla="*/ 1384503 w 1966876"/>
              <a:gd name="connsiteY1" fmla="*/ 3380677 h 3505215"/>
              <a:gd name="connsiteX2" fmla="*/ 454161 w 1966876"/>
              <a:gd name="connsiteY2" fmla="*/ 3505216 h 3505215"/>
              <a:gd name="connsiteX3" fmla="*/ 0 w 1966876"/>
              <a:gd name="connsiteY3" fmla="*/ 3413649 h 3505215"/>
              <a:gd name="connsiteX4" fmla="*/ 0 w 1966876"/>
              <a:gd name="connsiteY4" fmla="*/ 0 h 3505215"/>
              <a:gd name="connsiteX5" fmla="*/ 1966877 w 1966876"/>
              <a:gd name="connsiteY5" fmla="*/ 0 h 3505215"/>
              <a:gd name="connsiteX6" fmla="*/ 1966877 w 1966876"/>
              <a:gd name="connsiteY6" fmla="*/ 3505216 h 3505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6876" h="3505215">
                <a:moveTo>
                  <a:pt x="1966877" y="3505216"/>
                </a:moveTo>
                <a:cubicBezTo>
                  <a:pt x="1966877" y="3505216"/>
                  <a:pt x="1699500" y="3380677"/>
                  <a:pt x="1384503" y="3380677"/>
                </a:cubicBezTo>
                <a:cubicBezTo>
                  <a:pt x="1151924" y="3380677"/>
                  <a:pt x="686764" y="3505216"/>
                  <a:pt x="454161" y="3505216"/>
                </a:cubicBezTo>
                <a:cubicBezTo>
                  <a:pt x="212432" y="3505216"/>
                  <a:pt x="0" y="3413649"/>
                  <a:pt x="0" y="3413649"/>
                </a:cubicBezTo>
                <a:lnTo>
                  <a:pt x="0" y="0"/>
                </a:lnTo>
                <a:lnTo>
                  <a:pt x="1966877" y="0"/>
                </a:lnTo>
                <a:lnTo>
                  <a:pt x="1966877" y="3505216"/>
                </a:lnTo>
                <a:close/>
              </a:path>
            </a:pathLst>
          </a:custGeom>
          <a:blipFill>
            <a:blip r:embed="rId2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8575" cap="flat">
            <a:noFill/>
            <a:prstDash val="solid"/>
            <a:miter/>
          </a:ln>
          <a:effectLst>
            <a:outerShdw blurRad="736600" dist="50800" dir="5400000" algn="ctr" rotWithShape="0">
              <a:srgbClr val="000000">
                <a:alpha val="31000"/>
              </a:srgb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iSļíḋè">
            <a:extLst>
              <a:ext uri="{FF2B5EF4-FFF2-40B4-BE49-F238E27FC236}">
                <a16:creationId xmlns:a16="http://schemas.microsoft.com/office/drawing/2014/main" id="{8A65A649-4417-4C6D-8546-16A092FD78D9}"/>
              </a:ext>
            </a:extLst>
          </p:cNvPr>
          <p:cNvSpPr/>
          <p:nvPr/>
        </p:nvSpPr>
        <p:spPr>
          <a:xfrm>
            <a:off x="7433206" y="1691751"/>
            <a:ext cx="1981006" cy="3530396"/>
          </a:xfrm>
          <a:custGeom>
            <a:avLst/>
            <a:gdLst>
              <a:gd name="connsiteX0" fmla="*/ 1966877 w 1966876"/>
              <a:gd name="connsiteY0" fmla="*/ 3505216 h 3505215"/>
              <a:gd name="connsiteX1" fmla="*/ 1384503 w 1966876"/>
              <a:gd name="connsiteY1" fmla="*/ 3380677 h 3505215"/>
              <a:gd name="connsiteX2" fmla="*/ 454161 w 1966876"/>
              <a:gd name="connsiteY2" fmla="*/ 3505216 h 3505215"/>
              <a:gd name="connsiteX3" fmla="*/ 0 w 1966876"/>
              <a:gd name="connsiteY3" fmla="*/ 3413649 h 3505215"/>
              <a:gd name="connsiteX4" fmla="*/ 0 w 1966876"/>
              <a:gd name="connsiteY4" fmla="*/ 0 h 3505215"/>
              <a:gd name="connsiteX5" fmla="*/ 1966877 w 1966876"/>
              <a:gd name="connsiteY5" fmla="*/ 0 h 3505215"/>
              <a:gd name="connsiteX6" fmla="*/ 1966877 w 1966876"/>
              <a:gd name="connsiteY6" fmla="*/ 3505216 h 3505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6876" h="3505215">
                <a:moveTo>
                  <a:pt x="1966877" y="3505216"/>
                </a:moveTo>
                <a:cubicBezTo>
                  <a:pt x="1966877" y="3505216"/>
                  <a:pt x="1699500" y="3380677"/>
                  <a:pt x="1384503" y="3380677"/>
                </a:cubicBezTo>
                <a:cubicBezTo>
                  <a:pt x="1151924" y="3380677"/>
                  <a:pt x="686764" y="3505216"/>
                  <a:pt x="454161" y="3505216"/>
                </a:cubicBezTo>
                <a:cubicBezTo>
                  <a:pt x="212432" y="3505216"/>
                  <a:pt x="0" y="3413649"/>
                  <a:pt x="0" y="3413649"/>
                </a:cubicBezTo>
                <a:lnTo>
                  <a:pt x="0" y="0"/>
                </a:lnTo>
                <a:lnTo>
                  <a:pt x="1966877" y="0"/>
                </a:lnTo>
                <a:lnTo>
                  <a:pt x="1966877" y="3505216"/>
                </a:lnTo>
                <a:close/>
              </a:path>
            </a:pathLst>
          </a:custGeom>
          <a:blipFill>
            <a:blip r:embed="rId3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8575" cap="flat">
            <a:noFill/>
            <a:prstDash val="solid"/>
            <a:miter/>
          </a:ln>
          <a:effectLst>
            <a:outerShdw blurRad="736600" dist="50800" dir="5400000" algn="ctr" rotWithShape="0">
              <a:srgbClr val="000000">
                <a:alpha val="31000"/>
              </a:srgb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îṩḷïḑe">
            <a:extLst>
              <a:ext uri="{FF2B5EF4-FFF2-40B4-BE49-F238E27FC236}">
                <a16:creationId xmlns:a16="http://schemas.microsoft.com/office/drawing/2014/main" id="{2BCF192F-7235-4CC9-B00B-04D28B39252C}"/>
              </a:ext>
            </a:extLst>
          </p:cNvPr>
          <p:cNvSpPr/>
          <p:nvPr/>
        </p:nvSpPr>
        <p:spPr>
          <a:xfrm>
            <a:off x="9785770" y="1691751"/>
            <a:ext cx="1981006" cy="3530396"/>
          </a:xfrm>
          <a:custGeom>
            <a:avLst/>
            <a:gdLst>
              <a:gd name="connsiteX0" fmla="*/ 1966877 w 1966876"/>
              <a:gd name="connsiteY0" fmla="*/ 3505216 h 3505215"/>
              <a:gd name="connsiteX1" fmla="*/ 1384503 w 1966876"/>
              <a:gd name="connsiteY1" fmla="*/ 3380677 h 3505215"/>
              <a:gd name="connsiteX2" fmla="*/ 454161 w 1966876"/>
              <a:gd name="connsiteY2" fmla="*/ 3505216 h 3505215"/>
              <a:gd name="connsiteX3" fmla="*/ 0 w 1966876"/>
              <a:gd name="connsiteY3" fmla="*/ 3413649 h 3505215"/>
              <a:gd name="connsiteX4" fmla="*/ 0 w 1966876"/>
              <a:gd name="connsiteY4" fmla="*/ 0 h 3505215"/>
              <a:gd name="connsiteX5" fmla="*/ 1966877 w 1966876"/>
              <a:gd name="connsiteY5" fmla="*/ 0 h 3505215"/>
              <a:gd name="connsiteX6" fmla="*/ 1966877 w 1966876"/>
              <a:gd name="connsiteY6" fmla="*/ 3505216 h 3505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6876" h="3505215">
                <a:moveTo>
                  <a:pt x="1966877" y="3505216"/>
                </a:moveTo>
                <a:cubicBezTo>
                  <a:pt x="1966877" y="3505216"/>
                  <a:pt x="1699500" y="3380677"/>
                  <a:pt x="1384503" y="3380677"/>
                </a:cubicBezTo>
                <a:cubicBezTo>
                  <a:pt x="1151924" y="3380677"/>
                  <a:pt x="686764" y="3505216"/>
                  <a:pt x="454161" y="3505216"/>
                </a:cubicBezTo>
                <a:cubicBezTo>
                  <a:pt x="212432" y="3505216"/>
                  <a:pt x="0" y="3413649"/>
                  <a:pt x="0" y="3413649"/>
                </a:cubicBezTo>
                <a:lnTo>
                  <a:pt x="0" y="0"/>
                </a:lnTo>
                <a:lnTo>
                  <a:pt x="1966877" y="0"/>
                </a:lnTo>
                <a:lnTo>
                  <a:pt x="1966877" y="3505216"/>
                </a:lnTo>
                <a:close/>
              </a:path>
            </a:pathLst>
          </a:custGeom>
          <a:blipFill>
            <a:blip r:embed="rId4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8575" cap="flat">
            <a:noFill/>
            <a:prstDash val="solid"/>
            <a:miter/>
          </a:ln>
          <a:effectLst>
            <a:outerShdw blurRad="736600" dist="50800" dir="5400000" algn="ctr" rotWithShape="0">
              <a:srgbClr val="000000">
                <a:alpha val="31000"/>
              </a:srgb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ïṣlide">
            <a:extLst>
              <a:ext uri="{FF2B5EF4-FFF2-40B4-BE49-F238E27FC236}">
                <a16:creationId xmlns:a16="http://schemas.microsoft.com/office/drawing/2014/main" id="{3DFCBE49-55F2-458E-9AED-D2464FF76928}"/>
              </a:ext>
            </a:extLst>
          </p:cNvPr>
          <p:cNvSpPr/>
          <p:nvPr/>
        </p:nvSpPr>
        <p:spPr>
          <a:xfrm>
            <a:off x="601338" y="1"/>
            <a:ext cx="1254159" cy="1705657"/>
          </a:xfrm>
          <a:custGeom>
            <a:avLst/>
            <a:gdLst>
              <a:gd name="connsiteX0" fmla="*/ 0 w 1254159"/>
              <a:gd name="connsiteY0" fmla="*/ 0 h 1705657"/>
              <a:gd name="connsiteX1" fmla="*/ 1254159 w 1254159"/>
              <a:gd name="connsiteY1" fmla="*/ 0 h 1705657"/>
              <a:gd name="connsiteX2" fmla="*/ 1254159 w 1254159"/>
              <a:gd name="connsiteY2" fmla="*/ 1705657 h 1705657"/>
              <a:gd name="connsiteX3" fmla="*/ 882814 w 1254159"/>
              <a:gd name="connsiteY3" fmla="*/ 1626246 h 1705657"/>
              <a:gd name="connsiteX4" fmla="*/ 289591 w 1254159"/>
              <a:gd name="connsiteY4" fmla="*/ 1705657 h 1705657"/>
              <a:gd name="connsiteX5" fmla="*/ 0 w 1254159"/>
              <a:gd name="connsiteY5" fmla="*/ 1647270 h 170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4159" h="1705657">
                <a:moveTo>
                  <a:pt x="0" y="0"/>
                </a:moveTo>
                <a:lnTo>
                  <a:pt x="1254159" y="0"/>
                </a:lnTo>
                <a:lnTo>
                  <a:pt x="1254159" y="1705657"/>
                </a:lnTo>
                <a:cubicBezTo>
                  <a:pt x="1254159" y="1705657"/>
                  <a:pt x="1083669" y="1626246"/>
                  <a:pt x="882814" y="1626246"/>
                </a:cubicBezTo>
                <a:cubicBezTo>
                  <a:pt x="734512" y="1626246"/>
                  <a:pt x="437908" y="1705657"/>
                  <a:pt x="289591" y="1705657"/>
                </a:cubicBezTo>
                <a:cubicBezTo>
                  <a:pt x="135455" y="1705657"/>
                  <a:pt x="0" y="1647270"/>
                  <a:pt x="0" y="164727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21" name="í$lïḑè">
            <a:extLst>
              <a:ext uri="{FF2B5EF4-FFF2-40B4-BE49-F238E27FC236}">
                <a16:creationId xmlns:a16="http://schemas.microsoft.com/office/drawing/2014/main" id="{37092182-A173-4E46-82C1-805AE7C8045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4549" y="417079"/>
            <a:ext cx="907737" cy="871500"/>
          </a:xfrm>
          <a:prstGeom prst="rect">
            <a:avLst/>
          </a:prstGeom>
        </p:spPr>
      </p:pic>
      <p:sp>
        <p:nvSpPr>
          <p:cNvPr id="22" name="îṡ1îďê">
            <a:extLst>
              <a:ext uri="{FF2B5EF4-FFF2-40B4-BE49-F238E27FC236}">
                <a16:creationId xmlns:a16="http://schemas.microsoft.com/office/drawing/2014/main" id="{1C273143-D3E6-43AD-980A-EFF88D0726AF}"/>
              </a:ext>
            </a:extLst>
          </p:cNvPr>
          <p:cNvSpPr/>
          <p:nvPr/>
        </p:nvSpPr>
        <p:spPr>
          <a:xfrm>
            <a:off x="5080641" y="1691751"/>
            <a:ext cx="1981006" cy="3530396"/>
          </a:xfrm>
          <a:custGeom>
            <a:avLst/>
            <a:gdLst>
              <a:gd name="connsiteX0" fmla="*/ 1966877 w 1966876"/>
              <a:gd name="connsiteY0" fmla="*/ 3505216 h 3505215"/>
              <a:gd name="connsiteX1" fmla="*/ 1384503 w 1966876"/>
              <a:gd name="connsiteY1" fmla="*/ 3380677 h 3505215"/>
              <a:gd name="connsiteX2" fmla="*/ 454161 w 1966876"/>
              <a:gd name="connsiteY2" fmla="*/ 3505216 h 3505215"/>
              <a:gd name="connsiteX3" fmla="*/ 0 w 1966876"/>
              <a:gd name="connsiteY3" fmla="*/ 3413649 h 3505215"/>
              <a:gd name="connsiteX4" fmla="*/ 0 w 1966876"/>
              <a:gd name="connsiteY4" fmla="*/ 0 h 3505215"/>
              <a:gd name="connsiteX5" fmla="*/ 1966877 w 1966876"/>
              <a:gd name="connsiteY5" fmla="*/ 0 h 3505215"/>
              <a:gd name="connsiteX6" fmla="*/ 1966877 w 1966876"/>
              <a:gd name="connsiteY6" fmla="*/ 3505216 h 3505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6876" h="3505215">
                <a:moveTo>
                  <a:pt x="1966877" y="3505216"/>
                </a:moveTo>
                <a:cubicBezTo>
                  <a:pt x="1966877" y="3505216"/>
                  <a:pt x="1699500" y="3380677"/>
                  <a:pt x="1384503" y="3380677"/>
                </a:cubicBezTo>
                <a:cubicBezTo>
                  <a:pt x="1151924" y="3380677"/>
                  <a:pt x="686764" y="3505216"/>
                  <a:pt x="454161" y="3505216"/>
                </a:cubicBezTo>
                <a:cubicBezTo>
                  <a:pt x="212432" y="3505216"/>
                  <a:pt x="0" y="3413649"/>
                  <a:pt x="0" y="3413649"/>
                </a:cubicBezTo>
                <a:lnTo>
                  <a:pt x="0" y="0"/>
                </a:lnTo>
                <a:lnTo>
                  <a:pt x="1966877" y="0"/>
                </a:lnTo>
                <a:lnTo>
                  <a:pt x="1966877" y="3505216"/>
                </a:lnTo>
                <a:close/>
              </a:path>
            </a:pathLst>
          </a:custGeom>
          <a:solidFill>
            <a:schemeClr val="accent2">
              <a:alpha val="85000"/>
            </a:schemeClr>
          </a:solidFill>
          <a:ln w="28575" cap="flat">
            <a:noFill/>
            <a:prstDash val="solid"/>
            <a:miter/>
          </a:ln>
          <a:effectLst>
            <a:outerShdw blurRad="736600" dist="50800" dir="5400000" algn="ctr" rotWithShape="0">
              <a:srgbClr val="000000">
                <a:alpha val="31000"/>
              </a:srgbClr>
            </a:outerShdw>
          </a:effectLst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iṣḻîḋe">
            <a:extLst>
              <a:ext uri="{FF2B5EF4-FFF2-40B4-BE49-F238E27FC236}">
                <a16:creationId xmlns:a16="http://schemas.microsoft.com/office/drawing/2014/main" id="{3E8243F3-F3BE-4535-A05F-12A200E1C724}"/>
              </a:ext>
            </a:extLst>
          </p:cNvPr>
          <p:cNvSpPr txBox="1"/>
          <p:nvPr/>
        </p:nvSpPr>
        <p:spPr>
          <a:xfrm>
            <a:off x="5225719" y="2617263"/>
            <a:ext cx="1635727" cy="49976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3"/>
                </a:solidFill>
              </a:rPr>
              <a:t>Supporting text here. </a:t>
            </a:r>
          </a:p>
          <a:p>
            <a:r>
              <a:rPr lang="en-US" altLang="zh-CN" sz="1200" dirty="0">
                <a:solidFill>
                  <a:schemeClr val="accent3"/>
                </a:solidFill>
              </a:rPr>
              <a:t>……</a:t>
            </a:r>
          </a:p>
        </p:txBody>
      </p:sp>
      <p:sp>
        <p:nvSpPr>
          <p:cNvPr id="24" name="îsḻiḑé">
            <a:extLst>
              <a:ext uri="{FF2B5EF4-FFF2-40B4-BE49-F238E27FC236}">
                <a16:creationId xmlns:a16="http://schemas.microsoft.com/office/drawing/2014/main" id="{947D2739-B636-43B2-AA82-262D54F61570}"/>
              </a:ext>
            </a:extLst>
          </p:cNvPr>
          <p:cNvSpPr txBox="1"/>
          <p:nvPr/>
        </p:nvSpPr>
        <p:spPr>
          <a:xfrm>
            <a:off x="5225719" y="2145295"/>
            <a:ext cx="1635727" cy="47196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altLang="zh-CN" sz="2000" b="1" dirty="0" err="1">
                <a:solidFill>
                  <a:schemeClr val="accent3"/>
                </a:solidFill>
              </a:rPr>
              <a:t>Text</a:t>
            </a:r>
            <a:r>
              <a:rPr lang="en-US" altLang="zh-CN" sz="2000" b="1" dirty="0">
                <a:solidFill>
                  <a:schemeClr val="accent3"/>
                </a:solidFill>
              </a:rPr>
              <a:t> here</a:t>
            </a:r>
            <a:endParaRPr lang="id-ID" altLang="zh-CN" sz="2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10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ṣḷi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îṩḻiḓè">
            <a:extLst>
              <a:ext uri="{FF2B5EF4-FFF2-40B4-BE49-F238E27FC236}">
                <a16:creationId xmlns:a16="http://schemas.microsoft.com/office/drawing/2014/main" id="{6AB074B1-CF58-457B-95D3-68BBA1A3731B}"/>
              </a:ext>
            </a:extLst>
          </p:cNvPr>
          <p:cNvSpPr/>
          <p:nvPr/>
        </p:nvSpPr>
        <p:spPr>
          <a:xfrm>
            <a:off x="0" y="4491929"/>
            <a:ext cx="12185649" cy="202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26" name="ïsľíḓê">
            <a:extLst>
              <a:ext uri="{FF2B5EF4-FFF2-40B4-BE49-F238E27FC236}">
                <a16:creationId xmlns:a16="http://schemas.microsoft.com/office/drawing/2014/main" id="{292F13A5-E12A-406F-93F3-6ADBFE1FEC97}"/>
              </a:ext>
            </a:extLst>
          </p:cNvPr>
          <p:cNvGrpSpPr/>
          <p:nvPr/>
        </p:nvGrpSpPr>
        <p:grpSpPr>
          <a:xfrm>
            <a:off x="1776075" y="1819945"/>
            <a:ext cx="8639849" cy="4580372"/>
            <a:chOff x="2119860" y="1819945"/>
            <a:chExt cx="8639849" cy="4580372"/>
          </a:xfrm>
        </p:grpSpPr>
        <p:grpSp>
          <p:nvGrpSpPr>
            <p:cNvPr id="18" name="íšľïḑê">
              <a:extLst>
                <a:ext uri="{FF2B5EF4-FFF2-40B4-BE49-F238E27FC236}">
                  <a16:creationId xmlns:a16="http://schemas.microsoft.com/office/drawing/2014/main" id="{020DF1EF-9132-4359-AE08-EE0D3B8F8BD8}"/>
                </a:ext>
              </a:extLst>
            </p:cNvPr>
            <p:cNvGrpSpPr/>
            <p:nvPr/>
          </p:nvGrpSpPr>
          <p:grpSpPr>
            <a:xfrm>
              <a:off x="7509242" y="1819945"/>
              <a:ext cx="3250467" cy="4580372"/>
              <a:chOff x="7509242" y="1553728"/>
              <a:chExt cx="3250467" cy="4580372"/>
            </a:xfrm>
          </p:grpSpPr>
          <p:sp>
            <p:nvSpPr>
              <p:cNvPr id="6" name="isľiḑê">
                <a:extLst>
                  <a:ext uri="{FF2B5EF4-FFF2-40B4-BE49-F238E27FC236}">
                    <a16:creationId xmlns:a16="http://schemas.microsoft.com/office/drawing/2014/main" id="{87F522C1-1F9D-43B8-9D56-CE7F25FD9958}"/>
                  </a:ext>
                </a:extLst>
              </p:cNvPr>
              <p:cNvSpPr txBox="1"/>
              <p:nvPr/>
            </p:nvSpPr>
            <p:spPr>
              <a:xfrm>
                <a:off x="7618291" y="1553728"/>
                <a:ext cx="3032369" cy="11029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SzPct val="25000"/>
                </a:pPr>
                <a:r>
                  <a:rPr lang="en-US" sz="2000" b="1" dirty="0">
                    <a:cs typeface="+mn-ea"/>
                    <a:sym typeface="+mn-lt"/>
                  </a:rPr>
                  <a:t>Unified Fonts Make Reading More F</a:t>
                </a:r>
                <a:r>
                  <a:rPr lang="en-US" sz="100" b="1" dirty="0">
                    <a:cs typeface="+mn-ea"/>
                    <a:sym typeface="+mn-lt"/>
                  </a:rPr>
                  <a:t> </a:t>
                </a:r>
                <a:r>
                  <a:rPr lang="en-US" sz="2000" b="1" dirty="0" err="1">
                    <a:cs typeface="+mn-ea"/>
                    <a:sym typeface="+mn-lt"/>
                  </a:rPr>
                  <a:t>luent</a:t>
                </a:r>
                <a:r>
                  <a:rPr lang="en-US" sz="2000" b="1" dirty="0">
                    <a:cs typeface="+mn-ea"/>
                    <a:sym typeface="+mn-lt"/>
                  </a:rPr>
                  <a:t>.</a:t>
                </a:r>
              </a:p>
            </p:txBody>
          </p:sp>
          <p:sp>
            <p:nvSpPr>
              <p:cNvPr id="7" name="íśļíďê">
                <a:extLst>
                  <a:ext uri="{FF2B5EF4-FFF2-40B4-BE49-F238E27FC236}">
                    <a16:creationId xmlns:a16="http://schemas.microsoft.com/office/drawing/2014/main" id="{2B7B0096-E5E4-4313-A9FC-5973C940ED16}"/>
                  </a:ext>
                </a:extLst>
              </p:cNvPr>
              <p:cNvSpPr/>
              <p:nvPr/>
            </p:nvSpPr>
            <p:spPr>
              <a:xfrm>
                <a:off x="7509242" y="2624647"/>
                <a:ext cx="3250467" cy="1808907"/>
              </a:xfrm>
              <a:prstGeom prst="rect">
                <a:avLst/>
              </a:prstGeom>
              <a:blipFill>
                <a:blip r:embed="rId2" cstate="screen">
                  <a:duotone>
                    <a:prstClr val="black"/>
                    <a:schemeClr val="accent3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 w="38100">
                <a:noFill/>
                <a:round/>
                <a:headEnd/>
                <a:tailEnd/>
              </a:ln>
              <a:effectLst>
                <a:outerShdw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8" name="îṣḻîdé">
                <a:extLst>
                  <a:ext uri="{FF2B5EF4-FFF2-40B4-BE49-F238E27FC236}">
                    <a16:creationId xmlns:a16="http://schemas.microsoft.com/office/drawing/2014/main" id="{B520937D-04CA-44A4-8790-5C4CBD51C23D}"/>
                  </a:ext>
                </a:extLst>
              </p:cNvPr>
              <p:cNvGrpSpPr/>
              <p:nvPr/>
            </p:nvGrpSpPr>
            <p:grpSpPr>
              <a:xfrm>
                <a:off x="7696687" y="4953000"/>
                <a:ext cx="2875576" cy="1181100"/>
                <a:chOff x="7900621" y="3458273"/>
                <a:chExt cx="2342418" cy="1181100"/>
              </a:xfrm>
            </p:grpSpPr>
            <p:sp>
              <p:nvSpPr>
                <p:cNvPr id="10" name="ïsḻíḓe">
                  <a:extLst>
                    <a:ext uri="{FF2B5EF4-FFF2-40B4-BE49-F238E27FC236}">
                      <a16:creationId xmlns:a16="http://schemas.microsoft.com/office/drawing/2014/main" id="{0DE214CB-E9C4-483C-99BB-A0FEDC7F7C69}"/>
                    </a:ext>
                  </a:extLst>
                </p:cNvPr>
                <p:cNvSpPr/>
                <p:nvPr/>
              </p:nvSpPr>
              <p:spPr bwMode="auto">
                <a:xfrm>
                  <a:off x="7900621" y="3865581"/>
                  <a:ext cx="2342416" cy="7737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30000"/>
                    </a:lnSpc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Copy paste fonts. Choose the only option </a:t>
                  </a:r>
                  <a:r>
                    <a:rPr lang="en-US" altLang="zh-CN" sz="1100">
                      <a:cs typeface="+mn-ea"/>
                      <a:sym typeface="+mn-lt"/>
                    </a:rPr>
                    <a:t>to retain</a:t>
                  </a:r>
                  <a:r>
                    <a:rPr lang="en-US" altLang="zh-CN" sz="100">
                      <a:cs typeface="+mn-ea"/>
                      <a:sym typeface="+mn-lt"/>
                    </a:rPr>
                    <a:t> </a:t>
                  </a:r>
                  <a:r>
                    <a:rPr lang="en-US" altLang="zh-CN" sz="1100">
                      <a:cs typeface="+mn-ea"/>
                      <a:sym typeface="+mn-lt"/>
                    </a:rPr>
                    <a:t> </a:t>
                  </a:r>
                  <a:r>
                    <a:rPr lang="en-US" altLang="zh-CN" sz="1100" dirty="0">
                      <a:cs typeface="+mn-ea"/>
                      <a:sym typeface="+mn-lt"/>
                    </a:rPr>
                    <a:t>text.</a:t>
                  </a:r>
                </a:p>
                <a:p>
                  <a:pPr algn="ctr">
                    <a:lnSpc>
                      <a:spcPct val="130000"/>
                    </a:lnSpc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……</a:t>
                  </a:r>
                </a:p>
              </p:txBody>
            </p:sp>
            <p:sp>
              <p:nvSpPr>
                <p:cNvPr id="11" name="îśľiḑé">
                  <a:extLst>
                    <a:ext uri="{FF2B5EF4-FFF2-40B4-BE49-F238E27FC236}">
                      <a16:creationId xmlns:a16="http://schemas.microsoft.com/office/drawing/2014/main" id="{257A4C77-E0F6-4EAF-8F57-00D802C510EF}"/>
                    </a:ext>
                  </a:extLst>
                </p:cNvPr>
                <p:cNvSpPr txBox="1"/>
                <p:nvPr/>
              </p:nvSpPr>
              <p:spPr bwMode="auto">
                <a:xfrm>
                  <a:off x="7900621" y="3458273"/>
                  <a:ext cx="2342418" cy="4073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600" b="1" dirty="0">
                      <a:cs typeface="+mn-ea"/>
                      <a:sym typeface="+mn-lt"/>
                    </a:rPr>
                    <a:t>Text he</a:t>
                  </a:r>
                  <a:r>
                    <a:rPr lang="en-US" altLang="zh-CN" sz="100" b="1" dirty="0">
                      <a:cs typeface="+mn-ea"/>
                      <a:sym typeface="+mn-lt"/>
                    </a:rPr>
                    <a:t> </a:t>
                  </a:r>
                  <a:r>
                    <a:rPr lang="en-US" altLang="zh-CN" sz="1600" b="1" dirty="0">
                      <a:cs typeface="+mn-ea"/>
                      <a:sym typeface="+mn-lt"/>
                    </a:rPr>
                    <a:t>re</a:t>
                  </a:r>
                </a:p>
              </p:txBody>
            </p:sp>
          </p:grpSp>
          <p:sp>
            <p:nvSpPr>
              <p:cNvPr id="9" name="íś1ïďè">
                <a:extLst>
                  <a:ext uri="{FF2B5EF4-FFF2-40B4-BE49-F238E27FC236}">
                    <a16:creationId xmlns:a16="http://schemas.microsoft.com/office/drawing/2014/main" id="{D5FB9B76-C8D6-464C-9CDA-C10029838B88}"/>
                  </a:ext>
                </a:extLst>
              </p:cNvPr>
              <p:cNvSpPr/>
              <p:nvPr/>
            </p:nvSpPr>
            <p:spPr>
              <a:xfrm>
                <a:off x="8864475" y="4694076"/>
                <a:ext cx="540000" cy="36000"/>
              </a:xfrm>
              <a:prstGeom prst="rect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iṩḻiḓè">
              <a:extLst>
                <a:ext uri="{FF2B5EF4-FFF2-40B4-BE49-F238E27FC236}">
                  <a16:creationId xmlns:a16="http://schemas.microsoft.com/office/drawing/2014/main" id="{502DC3A7-BD91-4CBE-A1DC-8EBF2EEA3F2B}"/>
                </a:ext>
              </a:extLst>
            </p:cNvPr>
            <p:cNvGrpSpPr/>
            <p:nvPr/>
          </p:nvGrpSpPr>
          <p:grpSpPr>
            <a:xfrm>
              <a:off x="2119860" y="1819945"/>
              <a:ext cx="3250467" cy="4580372"/>
              <a:chOff x="7509242" y="1553728"/>
              <a:chExt cx="3250467" cy="4580372"/>
            </a:xfrm>
          </p:grpSpPr>
          <p:sp>
            <p:nvSpPr>
              <p:cNvPr id="20" name="ïṥlîḓe">
                <a:extLst>
                  <a:ext uri="{FF2B5EF4-FFF2-40B4-BE49-F238E27FC236}">
                    <a16:creationId xmlns:a16="http://schemas.microsoft.com/office/drawing/2014/main" id="{08C02823-6EB8-4B7E-B0FE-E4AD4D4D2CBC}"/>
                  </a:ext>
                </a:extLst>
              </p:cNvPr>
              <p:cNvSpPr txBox="1"/>
              <p:nvPr/>
            </p:nvSpPr>
            <p:spPr>
              <a:xfrm>
                <a:off x="7618291" y="1553728"/>
                <a:ext cx="3032369" cy="11029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SzPct val="25000"/>
                </a:pPr>
                <a:r>
                  <a:rPr lang="en-US" sz="2000" b="1" dirty="0">
                    <a:cs typeface="+mn-ea"/>
                    <a:sym typeface="+mn-lt"/>
                  </a:rPr>
                  <a:t>Unified Fonts Make Reading More F</a:t>
                </a:r>
                <a:r>
                  <a:rPr lang="en-US" sz="100" b="1" dirty="0">
                    <a:cs typeface="+mn-ea"/>
                    <a:sym typeface="+mn-lt"/>
                  </a:rPr>
                  <a:t> </a:t>
                </a:r>
                <a:r>
                  <a:rPr lang="en-US" sz="2000" b="1" dirty="0" err="1">
                    <a:cs typeface="+mn-ea"/>
                    <a:sym typeface="+mn-lt"/>
                  </a:rPr>
                  <a:t>luent</a:t>
                </a:r>
                <a:r>
                  <a:rPr lang="en-US" sz="2000" b="1" dirty="0">
                    <a:cs typeface="+mn-ea"/>
                    <a:sym typeface="+mn-lt"/>
                  </a:rPr>
                  <a:t>.</a:t>
                </a:r>
              </a:p>
            </p:txBody>
          </p:sp>
          <p:sp>
            <p:nvSpPr>
              <p:cNvPr id="21" name="ïšḻïďè">
                <a:extLst>
                  <a:ext uri="{FF2B5EF4-FFF2-40B4-BE49-F238E27FC236}">
                    <a16:creationId xmlns:a16="http://schemas.microsoft.com/office/drawing/2014/main" id="{72C1AC67-58B6-49B6-A314-BB226306B82E}"/>
                  </a:ext>
                </a:extLst>
              </p:cNvPr>
              <p:cNvSpPr/>
              <p:nvPr/>
            </p:nvSpPr>
            <p:spPr>
              <a:xfrm>
                <a:off x="7509242" y="2624647"/>
                <a:ext cx="3250467" cy="1808907"/>
              </a:xfrm>
              <a:prstGeom prst="rect">
                <a:avLst/>
              </a:prstGeom>
              <a:blipFill>
                <a:blip r:embed="rId3" cstate="screen">
                  <a:duotone>
                    <a:prstClr val="black"/>
                    <a:schemeClr val="accent3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 w="38100">
                <a:noFill/>
                <a:round/>
                <a:headEnd/>
                <a:tailEnd/>
              </a:ln>
              <a:effectLst>
                <a:outerShdw dist="381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2" name="ïŝľíḑe">
                <a:extLst>
                  <a:ext uri="{FF2B5EF4-FFF2-40B4-BE49-F238E27FC236}">
                    <a16:creationId xmlns:a16="http://schemas.microsoft.com/office/drawing/2014/main" id="{A57DB385-7CB8-4DD5-90D1-B73AB3AF6B3D}"/>
                  </a:ext>
                </a:extLst>
              </p:cNvPr>
              <p:cNvGrpSpPr/>
              <p:nvPr/>
            </p:nvGrpSpPr>
            <p:grpSpPr>
              <a:xfrm>
                <a:off x="7696687" y="4953000"/>
                <a:ext cx="2875576" cy="1181100"/>
                <a:chOff x="7900621" y="3458273"/>
                <a:chExt cx="2342418" cy="1181100"/>
              </a:xfrm>
            </p:grpSpPr>
            <p:sp>
              <p:nvSpPr>
                <p:cNvPr id="24" name="í$ļidé">
                  <a:extLst>
                    <a:ext uri="{FF2B5EF4-FFF2-40B4-BE49-F238E27FC236}">
                      <a16:creationId xmlns:a16="http://schemas.microsoft.com/office/drawing/2014/main" id="{3D7E2E74-FF75-4643-A8D4-3D984B462589}"/>
                    </a:ext>
                  </a:extLst>
                </p:cNvPr>
                <p:cNvSpPr/>
                <p:nvPr/>
              </p:nvSpPr>
              <p:spPr bwMode="auto">
                <a:xfrm>
                  <a:off x="7900621" y="3865581"/>
                  <a:ext cx="2342416" cy="7737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30000"/>
                    </a:lnSpc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Copy paste fonts. Choose the only option </a:t>
                  </a:r>
                  <a:r>
                    <a:rPr lang="en-US" altLang="zh-CN" sz="1100">
                      <a:cs typeface="+mn-ea"/>
                      <a:sym typeface="+mn-lt"/>
                    </a:rPr>
                    <a:t>to retain</a:t>
                  </a:r>
                  <a:r>
                    <a:rPr lang="en-US" altLang="zh-CN" sz="100">
                      <a:cs typeface="+mn-ea"/>
                      <a:sym typeface="+mn-lt"/>
                    </a:rPr>
                    <a:t> </a:t>
                  </a:r>
                  <a:r>
                    <a:rPr lang="en-US" altLang="zh-CN" sz="1100">
                      <a:cs typeface="+mn-ea"/>
                      <a:sym typeface="+mn-lt"/>
                    </a:rPr>
                    <a:t> </a:t>
                  </a:r>
                  <a:r>
                    <a:rPr lang="en-US" altLang="zh-CN" sz="1100" dirty="0">
                      <a:cs typeface="+mn-ea"/>
                      <a:sym typeface="+mn-lt"/>
                    </a:rPr>
                    <a:t>text.</a:t>
                  </a:r>
                </a:p>
                <a:p>
                  <a:pPr algn="ctr">
                    <a:lnSpc>
                      <a:spcPct val="130000"/>
                    </a:lnSpc>
                  </a:pPr>
                  <a:r>
                    <a:rPr lang="en-US" altLang="zh-CN" sz="1100" dirty="0">
                      <a:cs typeface="+mn-ea"/>
                      <a:sym typeface="+mn-lt"/>
                    </a:rPr>
                    <a:t>……</a:t>
                  </a:r>
                </a:p>
              </p:txBody>
            </p:sp>
            <p:sp>
              <p:nvSpPr>
                <p:cNvPr id="25" name="ïŝḷíḋé">
                  <a:extLst>
                    <a:ext uri="{FF2B5EF4-FFF2-40B4-BE49-F238E27FC236}">
                      <a16:creationId xmlns:a16="http://schemas.microsoft.com/office/drawing/2014/main" id="{022D0315-3EDE-4017-BA59-B5E352BE968A}"/>
                    </a:ext>
                  </a:extLst>
                </p:cNvPr>
                <p:cNvSpPr txBox="1"/>
                <p:nvPr/>
              </p:nvSpPr>
              <p:spPr bwMode="auto">
                <a:xfrm>
                  <a:off x="7900621" y="3458273"/>
                  <a:ext cx="2342418" cy="4073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000" tIns="46800" rIns="90000" bIns="4680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600" b="1" dirty="0">
                      <a:cs typeface="+mn-ea"/>
                      <a:sym typeface="+mn-lt"/>
                    </a:rPr>
                    <a:t>Text he</a:t>
                  </a:r>
                  <a:r>
                    <a:rPr lang="en-US" altLang="zh-CN" sz="100" b="1" dirty="0">
                      <a:cs typeface="+mn-ea"/>
                      <a:sym typeface="+mn-lt"/>
                    </a:rPr>
                    <a:t> </a:t>
                  </a:r>
                  <a:r>
                    <a:rPr lang="en-US" altLang="zh-CN" sz="1600" b="1" dirty="0">
                      <a:cs typeface="+mn-ea"/>
                      <a:sym typeface="+mn-lt"/>
                    </a:rPr>
                    <a:t>re</a:t>
                  </a:r>
                </a:p>
              </p:txBody>
            </p:sp>
          </p:grpSp>
          <p:sp>
            <p:nvSpPr>
              <p:cNvPr id="23" name="îṧľîḓe">
                <a:extLst>
                  <a:ext uri="{FF2B5EF4-FFF2-40B4-BE49-F238E27FC236}">
                    <a16:creationId xmlns:a16="http://schemas.microsoft.com/office/drawing/2014/main" id="{B2B7385E-006E-4F05-8DF6-535A59AEDC6A}"/>
                  </a:ext>
                </a:extLst>
              </p:cNvPr>
              <p:cNvSpPr/>
              <p:nvPr/>
            </p:nvSpPr>
            <p:spPr>
              <a:xfrm>
                <a:off x="8864475" y="4694076"/>
                <a:ext cx="540000" cy="36000"/>
              </a:xfrm>
              <a:prstGeom prst="rect">
                <a:avLst/>
              </a:prstGeom>
              <a:solidFill>
                <a:schemeClr val="accent2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704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Sļí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ṡlîďe">
            <a:extLst>
              <a:ext uri="{FF2B5EF4-FFF2-40B4-BE49-F238E27FC236}">
                <a16:creationId xmlns:a16="http://schemas.microsoft.com/office/drawing/2014/main" id="{3A8376D7-5923-4E93-8F41-ECEA66B9D2EC}"/>
              </a:ext>
            </a:extLst>
          </p:cNvPr>
          <p:cNvSpPr/>
          <p:nvPr/>
        </p:nvSpPr>
        <p:spPr>
          <a:xfrm>
            <a:off x="440481" y="0"/>
            <a:ext cx="2835276" cy="6858000"/>
          </a:xfrm>
          <a:prstGeom prst="rect">
            <a:avLst/>
          </a:prstGeom>
          <a:blipFill>
            <a:blip r:embed="rId2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5" name="işḻïḑé">
            <a:extLst>
              <a:ext uri="{FF2B5EF4-FFF2-40B4-BE49-F238E27FC236}">
                <a16:creationId xmlns:a16="http://schemas.microsoft.com/office/drawing/2014/main" id="{2F373318-EE35-4610-879D-A9BD34658BED}"/>
              </a:ext>
            </a:extLst>
          </p:cNvPr>
          <p:cNvCxnSpPr/>
          <p:nvPr/>
        </p:nvCxnSpPr>
        <p:spPr>
          <a:xfrm>
            <a:off x="8028731" y="2077244"/>
            <a:ext cx="0" cy="310991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ïŝľîḑe">
            <a:extLst>
              <a:ext uri="{FF2B5EF4-FFF2-40B4-BE49-F238E27FC236}">
                <a16:creationId xmlns:a16="http://schemas.microsoft.com/office/drawing/2014/main" id="{D7A251D7-69B8-4DD3-B88C-34B23F8D7776}"/>
              </a:ext>
            </a:extLst>
          </p:cNvPr>
          <p:cNvGrpSpPr/>
          <p:nvPr/>
        </p:nvGrpSpPr>
        <p:grpSpPr>
          <a:xfrm>
            <a:off x="7957293" y="2204733"/>
            <a:ext cx="2252663" cy="709009"/>
            <a:chOff x="8177212" y="2001533"/>
            <a:chExt cx="2252663" cy="709009"/>
          </a:xfrm>
        </p:grpSpPr>
        <p:grpSp>
          <p:nvGrpSpPr>
            <p:cNvPr id="17" name="íṥļíḋe">
              <a:extLst>
                <a:ext uri="{FF2B5EF4-FFF2-40B4-BE49-F238E27FC236}">
                  <a16:creationId xmlns:a16="http://schemas.microsoft.com/office/drawing/2014/main" id="{43213BF3-5C19-4E3C-AB5F-EFD57CAA98EE}"/>
                </a:ext>
              </a:extLst>
            </p:cNvPr>
            <p:cNvGrpSpPr/>
            <p:nvPr/>
          </p:nvGrpSpPr>
          <p:grpSpPr>
            <a:xfrm>
              <a:off x="8514129" y="2001533"/>
              <a:ext cx="1915746" cy="709009"/>
              <a:chOff x="8666529" y="1990724"/>
              <a:chExt cx="1915746" cy="709009"/>
            </a:xfrm>
          </p:grpSpPr>
          <p:sp>
            <p:nvSpPr>
              <p:cNvPr id="19" name="iṡ1iḍé">
                <a:extLst>
                  <a:ext uri="{FF2B5EF4-FFF2-40B4-BE49-F238E27FC236}">
                    <a16:creationId xmlns:a16="http://schemas.microsoft.com/office/drawing/2014/main" id="{50FA9991-CD2C-49DE-BC30-E37C878EBC13}"/>
                  </a:ext>
                </a:extLst>
              </p:cNvPr>
              <p:cNvSpPr/>
              <p:nvPr/>
            </p:nvSpPr>
            <p:spPr bwMode="auto">
              <a:xfrm>
                <a:off x="8666529" y="2356759"/>
                <a:ext cx="1915745" cy="3429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/>
                  <a:t>Supporting </a:t>
                </a:r>
                <a:r>
                  <a:rPr lang="en-US" altLang="zh-CN" sz="100"/>
                  <a:t> </a:t>
                </a:r>
                <a:r>
                  <a:rPr lang="en-US" altLang="zh-CN" sz="1100"/>
                  <a:t>text </a:t>
                </a:r>
                <a:r>
                  <a:rPr lang="en-US" altLang="zh-CN" sz="1100" dirty="0"/>
                  <a:t>here……</a:t>
                </a:r>
              </a:p>
            </p:txBody>
          </p:sp>
          <p:sp>
            <p:nvSpPr>
              <p:cNvPr id="20" name="î$1ïḋê">
                <a:extLst>
                  <a:ext uri="{FF2B5EF4-FFF2-40B4-BE49-F238E27FC236}">
                    <a16:creationId xmlns:a16="http://schemas.microsoft.com/office/drawing/2014/main" id="{E864E95E-B6AB-4D50-8281-2A0236F85D56}"/>
                  </a:ext>
                </a:extLst>
              </p:cNvPr>
              <p:cNvSpPr txBox="1"/>
              <p:nvPr/>
            </p:nvSpPr>
            <p:spPr bwMode="auto">
              <a:xfrm>
                <a:off x="8666529" y="1990724"/>
                <a:ext cx="1915746" cy="366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 b="1"/>
                  <a:t>Text</a:t>
                </a:r>
                <a:r>
                  <a:rPr lang="en-US" altLang="zh-CN" sz="100" b="1"/>
                  <a:t> </a:t>
                </a:r>
                <a:r>
                  <a:rPr lang="en-US" altLang="zh-CN" sz="1400" b="1"/>
                  <a:t> </a:t>
                </a:r>
                <a:r>
                  <a:rPr lang="en-US" altLang="zh-CN" sz="1400" b="1" dirty="0"/>
                  <a:t>here</a:t>
                </a:r>
              </a:p>
            </p:txBody>
          </p:sp>
        </p:grpSp>
        <p:sp>
          <p:nvSpPr>
            <p:cNvPr id="18" name="íṡḷîḍè">
              <a:extLst>
                <a:ext uri="{FF2B5EF4-FFF2-40B4-BE49-F238E27FC236}">
                  <a16:creationId xmlns:a16="http://schemas.microsoft.com/office/drawing/2014/main" id="{BDBA0A2B-49D0-4E19-9514-D1C6C2E109EF}"/>
                </a:ext>
              </a:extLst>
            </p:cNvPr>
            <p:cNvSpPr/>
            <p:nvPr/>
          </p:nvSpPr>
          <p:spPr>
            <a:xfrm>
              <a:off x="8177212" y="2284599"/>
              <a:ext cx="142876" cy="142876"/>
            </a:xfrm>
            <a:prstGeom prst="ellipse">
              <a:avLst/>
            </a:prstGeom>
            <a:solidFill>
              <a:schemeClr val="accent1"/>
            </a:solidFill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îšlïḓê">
            <a:extLst>
              <a:ext uri="{FF2B5EF4-FFF2-40B4-BE49-F238E27FC236}">
                <a16:creationId xmlns:a16="http://schemas.microsoft.com/office/drawing/2014/main" id="{F58F5609-DFA7-4B72-A4AF-BB031B36904A}"/>
              </a:ext>
            </a:extLst>
          </p:cNvPr>
          <p:cNvGrpSpPr/>
          <p:nvPr/>
        </p:nvGrpSpPr>
        <p:grpSpPr>
          <a:xfrm>
            <a:off x="7957293" y="3277696"/>
            <a:ext cx="2252663" cy="709009"/>
            <a:chOff x="8177212" y="3074496"/>
            <a:chExt cx="2252663" cy="709009"/>
          </a:xfrm>
        </p:grpSpPr>
        <p:grpSp>
          <p:nvGrpSpPr>
            <p:cNvPr id="13" name="ï$ľîďé">
              <a:extLst>
                <a:ext uri="{FF2B5EF4-FFF2-40B4-BE49-F238E27FC236}">
                  <a16:creationId xmlns:a16="http://schemas.microsoft.com/office/drawing/2014/main" id="{4E845EF1-57FC-4E2D-BF81-1A219505CE38}"/>
                </a:ext>
              </a:extLst>
            </p:cNvPr>
            <p:cNvGrpSpPr/>
            <p:nvPr/>
          </p:nvGrpSpPr>
          <p:grpSpPr>
            <a:xfrm>
              <a:off x="8514129" y="3074496"/>
              <a:ext cx="1915746" cy="709009"/>
              <a:chOff x="8666529" y="1990724"/>
              <a:chExt cx="1915746" cy="709009"/>
            </a:xfrm>
          </p:grpSpPr>
          <p:sp>
            <p:nvSpPr>
              <p:cNvPr id="15" name="íṥ1iḑé">
                <a:extLst>
                  <a:ext uri="{FF2B5EF4-FFF2-40B4-BE49-F238E27FC236}">
                    <a16:creationId xmlns:a16="http://schemas.microsoft.com/office/drawing/2014/main" id="{D1EC985B-FEDE-46F3-96CA-AA8157E08956}"/>
                  </a:ext>
                </a:extLst>
              </p:cNvPr>
              <p:cNvSpPr/>
              <p:nvPr/>
            </p:nvSpPr>
            <p:spPr bwMode="auto">
              <a:xfrm>
                <a:off x="8666529" y="2356759"/>
                <a:ext cx="1915745" cy="3429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/>
                  <a:t>Supporting </a:t>
                </a:r>
                <a:r>
                  <a:rPr lang="en-US" altLang="zh-CN" sz="100"/>
                  <a:t> </a:t>
                </a:r>
                <a:r>
                  <a:rPr lang="en-US" altLang="zh-CN" sz="1100"/>
                  <a:t>text </a:t>
                </a:r>
                <a:r>
                  <a:rPr lang="en-US" altLang="zh-CN" sz="1100" dirty="0"/>
                  <a:t>here……</a:t>
                </a:r>
              </a:p>
            </p:txBody>
          </p:sp>
          <p:sp>
            <p:nvSpPr>
              <p:cNvPr id="16" name="išļídè">
                <a:extLst>
                  <a:ext uri="{FF2B5EF4-FFF2-40B4-BE49-F238E27FC236}">
                    <a16:creationId xmlns:a16="http://schemas.microsoft.com/office/drawing/2014/main" id="{767846A6-6975-4B8E-9755-51DD0F6174BF}"/>
                  </a:ext>
                </a:extLst>
              </p:cNvPr>
              <p:cNvSpPr txBox="1"/>
              <p:nvPr/>
            </p:nvSpPr>
            <p:spPr bwMode="auto">
              <a:xfrm>
                <a:off x="8666529" y="1990724"/>
                <a:ext cx="1915746" cy="366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 b="1"/>
                  <a:t>Text</a:t>
                </a:r>
                <a:r>
                  <a:rPr lang="en-US" altLang="zh-CN" sz="100" b="1"/>
                  <a:t> </a:t>
                </a:r>
                <a:r>
                  <a:rPr lang="en-US" altLang="zh-CN" sz="1400" b="1"/>
                  <a:t> </a:t>
                </a:r>
                <a:r>
                  <a:rPr lang="en-US" altLang="zh-CN" sz="1400" b="1" dirty="0"/>
                  <a:t>here</a:t>
                </a:r>
              </a:p>
            </p:txBody>
          </p:sp>
        </p:grpSp>
        <p:sp>
          <p:nvSpPr>
            <p:cNvPr id="14" name="íšľîḍè">
              <a:extLst>
                <a:ext uri="{FF2B5EF4-FFF2-40B4-BE49-F238E27FC236}">
                  <a16:creationId xmlns:a16="http://schemas.microsoft.com/office/drawing/2014/main" id="{6C3D16E8-354D-4CC5-9A0A-B9C98BF5B05E}"/>
                </a:ext>
              </a:extLst>
            </p:cNvPr>
            <p:cNvSpPr/>
            <p:nvPr/>
          </p:nvSpPr>
          <p:spPr>
            <a:xfrm>
              <a:off x="8177212" y="3357562"/>
              <a:ext cx="142876" cy="142876"/>
            </a:xfrm>
            <a:prstGeom prst="ellipse">
              <a:avLst/>
            </a:prstGeom>
            <a:solidFill>
              <a:schemeClr val="accent2"/>
            </a:solidFill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íṧ1iḑè">
            <a:extLst>
              <a:ext uri="{FF2B5EF4-FFF2-40B4-BE49-F238E27FC236}">
                <a16:creationId xmlns:a16="http://schemas.microsoft.com/office/drawing/2014/main" id="{462DA21F-C2A6-480A-A60B-658FA01C3D9E}"/>
              </a:ext>
            </a:extLst>
          </p:cNvPr>
          <p:cNvGrpSpPr/>
          <p:nvPr/>
        </p:nvGrpSpPr>
        <p:grpSpPr>
          <a:xfrm>
            <a:off x="7957293" y="4350658"/>
            <a:ext cx="2252663" cy="709009"/>
            <a:chOff x="8177212" y="4147458"/>
            <a:chExt cx="2252663" cy="709009"/>
          </a:xfrm>
        </p:grpSpPr>
        <p:grpSp>
          <p:nvGrpSpPr>
            <p:cNvPr id="9" name="ïsļiḍe">
              <a:extLst>
                <a:ext uri="{FF2B5EF4-FFF2-40B4-BE49-F238E27FC236}">
                  <a16:creationId xmlns:a16="http://schemas.microsoft.com/office/drawing/2014/main" id="{241D59BB-BD9C-4920-BAC0-0A67770E6140}"/>
                </a:ext>
              </a:extLst>
            </p:cNvPr>
            <p:cNvGrpSpPr/>
            <p:nvPr/>
          </p:nvGrpSpPr>
          <p:grpSpPr>
            <a:xfrm>
              <a:off x="8514129" y="4147458"/>
              <a:ext cx="1915746" cy="709009"/>
              <a:chOff x="8666529" y="1990724"/>
              <a:chExt cx="1915746" cy="709009"/>
            </a:xfrm>
          </p:grpSpPr>
          <p:sp>
            <p:nvSpPr>
              <p:cNvPr id="11" name="islîḑé">
                <a:extLst>
                  <a:ext uri="{FF2B5EF4-FFF2-40B4-BE49-F238E27FC236}">
                    <a16:creationId xmlns:a16="http://schemas.microsoft.com/office/drawing/2014/main" id="{F1025D6D-D021-45D2-8F21-60942A17D4F8}"/>
                  </a:ext>
                </a:extLst>
              </p:cNvPr>
              <p:cNvSpPr/>
              <p:nvPr/>
            </p:nvSpPr>
            <p:spPr bwMode="auto">
              <a:xfrm>
                <a:off x="8666529" y="2356759"/>
                <a:ext cx="1915745" cy="3429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/>
                  <a:t>Supporting </a:t>
                </a:r>
                <a:r>
                  <a:rPr lang="en-US" altLang="zh-CN" sz="100"/>
                  <a:t> </a:t>
                </a:r>
                <a:r>
                  <a:rPr lang="en-US" altLang="zh-CN" sz="1100"/>
                  <a:t>text </a:t>
                </a:r>
                <a:r>
                  <a:rPr lang="en-US" altLang="zh-CN" sz="1100" dirty="0"/>
                  <a:t>here……</a:t>
                </a:r>
              </a:p>
            </p:txBody>
          </p:sp>
          <p:sp>
            <p:nvSpPr>
              <p:cNvPr id="12" name="îsḷiḍé">
                <a:extLst>
                  <a:ext uri="{FF2B5EF4-FFF2-40B4-BE49-F238E27FC236}">
                    <a16:creationId xmlns:a16="http://schemas.microsoft.com/office/drawing/2014/main" id="{BE546C3D-6B12-4FCC-BC34-D1CDAFFA84D6}"/>
                  </a:ext>
                </a:extLst>
              </p:cNvPr>
              <p:cNvSpPr txBox="1"/>
              <p:nvPr/>
            </p:nvSpPr>
            <p:spPr bwMode="auto">
              <a:xfrm>
                <a:off x="8666529" y="1990724"/>
                <a:ext cx="1915746" cy="366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 b="1"/>
                  <a:t>Text</a:t>
                </a:r>
                <a:r>
                  <a:rPr lang="en-US" altLang="zh-CN" sz="100" b="1"/>
                  <a:t> </a:t>
                </a:r>
                <a:r>
                  <a:rPr lang="en-US" altLang="zh-CN" sz="1400" b="1"/>
                  <a:t> </a:t>
                </a:r>
                <a:r>
                  <a:rPr lang="en-US" altLang="zh-CN" sz="1400" b="1" dirty="0"/>
                  <a:t>here</a:t>
                </a:r>
              </a:p>
            </p:txBody>
          </p:sp>
        </p:grpSp>
        <p:sp>
          <p:nvSpPr>
            <p:cNvPr id="10" name="ïṡḷïḍê">
              <a:extLst>
                <a:ext uri="{FF2B5EF4-FFF2-40B4-BE49-F238E27FC236}">
                  <a16:creationId xmlns:a16="http://schemas.microsoft.com/office/drawing/2014/main" id="{D5A7BC4E-7711-4287-8B5B-623E26C2D8A3}"/>
                </a:ext>
              </a:extLst>
            </p:cNvPr>
            <p:cNvSpPr/>
            <p:nvPr/>
          </p:nvSpPr>
          <p:spPr>
            <a:xfrm>
              <a:off x="8177212" y="4430524"/>
              <a:ext cx="142876" cy="142876"/>
            </a:xfrm>
            <a:prstGeom prst="ellipse">
              <a:avLst/>
            </a:prstGeom>
            <a:solidFill>
              <a:schemeClr val="accent1"/>
            </a:solidFill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ísḻiḋe">
            <a:extLst>
              <a:ext uri="{FF2B5EF4-FFF2-40B4-BE49-F238E27FC236}">
                <a16:creationId xmlns:a16="http://schemas.microsoft.com/office/drawing/2014/main" id="{FD162C1E-82D6-435C-9FB9-1229612EE8B8}"/>
              </a:ext>
            </a:extLst>
          </p:cNvPr>
          <p:cNvGrpSpPr/>
          <p:nvPr/>
        </p:nvGrpSpPr>
        <p:grpSpPr>
          <a:xfrm>
            <a:off x="2540635" y="2204733"/>
            <a:ext cx="2021475" cy="2845061"/>
            <a:chOff x="2540635" y="2204733"/>
            <a:chExt cx="2021475" cy="2845061"/>
          </a:xfrm>
        </p:grpSpPr>
        <p:sp>
          <p:nvSpPr>
            <p:cNvPr id="23" name="îsḻîdè">
              <a:extLst>
                <a:ext uri="{FF2B5EF4-FFF2-40B4-BE49-F238E27FC236}">
                  <a16:creationId xmlns:a16="http://schemas.microsoft.com/office/drawing/2014/main" id="{84FB08E0-501C-4373-8F1A-6457E017C2B6}"/>
                </a:ext>
              </a:extLst>
            </p:cNvPr>
            <p:cNvSpPr/>
            <p:nvPr/>
          </p:nvSpPr>
          <p:spPr>
            <a:xfrm>
              <a:off x="2540635" y="2204733"/>
              <a:ext cx="1596445" cy="2845061"/>
            </a:xfrm>
            <a:custGeom>
              <a:avLst/>
              <a:gdLst>
                <a:gd name="connsiteX0" fmla="*/ 1966877 w 1966876"/>
                <a:gd name="connsiteY0" fmla="*/ 3505216 h 3505215"/>
                <a:gd name="connsiteX1" fmla="*/ 1384503 w 1966876"/>
                <a:gd name="connsiteY1" fmla="*/ 3380677 h 3505215"/>
                <a:gd name="connsiteX2" fmla="*/ 454161 w 1966876"/>
                <a:gd name="connsiteY2" fmla="*/ 3505216 h 3505215"/>
                <a:gd name="connsiteX3" fmla="*/ 0 w 1966876"/>
                <a:gd name="connsiteY3" fmla="*/ 3413649 h 3505215"/>
                <a:gd name="connsiteX4" fmla="*/ 0 w 1966876"/>
                <a:gd name="connsiteY4" fmla="*/ 0 h 3505215"/>
                <a:gd name="connsiteX5" fmla="*/ 1966877 w 1966876"/>
                <a:gd name="connsiteY5" fmla="*/ 0 h 3505215"/>
                <a:gd name="connsiteX6" fmla="*/ 1966877 w 1966876"/>
                <a:gd name="connsiteY6" fmla="*/ 3505216 h 3505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6876" h="3505215">
                  <a:moveTo>
                    <a:pt x="1966877" y="3505216"/>
                  </a:moveTo>
                  <a:cubicBezTo>
                    <a:pt x="1966877" y="3505216"/>
                    <a:pt x="1699500" y="3380677"/>
                    <a:pt x="1384503" y="3380677"/>
                  </a:cubicBezTo>
                  <a:cubicBezTo>
                    <a:pt x="1151924" y="3380677"/>
                    <a:pt x="686764" y="3505216"/>
                    <a:pt x="454161" y="3505216"/>
                  </a:cubicBezTo>
                  <a:cubicBezTo>
                    <a:pt x="212432" y="3505216"/>
                    <a:pt x="0" y="3413649"/>
                    <a:pt x="0" y="3413649"/>
                  </a:cubicBezTo>
                  <a:lnTo>
                    <a:pt x="0" y="0"/>
                  </a:lnTo>
                  <a:lnTo>
                    <a:pt x="1966877" y="0"/>
                  </a:lnTo>
                  <a:lnTo>
                    <a:pt x="1966877" y="3505216"/>
                  </a:ln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24" name="ïsľíde">
              <a:extLst>
                <a:ext uri="{FF2B5EF4-FFF2-40B4-BE49-F238E27FC236}">
                  <a16:creationId xmlns:a16="http://schemas.microsoft.com/office/drawing/2014/main" id="{D977C184-8641-4847-9FB9-5FC4C0DD7481}"/>
                </a:ext>
              </a:extLst>
            </p:cNvPr>
            <p:cNvGrpSpPr/>
            <p:nvPr/>
          </p:nvGrpSpPr>
          <p:grpSpPr>
            <a:xfrm>
              <a:off x="3712049" y="2441250"/>
              <a:ext cx="850061" cy="268487"/>
              <a:chOff x="3629274" y="2242987"/>
              <a:chExt cx="850061" cy="268487"/>
            </a:xfrm>
          </p:grpSpPr>
          <p:sp>
            <p:nvSpPr>
              <p:cNvPr id="25" name="išlïďe">
                <a:extLst>
                  <a:ext uri="{FF2B5EF4-FFF2-40B4-BE49-F238E27FC236}">
                    <a16:creationId xmlns:a16="http://schemas.microsoft.com/office/drawing/2014/main" id="{2743B503-F7E3-44C7-A71F-67D75A1F44F1}"/>
                  </a:ext>
                </a:extLst>
              </p:cNvPr>
              <p:cNvSpPr/>
              <p:nvPr/>
            </p:nvSpPr>
            <p:spPr>
              <a:xfrm>
                <a:off x="3629274" y="2242987"/>
                <a:ext cx="850061" cy="53824"/>
              </a:xfrm>
              <a:custGeom>
                <a:avLst/>
                <a:gdLst>
                  <a:gd name="connsiteX0" fmla="*/ 1595534 w 1595533"/>
                  <a:gd name="connsiteY0" fmla="*/ 101026 h 101026"/>
                  <a:gd name="connsiteX1" fmla="*/ 1123111 w 1595533"/>
                  <a:gd name="connsiteY1" fmla="*/ 0 h 101026"/>
                  <a:gd name="connsiteX2" fmla="*/ 368416 w 1595533"/>
                  <a:gd name="connsiteY2" fmla="*/ 101026 h 101026"/>
                  <a:gd name="connsiteX3" fmla="*/ 0 w 1595533"/>
                  <a:gd name="connsiteY3" fmla="*/ 26747 h 10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5533" h="101026">
                    <a:moveTo>
                      <a:pt x="1595534" y="101026"/>
                    </a:moveTo>
                    <a:cubicBezTo>
                      <a:pt x="1595534" y="101026"/>
                      <a:pt x="1378638" y="0"/>
                      <a:pt x="1123111" y="0"/>
                    </a:cubicBezTo>
                    <a:cubicBezTo>
                      <a:pt x="934442" y="0"/>
                      <a:pt x="557104" y="101026"/>
                      <a:pt x="368416" y="101026"/>
                    </a:cubicBezTo>
                    <a:cubicBezTo>
                      <a:pt x="172325" y="101026"/>
                      <a:pt x="0" y="26747"/>
                      <a:pt x="0" y="26747"/>
                    </a:cubicBezTo>
                  </a:path>
                </a:pathLst>
              </a:custGeom>
              <a:noFill/>
              <a:ln w="2857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îSľîḍe">
                <a:extLst>
                  <a:ext uri="{FF2B5EF4-FFF2-40B4-BE49-F238E27FC236}">
                    <a16:creationId xmlns:a16="http://schemas.microsoft.com/office/drawing/2014/main" id="{68DD7C09-FF78-45FF-87BE-378311E7B06A}"/>
                  </a:ext>
                </a:extLst>
              </p:cNvPr>
              <p:cNvSpPr/>
              <p:nvPr/>
            </p:nvSpPr>
            <p:spPr>
              <a:xfrm>
                <a:off x="3629274" y="2350319"/>
                <a:ext cx="850061" cy="53824"/>
              </a:xfrm>
              <a:custGeom>
                <a:avLst/>
                <a:gdLst>
                  <a:gd name="connsiteX0" fmla="*/ 1595534 w 1595533"/>
                  <a:gd name="connsiteY0" fmla="*/ 101026 h 101026"/>
                  <a:gd name="connsiteX1" fmla="*/ 1123111 w 1595533"/>
                  <a:gd name="connsiteY1" fmla="*/ 0 h 101026"/>
                  <a:gd name="connsiteX2" fmla="*/ 368416 w 1595533"/>
                  <a:gd name="connsiteY2" fmla="*/ 101026 h 101026"/>
                  <a:gd name="connsiteX3" fmla="*/ 0 w 1595533"/>
                  <a:gd name="connsiteY3" fmla="*/ 26747 h 10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5533" h="101026">
                    <a:moveTo>
                      <a:pt x="1595534" y="101026"/>
                    </a:moveTo>
                    <a:cubicBezTo>
                      <a:pt x="1595534" y="101026"/>
                      <a:pt x="1378638" y="0"/>
                      <a:pt x="1123111" y="0"/>
                    </a:cubicBezTo>
                    <a:cubicBezTo>
                      <a:pt x="934442" y="0"/>
                      <a:pt x="557104" y="101026"/>
                      <a:pt x="368416" y="101026"/>
                    </a:cubicBezTo>
                    <a:cubicBezTo>
                      <a:pt x="172325" y="101026"/>
                      <a:pt x="0" y="26747"/>
                      <a:pt x="0" y="26747"/>
                    </a:cubicBezTo>
                  </a:path>
                </a:pathLst>
              </a:custGeom>
              <a:noFill/>
              <a:ln w="2857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î$ḷîḑè">
                <a:extLst>
                  <a:ext uri="{FF2B5EF4-FFF2-40B4-BE49-F238E27FC236}">
                    <a16:creationId xmlns:a16="http://schemas.microsoft.com/office/drawing/2014/main" id="{E23D957D-2985-44C0-9338-108DE218EEDE}"/>
                  </a:ext>
                </a:extLst>
              </p:cNvPr>
              <p:cNvSpPr/>
              <p:nvPr/>
            </p:nvSpPr>
            <p:spPr>
              <a:xfrm>
                <a:off x="3629274" y="2457650"/>
                <a:ext cx="850061" cy="53824"/>
              </a:xfrm>
              <a:custGeom>
                <a:avLst/>
                <a:gdLst>
                  <a:gd name="connsiteX0" fmla="*/ 1595534 w 1595533"/>
                  <a:gd name="connsiteY0" fmla="*/ 101026 h 101026"/>
                  <a:gd name="connsiteX1" fmla="*/ 1123111 w 1595533"/>
                  <a:gd name="connsiteY1" fmla="*/ 0 h 101026"/>
                  <a:gd name="connsiteX2" fmla="*/ 368416 w 1595533"/>
                  <a:gd name="connsiteY2" fmla="*/ 101026 h 101026"/>
                  <a:gd name="connsiteX3" fmla="*/ 0 w 1595533"/>
                  <a:gd name="connsiteY3" fmla="*/ 26747 h 10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5533" h="101026">
                    <a:moveTo>
                      <a:pt x="1595534" y="101026"/>
                    </a:moveTo>
                    <a:cubicBezTo>
                      <a:pt x="1595534" y="101026"/>
                      <a:pt x="1378638" y="0"/>
                      <a:pt x="1123111" y="0"/>
                    </a:cubicBezTo>
                    <a:cubicBezTo>
                      <a:pt x="934442" y="0"/>
                      <a:pt x="557104" y="101026"/>
                      <a:pt x="368416" y="101026"/>
                    </a:cubicBezTo>
                    <a:cubicBezTo>
                      <a:pt x="172325" y="101026"/>
                      <a:pt x="0" y="26747"/>
                      <a:pt x="0" y="26747"/>
                    </a:cubicBezTo>
                  </a:path>
                </a:pathLst>
              </a:custGeom>
              <a:noFill/>
              <a:ln w="2857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" name="ísḻidé">
            <a:extLst>
              <a:ext uri="{FF2B5EF4-FFF2-40B4-BE49-F238E27FC236}">
                <a16:creationId xmlns:a16="http://schemas.microsoft.com/office/drawing/2014/main" id="{712A74C9-DE3A-4559-ACBD-908F0DDE12EC}"/>
              </a:ext>
            </a:extLst>
          </p:cNvPr>
          <p:cNvSpPr txBox="1"/>
          <p:nvPr/>
        </p:nvSpPr>
        <p:spPr>
          <a:xfrm>
            <a:off x="3342430" y="2902933"/>
            <a:ext cx="3324226" cy="1683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buSzPct val="25000"/>
            </a:pPr>
            <a:r>
              <a:rPr lang="en-US" sz="2400" b="1" dirty="0"/>
              <a:t>Unified</a:t>
            </a:r>
            <a:r>
              <a:rPr lang="en-US" sz="100" b="1" dirty="0"/>
              <a:t> </a:t>
            </a:r>
          </a:p>
          <a:p>
            <a:pPr>
              <a:buSzPct val="25000"/>
            </a:pPr>
            <a:r>
              <a:rPr lang="en-US" sz="2400" b="1" dirty="0"/>
              <a:t>Fonts Make</a:t>
            </a:r>
          </a:p>
          <a:p>
            <a:pPr>
              <a:buSzPct val="25000"/>
            </a:pPr>
            <a:r>
              <a:rPr lang="en-US" sz="2400" b="1" dirty="0"/>
              <a:t>Reading More Fluent.</a:t>
            </a:r>
          </a:p>
        </p:txBody>
      </p:sp>
    </p:spTree>
    <p:extLst>
      <p:ext uri="{BB962C8B-B14F-4D97-AF65-F5344CB8AC3E}">
        <p14:creationId xmlns:p14="http://schemas.microsoft.com/office/powerpoint/2010/main" val="75087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şḻíḋ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iṡlîḑ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202D365-E290-4440-A4E0-EEA60E1C8AB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3" name="îŝlîḑe">
              <a:extLst>
                <a:ext uri="{FF2B5EF4-FFF2-40B4-BE49-F238E27FC236}">
                  <a16:creationId xmlns:a16="http://schemas.microsoft.com/office/drawing/2014/main" id="{742ED21B-0EF1-4174-B5F5-BC8AF612A250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0" name="ïşḷïďê">
                <a:extLst>
                  <a:ext uri="{FF2B5EF4-FFF2-40B4-BE49-F238E27FC236}">
                    <a16:creationId xmlns:a16="http://schemas.microsoft.com/office/drawing/2014/main" id="{E578C968-0FC6-413B-87A5-352DBE9E2FD9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blipFill>
                <a:blip r:embed="rId3" cstate="screen">
                  <a:duotone>
                    <a:prstClr val="black"/>
                    <a:schemeClr val="accent3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 w="28575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îśļidê">
                <a:extLst>
                  <a:ext uri="{FF2B5EF4-FFF2-40B4-BE49-F238E27FC236}">
                    <a16:creationId xmlns:a16="http://schemas.microsoft.com/office/drawing/2014/main" id="{80B353AD-EEF7-4769-9423-C4B4A83735F9}"/>
                  </a:ext>
                </a:extLst>
              </p:cNvPr>
              <p:cNvSpPr/>
              <p:nvPr/>
            </p:nvSpPr>
            <p:spPr>
              <a:xfrm>
                <a:off x="660400" y="1130300"/>
                <a:ext cx="10858500" cy="5003800"/>
              </a:xfrm>
              <a:prstGeom prst="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4" name="isḻîďê">
              <a:extLst>
                <a:ext uri="{FF2B5EF4-FFF2-40B4-BE49-F238E27FC236}">
                  <a16:creationId xmlns:a16="http://schemas.microsoft.com/office/drawing/2014/main" id="{9873A24E-8A6B-4AC7-8408-699E37DA4E2F}"/>
                </a:ext>
              </a:extLst>
            </p:cNvPr>
            <p:cNvGrpSpPr/>
            <p:nvPr/>
          </p:nvGrpSpPr>
          <p:grpSpPr>
            <a:xfrm>
              <a:off x="5548678" y="2114975"/>
              <a:ext cx="5548550" cy="1016001"/>
              <a:chOff x="5451963" y="2077732"/>
              <a:chExt cx="5548550" cy="1016001"/>
            </a:xfrm>
          </p:grpSpPr>
          <p:grpSp>
            <p:nvGrpSpPr>
              <p:cNvPr id="16" name="isḷiḍê">
                <a:extLst>
                  <a:ext uri="{FF2B5EF4-FFF2-40B4-BE49-F238E27FC236}">
                    <a16:creationId xmlns:a16="http://schemas.microsoft.com/office/drawing/2014/main" id="{2945F097-89BE-469F-9523-CEDF06B8A904}"/>
                  </a:ext>
                </a:extLst>
              </p:cNvPr>
              <p:cNvGrpSpPr/>
              <p:nvPr/>
            </p:nvGrpSpPr>
            <p:grpSpPr>
              <a:xfrm>
                <a:off x="5451963" y="2077732"/>
                <a:ext cx="4590562" cy="1016001"/>
                <a:chOff x="4862146" y="2922954"/>
                <a:chExt cx="6656754" cy="1016001"/>
              </a:xfrm>
            </p:grpSpPr>
            <p:sp>
              <p:nvSpPr>
                <p:cNvPr id="18" name="ïSļidê">
                  <a:extLst>
                    <a:ext uri="{FF2B5EF4-FFF2-40B4-BE49-F238E27FC236}">
                      <a16:creationId xmlns:a16="http://schemas.microsoft.com/office/drawing/2014/main" id="{5A42B340-737D-4D80-B59D-DC31F5A4FC01}"/>
                    </a:ext>
                  </a:extLst>
                </p:cNvPr>
                <p:cNvSpPr/>
                <p:nvPr/>
              </p:nvSpPr>
              <p:spPr bwMode="auto">
                <a:xfrm>
                  <a:off x="4862146" y="3444999"/>
                  <a:ext cx="6656754" cy="4939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>
                    <a:lnSpc>
                      <a:spcPct val="130000"/>
                    </a:lnSpc>
                    <a:spcBef>
                      <a:spcPct val="0"/>
                    </a:spcBef>
                  </a:pPr>
                  <a:r>
                    <a:rPr lang="en-US" altLang="zh-CN" sz="1200" dirty="0"/>
                    <a:t>Copy paste fonts. </a:t>
                  </a:r>
                  <a:r>
                    <a:rPr lang="en-US" altLang="zh-CN" sz="1200"/>
                    <a:t>Choose t</a:t>
                  </a:r>
                  <a:r>
                    <a:rPr lang="en-US" altLang="zh-CN" sz="100"/>
                    <a:t> </a:t>
                  </a:r>
                  <a:r>
                    <a:rPr lang="en-US" altLang="zh-CN" sz="1200"/>
                    <a:t>he </a:t>
                  </a:r>
                  <a:r>
                    <a:rPr lang="en-US" altLang="zh-CN" sz="1200" dirty="0"/>
                    <a:t>only option to retain text……</a:t>
                  </a:r>
                </a:p>
              </p:txBody>
            </p:sp>
            <p:sp>
              <p:nvSpPr>
                <p:cNvPr id="19" name="iŝľîḋe">
                  <a:extLst>
                    <a:ext uri="{FF2B5EF4-FFF2-40B4-BE49-F238E27FC236}">
                      <a16:creationId xmlns:a16="http://schemas.microsoft.com/office/drawing/2014/main" id="{8087F5D1-683A-470C-ADA8-22D89655D2F3}"/>
                    </a:ext>
                  </a:extLst>
                </p:cNvPr>
                <p:cNvSpPr txBox="1"/>
                <p:nvPr/>
              </p:nvSpPr>
              <p:spPr bwMode="auto">
                <a:xfrm>
                  <a:off x="4862146" y="2922954"/>
                  <a:ext cx="6656754" cy="5220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>
                    <a:spcBef>
                      <a:spcPct val="0"/>
                    </a:spcBef>
                  </a:pPr>
                  <a:r>
                    <a:rPr lang="en-US" altLang="zh-CN" sz="2000" b="1" dirty="0">
                      <a:solidFill>
                        <a:schemeClr val="accent1"/>
                      </a:solidFill>
                    </a:rPr>
                    <a:t>Text here</a:t>
                  </a:r>
                </a:p>
              </p:txBody>
            </p:sp>
          </p:grpSp>
          <p:sp>
            <p:nvSpPr>
              <p:cNvPr id="17" name="ïş1iḓê">
                <a:extLst>
                  <a:ext uri="{FF2B5EF4-FFF2-40B4-BE49-F238E27FC236}">
                    <a16:creationId xmlns:a16="http://schemas.microsoft.com/office/drawing/2014/main" id="{4948858E-72FC-4E21-9011-FB7456EB4CFF}"/>
                  </a:ext>
                </a:extLst>
              </p:cNvPr>
              <p:cNvSpPr/>
              <p:nvPr/>
            </p:nvSpPr>
            <p:spPr>
              <a:xfrm>
                <a:off x="10137775" y="2154363"/>
                <a:ext cx="862738" cy="862738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altLang="zh-CN" sz="4000" dirty="0">
                    <a:solidFill>
                      <a:schemeClr val="accent2"/>
                    </a:solidFill>
                    <a:latin typeface="Impact" panose="020B0806030902050204" pitchFamily="34" charset="0"/>
                  </a:rPr>
                  <a:t>0</a:t>
                </a:r>
                <a:r>
                  <a:rPr lang="en-US" altLang="zh-CN" sz="100" dirty="0">
                    <a:solidFill>
                      <a:schemeClr val="accent2"/>
                    </a:solidFill>
                    <a:latin typeface="Impact" panose="020B0806030902050204" pitchFamily="34" charset="0"/>
                  </a:rPr>
                  <a:t> </a:t>
                </a:r>
                <a:r>
                  <a:rPr lang="en-US" altLang="zh-CN" sz="4000" dirty="0">
                    <a:solidFill>
                      <a:schemeClr val="accent2"/>
                    </a:solidFill>
                    <a:latin typeface="Impact" panose="020B0806030902050204" pitchFamily="34" charset="0"/>
                  </a:rPr>
                  <a:t>1</a:t>
                </a:r>
                <a:endParaRPr lang="en-US" sz="4000" dirty="0">
                  <a:solidFill>
                    <a:schemeClr val="accent2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5" name="îšľíḑè">
              <a:extLst>
                <a:ext uri="{FF2B5EF4-FFF2-40B4-BE49-F238E27FC236}">
                  <a16:creationId xmlns:a16="http://schemas.microsoft.com/office/drawing/2014/main" id="{CE315763-9B3C-4D01-BCF2-44A4100E1B85}"/>
                </a:ext>
              </a:extLst>
            </p:cNvPr>
            <p:cNvGrpSpPr/>
            <p:nvPr/>
          </p:nvGrpSpPr>
          <p:grpSpPr>
            <a:xfrm>
              <a:off x="5548678" y="3124200"/>
              <a:ext cx="5548550" cy="1016001"/>
              <a:chOff x="5451963" y="2077732"/>
              <a:chExt cx="5548550" cy="1016001"/>
            </a:xfrm>
          </p:grpSpPr>
          <p:grpSp>
            <p:nvGrpSpPr>
              <p:cNvPr id="12" name="îşḷiḍé">
                <a:extLst>
                  <a:ext uri="{FF2B5EF4-FFF2-40B4-BE49-F238E27FC236}">
                    <a16:creationId xmlns:a16="http://schemas.microsoft.com/office/drawing/2014/main" id="{C1C877FD-A478-4D17-9520-5B626E504385}"/>
                  </a:ext>
                </a:extLst>
              </p:cNvPr>
              <p:cNvGrpSpPr/>
              <p:nvPr/>
            </p:nvGrpSpPr>
            <p:grpSpPr>
              <a:xfrm>
                <a:off x="5451963" y="2077732"/>
                <a:ext cx="4590562" cy="1016001"/>
                <a:chOff x="4862146" y="2922954"/>
                <a:chExt cx="6656754" cy="1016001"/>
              </a:xfrm>
            </p:grpSpPr>
            <p:sp>
              <p:nvSpPr>
                <p:cNvPr id="14" name="íṣļîďê">
                  <a:extLst>
                    <a:ext uri="{FF2B5EF4-FFF2-40B4-BE49-F238E27FC236}">
                      <a16:creationId xmlns:a16="http://schemas.microsoft.com/office/drawing/2014/main" id="{35078A66-F622-4BC4-9730-04F8E8041973}"/>
                    </a:ext>
                  </a:extLst>
                </p:cNvPr>
                <p:cNvSpPr/>
                <p:nvPr/>
              </p:nvSpPr>
              <p:spPr bwMode="auto">
                <a:xfrm>
                  <a:off x="4862146" y="3444999"/>
                  <a:ext cx="6656754" cy="4939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>
                    <a:lnSpc>
                      <a:spcPct val="130000"/>
                    </a:lnSpc>
                    <a:spcBef>
                      <a:spcPct val="0"/>
                    </a:spcBef>
                  </a:pPr>
                  <a:r>
                    <a:rPr lang="en-US" altLang="zh-CN" sz="1200" dirty="0"/>
                    <a:t>Copy paste fonts. Choose the only option </a:t>
                  </a:r>
                  <a:r>
                    <a:rPr lang="en-US" altLang="zh-CN" sz="1200"/>
                    <a:t>to re</a:t>
                  </a:r>
                  <a:r>
                    <a:rPr lang="en-US" altLang="zh-CN" sz="100"/>
                    <a:t> </a:t>
                  </a:r>
                  <a:r>
                    <a:rPr lang="en-US" altLang="zh-CN" sz="1200"/>
                    <a:t>tain </a:t>
                  </a:r>
                  <a:r>
                    <a:rPr lang="en-US" altLang="zh-CN" sz="1200" dirty="0"/>
                    <a:t>text……</a:t>
                  </a:r>
                </a:p>
              </p:txBody>
            </p:sp>
            <p:sp>
              <p:nvSpPr>
                <p:cNvPr id="15" name="íṣlîdè">
                  <a:extLst>
                    <a:ext uri="{FF2B5EF4-FFF2-40B4-BE49-F238E27FC236}">
                      <a16:creationId xmlns:a16="http://schemas.microsoft.com/office/drawing/2014/main" id="{5B6FD784-D94D-405B-9530-03E061E6E44D}"/>
                    </a:ext>
                  </a:extLst>
                </p:cNvPr>
                <p:cNvSpPr txBox="1"/>
                <p:nvPr/>
              </p:nvSpPr>
              <p:spPr bwMode="auto">
                <a:xfrm>
                  <a:off x="4862146" y="2922954"/>
                  <a:ext cx="6656754" cy="5220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>
                    <a:spcBef>
                      <a:spcPct val="0"/>
                    </a:spcBef>
                  </a:pPr>
                  <a:r>
                    <a:rPr lang="en-US" altLang="zh-CN" sz="2000" b="1" dirty="0">
                      <a:solidFill>
                        <a:schemeClr val="accent1"/>
                      </a:solidFill>
                    </a:rPr>
                    <a:t>Text here</a:t>
                  </a:r>
                </a:p>
              </p:txBody>
            </p:sp>
          </p:grpSp>
          <p:sp>
            <p:nvSpPr>
              <p:cNvPr id="13" name="îṡḷïďê">
                <a:extLst>
                  <a:ext uri="{FF2B5EF4-FFF2-40B4-BE49-F238E27FC236}">
                    <a16:creationId xmlns:a16="http://schemas.microsoft.com/office/drawing/2014/main" id="{0BE2B9C3-8308-49D7-87EB-8B26963D2F9E}"/>
                  </a:ext>
                </a:extLst>
              </p:cNvPr>
              <p:cNvSpPr/>
              <p:nvPr/>
            </p:nvSpPr>
            <p:spPr>
              <a:xfrm>
                <a:off x="10137775" y="2154363"/>
                <a:ext cx="862738" cy="862738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altLang="zh-CN" sz="4000" dirty="0">
                    <a:solidFill>
                      <a:schemeClr val="accent2"/>
                    </a:solidFill>
                    <a:latin typeface="Impact" panose="020B0806030902050204" pitchFamily="34" charset="0"/>
                  </a:rPr>
                  <a:t>0</a:t>
                </a:r>
                <a:r>
                  <a:rPr lang="en-US" altLang="zh-CN" sz="100" dirty="0">
                    <a:solidFill>
                      <a:schemeClr val="accent2"/>
                    </a:solidFill>
                    <a:latin typeface="Impact" panose="020B0806030902050204" pitchFamily="34" charset="0"/>
                  </a:rPr>
                  <a:t> </a:t>
                </a:r>
                <a:r>
                  <a:rPr lang="en-US" altLang="zh-CN" sz="4000" dirty="0">
                    <a:solidFill>
                      <a:schemeClr val="accent2"/>
                    </a:solidFill>
                    <a:latin typeface="Impact" panose="020B0806030902050204" pitchFamily="34" charset="0"/>
                  </a:rPr>
                  <a:t>2</a:t>
                </a:r>
                <a:endParaRPr lang="en-US" sz="4000" dirty="0">
                  <a:solidFill>
                    <a:schemeClr val="accent2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6" name="ï$ľïḍé">
              <a:extLst>
                <a:ext uri="{FF2B5EF4-FFF2-40B4-BE49-F238E27FC236}">
                  <a16:creationId xmlns:a16="http://schemas.microsoft.com/office/drawing/2014/main" id="{AB216AB2-E0B2-470F-A25A-589C0FC63907}"/>
                </a:ext>
              </a:extLst>
            </p:cNvPr>
            <p:cNvGrpSpPr/>
            <p:nvPr/>
          </p:nvGrpSpPr>
          <p:grpSpPr>
            <a:xfrm>
              <a:off x="5548678" y="4133424"/>
              <a:ext cx="5548550" cy="1016001"/>
              <a:chOff x="5451963" y="2077732"/>
              <a:chExt cx="5548550" cy="1016001"/>
            </a:xfrm>
          </p:grpSpPr>
          <p:grpSp>
            <p:nvGrpSpPr>
              <p:cNvPr id="8" name="îṥľiḍe">
                <a:extLst>
                  <a:ext uri="{FF2B5EF4-FFF2-40B4-BE49-F238E27FC236}">
                    <a16:creationId xmlns:a16="http://schemas.microsoft.com/office/drawing/2014/main" id="{1FA92DE1-71F9-41AC-BF88-1361E2D53164}"/>
                  </a:ext>
                </a:extLst>
              </p:cNvPr>
              <p:cNvGrpSpPr/>
              <p:nvPr/>
            </p:nvGrpSpPr>
            <p:grpSpPr>
              <a:xfrm>
                <a:off x="5451963" y="2077732"/>
                <a:ext cx="4590562" cy="1016001"/>
                <a:chOff x="4862146" y="2922954"/>
                <a:chExt cx="6656754" cy="1016001"/>
              </a:xfrm>
            </p:grpSpPr>
            <p:sp>
              <p:nvSpPr>
                <p:cNvPr id="10" name="išľïḍé">
                  <a:extLst>
                    <a:ext uri="{FF2B5EF4-FFF2-40B4-BE49-F238E27FC236}">
                      <a16:creationId xmlns:a16="http://schemas.microsoft.com/office/drawing/2014/main" id="{7B90E668-9B3B-40E5-A6C3-141AA63DF1F2}"/>
                    </a:ext>
                  </a:extLst>
                </p:cNvPr>
                <p:cNvSpPr/>
                <p:nvPr/>
              </p:nvSpPr>
              <p:spPr bwMode="auto">
                <a:xfrm>
                  <a:off x="4862146" y="3444999"/>
                  <a:ext cx="6656754" cy="4939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>
                    <a:lnSpc>
                      <a:spcPct val="130000"/>
                    </a:lnSpc>
                    <a:spcBef>
                      <a:spcPct val="0"/>
                    </a:spcBef>
                  </a:pPr>
                  <a:r>
                    <a:rPr lang="en-US" altLang="zh-CN" sz="1200" dirty="0"/>
                    <a:t>Copy paste fonts. Choose the only option </a:t>
                  </a:r>
                  <a:r>
                    <a:rPr lang="en-US" altLang="zh-CN" sz="1200"/>
                    <a:t>to re</a:t>
                  </a:r>
                  <a:r>
                    <a:rPr lang="en-US" altLang="zh-CN" sz="100"/>
                    <a:t> </a:t>
                  </a:r>
                  <a:r>
                    <a:rPr lang="en-US" altLang="zh-CN" sz="1200"/>
                    <a:t>tain </a:t>
                  </a:r>
                  <a:r>
                    <a:rPr lang="en-US" altLang="zh-CN" sz="1200" dirty="0"/>
                    <a:t>text……</a:t>
                  </a:r>
                </a:p>
              </p:txBody>
            </p:sp>
            <p:sp>
              <p:nvSpPr>
                <p:cNvPr id="11" name="íS1iḓe">
                  <a:extLst>
                    <a:ext uri="{FF2B5EF4-FFF2-40B4-BE49-F238E27FC236}">
                      <a16:creationId xmlns:a16="http://schemas.microsoft.com/office/drawing/2014/main" id="{8FE032D7-A43F-4EEA-91F1-B96716D1558D}"/>
                    </a:ext>
                  </a:extLst>
                </p:cNvPr>
                <p:cNvSpPr txBox="1"/>
                <p:nvPr/>
              </p:nvSpPr>
              <p:spPr bwMode="auto">
                <a:xfrm>
                  <a:off x="4862146" y="2922954"/>
                  <a:ext cx="6656754" cy="5220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>
                    <a:spcBef>
                      <a:spcPct val="0"/>
                    </a:spcBef>
                  </a:pPr>
                  <a:r>
                    <a:rPr lang="en-US" altLang="zh-CN" sz="2000" b="1" dirty="0">
                      <a:solidFill>
                        <a:schemeClr val="accent1"/>
                      </a:solidFill>
                    </a:rPr>
                    <a:t>Text here</a:t>
                  </a:r>
                </a:p>
              </p:txBody>
            </p:sp>
          </p:grpSp>
          <p:sp>
            <p:nvSpPr>
              <p:cNvPr id="9" name="îsḷiḓe">
                <a:extLst>
                  <a:ext uri="{FF2B5EF4-FFF2-40B4-BE49-F238E27FC236}">
                    <a16:creationId xmlns:a16="http://schemas.microsoft.com/office/drawing/2014/main" id="{CBD5953D-73EF-4F98-B45A-2AD9899539F4}"/>
                  </a:ext>
                </a:extLst>
              </p:cNvPr>
              <p:cNvSpPr/>
              <p:nvPr/>
            </p:nvSpPr>
            <p:spPr>
              <a:xfrm>
                <a:off x="10137775" y="2154363"/>
                <a:ext cx="862738" cy="862738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altLang="zh-CN" sz="4000" dirty="0">
                    <a:solidFill>
                      <a:schemeClr val="accent2"/>
                    </a:solidFill>
                    <a:latin typeface="Impact" panose="020B0806030902050204" pitchFamily="34" charset="0"/>
                  </a:rPr>
                  <a:t>0</a:t>
                </a:r>
                <a:r>
                  <a:rPr lang="en-US" altLang="zh-CN" sz="100" dirty="0">
                    <a:solidFill>
                      <a:schemeClr val="accent2"/>
                    </a:solidFill>
                    <a:latin typeface="Impact" panose="020B0806030902050204" pitchFamily="34" charset="0"/>
                  </a:rPr>
                  <a:t> </a:t>
                </a:r>
                <a:r>
                  <a:rPr lang="en-US" altLang="zh-CN" sz="4000" dirty="0">
                    <a:solidFill>
                      <a:schemeClr val="accent2"/>
                    </a:solidFill>
                    <a:latin typeface="Impact" panose="020B0806030902050204" pitchFamily="34" charset="0"/>
                  </a:rPr>
                  <a:t>3</a:t>
                </a:r>
                <a:endParaRPr lang="en-US" sz="4000" dirty="0">
                  <a:solidFill>
                    <a:schemeClr val="accent2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7" name="îš1ïḋe">
              <a:extLst>
                <a:ext uri="{FF2B5EF4-FFF2-40B4-BE49-F238E27FC236}">
                  <a16:creationId xmlns:a16="http://schemas.microsoft.com/office/drawing/2014/main" id="{37A0F3BE-17D3-47FD-98C5-ED29E315FA26}"/>
                </a:ext>
              </a:extLst>
            </p:cNvPr>
            <p:cNvSpPr txBox="1"/>
            <p:nvPr/>
          </p:nvSpPr>
          <p:spPr>
            <a:xfrm>
              <a:off x="862622" y="3092824"/>
              <a:ext cx="3721100" cy="10787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buSzPct val="25000"/>
              </a:pPr>
              <a:r>
                <a:rPr lang="en-US" sz="2400" b="1" dirty="0"/>
                <a:t>Unified Fonts Make</a:t>
              </a:r>
            </a:p>
            <a:p>
              <a:pPr>
                <a:buSzPct val="25000"/>
              </a:pPr>
              <a:r>
                <a:rPr lang="en-US" sz="2400" b="1"/>
                <a:t>Reading More</a:t>
              </a:r>
              <a:r>
                <a:rPr lang="en-US" sz="100" b="1"/>
                <a:t> </a:t>
              </a:r>
              <a:r>
                <a:rPr lang="en-US" sz="2400" b="1"/>
                <a:t> </a:t>
              </a:r>
              <a:r>
                <a:rPr lang="en-US" sz="2400" b="1" dirty="0"/>
                <a:t>Fluent.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45612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25bf695-daa2-4759-97b7-6398e4bba18c"/>
  <p:tag name="THINKCELLUNDODONOTDELETE" val="0"/>
  <p:tag name="ISLIDE.TEMPLATE" val="99585379-cfde-4e3e-a1e7-500f29ab420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0724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647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23019;#423016;#423010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23019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23019;#423016;#423018;#423017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23019;#423013;#4230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9465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23019;#423016;#423019;#423013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23016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8200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23016;#423019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820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23019;#423018;#423016;#423015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93151"/>
</p:tagLst>
</file>

<file path=ppt/theme/theme1.xml><?xml version="1.0" encoding="utf-8"?>
<a:theme xmlns:a="http://schemas.openxmlformats.org/drawingml/2006/main" name="HORIBA">
  <a:themeElements>
    <a:clrScheme name="浦银安盛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54B93"/>
      </a:accent1>
      <a:accent2>
        <a:srgbClr val="D11818"/>
      </a:accent2>
      <a:accent3>
        <a:srgbClr val="FFFFFF"/>
      </a:accent3>
      <a:accent4>
        <a:srgbClr val="CBCBCB"/>
      </a:accent4>
      <a:accent5>
        <a:srgbClr val="676767"/>
      </a:accent5>
      <a:accent6>
        <a:srgbClr val="1C1C1C"/>
      </a:accent6>
      <a:hlink>
        <a:srgbClr val="D11818"/>
      </a:hlink>
      <a:folHlink>
        <a:srgbClr val="CBCBCB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Mu</Template>
  <TotalTime>0</TotalTime>
  <Words>1730</Words>
  <Application>Microsoft Office PowerPoint</Application>
  <PresentationFormat>宽屏</PresentationFormat>
  <Paragraphs>296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等线</vt:lpstr>
      <vt:lpstr>Arial</vt:lpstr>
      <vt:lpstr>Calibri</vt:lpstr>
      <vt:lpstr>Impact</vt:lpstr>
      <vt:lpstr>HORIBA</vt:lpstr>
      <vt:lpstr>中国石油大学（华东） 文学系学术答辩 PPT</vt:lpstr>
      <vt:lpstr>PowerPoint 演示文稿</vt:lpstr>
      <vt:lpstr>01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中国石油大学文学系学术答辩PPT模板</dc:title>
  <dc:creator>islide</dc:creator>
  <cp:keywords>51PPT模板网（www.51pptmoban.com）</cp:keywords>
  <dc:description>51PPT模板网，幻灯片演示模板及素材免费下载！_x000d_
51PPT模板网 唯一访问网址：www.51pptmoban.com</dc:description>
  <cp:lastModifiedBy>jingtao hu</cp:lastModifiedBy>
  <cp:revision>5</cp:revision>
  <cp:lastPrinted>2020-09-09T16:00:00Z</cp:lastPrinted>
  <dcterms:created xsi:type="dcterms:W3CDTF">2020-09-09T16:00:00Z</dcterms:created>
  <dcterms:modified xsi:type="dcterms:W3CDTF">2024-09-15T03:07:38Z</dcterms:modified>
  <cp:contentStatus>中国石油大学文学系学术答辩PPT模板，www.51pptmoban.com</cp:contentStatus>
  <cp:version>51pptmoban.com（V51PPT-24051303版）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Slide.TEMPLATE">
    <vt:lpwstr>99585379-cfde-4e3e-a1e7-500f29ab420a</vt:lpwstr>
  </property>
</Properties>
</file>