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821" r:id="rId2"/>
    <p:sldId id="1825" r:id="rId3"/>
    <p:sldId id="1816" r:id="rId4"/>
    <p:sldId id="422" r:id="rId5"/>
    <p:sldId id="1826" r:id="rId6"/>
    <p:sldId id="423" r:id="rId7"/>
    <p:sldId id="412" r:id="rId8"/>
    <p:sldId id="357" r:id="rId9"/>
    <p:sldId id="427" r:id="rId10"/>
    <p:sldId id="356" r:id="rId11"/>
    <p:sldId id="1827" r:id="rId12"/>
    <p:sldId id="420" r:id="rId13"/>
    <p:sldId id="434" r:id="rId14"/>
    <p:sldId id="421" r:id="rId15"/>
    <p:sldId id="429" r:id="rId16"/>
    <p:sldId id="414" r:id="rId17"/>
    <p:sldId id="1828" r:id="rId18"/>
    <p:sldId id="419" r:id="rId19"/>
    <p:sldId id="433" r:id="rId20"/>
    <p:sldId id="413" r:id="rId21"/>
    <p:sldId id="358" r:id="rId22"/>
    <p:sldId id="428" r:id="rId23"/>
    <p:sldId id="1829" r:id="rId24"/>
    <p:sldId id="424" r:id="rId25"/>
    <p:sldId id="425" r:id="rId26"/>
    <p:sldId id="409" r:id="rId27"/>
    <p:sldId id="430" r:id="rId28"/>
    <p:sldId id="1823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B00"/>
    <a:srgbClr val="CBCBCB"/>
    <a:srgbClr val="FFC727"/>
    <a:srgbClr val="D1D1D1"/>
    <a:srgbClr val="E6E6E6"/>
    <a:srgbClr val="FF2B5F"/>
    <a:srgbClr val="B40005"/>
    <a:srgbClr val="E9ECF5"/>
    <a:srgbClr val="FFFFFF"/>
    <a:srgbClr val="091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4" autoAdjust="0"/>
    <p:restoredTop sz="95890" autoAdjust="0"/>
  </p:normalViewPr>
  <p:slideViewPr>
    <p:cSldViewPr snapToGrid="0">
      <p:cViewPr varScale="1">
        <p:scale>
          <a:sx n="70" d="100"/>
          <a:sy n="70" d="100"/>
        </p:scale>
        <p:origin x="298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notesViewPr>
    <p:cSldViewPr snapToGrid="0" showGuides="1">
      <p:cViewPr varScale="1">
        <p:scale>
          <a:sx n="83" d="100"/>
          <a:sy n="83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7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4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4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7EDD194-6537-4674-B48C-EACB1A5C0D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9065" y="1524004"/>
            <a:ext cx="5179040" cy="202408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chemeClr val="bg2">
                    <a:alpha val="4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C794B28F-5AE9-4CCF-A888-C2BC64BC2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680" y="3294641"/>
            <a:ext cx="5179040" cy="26871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8897632A-3F97-4F79-A9FC-A12B2156B9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95680" y="1954018"/>
            <a:ext cx="5179041" cy="1333098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4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2" name="íṣ1îḋê">
            <a:extLst>
              <a:ext uri="{FF2B5EF4-FFF2-40B4-BE49-F238E27FC236}">
                <a16:creationId xmlns:a16="http://schemas.microsoft.com/office/drawing/2014/main" id="{4844B81D-FB63-47D0-8C2C-4C9D797BFDDD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1" y="1"/>
            <a:ext cx="5289591" cy="5417820"/>
          </a:xfrm>
          <a:custGeom>
            <a:avLst/>
            <a:gdLst>
              <a:gd name="connsiteX0" fmla="*/ 2457313 w 5289590"/>
              <a:gd name="connsiteY0" fmla="*/ 0 h 5417820"/>
              <a:gd name="connsiteX1" fmla="*/ 0 w 5289590"/>
              <a:gd name="connsiteY1" fmla="*/ 0 h 5417820"/>
              <a:gd name="connsiteX2" fmla="*/ 0 w 5289590"/>
              <a:gd name="connsiteY2" fmla="*/ 5414923 h 5417820"/>
              <a:gd name="connsiteX3" fmla="*/ 249555 w 5289590"/>
              <a:gd name="connsiteY3" fmla="*/ 5415147 h 5417820"/>
              <a:gd name="connsiteX4" fmla="*/ 3224275 w 5289590"/>
              <a:gd name="connsiteY4" fmla="*/ 5417820 h 5417820"/>
              <a:gd name="connsiteX5" fmla="*/ 4957241 w 5289590"/>
              <a:gd name="connsiteY5" fmla="*/ 3815354 h 5417820"/>
              <a:gd name="connsiteX6" fmla="*/ 4957241 w 5289590"/>
              <a:gd name="connsiteY6" fmla="*/ 2308011 h 5417820"/>
              <a:gd name="connsiteX7" fmla="*/ 2522345 w 5289590"/>
              <a:gd name="connsiteY7" fmla="*/ 60040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9590" h="5417820">
                <a:moveTo>
                  <a:pt x="2457313" y="0"/>
                </a:moveTo>
                <a:lnTo>
                  <a:pt x="0" y="0"/>
                </a:lnTo>
                <a:lnTo>
                  <a:pt x="0" y="5414923"/>
                </a:lnTo>
                <a:lnTo>
                  <a:pt x="249555" y="5415147"/>
                </a:lnTo>
                <a:cubicBezTo>
                  <a:pt x="1095202" y="5415907"/>
                  <a:pt x="2079227" y="5416792"/>
                  <a:pt x="3224275" y="5417820"/>
                </a:cubicBezTo>
                <a:cubicBezTo>
                  <a:pt x="3224275" y="5417820"/>
                  <a:pt x="3224275" y="5417820"/>
                  <a:pt x="4957241" y="3815354"/>
                </a:cubicBezTo>
                <a:cubicBezTo>
                  <a:pt x="5400373" y="3398273"/>
                  <a:pt x="5400373" y="2725091"/>
                  <a:pt x="4957241" y="2308011"/>
                </a:cubicBezTo>
                <a:cubicBezTo>
                  <a:pt x="4957241" y="2308011"/>
                  <a:pt x="4957241" y="2308011"/>
                  <a:pt x="2522345" y="6004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800"/>
          </a:p>
        </p:txBody>
      </p:sp>
      <p:sp>
        <p:nvSpPr>
          <p:cNvPr id="23" name="íṥḻîḍé">
            <a:extLst>
              <a:ext uri="{FF2B5EF4-FFF2-40B4-BE49-F238E27FC236}">
                <a16:creationId xmlns:a16="http://schemas.microsoft.com/office/drawing/2014/main" id="{AC2813B8-51D1-4B0D-8C4A-9C66B865D61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1" y="0"/>
            <a:ext cx="6478609" cy="68580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1D25AA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800"/>
          </a:p>
        </p:txBody>
      </p:sp>
      <p:sp>
        <p:nvSpPr>
          <p:cNvPr id="24" name="iṩḷîdé">
            <a:extLst>
              <a:ext uri="{FF2B5EF4-FFF2-40B4-BE49-F238E27FC236}">
                <a16:creationId xmlns:a16="http://schemas.microsoft.com/office/drawing/2014/main" id="{4A41AC1A-0D5C-4A2C-971B-539B0F1A6A71}"/>
              </a:ext>
            </a:extLst>
          </p:cNvPr>
          <p:cNvSpPr>
            <a:spLocks/>
          </p:cNvSpPr>
          <p:nvPr userDrawn="1"/>
        </p:nvSpPr>
        <p:spPr bwMode="auto">
          <a:xfrm rot="10800000" flipV="1">
            <a:off x="1094216" y="3118075"/>
            <a:ext cx="5384395" cy="3737557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1D25AA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5" name="îsľîde">
            <a:extLst>
              <a:ext uri="{FF2B5EF4-FFF2-40B4-BE49-F238E27FC236}">
                <a16:creationId xmlns:a16="http://schemas.microsoft.com/office/drawing/2014/main" id="{7C91B3F0-52DD-42E4-BDB4-18BB7334DE68}"/>
              </a:ext>
            </a:extLst>
          </p:cNvPr>
          <p:cNvSpPr/>
          <p:nvPr userDrawn="1"/>
        </p:nvSpPr>
        <p:spPr>
          <a:xfrm>
            <a:off x="2" y="908471"/>
            <a:ext cx="6478607" cy="5949531"/>
          </a:xfrm>
          <a:custGeom>
            <a:avLst/>
            <a:gdLst>
              <a:gd name="connsiteX0" fmla="*/ 2834585 w 6478607"/>
              <a:gd name="connsiteY0" fmla="*/ 0 h 5949531"/>
              <a:gd name="connsiteX1" fmla="*/ 3317385 w 6478607"/>
              <a:gd name="connsiteY1" fmla="*/ 199498 h 5949531"/>
              <a:gd name="connsiteX2" fmla="*/ 6278892 w 6478607"/>
              <a:gd name="connsiteY2" fmla="*/ 3157794 h 5949531"/>
              <a:gd name="connsiteX3" fmla="*/ 6278892 w 6478607"/>
              <a:gd name="connsiteY3" fmla="*/ 4122348 h 5949531"/>
              <a:gd name="connsiteX4" fmla="*/ 4449726 w 6478607"/>
              <a:gd name="connsiteY4" fmla="*/ 5949531 h 5949531"/>
              <a:gd name="connsiteX5" fmla="*/ 1224421 w 6478607"/>
              <a:gd name="connsiteY5" fmla="*/ 5947045 h 5949531"/>
              <a:gd name="connsiteX6" fmla="*/ 0 w 6478607"/>
              <a:gd name="connsiteY6" fmla="*/ 4723951 h 5949531"/>
              <a:gd name="connsiteX7" fmla="*/ 0 w 6478607"/>
              <a:gd name="connsiteY7" fmla="*/ 2548733 h 5949531"/>
              <a:gd name="connsiteX8" fmla="*/ 2351785 w 6478607"/>
              <a:gd name="connsiteY8" fmla="*/ 199498 h 5949531"/>
              <a:gd name="connsiteX9" fmla="*/ 2834585 w 6478607"/>
              <a:gd name="connsiteY9" fmla="*/ 0 h 59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78607" h="5949531">
                <a:moveTo>
                  <a:pt x="2834585" y="0"/>
                </a:moveTo>
                <a:cubicBezTo>
                  <a:pt x="3009414" y="0"/>
                  <a:pt x="3184242" y="66499"/>
                  <a:pt x="3317385" y="199498"/>
                </a:cubicBezTo>
                <a:cubicBezTo>
                  <a:pt x="6278892" y="3157794"/>
                  <a:pt x="6278892" y="3157794"/>
                  <a:pt x="6278892" y="3157794"/>
                </a:cubicBezTo>
                <a:cubicBezTo>
                  <a:pt x="6545179" y="3423793"/>
                  <a:pt x="6545179" y="3856350"/>
                  <a:pt x="6278892" y="4122348"/>
                </a:cubicBezTo>
                <a:lnTo>
                  <a:pt x="4449726" y="5949531"/>
                </a:lnTo>
                <a:cubicBezTo>
                  <a:pt x="1224421" y="5947045"/>
                  <a:pt x="1224421" y="5947045"/>
                  <a:pt x="1224421" y="5947045"/>
                </a:cubicBezTo>
                <a:cubicBezTo>
                  <a:pt x="0" y="4723951"/>
                  <a:pt x="0" y="4723951"/>
                  <a:pt x="0" y="4723951"/>
                </a:cubicBezTo>
                <a:cubicBezTo>
                  <a:pt x="0" y="2548733"/>
                  <a:pt x="0" y="2548733"/>
                  <a:pt x="0" y="2548733"/>
                </a:cubicBezTo>
                <a:cubicBezTo>
                  <a:pt x="2351785" y="199498"/>
                  <a:pt x="2351785" y="199498"/>
                  <a:pt x="2351785" y="199498"/>
                </a:cubicBezTo>
                <a:cubicBezTo>
                  <a:pt x="2484928" y="66499"/>
                  <a:pt x="2659757" y="0"/>
                  <a:pt x="2834585" y="0"/>
                </a:cubicBez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18955" r="-188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88FAC9B7-F997-4D26-8FDE-134ED29231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32" y="260997"/>
            <a:ext cx="874273" cy="6972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08EFE7ED-9F10-4BB9-B543-3A791986E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5679" y="5487253"/>
            <a:ext cx="5202425" cy="313472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Signature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1538AD9-B0AB-493B-A186-F3E62825E2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1350" y="704850"/>
            <a:ext cx="666750" cy="666750"/>
          </a:xfrm>
          <a:prstGeom prst="rect">
            <a:avLst/>
          </a:prstGeom>
        </p:spPr>
      </p:pic>
      <p:sp>
        <p:nvSpPr>
          <p:cNvPr id="6" name="iṧlîďe">
            <a:extLst>
              <a:ext uri="{FF2B5EF4-FFF2-40B4-BE49-F238E27FC236}">
                <a16:creationId xmlns:a16="http://schemas.microsoft.com/office/drawing/2014/main" id="{22360A8B-4E60-4334-8810-AB878E63F420}"/>
              </a:ext>
            </a:extLst>
          </p:cNvPr>
          <p:cNvSpPr/>
          <p:nvPr userDrawn="1"/>
        </p:nvSpPr>
        <p:spPr>
          <a:xfrm rot="2700000">
            <a:off x="788130" y="762730"/>
            <a:ext cx="310130" cy="310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440F41-D4FB-4DA1-883A-9BD8903DC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844" y="698499"/>
            <a:ext cx="652137" cy="5200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2FAD5E50-C119-406B-9CAD-8547F6BC1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240" y="180974"/>
            <a:ext cx="10850563" cy="1028699"/>
          </a:xfrm>
        </p:spPr>
        <p:txBody>
          <a:bodyPr>
            <a:normAutofit/>
          </a:bodyPr>
          <a:lstStyle>
            <a:lvl1pPr algn="l" eaLnBrk="1" hangingPunct="1">
              <a:spcBef>
                <a:spcPct val="0"/>
              </a:spcBef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2400" b="1" i="1" dirty="0">
                <a:solidFill>
                  <a:schemeClr val="accent1"/>
                </a:solidFill>
              </a:rPr>
              <a:t>Contents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6BF3085-97FE-4304-B828-3A7505B00F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3830" y="3885362"/>
            <a:ext cx="4787648" cy="430054"/>
          </a:xfrm>
        </p:spPr>
        <p:txBody>
          <a:bodyPr anchor="t">
            <a:no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E8B1FA54-3404-4616-93CA-7238FD25DF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23830" y="4370345"/>
            <a:ext cx="4787648" cy="582442"/>
          </a:xfr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AAA4CC-E915-44E5-8383-E048BC2AEF46}"/>
              </a:ext>
            </a:extLst>
          </p:cNvPr>
          <p:cNvGrpSpPr/>
          <p:nvPr userDrawn="1"/>
        </p:nvGrpSpPr>
        <p:grpSpPr>
          <a:xfrm flipH="1">
            <a:off x="7438304" y="2196990"/>
            <a:ext cx="4753696" cy="4661010"/>
            <a:chOff x="-1" y="2196990"/>
            <a:chExt cx="4753696" cy="4661010"/>
          </a:xfrm>
        </p:grpSpPr>
        <p:sp>
          <p:nvSpPr>
            <p:cNvPr id="13" name="is1îďè">
              <a:extLst>
                <a:ext uri="{FF2B5EF4-FFF2-40B4-BE49-F238E27FC236}">
                  <a16:creationId xmlns:a16="http://schemas.microsoft.com/office/drawing/2014/main" id="{5CC3A1E3-C419-490F-9AD5-334EC78B241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>
              <a:off x="-1" y="2196990"/>
              <a:ext cx="4403159" cy="4661010"/>
            </a:xfrm>
            <a:custGeom>
              <a:avLst/>
              <a:gdLst>
                <a:gd name="connsiteX0" fmla="*/ 6468068 w 6478609"/>
                <a:gd name="connsiteY0" fmla="*/ 3674209 h 6858000"/>
                <a:gd name="connsiteX1" fmla="*/ 6478609 w 6478609"/>
                <a:gd name="connsiteY1" fmla="*/ 6858000 h 6858000"/>
                <a:gd name="connsiteX2" fmla="*/ 6418877 w 6478609"/>
                <a:gd name="connsiteY2" fmla="*/ 6847469 h 6858000"/>
                <a:gd name="connsiteX3" fmla="*/ 6316981 w 6478609"/>
                <a:gd name="connsiteY3" fmla="*/ 6780775 h 6858000"/>
                <a:gd name="connsiteX4" fmla="*/ 5009905 w 6478609"/>
                <a:gd name="connsiteY4" fmla="*/ 5474964 h 6858000"/>
                <a:gd name="connsiteX5" fmla="*/ 5009905 w 6478609"/>
                <a:gd name="connsiteY5" fmla="*/ 5050225 h 6858000"/>
                <a:gd name="connsiteX6" fmla="*/ 6309954 w 6478609"/>
                <a:gd name="connsiteY6" fmla="*/ 3751434 h 6858000"/>
                <a:gd name="connsiteX7" fmla="*/ 6408336 w 6478609"/>
                <a:gd name="connsiteY7" fmla="*/ 3684740 h 6858000"/>
                <a:gd name="connsiteX8" fmla="*/ 2028882 w 6478609"/>
                <a:gd name="connsiteY8" fmla="*/ 0 h 6858000"/>
                <a:gd name="connsiteX9" fmla="*/ 5254187 w 6478609"/>
                <a:gd name="connsiteY9" fmla="*/ 2486 h 6858000"/>
                <a:gd name="connsiteX10" fmla="*/ 5254188 w 6478609"/>
                <a:gd name="connsiteY10" fmla="*/ 2487 h 6858000"/>
                <a:gd name="connsiteX11" fmla="*/ 5253400 w 6478609"/>
                <a:gd name="connsiteY11" fmla="*/ 2486 h 6858000"/>
                <a:gd name="connsiteX12" fmla="*/ 2028883 w 6478609"/>
                <a:gd name="connsiteY12" fmla="*/ 1 h 6858000"/>
                <a:gd name="connsiteX13" fmla="*/ 199717 w 6478609"/>
                <a:gd name="connsiteY13" fmla="*/ 1827184 h 6858000"/>
                <a:gd name="connsiteX14" fmla="*/ 49931 w 6478609"/>
                <a:gd name="connsiteY14" fmla="*/ 2566214 h 6858000"/>
                <a:gd name="connsiteX15" fmla="*/ 112342 w 6478609"/>
                <a:gd name="connsiteY15" fmla="*/ 2684832 h 6858000"/>
                <a:gd name="connsiteX16" fmla="*/ 112341 w 6478609"/>
                <a:gd name="connsiteY16" fmla="*/ 2684831 h 6858000"/>
                <a:gd name="connsiteX17" fmla="*/ 199716 w 6478609"/>
                <a:gd name="connsiteY17" fmla="*/ 1827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78609" h="6858000">
                  <a:moveTo>
                    <a:pt x="6468068" y="3674209"/>
                  </a:moveTo>
                  <a:cubicBezTo>
                    <a:pt x="6478609" y="6858000"/>
                    <a:pt x="6478609" y="6858000"/>
                    <a:pt x="6478609" y="6858000"/>
                  </a:cubicBezTo>
                  <a:cubicBezTo>
                    <a:pt x="6418877" y="6847469"/>
                    <a:pt x="6418877" y="6847469"/>
                    <a:pt x="6418877" y="6847469"/>
                  </a:cubicBezTo>
                  <a:cubicBezTo>
                    <a:pt x="6380227" y="6833428"/>
                    <a:pt x="6348604" y="6812367"/>
                    <a:pt x="6316981" y="6780775"/>
                  </a:cubicBezTo>
                  <a:cubicBezTo>
                    <a:pt x="5009905" y="5474964"/>
                    <a:pt x="5009905" y="5474964"/>
                    <a:pt x="5009905" y="5474964"/>
                  </a:cubicBezTo>
                  <a:cubicBezTo>
                    <a:pt x="4893955" y="5355616"/>
                    <a:pt x="4890441" y="5166063"/>
                    <a:pt x="5009905" y="5050225"/>
                  </a:cubicBezTo>
                  <a:cubicBezTo>
                    <a:pt x="6309954" y="3751434"/>
                    <a:pt x="6309954" y="3751434"/>
                    <a:pt x="6309954" y="3751434"/>
                  </a:cubicBezTo>
                  <a:cubicBezTo>
                    <a:pt x="6338063" y="3719842"/>
                    <a:pt x="6373200" y="3698781"/>
                    <a:pt x="6408336" y="3684740"/>
                  </a:cubicBezTo>
                  <a:close/>
                  <a:moveTo>
                    <a:pt x="2028882" y="0"/>
                  </a:moveTo>
                  <a:cubicBezTo>
                    <a:pt x="5254187" y="2486"/>
                    <a:pt x="5254187" y="2486"/>
                    <a:pt x="5254187" y="2486"/>
                  </a:cubicBezTo>
                  <a:lnTo>
                    <a:pt x="5254188" y="2487"/>
                  </a:lnTo>
                  <a:lnTo>
                    <a:pt x="5253400" y="2486"/>
                  </a:lnTo>
                  <a:cubicBezTo>
                    <a:pt x="5241589" y="2477"/>
                    <a:pt x="5052606" y="2332"/>
                    <a:pt x="2028883" y="1"/>
                  </a:cubicBezTo>
                  <a:lnTo>
                    <a:pt x="199717" y="1827184"/>
                  </a:lnTo>
                  <a:cubicBezTo>
                    <a:pt x="2" y="2026683"/>
                    <a:pt x="-49927" y="2319871"/>
                    <a:pt x="49931" y="2566214"/>
                  </a:cubicBezTo>
                  <a:lnTo>
                    <a:pt x="112342" y="2684832"/>
                  </a:lnTo>
                  <a:lnTo>
                    <a:pt x="112341" y="2684831"/>
                  </a:lnTo>
                  <a:cubicBezTo>
                    <a:pt x="-62410" y="2420202"/>
                    <a:pt x="-33285" y="2059932"/>
                    <a:pt x="199716" y="182718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1D25AA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/>
            </a:p>
          </p:txBody>
        </p:sp>
        <p:sp>
          <p:nvSpPr>
            <p:cNvPr id="14" name="íšľîdé">
              <a:extLst>
                <a:ext uri="{FF2B5EF4-FFF2-40B4-BE49-F238E27FC236}">
                  <a16:creationId xmlns:a16="http://schemas.microsoft.com/office/drawing/2014/main" id="{87C1285B-5A35-4045-AD20-4D0B29B4598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1094215" y="4315416"/>
              <a:ext cx="3659480" cy="2540214"/>
            </a:xfrm>
            <a:custGeom>
              <a:avLst/>
              <a:gdLst>
                <a:gd name="T0" fmla="*/ 790 w 1580"/>
                <a:gd name="T1" fmla="*/ 0 h 1098"/>
                <a:gd name="T2" fmla="*/ 893 w 1580"/>
                <a:gd name="T3" fmla="*/ 43 h 1098"/>
                <a:gd name="T4" fmla="*/ 1524 w 1580"/>
                <a:gd name="T5" fmla="*/ 673 h 1098"/>
                <a:gd name="T6" fmla="*/ 1524 w 1580"/>
                <a:gd name="T7" fmla="*/ 879 h 1098"/>
                <a:gd name="T8" fmla="*/ 1305 w 1580"/>
                <a:gd name="T9" fmla="*/ 1098 h 1098"/>
                <a:gd name="T10" fmla="*/ 276 w 1580"/>
                <a:gd name="T11" fmla="*/ 1097 h 1098"/>
                <a:gd name="T12" fmla="*/ 57 w 1580"/>
                <a:gd name="T13" fmla="*/ 878 h 1098"/>
                <a:gd name="T14" fmla="*/ 57 w 1580"/>
                <a:gd name="T15" fmla="*/ 673 h 1098"/>
                <a:gd name="T16" fmla="*/ 687 w 1580"/>
                <a:gd name="T17" fmla="*/ 43 h 1098"/>
                <a:gd name="T18" fmla="*/ 790 w 1580"/>
                <a:gd name="T19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0" h="1098">
                  <a:moveTo>
                    <a:pt x="790" y="0"/>
                  </a:moveTo>
                  <a:cubicBezTo>
                    <a:pt x="827" y="0"/>
                    <a:pt x="864" y="14"/>
                    <a:pt x="893" y="43"/>
                  </a:cubicBezTo>
                  <a:cubicBezTo>
                    <a:pt x="1524" y="673"/>
                    <a:pt x="1524" y="673"/>
                    <a:pt x="1524" y="673"/>
                  </a:cubicBezTo>
                  <a:cubicBezTo>
                    <a:pt x="1580" y="730"/>
                    <a:pt x="1580" y="822"/>
                    <a:pt x="1524" y="879"/>
                  </a:cubicBezTo>
                  <a:cubicBezTo>
                    <a:pt x="1305" y="1098"/>
                    <a:pt x="1305" y="1098"/>
                    <a:pt x="1305" y="1098"/>
                  </a:cubicBezTo>
                  <a:cubicBezTo>
                    <a:pt x="276" y="1097"/>
                    <a:pt x="276" y="1097"/>
                    <a:pt x="276" y="1097"/>
                  </a:cubicBezTo>
                  <a:cubicBezTo>
                    <a:pt x="57" y="878"/>
                    <a:pt x="57" y="878"/>
                    <a:pt x="57" y="878"/>
                  </a:cubicBezTo>
                  <a:cubicBezTo>
                    <a:pt x="0" y="821"/>
                    <a:pt x="0" y="729"/>
                    <a:pt x="57" y="673"/>
                  </a:cubicBezTo>
                  <a:cubicBezTo>
                    <a:pt x="687" y="43"/>
                    <a:pt x="687" y="43"/>
                    <a:pt x="687" y="43"/>
                  </a:cubicBezTo>
                  <a:cubicBezTo>
                    <a:pt x="716" y="14"/>
                    <a:pt x="753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1D25AA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ïṧḻîḓé">
              <a:extLst>
                <a:ext uri="{FF2B5EF4-FFF2-40B4-BE49-F238E27FC236}">
                  <a16:creationId xmlns:a16="http://schemas.microsoft.com/office/drawing/2014/main" id="{03760F1D-538B-4130-83A3-B18972144319}"/>
                </a:ext>
              </a:extLst>
            </p:cNvPr>
            <p:cNvSpPr/>
            <p:nvPr userDrawn="1"/>
          </p:nvSpPr>
          <p:spPr>
            <a:xfrm>
              <a:off x="1" y="2814427"/>
              <a:ext cx="4403157" cy="4043573"/>
            </a:xfrm>
            <a:custGeom>
              <a:avLst/>
              <a:gdLst>
                <a:gd name="connsiteX0" fmla="*/ 2834585 w 6478607"/>
                <a:gd name="connsiteY0" fmla="*/ 0 h 5949531"/>
                <a:gd name="connsiteX1" fmla="*/ 3317385 w 6478607"/>
                <a:gd name="connsiteY1" fmla="*/ 199498 h 5949531"/>
                <a:gd name="connsiteX2" fmla="*/ 6278892 w 6478607"/>
                <a:gd name="connsiteY2" fmla="*/ 3157794 h 5949531"/>
                <a:gd name="connsiteX3" fmla="*/ 6278892 w 6478607"/>
                <a:gd name="connsiteY3" fmla="*/ 4122348 h 5949531"/>
                <a:gd name="connsiteX4" fmla="*/ 4449726 w 6478607"/>
                <a:gd name="connsiteY4" fmla="*/ 5949531 h 5949531"/>
                <a:gd name="connsiteX5" fmla="*/ 1224421 w 6478607"/>
                <a:gd name="connsiteY5" fmla="*/ 5947045 h 5949531"/>
                <a:gd name="connsiteX6" fmla="*/ 0 w 6478607"/>
                <a:gd name="connsiteY6" fmla="*/ 4723951 h 5949531"/>
                <a:gd name="connsiteX7" fmla="*/ 0 w 6478607"/>
                <a:gd name="connsiteY7" fmla="*/ 2548733 h 5949531"/>
                <a:gd name="connsiteX8" fmla="*/ 2351785 w 6478607"/>
                <a:gd name="connsiteY8" fmla="*/ 199498 h 5949531"/>
                <a:gd name="connsiteX9" fmla="*/ 2834585 w 6478607"/>
                <a:gd name="connsiteY9" fmla="*/ 0 h 594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8607" h="5949531">
                  <a:moveTo>
                    <a:pt x="2834585" y="0"/>
                  </a:moveTo>
                  <a:cubicBezTo>
                    <a:pt x="3009414" y="0"/>
                    <a:pt x="3184242" y="66499"/>
                    <a:pt x="3317385" y="199498"/>
                  </a:cubicBezTo>
                  <a:cubicBezTo>
                    <a:pt x="6278892" y="3157794"/>
                    <a:pt x="6278892" y="3157794"/>
                    <a:pt x="6278892" y="3157794"/>
                  </a:cubicBezTo>
                  <a:cubicBezTo>
                    <a:pt x="6545179" y="3423793"/>
                    <a:pt x="6545179" y="3856350"/>
                    <a:pt x="6278892" y="4122348"/>
                  </a:cubicBezTo>
                  <a:lnTo>
                    <a:pt x="4449726" y="5949531"/>
                  </a:lnTo>
                  <a:cubicBezTo>
                    <a:pt x="1224421" y="5947045"/>
                    <a:pt x="1224421" y="5947045"/>
                    <a:pt x="1224421" y="5947045"/>
                  </a:cubicBezTo>
                  <a:cubicBezTo>
                    <a:pt x="0" y="4723951"/>
                    <a:pt x="0" y="4723951"/>
                    <a:pt x="0" y="4723951"/>
                  </a:cubicBezTo>
                  <a:cubicBezTo>
                    <a:pt x="0" y="2548733"/>
                    <a:pt x="0" y="2548733"/>
                    <a:pt x="0" y="2548733"/>
                  </a:cubicBezTo>
                  <a:cubicBezTo>
                    <a:pt x="2351785" y="199498"/>
                    <a:pt x="2351785" y="199498"/>
                    <a:pt x="2351785" y="199498"/>
                  </a:cubicBezTo>
                  <a:cubicBezTo>
                    <a:pt x="2484928" y="66499"/>
                    <a:pt x="2659757" y="0"/>
                    <a:pt x="2834585" y="0"/>
                  </a:cubicBezTo>
                  <a:close/>
                </a:path>
              </a:pathLst>
            </a:custGeom>
            <a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18918" r="-1891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16" name="îśḻíďè">
            <a:extLst>
              <a:ext uri="{FF2B5EF4-FFF2-40B4-BE49-F238E27FC236}">
                <a16:creationId xmlns:a16="http://schemas.microsoft.com/office/drawing/2014/main" id="{0F35290F-8EB1-4974-9345-77023831E03D}"/>
              </a:ext>
            </a:extLst>
          </p:cNvPr>
          <p:cNvSpPr/>
          <p:nvPr userDrawn="1"/>
        </p:nvSpPr>
        <p:spPr>
          <a:xfrm rot="2700000">
            <a:off x="1917701" y="1549381"/>
            <a:ext cx="952500" cy="952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ECBA92B5-BAAF-4F43-A3B4-43CF81B1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80" y="1053151"/>
            <a:ext cx="1737141" cy="1462360"/>
          </a:xfrm>
        </p:spPr>
        <p:txBody>
          <a:bodyPr anchor="b">
            <a:noAutofit/>
          </a:bodyPr>
          <a:lstStyle>
            <a:lvl1pPr algn="ctr">
              <a:defRPr sz="5400" b="0" i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îṥľíďè">
            <a:extLst>
              <a:ext uri="{FF2B5EF4-FFF2-40B4-BE49-F238E27FC236}">
                <a16:creationId xmlns:a16="http://schemas.microsoft.com/office/drawing/2014/main" id="{B8E38B7C-D90E-4CFD-BC8A-8192066AD029}"/>
              </a:ext>
            </a:extLst>
          </p:cNvPr>
          <p:cNvSpPr/>
          <p:nvPr userDrawn="1"/>
        </p:nvSpPr>
        <p:spPr>
          <a:xfrm rot="2700000">
            <a:off x="788130" y="762730"/>
            <a:ext cx="310130" cy="310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709F61C-E22F-47A2-92C9-29EF63B073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844" y="698499"/>
            <a:ext cx="652137" cy="5200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775F99B-9459-4C1F-8D07-9FC41481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37313CFF-BE98-45ED-91E6-3C34C0B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44E57EFE-3F9D-431D-9C4C-E19E861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 algn="l">
              <a:defRPr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F9DB8C5C-33C0-469A-A4EC-F52B4B456E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7241" y="1130299"/>
            <a:ext cx="10640860" cy="500697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34FF4D9-EE8C-436E-AD3C-B5C224535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240" y="180974"/>
            <a:ext cx="10640861" cy="1028699"/>
          </a:xfrm>
        </p:spPr>
        <p:txBody>
          <a:bodyPr>
            <a:normAutofit/>
          </a:bodyPr>
          <a:lstStyle>
            <a:lvl1pPr algn="l" eaLnBrk="1" hangingPunct="1">
              <a:spcBef>
                <a:spcPct val="0"/>
              </a:spcBef>
              <a:buFontTx/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Click to edit Master title style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8367D72F-1891-479F-9FB1-72B478D202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1350" y="704850"/>
            <a:ext cx="666750" cy="666750"/>
          </a:xfrm>
          <a:prstGeom prst="rect">
            <a:avLst/>
          </a:prstGeom>
        </p:spPr>
      </p:pic>
      <p:sp>
        <p:nvSpPr>
          <p:cNvPr id="7" name="íṡḷîḓe">
            <a:extLst>
              <a:ext uri="{FF2B5EF4-FFF2-40B4-BE49-F238E27FC236}">
                <a16:creationId xmlns:a16="http://schemas.microsoft.com/office/drawing/2014/main" id="{0A3F371E-914E-4B5C-87A5-BD853EC46694}"/>
              </a:ext>
            </a:extLst>
          </p:cNvPr>
          <p:cNvSpPr/>
          <p:nvPr userDrawn="1"/>
        </p:nvSpPr>
        <p:spPr>
          <a:xfrm rot="2700000">
            <a:off x="788130" y="762730"/>
            <a:ext cx="310130" cy="310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671355-B564-4D02-B381-AA4C9815B9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844" y="698499"/>
            <a:ext cx="652137" cy="5200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5CF9FCE4-38D4-460C-A891-DEC442854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240" y="180974"/>
            <a:ext cx="10850563" cy="1028699"/>
          </a:xfrm>
        </p:spPr>
        <p:txBody>
          <a:bodyPr>
            <a:normAutofit/>
          </a:bodyPr>
          <a:lstStyle>
            <a:lvl1pPr algn="l" eaLnBrk="1" hangingPunct="1">
              <a:spcBef>
                <a:spcPct val="0"/>
              </a:spcBef>
              <a:buFontTx/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Click to edit Master title style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F6E1844-7F4C-4012-9AF2-41A8A2CB2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49" y="1919511"/>
            <a:ext cx="5099479" cy="914400"/>
          </a:xfrm>
        </p:spPr>
        <p:txBody>
          <a:bodyPr anchor="b">
            <a:noAutofit/>
          </a:bodyPr>
          <a:lstStyle>
            <a:lvl1pPr marL="0" indent="0" algn="l">
              <a:buNone/>
              <a:defRPr sz="6000"/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r>
              <a:rPr lang="en-US" altLang="zh-CN" sz="6000" b="1" dirty="0">
                <a:solidFill>
                  <a:schemeClr val="accent1"/>
                </a:solidFill>
                <a:latin typeface="+mn-ea"/>
              </a:rPr>
              <a:t>THANKS</a:t>
            </a:r>
            <a:endParaRPr lang="zh-CN" altLang="en-US" sz="6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23F15C8-1B5A-4EBC-B89D-EAE3400D08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549" y="2833911"/>
            <a:ext cx="5099479" cy="595089"/>
          </a:xfrm>
        </p:spPr>
        <p:txBody>
          <a:bodyPr>
            <a:no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Supporting text here……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ís1ïdê">
            <a:extLst>
              <a:ext uri="{FF2B5EF4-FFF2-40B4-BE49-F238E27FC236}">
                <a16:creationId xmlns:a16="http://schemas.microsoft.com/office/drawing/2014/main" id="{3930D249-5736-4585-AB8D-FDA744B13532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902409" y="1"/>
            <a:ext cx="5289591" cy="5417820"/>
          </a:xfrm>
          <a:custGeom>
            <a:avLst/>
            <a:gdLst>
              <a:gd name="connsiteX0" fmla="*/ 2457313 w 5289590"/>
              <a:gd name="connsiteY0" fmla="*/ 0 h 5417820"/>
              <a:gd name="connsiteX1" fmla="*/ 0 w 5289590"/>
              <a:gd name="connsiteY1" fmla="*/ 0 h 5417820"/>
              <a:gd name="connsiteX2" fmla="*/ 0 w 5289590"/>
              <a:gd name="connsiteY2" fmla="*/ 5414923 h 5417820"/>
              <a:gd name="connsiteX3" fmla="*/ 249555 w 5289590"/>
              <a:gd name="connsiteY3" fmla="*/ 5415147 h 5417820"/>
              <a:gd name="connsiteX4" fmla="*/ 3224275 w 5289590"/>
              <a:gd name="connsiteY4" fmla="*/ 5417820 h 5417820"/>
              <a:gd name="connsiteX5" fmla="*/ 4957241 w 5289590"/>
              <a:gd name="connsiteY5" fmla="*/ 3815354 h 5417820"/>
              <a:gd name="connsiteX6" fmla="*/ 4957241 w 5289590"/>
              <a:gd name="connsiteY6" fmla="*/ 2308011 h 5417820"/>
              <a:gd name="connsiteX7" fmla="*/ 2522345 w 5289590"/>
              <a:gd name="connsiteY7" fmla="*/ 60040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9590" h="5417820">
                <a:moveTo>
                  <a:pt x="2457313" y="0"/>
                </a:moveTo>
                <a:lnTo>
                  <a:pt x="0" y="0"/>
                </a:lnTo>
                <a:lnTo>
                  <a:pt x="0" y="5414923"/>
                </a:lnTo>
                <a:lnTo>
                  <a:pt x="249555" y="5415147"/>
                </a:lnTo>
                <a:cubicBezTo>
                  <a:pt x="1095202" y="5415907"/>
                  <a:pt x="2079227" y="5416792"/>
                  <a:pt x="3224275" y="5417820"/>
                </a:cubicBezTo>
                <a:cubicBezTo>
                  <a:pt x="3224275" y="5417820"/>
                  <a:pt x="3224275" y="5417820"/>
                  <a:pt x="4957241" y="3815354"/>
                </a:cubicBezTo>
                <a:cubicBezTo>
                  <a:pt x="5400373" y="3398273"/>
                  <a:pt x="5400373" y="2725091"/>
                  <a:pt x="4957241" y="2308011"/>
                </a:cubicBezTo>
                <a:cubicBezTo>
                  <a:pt x="4957241" y="2308011"/>
                  <a:pt x="4957241" y="2308011"/>
                  <a:pt x="2522345" y="6004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800"/>
          </a:p>
        </p:txBody>
      </p:sp>
      <p:sp>
        <p:nvSpPr>
          <p:cNvPr id="13" name="iṩľídè">
            <a:extLst>
              <a:ext uri="{FF2B5EF4-FFF2-40B4-BE49-F238E27FC236}">
                <a16:creationId xmlns:a16="http://schemas.microsoft.com/office/drawing/2014/main" id="{49E60BE9-D551-4D67-B5CF-E1EECBA0B0E7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5713392" y="0"/>
            <a:ext cx="6478609" cy="68580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1D25AA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800"/>
          </a:p>
        </p:txBody>
      </p:sp>
      <p:sp>
        <p:nvSpPr>
          <p:cNvPr id="14" name="îsḻîďè">
            <a:extLst>
              <a:ext uri="{FF2B5EF4-FFF2-40B4-BE49-F238E27FC236}">
                <a16:creationId xmlns:a16="http://schemas.microsoft.com/office/drawing/2014/main" id="{FBEDB61D-CFF9-4869-8E68-39377E2A6597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6807607" y="3118075"/>
            <a:ext cx="5384395" cy="3737557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1D25AA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íş1iḍè">
            <a:extLst>
              <a:ext uri="{FF2B5EF4-FFF2-40B4-BE49-F238E27FC236}">
                <a16:creationId xmlns:a16="http://schemas.microsoft.com/office/drawing/2014/main" id="{BE1872A7-0AD8-4924-B2CC-8F1D5732D2B5}"/>
              </a:ext>
            </a:extLst>
          </p:cNvPr>
          <p:cNvSpPr/>
          <p:nvPr userDrawn="1"/>
        </p:nvSpPr>
        <p:spPr>
          <a:xfrm flipH="1">
            <a:off x="5713393" y="908471"/>
            <a:ext cx="6478607" cy="5949531"/>
          </a:xfrm>
          <a:custGeom>
            <a:avLst/>
            <a:gdLst>
              <a:gd name="connsiteX0" fmla="*/ 2834585 w 6478607"/>
              <a:gd name="connsiteY0" fmla="*/ 0 h 5949531"/>
              <a:gd name="connsiteX1" fmla="*/ 3317385 w 6478607"/>
              <a:gd name="connsiteY1" fmla="*/ 199498 h 5949531"/>
              <a:gd name="connsiteX2" fmla="*/ 6278892 w 6478607"/>
              <a:gd name="connsiteY2" fmla="*/ 3157794 h 5949531"/>
              <a:gd name="connsiteX3" fmla="*/ 6278892 w 6478607"/>
              <a:gd name="connsiteY3" fmla="*/ 4122348 h 5949531"/>
              <a:gd name="connsiteX4" fmla="*/ 4449726 w 6478607"/>
              <a:gd name="connsiteY4" fmla="*/ 5949531 h 5949531"/>
              <a:gd name="connsiteX5" fmla="*/ 1224421 w 6478607"/>
              <a:gd name="connsiteY5" fmla="*/ 5947045 h 5949531"/>
              <a:gd name="connsiteX6" fmla="*/ 0 w 6478607"/>
              <a:gd name="connsiteY6" fmla="*/ 4723951 h 5949531"/>
              <a:gd name="connsiteX7" fmla="*/ 0 w 6478607"/>
              <a:gd name="connsiteY7" fmla="*/ 2548733 h 5949531"/>
              <a:gd name="connsiteX8" fmla="*/ 2351785 w 6478607"/>
              <a:gd name="connsiteY8" fmla="*/ 199498 h 5949531"/>
              <a:gd name="connsiteX9" fmla="*/ 2834585 w 6478607"/>
              <a:gd name="connsiteY9" fmla="*/ 0 h 59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78607" h="5949531">
                <a:moveTo>
                  <a:pt x="2834585" y="0"/>
                </a:moveTo>
                <a:cubicBezTo>
                  <a:pt x="3009414" y="0"/>
                  <a:pt x="3184242" y="66499"/>
                  <a:pt x="3317385" y="199498"/>
                </a:cubicBezTo>
                <a:cubicBezTo>
                  <a:pt x="6278892" y="3157794"/>
                  <a:pt x="6278892" y="3157794"/>
                  <a:pt x="6278892" y="3157794"/>
                </a:cubicBezTo>
                <a:cubicBezTo>
                  <a:pt x="6545179" y="3423793"/>
                  <a:pt x="6545179" y="3856350"/>
                  <a:pt x="6278892" y="4122348"/>
                </a:cubicBezTo>
                <a:lnTo>
                  <a:pt x="4449726" y="5949531"/>
                </a:lnTo>
                <a:cubicBezTo>
                  <a:pt x="1224421" y="5947045"/>
                  <a:pt x="1224421" y="5947045"/>
                  <a:pt x="1224421" y="5947045"/>
                </a:cubicBezTo>
                <a:cubicBezTo>
                  <a:pt x="0" y="4723951"/>
                  <a:pt x="0" y="4723951"/>
                  <a:pt x="0" y="4723951"/>
                </a:cubicBezTo>
                <a:cubicBezTo>
                  <a:pt x="0" y="2548733"/>
                  <a:pt x="0" y="2548733"/>
                  <a:pt x="0" y="2548733"/>
                </a:cubicBezTo>
                <a:cubicBezTo>
                  <a:pt x="2351785" y="199498"/>
                  <a:pt x="2351785" y="199498"/>
                  <a:pt x="2351785" y="199498"/>
                </a:cubicBezTo>
                <a:cubicBezTo>
                  <a:pt x="2484928" y="66499"/>
                  <a:pt x="2659757" y="0"/>
                  <a:pt x="2834585" y="0"/>
                </a:cubicBez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18918" r="-18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占位符 22">
            <a:extLst>
              <a:ext uri="{FF2B5EF4-FFF2-40B4-BE49-F238E27FC236}">
                <a16:creationId xmlns:a16="http://schemas.microsoft.com/office/drawing/2014/main" id="{CBF33A54-A4BE-44E1-9674-79E9382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616F940-4C36-44A5-B4BD-9896436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08D54ED-BB56-47CB-B6A3-1C052BD5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9F1B796-DE6D-42B5-A0C4-BFB9C9CC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7120E5-3BE8-4EB6-909C-D613C3A9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51" r:id="rId3"/>
    <p:sldLayoutId id="2147483669" r:id="rId4"/>
    <p:sldLayoutId id="2147483662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1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image" Target="../media/image8.jpg"/><Relationship Id="rId5" Type="http://schemas.openxmlformats.org/officeDocument/2006/relationships/image" Target="../media/image1.jpg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8.jpg"/><Relationship Id="rId5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ḷ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ṩļîḍè">
            <a:extLst>
              <a:ext uri="{FF2B5EF4-FFF2-40B4-BE49-F238E27FC236}">
                <a16:creationId xmlns:a16="http://schemas.microsoft.com/office/drawing/2014/main" id="{72812D37-B77C-4FB8-8512-9E875B7A66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err="1"/>
              <a:t>Jiujiang</a:t>
            </a:r>
            <a:r>
              <a:rPr lang="en-US" altLang="zh-CN" dirty="0"/>
              <a:t> Vocational </a:t>
            </a:r>
            <a:r>
              <a:rPr lang="en-US" altLang="zh-CN" dirty="0" err="1"/>
              <a:t>andTechnical</a:t>
            </a:r>
            <a:r>
              <a:rPr lang="en-US" altLang="zh-CN" dirty="0"/>
              <a:t> College</a:t>
            </a:r>
            <a:endParaRPr lang="zh-CN" altLang="en-US" dirty="0"/>
          </a:p>
        </p:txBody>
      </p:sp>
      <p:sp>
        <p:nvSpPr>
          <p:cNvPr id="11" name="ïsḷiḋê">
            <a:extLst>
              <a:ext uri="{FF2B5EF4-FFF2-40B4-BE49-F238E27FC236}">
                <a16:creationId xmlns:a16="http://schemas.microsoft.com/office/drawing/2014/main" id="{F9A1F694-0B7E-4C08-A3BD-0E857568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Jiujiang</a:t>
            </a:r>
            <a:r>
              <a:rPr lang="en-US" altLang="zh-CN" dirty="0"/>
              <a:t> Vocational and Technical College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îṡḷîḍe">
            <a:extLst>
              <a:ext uri="{FF2B5EF4-FFF2-40B4-BE49-F238E27FC236}">
                <a16:creationId xmlns:a16="http://schemas.microsoft.com/office/drawing/2014/main" id="{08C970BE-1D95-4AC9-8534-F007C4088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九江职业技术学院</a:t>
            </a:r>
            <a:br>
              <a:rPr lang="en-US" altLang="zh-CN" dirty="0"/>
            </a:br>
            <a:r>
              <a:rPr lang="zh-CN" altLang="en-US" dirty="0"/>
              <a:t>文学系学术答辩 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13" name="ïślïḓé">
            <a:extLst>
              <a:ext uri="{FF2B5EF4-FFF2-40B4-BE49-F238E27FC236}">
                <a16:creationId xmlns:a16="http://schemas.microsoft.com/office/drawing/2014/main" id="{3C1F6640-1016-4F5C-9921-8813C5C36A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author  /  </a:t>
            </a:r>
            <a:r>
              <a:rPr lang="en-US" altLang="zh-CN" dirty="0" err="1"/>
              <a:t>Meimei</a:t>
            </a:r>
            <a:r>
              <a:rPr lang="en-US" altLang="zh-CN" dirty="0"/>
              <a:t> Han     |     Time  /  2024.05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16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î$ľîḍê">
            <a:extLst>
              <a:ext uri="{FF2B5EF4-FFF2-40B4-BE49-F238E27FC236}">
                <a16:creationId xmlns:a16="http://schemas.microsoft.com/office/drawing/2014/main" id="{A7154F73-26FA-4EC0-ACC7-0392F7D50269}"/>
              </a:ext>
            </a:extLst>
          </p:cNvPr>
          <p:cNvSpPr/>
          <p:nvPr/>
        </p:nvSpPr>
        <p:spPr>
          <a:xfrm>
            <a:off x="1803400" y="1783808"/>
            <a:ext cx="1371600" cy="1266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107" name="íşḷîďe">
            <a:extLst>
              <a:ext uri="{FF2B5EF4-FFF2-40B4-BE49-F238E27FC236}">
                <a16:creationId xmlns:a16="http://schemas.microsoft.com/office/drawing/2014/main" id="{C826131A-AF6F-4ECA-BF2A-1F7A3C1837A6}"/>
              </a:ext>
            </a:extLst>
          </p:cNvPr>
          <p:cNvSpPr/>
          <p:nvPr/>
        </p:nvSpPr>
        <p:spPr>
          <a:xfrm>
            <a:off x="9017000" y="1783808"/>
            <a:ext cx="1371600" cy="1266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b="1"/>
              <a:t>Text here</a:t>
            </a:r>
            <a:endParaRPr lang="zh-CN" altLang="en-US" sz="1800" b="1" dirty="0"/>
          </a:p>
        </p:txBody>
      </p:sp>
      <p:sp>
        <p:nvSpPr>
          <p:cNvPr id="108" name="îṡḷíḍé">
            <a:extLst>
              <a:ext uri="{FF2B5EF4-FFF2-40B4-BE49-F238E27FC236}">
                <a16:creationId xmlns:a16="http://schemas.microsoft.com/office/drawing/2014/main" id="{852D2981-DD3A-4E1E-BE11-56F05C0B18ED}"/>
              </a:ext>
            </a:extLst>
          </p:cNvPr>
          <p:cNvSpPr/>
          <p:nvPr/>
        </p:nvSpPr>
        <p:spPr>
          <a:xfrm>
            <a:off x="3606801" y="1783808"/>
            <a:ext cx="1371601" cy="1266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b="1"/>
              <a:t>Text here</a:t>
            </a:r>
            <a:endParaRPr lang="zh-CN" altLang="en-US" sz="1800" b="1" dirty="0"/>
          </a:p>
        </p:txBody>
      </p:sp>
      <p:sp>
        <p:nvSpPr>
          <p:cNvPr id="109" name="îṧḷidê">
            <a:extLst>
              <a:ext uri="{FF2B5EF4-FFF2-40B4-BE49-F238E27FC236}">
                <a16:creationId xmlns:a16="http://schemas.microsoft.com/office/drawing/2014/main" id="{6EBB3605-70AC-454F-8320-615B690B9CC2}"/>
              </a:ext>
            </a:extLst>
          </p:cNvPr>
          <p:cNvSpPr/>
          <p:nvPr/>
        </p:nvSpPr>
        <p:spPr>
          <a:xfrm>
            <a:off x="5410203" y="1783808"/>
            <a:ext cx="1371600" cy="1266825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b="1" dirty="0">
                <a:solidFill>
                  <a:schemeClr val="bg1"/>
                </a:solidFill>
              </a:rPr>
              <a:t>Text here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10" name="iSlíḑé">
            <a:extLst>
              <a:ext uri="{FF2B5EF4-FFF2-40B4-BE49-F238E27FC236}">
                <a16:creationId xmlns:a16="http://schemas.microsoft.com/office/drawing/2014/main" id="{C6418061-86E7-44F4-B3D0-FB103C62EAC3}"/>
              </a:ext>
            </a:extLst>
          </p:cNvPr>
          <p:cNvSpPr/>
          <p:nvPr/>
        </p:nvSpPr>
        <p:spPr>
          <a:xfrm>
            <a:off x="7213603" y="1783808"/>
            <a:ext cx="1371600" cy="1266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b="1"/>
              <a:t>Text here</a:t>
            </a:r>
            <a:endParaRPr lang="zh-CN" altLang="en-US" sz="1800" b="1" dirty="0"/>
          </a:p>
        </p:txBody>
      </p:sp>
      <p:sp>
        <p:nvSpPr>
          <p:cNvPr id="111" name="iṩḷiďê">
            <a:extLst>
              <a:ext uri="{FF2B5EF4-FFF2-40B4-BE49-F238E27FC236}">
                <a16:creationId xmlns:a16="http://schemas.microsoft.com/office/drawing/2014/main" id="{21245B4D-D3B9-4DA1-82D4-1EB37C6D6A42}"/>
              </a:ext>
            </a:extLst>
          </p:cNvPr>
          <p:cNvSpPr/>
          <p:nvPr/>
        </p:nvSpPr>
        <p:spPr>
          <a:xfrm>
            <a:off x="3289300" y="2264820"/>
            <a:ext cx="203201" cy="304800"/>
          </a:xfrm>
          <a:prstGeom prst="rightArrow">
            <a:avLst>
              <a:gd name="adj1" fmla="val 32000"/>
              <a:gd name="adj2" fmla="val 27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  <a:endParaRPr/>
          </a:p>
        </p:txBody>
      </p:sp>
      <p:sp>
        <p:nvSpPr>
          <p:cNvPr id="112" name="ïş1ïḋé">
            <a:extLst>
              <a:ext uri="{FF2B5EF4-FFF2-40B4-BE49-F238E27FC236}">
                <a16:creationId xmlns:a16="http://schemas.microsoft.com/office/drawing/2014/main" id="{DF0560AB-BF7A-4200-935D-3D7695F776CE}"/>
              </a:ext>
            </a:extLst>
          </p:cNvPr>
          <p:cNvSpPr/>
          <p:nvPr/>
        </p:nvSpPr>
        <p:spPr>
          <a:xfrm>
            <a:off x="5092702" y="2264820"/>
            <a:ext cx="203201" cy="304800"/>
          </a:xfrm>
          <a:prstGeom prst="rightArrow">
            <a:avLst>
              <a:gd name="adj1" fmla="val 32000"/>
              <a:gd name="adj2" fmla="val 27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  <a:endParaRPr/>
          </a:p>
        </p:txBody>
      </p:sp>
      <p:sp>
        <p:nvSpPr>
          <p:cNvPr id="113" name="îṣ1íḑè">
            <a:extLst>
              <a:ext uri="{FF2B5EF4-FFF2-40B4-BE49-F238E27FC236}">
                <a16:creationId xmlns:a16="http://schemas.microsoft.com/office/drawing/2014/main" id="{2B4C4D30-6C64-4EBC-A162-74E4FD1C7C93}"/>
              </a:ext>
            </a:extLst>
          </p:cNvPr>
          <p:cNvSpPr/>
          <p:nvPr/>
        </p:nvSpPr>
        <p:spPr>
          <a:xfrm>
            <a:off x="8699503" y="2264820"/>
            <a:ext cx="203200" cy="304800"/>
          </a:xfrm>
          <a:prstGeom prst="rightArrow">
            <a:avLst>
              <a:gd name="adj1" fmla="val 32000"/>
              <a:gd name="adj2" fmla="val 27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  <a:endParaRPr/>
          </a:p>
        </p:txBody>
      </p:sp>
      <p:sp>
        <p:nvSpPr>
          <p:cNvPr id="114" name="î$ľíḋé">
            <a:extLst>
              <a:ext uri="{FF2B5EF4-FFF2-40B4-BE49-F238E27FC236}">
                <a16:creationId xmlns:a16="http://schemas.microsoft.com/office/drawing/2014/main" id="{3968D1B4-5A4F-4CEC-8D5B-2778930743CD}"/>
              </a:ext>
            </a:extLst>
          </p:cNvPr>
          <p:cNvSpPr/>
          <p:nvPr/>
        </p:nvSpPr>
        <p:spPr>
          <a:xfrm>
            <a:off x="6896103" y="2264820"/>
            <a:ext cx="203200" cy="304800"/>
          </a:xfrm>
          <a:prstGeom prst="rightArrow">
            <a:avLst>
              <a:gd name="adj1" fmla="val 32000"/>
              <a:gd name="adj2" fmla="val 27500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</a:defRPr>
            </a:pPr>
            <a:endParaRPr/>
          </a:p>
        </p:txBody>
      </p:sp>
      <p:grpSp>
        <p:nvGrpSpPr>
          <p:cNvPr id="133" name="íślîḑè">
            <a:extLst>
              <a:ext uri="{FF2B5EF4-FFF2-40B4-BE49-F238E27FC236}">
                <a16:creationId xmlns:a16="http://schemas.microsoft.com/office/drawing/2014/main" id="{FF7A5EEA-2AF8-4873-8119-4F44A261185F}"/>
              </a:ext>
            </a:extLst>
          </p:cNvPr>
          <p:cNvGrpSpPr/>
          <p:nvPr/>
        </p:nvGrpSpPr>
        <p:grpSpPr>
          <a:xfrm>
            <a:off x="1978398" y="4661845"/>
            <a:ext cx="2475008" cy="1201838"/>
            <a:chOff x="2527145" y="4343400"/>
            <a:chExt cx="2327275" cy="1201838"/>
          </a:xfrm>
        </p:grpSpPr>
        <p:sp>
          <p:nvSpPr>
            <p:cNvPr id="137" name="îšľíḑè">
              <a:extLst>
                <a:ext uri="{FF2B5EF4-FFF2-40B4-BE49-F238E27FC236}">
                  <a16:creationId xmlns:a16="http://schemas.microsoft.com/office/drawing/2014/main" id="{782EFAF2-72DF-49EF-BC49-3EF10DE3D181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38" name="íṥľïḍé">
              <a:extLst>
                <a:ext uri="{FF2B5EF4-FFF2-40B4-BE49-F238E27FC236}">
                  <a16:creationId xmlns:a16="http://schemas.microsoft.com/office/drawing/2014/main" id="{83F36D44-5973-45AE-BD0F-18BDC6380EE3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</a:t>
              </a:r>
              <a:r>
                <a:rPr lang="en-US" altLang="zh-CN" sz="1100"/>
                <a:t>to retain</a:t>
              </a:r>
              <a:r>
                <a:rPr lang="en-US" altLang="zh-CN" sz="1100" dirty="0"/>
                <a:t>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</p:grpSp>
      <p:sp>
        <p:nvSpPr>
          <p:cNvPr id="135" name="íŝļiḍè">
            <a:extLst>
              <a:ext uri="{FF2B5EF4-FFF2-40B4-BE49-F238E27FC236}">
                <a16:creationId xmlns:a16="http://schemas.microsoft.com/office/drawing/2014/main" id="{ADBF7E0F-31F0-4603-8390-3DA155B4C01C}"/>
              </a:ext>
            </a:extLst>
          </p:cNvPr>
          <p:cNvSpPr/>
          <p:nvPr/>
        </p:nvSpPr>
        <p:spPr>
          <a:xfrm>
            <a:off x="2927902" y="4001939"/>
            <a:ext cx="576000" cy="57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7" name="ïŝľïḓè">
            <a:extLst>
              <a:ext uri="{FF2B5EF4-FFF2-40B4-BE49-F238E27FC236}">
                <a16:creationId xmlns:a16="http://schemas.microsoft.com/office/drawing/2014/main" id="{8D260F48-6B81-4606-A77E-AED615DC4E95}"/>
              </a:ext>
            </a:extLst>
          </p:cNvPr>
          <p:cNvGrpSpPr/>
          <p:nvPr/>
        </p:nvGrpSpPr>
        <p:grpSpPr>
          <a:xfrm>
            <a:off x="4858496" y="4661845"/>
            <a:ext cx="2475008" cy="1201838"/>
            <a:chOff x="2527145" y="4343400"/>
            <a:chExt cx="2327275" cy="1201838"/>
          </a:xfrm>
        </p:grpSpPr>
        <p:sp>
          <p:nvSpPr>
            <p:cNvPr id="131" name="iŝ1íḓé">
              <a:extLst>
                <a:ext uri="{FF2B5EF4-FFF2-40B4-BE49-F238E27FC236}">
                  <a16:creationId xmlns:a16="http://schemas.microsoft.com/office/drawing/2014/main" id="{5EA2A533-F27B-471B-9484-D34D6DC8DE43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Text here</a:t>
              </a:r>
              <a:endParaRPr lang="zh-CN" altLang="en-US" sz="1800" b="1" dirty="0"/>
            </a:p>
          </p:txBody>
        </p:sp>
        <p:sp>
          <p:nvSpPr>
            <p:cNvPr id="132" name="ïṩľîḍè">
              <a:extLst>
                <a:ext uri="{FF2B5EF4-FFF2-40B4-BE49-F238E27FC236}">
                  <a16:creationId xmlns:a16="http://schemas.microsoft.com/office/drawing/2014/main" id="{44B7FDA3-6B83-4E54-9C57-DE3C067EF18B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</a:t>
              </a:r>
              <a:r>
                <a:rPr lang="en-US" altLang="zh-CN" sz="1100"/>
                <a:t>to retain</a:t>
              </a:r>
              <a:r>
                <a:rPr lang="en-US" altLang="zh-CN" sz="1100" dirty="0"/>
                <a:t>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</p:grpSp>
      <p:sp>
        <p:nvSpPr>
          <p:cNvPr id="129" name="iṩ1îde">
            <a:extLst>
              <a:ext uri="{FF2B5EF4-FFF2-40B4-BE49-F238E27FC236}">
                <a16:creationId xmlns:a16="http://schemas.microsoft.com/office/drawing/2014/main" id="{8D2AB1A6-A932-4144-A897-976E28951660}"/>
              </a:ext>
            </a:extLst>
          </p:cNvPr>
          <p:cNvSpPr/>
          <p:nvPr/>
        </p:nvSpPr>
        <p:spPr>
          <a:xfrm>
            <a:off x="5808000" y="4001939"/>
            <a:ext cx="576000" cy="576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7" name="iṧḷïďé">
            <a:extLst>
              <a:ext uri="{FF2B5EF4-FFF2-40B4-BE49-F238E27FC236}">
                <a16:creationId xmlns:a16="http://schemas.microsoft.com/office/drawing/2014/main" id="{4A4CBA95-541E-4F4A-B5B0-56D6731EA499}"/>
              </a:ext>
            </a:extLst>
          </p:cNvPr>
          <p:cNvGrpSpPr/>
          <p:nvPr/>
        </p:nvGrpSpPr>
        <p:grpSpPr>
          <a:xfrm>
            <a:off x="7738594" y="4001939"/>
            <a:ext cx="2475008" cy="1861744"/>
            <a:chOff x="7913592" y="3885006"/>
            <a:chExt cx="2475008" cy="1861744"/>
          </a:xfrm>
        </p:grpSpPr>
        <p:grpSp>
          <p:nvGrpSpPr>
            <p:cNvPr id="121" name="ïsḷïḓê">
              <a:extLst>
                <a:ext uri="{FF2B5EF4-FFF2-40B4-BE49-F238E27FC236}">
                  <a16:creationId xmlns:a16="http://schemas.microsoft.com/office/drawing/2014/main" id="{4E4358BC-6E5B-4B47-A372-2E18E9328E46}"/>
                </a:ext>
              </a:extLst>
            </p:cNvPr>
            <p:cNvGrpSpPr/>
            <p:nvPr/>
          </p:nvGrpSpPr>
          <p:grpSpPr>
            <a:xfrm>
              <a:off x="7913592" y="4544912"/>
              <a:ext cx="2475008" cy="1201838"/>
              <a:chOff x="2527145" y="4343400"/>
              <a:chExt cx="2327275" cy="1201838"/>
            </a:xfrm>
          </p:grpSpPr>
          <p:sp>
            <p:nvSpPr>
              <p:cNvPr id="125" name="iŝ1ïḋê">
                <a:extLst>
                  <a:ext uri="{FF2B5EF4-FFF2-40B4-BE49-F238E27FC236}">
                    <a16:creationId xmlns:a16="http://schemas.microsoft.com/office/drawing/2014/main" id="{F9290EA3-80DD-424B-9429-A147B6C8FB2C}"/>
                  </a:ext>
                </a:extLst>
              </p:cNvPr>
              <p:cNvSpPr txBox="1"/>
              <p:nvPr/>
            </p:nvSpPr>
            <p:spPr bwMode="auto">
              <a:xfrm>
                <a:off x="2527145" y="4343400"/>
                <a:ext cx="2325933" cy="398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26" name="íSḷïde">
                <a:extLst>
                  <a:ext uri="{FF2B5EF4-FFF2-40B4-BE49-F238E27FC236}">
                    <a16:creationId xmlns:a16="http://schemas.microsoft.com/office/drawing/2014/main" id="{848F940F-87DC-45B1-BCBA-31CA4C123392}"/>
                  </a:ext>
                </a:extLst>
              </p:cNvPr>
              <p:cNvSpPr/>
              <p:nvPr/>
            </p:nvSpPr>
            <p:spPr bwMode="auto">
              <a:xfrm>
                <a:off x="2528487" y="4741861"/>
                <a:ext cx="2325933" cy="803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</a:t>
                </a:r>
                <a:r>
                  <a:rPr lang="en-US" altLang="zh-CN" sz="1100"/>
                  <a:t>to retain</a:t>
                </a:r>
                <a:r>
                  <a:rPr lang="en-US" altLang="zh-CN" sz="1100" dirty="0"/>
                  <a:t>text.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22" name="išlíďe">
              <a:extLst>
                <a:ext uri="{FF2B5EF4-FFF2-40B4-BE49-F238E27FC236}">
                  <a16:creationId xmlns:a16="http://schemas.microsoft.com/office/drawing/2014/main" id="{007B20DA-AF2A-43B2-8FA0-D5029198B428}"/>
                </a:ext>
              </a:extLst>
            </p:cNvPr>
            <p:cNvGrpSpPr/>
            <p:nvPr/>
          </p:nvGrpSpPr>
          <p:grpSpPr>
            <a:xfrm>
              <a:off x="8863096" y="3885006"/>
              <a:ext cx="576000" cy="576000"/>
              <a:chOff x="8841953" y="3885006"/>
              <a:chExt cx="576000" cy="576000"/>
            </a:xfrm>
          </p:grpSpPr>
          <p:sp>
            <p:nvSpPr>
              <p:cNvPr id="123" name="íśļíďe">
                <a:extLst>
                  <a:ext uri="{FF2B5EF4-FFF2-40B4-BE49-F238E27FC236}">
                    <a16:creationId xmlns:a16="http://schemas.microsoft.com/office/drawing/2014/main" id="{768B9BF0-7F03-4224-AD44-3B148A92642D}"/>
                  </a:ext>
                </a:extLst>
              </p:cNvPr>
              <p:cNvSpPr/>
              <p:nvPr/>
            </p:nvSpPr>
            <p:spPr>
              <a:xfrm>
                <a:off x="8841953" y="3885006"/>
                <a:ext cx="576000" cy="576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îśḻîḍé">
                <a:extLst>
                  <a:ext uri="{FF2B5EF4-FFF2-40B4-BE49-F238E27FC236}">
                    <a16:creationId xmlns:a16="http://schemas.microsoft.com/office/drawing/2014/main" id="{CE40930B-9FEA-441C-81F6-062DE4428C3E}"/>
                  </a:ext>
                </a:extLst>
              </p:cNvPr>
              <p:cNvSpPr/>
              <p:nvPr/>
            </p:nvSpPr>
            <p:spPr>
              <a:xfrm>
                <a:off x="9007723" y="4063899"/>
                <a:ext cx="244460" cy="222633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cxnSp>
        <p:nvCxnSpPr>
          <p:cNvPr id="118" name="ïşḷíḑé">
            <a:extLst>
              <a:ext uri="{FF2B5EF4-FFF2-40B4-BE49-F238E27FC236}">
                <a16:creationId xmlns:a16="http://schemas.microsoft.com/office/drawing/2014/main" id="{1C8B2395-8EF9-460C-B3BB-A61501F30027}"/>
              </a:ext>
            </a:extLst>
          </p:cNvPr>
          <p:cNvCxnSpPr>
            <a:stCxn id="109" idx="2"/>
            <a:endCxn id="135" idx="0"/>
          </p:cNvCxnSpPr>
          <p:nvPr/>
        </p:nvCxnSpPr>
        <p:spPr>
          <a:xfrm rot="5400000">
            <a:off x="4180300" y="2086236"/>
            <a:ext cx="951306" cy="2880101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iśliḍe">
            <a:extLst>
              <a:ext uri="{FF2B5EF4-FFF2-40B4-BE49-F238E27FC236}">
                <a16:creationId xmlns:a16="http://schemas.microsoft.com/office/drawing/2014/main" id="{DDAC389D-451D-4D6D-B484-287D9DE63DBD}"/>
              </a:ext>
            </a:extLst>
          </p:cNvPr>
          <p:cNvCxnSpPr>
            <a:stCxn id="109" idx="2"/>
            <a:endCxn id="123" idx="0"/>
          </p:cNvCxnSpPr>
          <p:nvPr/>
        </p:nvCxnSpPr>
        <p:spPr>
          <a:xfrm rot="16200000" flipH="1">
            <a:off x="7060397" y="2086238"/>
            <a:ext cx="951306" cy="2880095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í$ḷîḑê">
            <a:extLst>
              <a:ext uri="{FF2B5EF4-FFF2-40B4-BE49-F238E27FC236}">
                <a16:creationId xmlns:a16="http://schemas.microsoft.com/office/drawing/2014/main" id="{FFE1A5CC-B370-4265-BE20-74EEEFC97E76}"/>
              </a:ext>
            </a:extLst>
          </p:cNvPr>
          <p:cNvCxnSpPr>
            <a:stCxn id="109" idx="2"/>
            <a:endCxn id="129" idx="0"/>
          </p:cNvCxnSpPr>
          <p:nvPr/>
        </p:nvCxnSpPr>
        <p:spPr>
          <a:xfrm flipH="1">
            <a:off x="6096000" y="3050633"/>
            <a:ext cx="3" cy="951306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íŝ1ïḍè">
            <a:extLst>
              <a:ext uri="{FF2B5EF4-FFF2-40B4-BE49-F238E27FC236}">
                <a16:creationId xmlns:a16="http://schemas.microsoft.com/office/drawing/2014/main" id="{440257B2-A759-49E1-A16C-0F0D4959C69C}"/>
              </a:ext>
            </a:extLst>
          </p:cNvPr>
          <p:cNvSpPr/>
          <p:nvPr/>
        </p:nvSpPr>
        <p:spPr>
          <a:xfrm>
            <a:off x="5973770" y="4198267"/>
            <a:ext cx="244460" cy="183345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íṧḻiḋê">
            <a:extLst>
              <a:ext uri="{FF2B5EF4-FFF2-40B4-BE49-F238E27FC236}">
                <a16:creationId xmlns:a16="http://schemas.microsoft.com/office/drawing/2014/main" id="{80267DB2-761B-4896-AAA0-A1D482CC9675}"/>
              </a:ext>
            </a:extLst>
          </p:cNvPr>
          <p:cNvSpPr/>
          <p:nvPr/>
        </p:nvSpPr>
        <p:spPr>
          <a:xfrm>
            <a:off x="3093672" y="4192608"/>
            <a:ext cx="244460" cy="194662"/>
          </a:xfrm>
          <a:custGeom>
            <a:avLst/>
            <a:gdLst>
              <a:gd name="connsiteX0" fmla="*/ 486767 w 514350"/>
              <a:gd name="connsiteY0" fmla="*/ 621 h 409575"/>
              <a:gd name="connsiteX1" fmla="*/ 515342 w 514350"/>
              <a:gd name="connsiteY1" fmla="*/ 29196 h 409575"/>
              <a:gd name="connsiteX2" fmla="*/ 515342 w 514350"/>
              <a:gd name="connsiteY2" fmla="*/ 324471 h 409575"/>
              <a:gd name="connsiteX3" fmla="*/ 486767 w 514350"/>
              <a:gd name="connsiteY3" fmla="*/ 353046 h 409575"/>
              <a:gd name="connsiteX4" fmla="*/ 192159 w 514350"/>
              <a:gd name="connsiteY4" fmla="*/ 353046 h 409575"/>
              <a:gd name="connsiteX5" fmla="*/ 115387 w 514350"/>
              <a:gd name="connsiteY5" fmla="*/ 410196 h 409575"/>
              <a:gd name="connsiteX6" fmla="*/ 115387 w 514350"/>
              <a:gd name="connsiteY6" fmla="*/ 353046 h 409575"/>
              <a:gd name="connsiteX7" fmla="*/ 29567 w 514350"/>
              <a:gd name="connsiteY7" fmla="*/ 353046 h 409575"/>
              <a:gd name="connsiteX8" fmla="*/ 992 w 514350"/>
              <a:gd name="connsiteY8" fmla="*/ 324471 h 409575"/>
              <a:gd name="connsiteX9" fmla="*/ 992 w 514350"/>
              <a:gd name="connsiteY9" fmla="*/ 29196 h 409575"/>
              <a:gd name="connsiteX10" fmla="*/ 29567 w 514350"/>
              <a:gd name="connsiteY10" fmla="*/ 621 h 409575"/>
              <a:gd name="connsiteX11" fmla="*/ 486767 w 514350"/>
              <a:gd name="connsiteY11" fmla="*/ 621 h 409575"/>
              <a:gd name="connsiteX12" fmla="*/ 124817 w 514350"/>
              <a:gd name="connsiteY12" fmla="*/ 143496 h 409575"/>
              <a:gd name="connsiteX13" fmla="*/ 91480 w 514350"/>
              <a:gd name="connsiteY13" fmla="*/ 176834 h 409575"/>
              <a:gd name="connsiteX14" fmla="*/ 124817 w 514350"/>
              <a:gd name="connsiteY14" fmla="*/ 210171 h 409575"/>
              <a:gd name="connsiteX15" fmla="*/ 158155 w 514350"/>
              <a:gd name="connsiteY15" fmla="*/ 176834 h 409575"/>
              <a:gd name="connsiteX16" fmla="*/ 124817 w 514350"/>
              <a:gd name="connsiteY16" fmla="*/ 143496 h 409575"/>
              <a:gd name="connsiteX17" fmla="*/ 258167 w 514350"/>
              <a:gd name="connsiteY17" fmla="*/ 143496 h 409575"/>
              <a:gd name="connsiteX18" fmla="*/ 224830 w 514350"/>
              <a:gd name="connsiteY18" fmla="*/ 176834 h 409575"/>
              <a:gd name="connsiteX19" fmla="*/ 258167 w 514350"/>
              <a:gd name="connsiteY19" fmla="*/ 210171 h 409575"/>
              <a:gd name="connsiteX20" fmla="*/ 291505 w 514350"/>
              <a:gd name="connsiteY20" fmla="*/ 176834 h 409575"/>
              <a:gd name="connsiteX21" fmla="*/ 258167 w 514350"/>
              <a:gd name="connsiteY21" fmla="*/ 143496 h 409575"/>
              <a:gd name="connsiteX22" fmla="*/ 391517 w 514350"/>
              <a:gd name="connsiteY22" fmla="*/ 143496 h 409575"/>
              <a:gd name="connsiteX23" fmla="*/ 358180 w 514350"/>
              <a:gd name="connsiteY23" fmla="*/ 176834 h 409575"/>
              <a:gd name="connsiteX24" fmla="*/ 391517 w 514350"/>
              <a:gd name="connsiteY24" fmla="*/ 210171 h 409575"/>
              <a:gd name="connsiteX25" fmla="*/ 424855 w 514350"/>
              <a:gd name="connsiteY25" fmla="*/ 176834 h 409575"/>
              <a:gd name="connsiteX26" fmla="*/ 391517 w 514350"/>
              <a:gd name="connsiteY26" fmla="*/ 143496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6767" y="621"/>
                </a:moveTo>
                <a:cubicBezTo>
                  <a:pt x="502579" y="621"/>
                  <a:pt x="515342" y="13385"/>
                  <a:pt x="515342" y="29196"/>
                </a:cubicBezTo>
                <a:lnTo>
                  <a:pt x="515342" y="324471"/>
                </a:lnTo>
                <a:cubicBezTo>
                  <a:pt x="515342" y="340282"/>
                  <a:pt x="502579" y="353046"/>
                  <a:pt x="486767" y="353046"/>
                </a:cubicBezTo>
                <a:lnTo>
                  <a:pt x="192159" y="353046"/>
                </a:lnTo>
                <a:lnTo>
                  <a:pt x="115387" y="410196"/>
                </a:lnTo>
                <a:lnTo>
                  <a:pt x="115387" y="353046"/>
                </a:lnTo>
                <a:lnTo>
                  <a:pt x="29567" y="353046"/>
                </a:lnTo>
                <a:cubicBezTo>
                  <a:pt x="13755" y="353046"/>
                  <a:pt x="992" y="340282"/>
                  <a:pt x="992" y="324471"/>
                </a:cubicBezTo>
                <a:lnTo>
                  <a:pt x="992" y="29196"/>
                </a:lnTo>
                <a:cubicBezTo>
                  <a:pt x="992" y="13385"/>
                  <a:pt x="13755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434" y="143496"/>
                  <a:pt x="91480" y="158450"/>
                  <a:pt x="91480" y="176834"/>
                </a:cubicBezTo>
                <a:cubicBezTo>
                  <a:pt x="91480" y="195217"/>
                  <a:pt x="106434" y="210171"/>
                  <a:pt x="124817" y="210171"/>
                </a:cubicBezTo>
                <a:cubicBezTo>
                  <a:pt x="143200" y="210171"/>
                  <a:pt x="158155" y="195217"/>
                  <a:pt x="158155" y="176834"/>
                </a:cubicBezTo>
                <a:cubicBezTo>
                  <a:pt x="158155" y="158450"/>
                  <a:pt x="143200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39784" y="143496"/>
                  <a:pt x="224830" y="158450"/>
                  <a:pt x="224830" y="176834"/>
                </a:cubicBezTo>
                <a:cubicBezTo>
                  <a:pt x="224830" y="195217"/>
                  <a:pt x="239784" y="210171"/>
                  <a:pt x="258167" y="210171"/>
                </a:cubicBezTo>
                <a:cubicBezTo>
                  <a:pt x="276550" y="210171"/>
                  <a:pt x="291505" y="195217"/>
                  <a:pt x="291505" y="176834"/>
                </a:cubicBezTo>
                <a:cubicBezTo>
                  <a:pt x="291505" y="158450"/>
                  <a:pt x="276550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134" y="143496"/>
                  <a:pt x="358180" y="158450"/>
                  <a:pt x="358180" y="176834"/>
                </a:cubicBezTo>
                <a:cubicBezTo>
                  <a:pt x="358180" y="195217"/>
                  <a:pt x="373134" y="210171"/>
                  <a:pt x="391517" y="210171"/>
                </a:cubicBezTo>
                <a:cubicBezTo>
                  <a:pt x="409900" y="210171"/>
                  <a:pt x="424855" y="195217"/>
                  <a:pt x="424855" y="176834"/>
                </a:cubicBezTo>
                <a:cubicBezTo>
                  <a:pt x="424855" y="158450"/>
                  <a:pt x="409900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ïŝļïde">
            <a:extLst>
              <a:ext uri="{FF2B5EF4-FFF2-40B4-BE49-F238E27FC236}">
                <a16:creationId xmlns:a16="http://schemas.microsoft.com/office/drawing/2014/main" id="{6F2049AB-A8FC-4AC1-B1CC-11C7269E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58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sḻîďé">
            <a:extLst>
              <a:ext uri="{FF2B5EF4-FFF2-40B4-BE49-F238E27FC236}">
                <a16:creationId xmlns:a16="http://schemas.microsoft.com/office/drawing/2014/main" id="{3D59636D-9685-4CC6-AA13-95D68BD988DC}"/>
              </a:ext>
            </a:extLst>
          </p:cNvPr>
          <p:cNvSpPr/>
          <p:nvPr/>
        </p:nvSpPr>
        <p:spPr>
          <a:xfrm>
            <a:off x="0" y="1509486"/>
            <a:ext cx="5791200" cy="4209143"/>
          </a:xfrm>
          <a:custGeom>
            <a:avLst/>
            <a:gdLst>
              <a:gd name="connsiteX0" fmla="*/ 0 w 5791200"/>
              <a:gd name="connsiteY0" fmla="*/ 0 h 4209143"/>
              <a:gd name="connsiteX1" fmla="*/ 5365445 w 5791200"/>
              <a:gd name="connsiteY1" fmla="*/ 0 h 4209143"/>
              <a:gd name="connsiteX2" fmla="*/ 5791200 w 5791200"/>
              <a:gd name="connsiteY2" fmla="*/ 425755 h 4209143"/>
              <a:gd name="connsiteX3" fmla="*/ 5791200 w 5791200"/>
              <a:gd name="connsiteY3" fmla="*/ 3783388 h 4209143"/>
              <a:gd name="connsiteX4" fmla="*/ 5365445 w 5791200"/>
              <a:gd name="connsiteY4" fmla="*/ 4209143 h 4209143"/>
              <a:gd name="connsiteX5" fmla="*/ 0 w 5791200"/>
              <a:gd name="connsiteY5" fmla="*/ 4209143 h 420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1200" h="4209143">
                <a:moveTo>
                  <a:pt x="0" y="0"/>
                </a:moveTo>
                <a:lnTo>
                  <a:pt x="5365445" y="0"/>
                </a:lnTo>
                <a:cubicBezTo>
                  <a:pt x="5600583" y="0"/>
                  <a:pt x="5791200" y="190617"/>
                  <a:pt x="5791200" y="425755"/>
                </a:cubicBezTo>
                <a:lnTo>
                  <a:pt x="5791200" y="3783388"/>
                </a:lnTo>
                <a:cubicBezTo>
                  <a:pt x="5791200" y="4018526"/>
                  <a:pt x="5600583" y="4209143"/>
                  <a:pt x="5365445" y="4209143"/>
                </a:cubicBezTo>
                <a:lnTo>
                  <a:pt x="0" y="4209143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4546" r="-4546"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7" name="íSļïḋé">
            <a:extLst>
              <a:ext uri="{FF2B5EF4-FFF2-40B4-BE49-F238E27FC236}">
                <a16:creationId xmlns:a16="http://schemas.microsoft.com/office/drawing/2014/main" id="{4C85F104-2E25-4AEA-8251-26EBB714EFF6}"/>
              </a:ext>
            </a:extLst>
          </p:cNvPr>
          <p:cNvSpPr/>
          <p:nvPr/>
        </p:nvSpPr>
        <p:spPr bwMode="auto">
          <a:xfrm>
            <a:off x="6515100" y="1783251"/>
            <a:ext cx="4019386" cy="35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dirty="0" err="1">
                <a:solidFill>
                  <a:schemeClr val="accent1"/>
                </a:solidFill>
              </a:rPr>
              <a:t>Suppo</a:t>
            </a:r>
            <a:r>
              <a:rPr lang="en-US" altLang="zh-CN" sz="100" dirty="0">
                <a:solidFill>
                  <a:schemeClr val="accent1"/>
                </a:solidFill>
              </a:rPr>
              <a:t> </a:t>
            </a:r>
            <a:r>
              <a:rPr lang="en-US" altLang="zh-CN" sz="1600" dirty="0" err="1">
                <a:solidFill>
                  <a:schemeClr val="accent1"/>
                </a:solidFill>
              </a:rPr>
              <a:t>rting</a:t>
            </a:r>
            <a:r>
              <a:rPr lang="en-US" altLang="zh-CN" sz="1600" dirty="0">
                <a:solidFill>
                  <a:schemeClr val="accent1"/>
                </a:solidFill>
              </a:rPr>
              <a:t> text here.</a:t>
            </a:r>
          </a:p>
        </p:txBody>
      </p:sp>
      <p:sp>
        <p:nvSpPr>
          <p:cNvPr id="19" name="îSľídê">
            <a:extLst>
              <a:ext uri="{FF2B5EF4-FFF2-40B4-BE49-F238E27FC236}">
                <a16:creationId xmlns:a16="http://schemas.microsoft.com/office/drawing/2014/main" id="{7DC0A9C1-A594-4378-A868-881506862069}"/>
              </a:ext>
            </a:extLst>
          </p:cNvPr>
          <p:cNvSpPr txBox="1"/>
          <p:nvPr/>
        </p:nvSpPr>
        <p:spPr>
          <a:xfrm>
            <a:off x="6515100" y="2140121"/>
            <a:ext cx="5003800" cy="1094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Theme color makes PPT </a:t>
            </a:r>
            <a:r>
              <a:rPr lang="en-US" sz="1200"/>
              <a:t>more c</a:t>
            </a:r>
            <a:r>
              <a:rPr lang="en-US" sz="100"/>
              <a:t> </a:t>
            </a:r>
            <a:r>
              <a:rPr lang="en-US" sz="1200"/>
              <a:t>onvenient </a:t>
            </a:r>
            <a:r>
              <a:rPr lang="en-US" sz="1200" dirty="0"/>
              <a:t>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Adjust the spacing to adapt t</a:t>
            </a:r>
            <a:r>
              <a:rPr lang="en-US" sz="100" dirty="0"/>
              <a:t> </a:t>
            </a:r>
            <a:r>
              <a:rPr lang="en-US" sz="1200" dirty="0"/>
              <a:t>o Chinese typesetting, use the reference line in PPT.</a:t>
            </a:r>
          </a:p>
        </p:txBody>
      </p:sp>
      <p:sp>
        <p:nvSpPr>
          <p:cNvPr id="6" name="ïs1íḋé">
            <a:extLst>
              <a:ext uri="{FF2B5EF4-FFF2-40B4-BE49-F238E27FC236}">
                <a16:creationId xmlns:a16="http://schemas.microsoft.com/office/drawing/2014/main" id="{97CDA01E-7493-4A96-AEBD-7DFAFF77CE08}"/>
              </a:ext>
            </a:extLst>
          </p:cNvPr>
          <p:cNvSpPr/>
          <p:nvPr/>
        </p:nvSpPr>
        <p:spPr>
          <a:xfrm>
            <a:off x="6473371" y="3234446"/>
            <a:ext cx="5718629" cy="1505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íṩlîḍê">
            <a:extLst>
              <a:ext uri="{FF2B5EF4-FFF2-40B4-BE49-F238E27FC236}">
                <a16:creationId xmlns:a16="http://schemas.microsoft.com/office/drawing/2014/main" id="{8477D1B1-F8A5-43E3-B3A2-A8D08F8C53AD}"/>
              </a:ext>
            </a:extLst>
          </p:cNvPr>
          <p:cNvGrpSpPr/>
          <p:nvPr/>
        </p:nvGrpSpPr>
        <p:grpSpPr>
          <a:xfrm>
            <a:off x="6884095" y="3382027"/>
            <a:ext cx="2018956" cy="446072"/>
            <a:chOff x="781657" y="3193341"/>
            <a:chExt cx="2018956" cy="446072"/>
          </a:xfrm>
        </p:grpSpPr>
        <p:sp>
          <p:nvSpPr>
            <p:cNvPr id="26" name="îṣļíďè">
              <a:extLst>
                <a:ext uri="{FF2B5EF4-FFF2-40B4-BE49-F238E27FC236}">
                  <a16:creationId xmlns:a16="http://schemas.microsoft.com/office/drawing/2014/main" id="{7E39AE14-1694-430E-AF98-3A351734C2BB}"/>
                </a:ext>
              </a:extLst>
            </p:cNvPr>
            <p:cNvSpPr/>
            <p:nvPr/>
          </p:nvSpPr>
          <p:spPr bwMode="auto">
            <a:xfrm>
              <a:off x="781657" y="3289039"/>
              <a:ext cx="255366" cy="27992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íṧḻiḓe">
              <a:extLst>
                <a:ext uri="{FF2B5EF4-FFF2-40B4-BE49-F238E27FC236}">
                  <a16:creationId xmlns:a16="http://schemas.microsoft.com/office/drawing/2014/main" id="{764B431C-A6D3-4BCE-A51E-5357A4A3B412}"/>
                </a:ext>
              </a:extLst>
            </p:cNvPr>
            <p:cNvSpPr/>
            <p:nvPr/>
          </p:nvSpPr>
          <p:spPr>
            <a:xfrm>
              <a:off x="1154076" y="3193341"/>
              <a:ext cx="1646537" cy="44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Text here</a:t>
              </a:r>
            </a:p>
          </p:txBody>
        </p:sp>
      </p:grpSp>
      <p:sp>
        <p:nvSpPr>
          <p:cNvPr id="8" name="ísļïḍe">
            <a:extLst>
              <a:ext uri="{FF2B5EF4-FFF2-40B4-BE49-F238E27FC236}">
                <a16:creationId xmlns:a16="http://schemas.microsoft.com/office/drawing/2014/main" id="{95C73894-0C5B-4B20-816B-8BB159DEB349}"/>
              </a:ext>
            </a:extLst>
          </p:cNvPr>
          <p:cNvSpPr/>
          <p:nvPr/>
        </p:nvSpPr>
        <p:spPr>
          <a:xfrm>
            <a:off x="6877957" y="3975681"/>
            <a:ext cx="2031233" cy="63320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/>
              <a:t>Suppo</a:t>
            </a:r>
            <a:r>
              <a:rPr lang="en-US" altLang="zh-CN" sz="100"/>
              <a:t> </a:t>
            </a:r>
            <a:r>
              <a:rPr lang="en-US" altLang="zh-CN" sz="1100"/>
              <a:t>rting </a:t>
            </a:r>
            <a:r>
              <a:rPr lang="en-US" altLang="zh-CN" sz="1100" dirty="0"/>
              <a:t>text here</a:t>
            </a:r>
          </a:p>
          <a:p>
            <a:pPr marR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100" dirty="0"/>
          </a:p>
        </p:txBody>
      </p:sp>
      <p:grpSp>
        <p:nvGrpSpPr>
          <p:cNvPr id="28" name="îšḷîďê">
            <a:extLst>
              <a:ext uri="{FF2B5EF4-FFF2-40B4-BE49-F238E27FC236}">
                <a16:creationId xmlns:a16="http://schemas.microsoft.com/office/drawing/2014/main" id="{9380681E-CE07-4C27-959B-72A0FE2FEC31}"/>
              </a:ext>
            </a:extLst>
          </p:cNvPr>
          <p:cNvGrpSpPr/>
          <p:nvPr/>
        </p:nvGrpSpPr>
        <p:grpSpPr>
          <a:xfrm>
            <a:off x="9505809" y="3382027"/>
            <a:ext cx="1994948" cy="446072"/>
            <a:chOff x="805665" y="3193341"/>
            <a:chExt cx="1994948" cy="446072"/>
          </a:xfrm>
        </p:grpSpPr>
        <p:sp>
          <p:nvSpPr>
            <p:cNvPr id="29" name="îṩḻíḋè">
              <a:extLst>
                <a:ext uri="{FF2B5EF4-FFF2-40B4-BE49-F238E27FC236}">
                  <a16:creationId xmlns:a16="http://schemas.microsoft.com/office/drawing/2014/main" id="{B168A63D-1EA6-4BC5-BE0A-949B749BDF0A}"/>
                </a:ext>
              </a:extLst>
            </p:cNvPr>
            <p:cNvSpPr/>
            <p:nvPr/>
          </p:nvSpPr>
          <p:spPr bwMode="auto">
            <a:xfrm>
              <a:off x="805665" y="3289039"/>
              <a:ext cx="207349" cy="279921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57771 h 514350"/>
                <a:gd name="connsiteX2" fmla="*/ 123168 w 381000"/>
                <a:gd name="connsiteY2" fmla="*/ 95871 h 514350"/>
                <a:gd name="connsiteX3" fmla="*/ 125073 w 381000"/>
                <a:gd name="connsiteY3" fmla="*/ 95871 h 514350"/>
                <a:gd name="connsiteX4" fmla="*/ 258423 w 381000"/>
                <a:gd name="connsiteY4" fmla="*/ 95871 h 514350"/>
                <a:gd name="connsiteX5" fmla="*/ 296523 w 381000"/>
                <a:gd name="connsiteY5" fmla="*/ 59676 h 514350"/>
                <a:gd name="connsiteX6" fmla="*/ 296523 w 381000"/>
                <a:gd name="connsiteY6" fmla="*/ 57771 h 514350"/>
                <a:gd name="connsiteX7" fmla="*/ 296523 w 381000"/>
                <a:gd name="connsiteY7" fmla="*/ 38721 h 514350"/>
                <a:gd name="connsiteX8" fmla="*/ 353673 w 381000"/>
                <a:gd name="connsiteY8" fmla="*/ 38721 h 514350"/>
                <a:gd name="connsiteX9" fmla="*/ 382248 w 381000"/>
                <a:gd name="connsiteY9" fmla="*/ 67296 h 514350"/>
                <a:gd name="connsiteX10" fmla="*/ 382248 w 381000"/>
                <a:gd name="connsiteY10" fmla="*/ 486396 h 514350"/>
                <a:gd name="connsiteX11" fmla="*/ 353673 w 381000"/>
                <a:gd name="connsiteY11" fmla="*/ 514971 h 514350"/>
                <a:gd name="connsiteX12" fmla="*/ 29823 w 381000"/>
                <a:gd name="connsiteY12" fmla="*/ 514971 h 514350"/>
                <a:gd name="connsiteX13" fmla="*/ 1248 w 381000"/>
                <a:gd name="connsiteY13" fmla="*/ 486396 h 514350"/>
                <a:gd name="connsiteX14" fmla="*/ 1248 w 381000"/>
                <a:gd name="connsiteY14" fmla="*/ 67296 h 514350"/>
                <a:gd name="connsiteX15" fmla="*/ 29823 w 381000"/>
                <a:gd name="connsiteY15" fmla="*/ 38721 h 514350"/>
                <a:gd name="connsiteX16" fmla="*/ 86973 w 381000"/>
                <a:gd name="connsiteY16" fmla="*/ 38721 h 514350"/>
                <a:gd name="connsiteX17" fmla="*/ 191748 w 381000"/>
                <a:gd name="connsiteY17" fmla="*/ 333996 h 514350"/>
                <a:gd name="connsiteX18" fmla="*/ 77448 w 381000"/>
                <a:gd name="connsiteY18" fmla="*/ 333996 h 514350"/>
                <a:gd name="connsiteX19" fmla="*/ 77448 w 381000"/>
                <a:gd name="connsiteY19" fmla="*/ 353046 h 514350"/>
                <a:gd name="connsiteX20" fmla="*/ 191748 w 381000"/>
                <a:gd name="connsiteY20" fmla="*/ 353046 h 514350"/>
                <a:gd name="connsiteX21" fmla="*/ 191748 w 381000"/>
                <a:gd name="connsiteY21" fmla="*/ 333996 h 514350"/>
                <a:gd name="connsiteX22" fmla="*/ 306048 w 381000"/>
                <a:gd name="connsiteY22" fmla="*/ 257796 h 514350"/>
                <a:gd name="connsiteX23" fmla="*/ 77448 w 381000"/>
                <a:gd name="connsiteY23" fmla="*/ 257796 h 514350"/>
                <a:gd name="connsiteX24" fmla="*/ 77448 w 381000"/>
                <a:gd name="connsiteY24" fmla="*/ 276846 h 514350"/>
                <a:gd name="connsiteX25" fmla="*/ 306048 w 381000"/>
                <a:gd name="connsiteY25" fmla="*/ 276846 h 514350"/>
                <a:gd name="connsiteX26" fmla="*/ 306048 w 381000"/>
                <a:gd name="connsiteY26" fmla="*/ 257796 h 514350"/>
                <a:gd name="connsiteX27" fmla="*/ 306048 w 381000"/>
                <a:gd name="connsiteY27" fmla="*/ 181596 h 514350"/>
                <a:gd name="connsiteX28" fmla="*/ 77448 w 381000"/>
                <a:gd name="connsiteY28" fmla="*/ 181596 h 514350"/>
                <a:gd name="connsiteX29" fmla="*/ 77448 w 381000"/>
                <a:gd name="connsiteY29" fmla="*/ 200646 h 514350"/>
                <a:gd name="connsiteX30" fmla="*/ 306048 w 381000"/>
                <a:gd name="connsiteY30" fmla="*/ 200646 h 514350"/>
                <a:gd name="connsiteX31" fmla="*/ 306048 w 381000"/>
                <a:gd name="connsiteY31" fmla="*/ 181596 h 514350"/>
                <a:gd name="connsiteX32" fmla="*/ 248898 w 381000"/>
                <a:gd name="connsiteY32" fmla="*/ 621 h 514350"/>
                <a:gd name="connsiteX33" fmla="*/ 277473 w 381000"/>
                <a:gd name="connsiteY33" fmla="*/ 29196 h 514350"/>
                <a:gd name="connsiteX34" fmla="*/ 277473 w 381000"/>
                <a:gd name="connsiteY34" fmla="*/ 48246 h 514350"/>
                <a:gd name="connsiteX35" fmla="*/ 248898 w 381000"/>
                <a:gd name="connsiteY35" fmla="*/ 76821 h 514350"/>
                <a:gd name="connsiteX36" fmla="*/ 134598 w 381000"/>
                <a:gd name="connsiteY36" fmla="*/ 76821 h 514350"/>
                <a:gd name="connsiteX37" fmla="*/ 106023 w 381000"/>
                <a:gd name="connsiteY37" fmla="*/ 48246 h 514350"/>
                <a:gd name="connsiteX38" fmla="*/ 106023 w 381000"/>
                <a:gd name="connsiteY38" fmla="*/ 29196 h 514350"/>
                <a:gd name="connsiteX39" fmla="*/ 134598 w 381000"/>
                <a:gd name="connsiteY39" fmla="*/ 621 h 514350"/>
                <a:gd name="connsiteX40" fmla="*/ 248898 w 381000"/>
                <a:gd name="connsiteY40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57771"/>
                  </a:lnTo>
                  <a:cubicBezTo>
                    <a:pt x="86973" y="78155"/>
                    <a:pt x="102975" y="94823"/>
                    <a:pt x="123168" y="95871"/>
                  </a:cubicBezTo>
                  <a:lnTo>
                    <a:pt x="125073" y="95871"/>
                  </a:lnTo>
                  <a:lnTo>
                    <a:pt x="258423" y="95871"/>
                  </a:lnTo>
                  <a:cubicBezTo>
                    <a:pt x="278807" y="95871"/>
                    <a:pt x="295475" y="79869"/>
                    <a:pt x="296523" y="59676"/>
                  </a:cubicBezTo>
                  <a:lnTo>
                    <a:pt x="296523" y="57771"/>
                  </a:lnTo>
                  <a:lnTo>
                    <a:pt x="296523" y="38721"/>
                  </a:lnTo>
                  <a:lnTo>
                    <a:pt x="353673" y="38721"/>
                  </a:lnTo>
                  <a:cubicBezTo>
                    <a:pt x="369485" y="38721"/>
                    <a:pt x="382248" y="51485"/>
                    <a:pt x="382248" y="67296"/>
                  </a:cubicBezTo>
                  <a:lnTo>
                    <a:pt x="382248" y="486396"/>
                  </a:lnTo>
                  <a:cubicBezTo>
                    <a:pt x="382248" y="502207"/>
                    <a:pt x="369485" y="514971"/>
                    <a:pt x="353673" y="514971"/>
                  </a:cubicBezTo>
                  <a:lnTo>
                    <a:pt x="29823" y="514971"/>
                  </a:lnTo>
                  <a:cubicBezTo>
                    <a:pt x="14011" y="514971"/>
                    <a:pt x="1248" y="502207"/>
                    <a:pt x="1248" y="486396"/>
                  </a:cubicBezTo>
                  <a:lnTo>
                    <a:pt x="1248" y="67296"/>
                  </a:lnTo>
                  <a:cubicBezTo>
                    <a:pt x="1248" y="51485"/>
                    <a:pt x="14011" y="38721"/>
                    <a:pt x="29823" y="38721"/>
                  </a:cubicBez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48898" y="621"/>
                  </a:moveTo>
                  <a:cubicBezTo>
                    <a:pt x="264710" y="621"/>
                    <a:pt x="277473" y="13385"/>
                    <a:pt x="277473" y="29196"/>
                  </a:cubicBezTo>
                  <a:lnTo>
                    <a:pt x="277473" y="48246"/>
                  </a:lnTo>
                  <a:cubicBezTo>
                    <a:pt x="277473" y="64057"/>
                    <a:pt x="264710" y="76821"/>
                    <a:pt x="248898" y="76821"/>
                  </a:cubicBezTo>
                  <a:lnTo>
                    <a:pt x="134598" y="76821"/>
                  </a:lnTo>
                  <a:cubicBezTo>
                    <a:pt x="118786" y="76821"/>
                    <a:pt x="106023" y="64057"/>
                    <a:pt x="106023" y="48246"/>
                  </a:cubicBezTo>
                  <a:lnTo>
                    <a:pt x="106023" y="29196"/>
                  </a:lnTo>
                  <a:cubicBezTo>
                    <a:pt x="106023" y="13385"/>
                    <a:pt x="118786" y="621"/>
                    <a:pt x="134598" y="621"/>
                  </a:cubicBezTo>
                  <a:lnTo>
                    <a:pt x="248898" y="62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íŝļîḋé">
              <a:extLst>
                <a:ext uri="{FF2B5EF4-FFF2-40B4-BE49-F238E27FC236}">
                  <a16:creationId xmlns:a16="http://schemas.microsoft.com/office/drawing/2014/main" id="{9EDC372B-7F7C-4F17-B729-6F6D7B5D1D1D}"/>
                </a:ext>
              </a:extLst>
            </p:cNvPr>
            <p:cNvSpPr/>
            <p:nvPr/>
          </p:nvSpPr>
          <p:spPr>
            <a:xfrm>
              <a:off x="1154076" y="3193341"/>
              <a:ext cx="1646537" cy="44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>
                  <a:solidFill>
                    <a:schemeClr val="accent1"/>
                  </a:solidFill>
                </a:rPr>
                <a:t>Text here</a:t>
              </a:r>
            </a:p>
          </p:txBody>
        </p:sp>
      </p:grpSp>
      <p:sp>
        <p:nvSpPr>
          <p:cNvPr id="10" name="iS1iďè">
            <a:extLst>
              <a:ext uri="{FF2B5EF4-FFF2-40B4-BE49-F238E27FC236}">
                <a16:creationId xmlns:a16="http://schemas.microsoft.com/office/drawing/2014/main" id="{53DB7503-8E6A-4458-BDFD-EA825B7611B7}"/>
              </a:ext>
            </a:extLst>
          </p:cNvPr>
          <p:cNvSpPr/>
          <p:nvPr/>
        </p:nvSpPr>
        <p:spPr>
          <a:xfrm>
            <a:off x="9487667" y="3975681"/>
            <a:ext cx="2031233" cy="63320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/>
              <a:t>Suppo</a:t>
            </a:r>
            <a:r>
              <a:rPr lang="en-US" altLang="zh-CN" sz="100"/>
              <a:t> </a:t>
            </a:r>
            <a:r>
              <a:rPr lang="en-US" altLang="zh-CN" sz="1100"/>
              <a:t>rting </a:t>
            </a:r>
            <a:r>
              <a:rPr lang="en-US" altLang="zh-CN" sz="1100" dirty="0"/>
              <a:t>text here</a:t>
            </a:r>
          </a:p>
          <a:p>
            <a:pPr marR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100" dirty="0"/>
          </a:p>
        </p:txBody>
      </p:sp>
      <p:sp>
        <p:nvSpPr>
          <p:cNvPr id="11" name="ïṣľïde">
            <a:extLst>
              <a:ext uri="{FF2B5EF4-FFF2-40B4-BE49-F238E27FC236}">
                <a16:creationId xmlns:a16="http://schemas.microsoft.com/office/drawing/2014/main" id="{9942B691-84E9-4313-8866-DE78DCDD58F4}"/>
              </a:ext>
            </a:extLst>
          </p:cNvPr>
          <p:cNvSpPr/>
          <p:nvPr/>
        </p:nvSpPr>
        <p:spPr>
          <a:xfrm>
            <a:off x="6877957" y="4904368"/>
            <a:ext cx="2031233" cy="63320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/>
              <a:t>Suppo</a:t>
            </a:r>
            <a:r>
              <a:rPr lang="en-US" altLang="zh-CN" sz="100"/>
              <a:t> </a:t>
            </a:r>
            <a:r>
              <a:rPr lang="en-US" altLang="zh-CN" sz="1100"/>
              <a:t>rting </a:t>
            </a:r>
            <a:r>
              <a:rPr lang="en-US" altLang="zh-CN" sz="1100" dirty="0"/>
              <a:t>text here</a:t>
            </a:r>
          </a:p>
          <a:p>
            <a:pPr marR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100" dirty="0"/>
          </a:p>
        </p:txBody>
      </p:sp>
      <p:sp>
        <p:nvSpPr>
          <p:cNvPr id="12" name="iṡ1idé">
            <a:extLst>
              <a:ext uri="{FF2B5EF4-FFF2-40B4-BE49-F238E27FC236}">
                <a16:creationId xmlns:a16="http://schemas.microsoft.com/office/drawing/2014/main" id="{55CD85C9-7544-46FE-A198-D3C5F6DD4EA1}"/>
              </a:ext>
            </a:extLst>
          </p:cNvPr>
          <p:cNvSpPr/>
          <p:nvPr/>
        </p:nvSpPr>
        <p:spPr>
          <a:xfrm>
            <a:off x="9487667" y="4904368"/>
            <a:ext cx="2031233" cy="63320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/>
              <a:t>Supporting te</a:t>
            </a:r>
            <a:r>
              <a:rPr lang="en-US" altLang="zh-CN" sz="100"/>
              <a:t> </a:t>
            </a:r>
            <a:r>
              <a:rPr lang="en-US" altLang="zh-CN" sz="1100"/>
              <a:t>xt </a:t>
            </a:r>
            <a:r>
              <a:rPr lang="en-US" altLang="zh-CN" sz="1100" dirty="0"/>
              <a:t>here</a:t>
            </a:r>
          </a:p>
          <a:p>
            <a:pPr marR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100" dirty="0"/>
          </a:p>
        </p:txBody>
      </p:sp>
      <p:sp>
        <p:nvSpPr>
          <p:cNvPr id="2" name="i$ḷîďè">
            <a:extLst>
              <a:ext uri="{FF2B5EF4-FFF2-40B4-BE49-F238E27FC236}">
                <a16:creationId xmlns:a16="http://schemas.microsoft.com/office/drawing/2014/main" id="{AA89E9D9-F895-43C5-A937-F10799D0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34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ļ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ṥḻïďè">
            <a:extLst>
              <a:ext uri="{FF2B5EF4-FFF2-40B4-BE49-F238E27FC236}">
                <a16:creationId xmlns:a16="http://schemas.microsoft.com/office/drawing/2014/main" id="{15AF3958-3655-4148-A1AF-CCA53FB88B27}"/>
              </a:ext>
            </a:extLst>
          </p:cNvPr>
          <p:cNvSpPr/>
          <p:nvPr/>
        </p:nvSpPr>
        <p:spPr>
          <a:xfrm>
            <a:off x="1273215" y="2021708"/>
            <a:ext cx="3885432" cy="3763273"/>
          </a:xfrm>
          <a:prstGeom prst="roundRect">
            <a:avLst>
              <a:gd name="adj" fmla="val 5585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22688" r="-22688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ïṩḻíḑè">
            <a:extLst>
              <a:ext uri="{FF2B5EF4-FFF2-40B4-BE49-F238E27FC236}">
                <a16:creationId xmlns:a16="http://schemas.microsoft.com/office/drawing/2014/main" id="{D214512C-A712-4694-84A5-E15B6CD9D523}"/>
              </a:ext>
            </a:extLst>
          </p:cNvPr>
          <p:cNvSpPr/>
          <p:nvPr/>
        </p:nvSpPr>
        <p:spPr bwMode="auto">
          <a:xfrm>
            <a:off x="5881137" y="2860843"/>
            <a:ext cx="5637763" cy="132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/>
              <a:t>Theme color makes PPT more convenient to change. Adjust the spacing to adapt to Chinese typesetting, use the </a:t>
            </a:r>
            <a:r>
              <a:rPr lang="en-US" altLang="zh-CN" sz="100" dirty="0"/>
              <a:t> </a:t>
            </a:r>
            <a:r>
              <a:rPr lang="en-US" altLang="zh-CN" sz="1100" dirty="0"/>
              <a:t>reference line in PPT.</a:t>
            </a:r>
          </a:p>
          <a:p>
            <a:pPr>
              <a:spcBef>
                <a:spcPct val="0"/>
              </a:spcBef>
            </a:pPr>
            <a:r>
              <a:rPr lang="en-US" altLang="zh-CN" sz="1100" dirty="0"/>
              <a:t>.……</a:t>
            </a:r>
          </a:p>
        </p:txBody>
      </p:sp>
      <p:sp>
        <p:nvSpPr>
          <p:cNvPr id="5" name="îṧľïḋê">
            <a:extLst>
              <a:ext uri="{FF2B5EF4-FFF2-40B4-BE49-F238E27FC236}">
                <a16:creationId xmlns:a16="http://schemas.microsoft.com/office/drawing/2014/main" id="{85291276-1D8A-48D8-B7DB-17D5E9192589}"/>
              </a:ext>
            </a:extLst>
          </p:cNvPr>
          <p:cNvSpPr txBox="1"/>
          <p:nvPr/>
        </p:nvSpPr>
        <p:spPr>
          <a:xfrm>
            <a:off x="5881137" y="1965839"/>
            <a:ext cx="5637763" cy="544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buSzPct val="25000"/>
            </a:pPr>
            <a:r>
              <a:rPr lang="en-US" b="1"/>
              <a:t>Unified</a:t>
            </a:r>
            <a:r>
              <a:rPr lang="en-US" sz="100" b="1"/>
              <a:t> </a:t>
            </a:r>
            <a:r>
              <a:rPr lang="en-US" b="1"/>
              <a:t> </a:t>
            </a:r>
            <a:r>
              <a:rPr lang="en-US" b="1" dirty="0"/>
              <a:t>Fonts Make Reading More Fluent.</a:t>
            </a:r>
          </a:p>
        </p:txBody>
      </p:sp>
      <p:sp>
        <p:nvSpPr>
          <p:cNvPr id="7" name="íśḷïḑe">
            <a:extLst>
              <a:ext uri="{FF2B5EF4-FFF2-40B4-BE49-F238E27FC236}">
                <a16:creationId xmlns:a16="http://schemas.microsoft.com/office/drawing/2014/main" id="{A2769E3D-3E42-4F88-8564-646C1E1BDD9E}"/>
              </a:ext>
            </a:extLst>
          </p:cNvPr>
          <p:cNvSpPr txBox="1"/>
          <p:nvPr/>
        </p:nvSpPr>
        <p:spPr>
          <a:xfrm>
            <a:off x="5881137" y="5197839"/>
            <a:ext cx="1597608" cy="737612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100"/>
              <a:t>Supp</a:t>
            </a:r>
            <a:r>
              <a:rPr lang="en-US" altLang="zh-CN" sz="100"/>
              <a:t> </a:t>
            </a:r>
            <a:r>
              <a:rPr lang="en-US" altLang="zh-CN" sz="1100"/>
              <a:t>orting </a:t>
            </a:r>
            <a:r>
              <a:rPr lang="en-US" altLang="zh-CN" sz="1100" dirty="0"/>
              <a:t>text here. </a:t>
            </a:r>
          </a:p>
          <a:p>
            <a:pPr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8" name="ïṡlîḓê">
            <a:extLst>
              <a:ext uri="{FF2B5EF4-FFF2-40B4-BE49-F238E27FC236}">
                <a16:creationId xmlns:a16="http://schemas.microsoft.com/office/drawing/2014/main" id="{26ED771F-DA8A-4EF8-AD2F-07636B57A432}"/>
              </a:ext>
            </a:extLst>
          </p:cNvPr>
          <p:cNvSpPr txBox="1"/>
          <p:nvPr/>
        </p:nvSpPr>
        <p:spPr>
          <a:xfrm>
            <a:off x="7901215" y="5197839"/>
            <a:ext cx="1597608" cy="737612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100"/>
              <a:t>Supp</a:t>
            </a:r>
            <a:r>
              <a:rPr lang="en-US" altLang="zh-CN" sz="100"/>
              <a:t> </a:t>
            </a:r>
            <a:r>
              <a:rPr lang="en-US" altLang="zh-CN" sz="1100"/>
              <a:t>orting </a:t>
            </a:r>
            <a:r>
              <a:rPr lang="en-US" altLang="zh-CN" sz="1100" dirty="0"/>
              <a:t>text here. </a:t>
            </a:r>
          </a:p>
          <a:p>
            <a:pPr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9" name="îṩḻídè">
            <a:extLst>
              <a:ext uri="{FF2B5EF4-FFF2-40B4-BE49-F238E27FC236}">
                <a16:creationId xmlns:a16="http://schemas.microsoft.com/office/drawing/2014/main" id="{8F30C859-9AEB-4DD5-9741-93D0859ACA0B}"/>
              </a:ext>
            </a:extLst>
          </p:cNvPr>
          <p:cNvSpPr txBox="1"/>
          <p:nvPr/>
        </p:nvSpPr>
        <p:spPr>
          <a:xfrm>
            <a:off x="9921292" y="5197839"/>
            <a:ext cx="1597608" cy="737612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100"/>
              <a:t>Supp</a:t>
            </a:r>
            <a:r>
              <a:rPr lang="en-US" altLang="zh-CN" sz="100"/>
              <a:t> </a:t>
            </a:r>
            <a:r>
              <a:rPr lang="en-US" altLang="zh-CN" sz="1100"/>
              <a:t>orting </a:t>
            </a:r>
            <a:r>
              <a:rPr lang="en-US" altLang="zh-CN" sz="1100" dirty="0"/>
              <a:t>text here. </a:t>
            </a:r>
          </a:p>
          <a:p>
            <a:pPr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cxnSp>
        <p:nvCxnSpPr>
          <p:cNvPr id="13" name="íSľîḋé">
            <a:extLst>
              <a:ext uri="{FF2B5EF4-FFF2-40B4-BE49-F238E27FC236}">
                <a16:creationId xmlns:a16="http://schemas.microsoft.com/office/drawing/2014/main" id="{F527DDEC-EB4A-4145-ABBD-49876343E547}"/>
              </a:ext>
            </a:extLst>
          </p:cNvPr>
          <p:cNvCxnSpPr/>
          <p:nvPr/>
        </p:nvCxnSpPr>
        <p:spPr>
          <a:xfrm>
            <a:off x="5881136" y="4967701"/>
            <a:ext cx="563776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îŝļíḋe">
            <a:extLst>
              <a:ext uri="{FF2B5EF4-FFF2-40B4-BE49-F238E27FC236}">
                <a16:creationId xmlns:a16="http://schemas.microsoft.com/office/drawing/2014/main" id="{829121FD-160F-4895-8531-FEA2D80743A3}"/>
              </a:ext>
            </a:extLst>
          </p:cNvPr>
          <p:cNvGrpSpPr/>
          <p:nvPr/>
        </p:nvGrpSpPr>
        <p:grpSpPr>
          <a:xfrm>
            <a:off x="6011314" y="2549675"/>
            <a:ext cx="528630" cy="0"/>
            <a:chOff x="784958" y="2463718"/>
            <a:chExt cx="528630" cy="0"/>
          </a:xfrm>
        </p:grpSpPr>
        <p:cxnSp>
          <p:nvCxnSpPr>
            <p:cNvPr id="17" name="iṣḷïdè">
              <a:extLst>
                <a:ext uri="{FF2B5EF4-FFF2-40B4-BE49-F238E27FC236}">
                  <a16:creationId xmlns:a16="http://schemas.microsoft.com/office/drawing/2014/main" id="{4AA786E9-1946-4273-8AAD-66619DABEE48}"/>
                </a:ext>
              </a:extLst>
            </p:cNvPr>
            <p:cNvCxnSpPr/>
            <p:nvPr/>
          </p:nvCxnSpPr>
          <p:spPr>
            <a:xfrm>
              <a:off x="784958" y="2463718"/>
              <a:ext cx="36000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íŝḻïdé">
              <a:extLst>
                <a:ext uri="{FF2B5EF4-FFF2-40B4-BE49-F238E27FC236}">
                  <a16:creationId xmlns:a16="http://schemas.microsoft.com/office/drawing/2014/main" id="{8C76F55C-5006-4130-9672-5E34C3F88C0B}"/>
                </a:ext>
              </a:extLst>
            </p:cNvPr>
            <p:cNvCxnSpPr/>
            <p:nvPr/>
          </p:nvCxnSpPr>
          <p:spPr>
            <a:xfrm>
              <a:off x="1242156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iṡḷiḓe">
              <a:extLst>
                <a:ext uri="{FF2B5EF4-FFF2-40B4-BE49-F238E27FC236}">
                  <a16:creationId xmlns:a16="http://schemas.microsoft.com/office/drawing/2014/main" id="{3F7A9D9B-27AD-408B-9AED-F1237B2C5032}"/>
                </a:ext>
              </a:extLst>
            </p:cNvPr>
            <p:cNvCxnSpPr/>
            <p:nvPr/>
          </p:nvCxnSpPr>
          <p:spPr>
            <a:xfrm>
              <a:off x="1313588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í$ļïḑe">
            <a:extLst>
              <a:ext uri="{FF2B5EF4-FFF2-40B4-BE49-F238E27FC236}">
                <a16:creationId xmlns:a16="http://schemas.microsoft.com/office/drawing/2014/main" id="{79BED3F6-B171-4A41-A564-0E2203EA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1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ṡ1iḑe">
            <a:extLst>
              <a:ext uri="{FF2B5EF4-FFF2-40B4-BE49-F238E27FC236}">
                <a16:creationId xmlns:a16="http://schemas.microsoft.com/office/drawing/2014/main" id="{1DE827DE-F3BD-4577-A820-0284BB225D60}"/>
              </a:ext>
            </a:extLst>
          </p:cNvPr>
          <p:cNvSpPr/>
          <p:nvPr/>
        </p:nvSpPr>
        <p:spPr>
          <a:xfrm>
            <a:off x="6137275" y="1734072"/>
            <a:ext cx="1828800" cy="1828800"/>
          </a:xfrm>
          <a:prstGeom prst="roundRect">
            <a:avLst>
              <a:gd name="adj" fmla="val 9375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dirty="0"/>
          </a:p>
        </p:txBody>
      </p:sp>
      <p:sp>
        <p:nvSpPr>
          <p:cNvPr id="4" name="išľíďè">
            <a:extLst>
              <a:ext uri="{FF2B5EF4-FFF2-40B4-BE49-F238E27FC236}">
                <a16:creationId xmlns:a16="http://schemas.microsoft.com/office/drawing/2014/main" id="{EF56E2AA-5ED3-4540-8EC7-AB6C88A80BB9}"/>
              </a:ext>
            </a:extLst>
          </p:cNvPr>
          <p:cNvSpPr/>
          <p:nvPr/>
        </p:nvSpPr>
        <p:spPr>
          <a:xfrm>
            <a:off x="4213225" y="1734072"/>
            <a:ext cx="1828800" cy="1828800"/>
          </a:xfrm>
          <a:prstGeom prst="roundRect">
            <a:avLst>
              <a:gd name="adj" fmla="val 9375"/>
            </a:avLst>
          </a:prstGeom>
          <a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l="-25221" r="-24873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dirty="0"/>
          </a:p>
        </p:txBody>
      </p:sp>
      <p:sp>
        <p:nvSpPr>
          <p:cNvPr id="5" name="íṩḻïḑê">
            <a:extLst>
              <a:ext uri="{FF2B5EF4-FFF2-40B4-BE49-F238E27FC236}">
                <a16:creationId xmlns:a16="http://schemas.microsoft.com/office/drawing/2014/main" id="{661F571E-1815-4854-824A-FDF935E8CFBA}"/>
              </a:ext>
            </a:extLst>
          </p:cNvPr>
          <p:cNvSpPr txBox="1"/>
          <p:nvPr/>
        </p:nvSpPr>
        <p:spPr>
          <a:xfrm>
            <a:off x="0" y="1734072"/>
            <a:ext cx="6042025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endParaRPr lang="en-US" sz="2800" dirty="0"/>
          </a:p>
        </p:txBody>
      </p:sp>
      <p:grpSp>
        <p:nvGrpSpPr>
          <p:cNvPr id="6" name="îṣḻídê">
            <a:extLst>
              <a:ext uri="{FF2B5EF4-FFF2-40B4-BE49-F238E27FC236}">
                <a16:creationId xmlns:a16="http://schemas.microsoft.com/office/drawing/2014/main" id="{460F2131-E743-42CF-859F-174F10DF868E}"/>
              </a:ext>
            </a:extLst>
          </p:cNvPr>
          <p:cNvGrpSpPr/>
          <p:nvPr/>
        </p:nvGrpSpPr>
        <p:grpSpPr>
          <a:xfrm>
            <a:off x="8208730" y="1934921"/>
            <a:ext cx="3310170" cy="1427102"/>
            <a:chOff x="8208730" y="2240023"/>
            <a:chExt cx="3310170" cy="1427102"/>
          </a:xfrm>
        </p:grpSpPr>
        <p:sp>
          <p:nvSpPr>
            <p:cNvPr id="17" name="íS1íḑè">
              <a:extLst>
                <a:ext uri="{FF2B5EF4-FFF2-40B4-BE49-F238E27FC236}">
                  <a16:creationId xmlns:a16="http://schemas.microsoft.com/office/drawing/2014/main" id="{031B53F1-CEEF-42F3-A14C-4DB442AB82FE}"/>
                </a:ext>
              </a:extLst>
            </p:cNvPr>
            <p:cNvSpPr txBox="1"/>
            <p:nvPr/>
          </p:nvSpPr>
          <p:spPr>
            <a:xfrm>
              <a:off x="8208730" y="2240023"/>
              <a:ext cx="3310170" cy="4176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/>
                <a:t>Text he</a:t>
              </a:r>
              <a:r>
                <a:rPr lang="en-US" altLang="zh-CN" sz="100" b="1"/>
                <a:t> </a:t>
              </a:r>
              <a:r>
                <a:rPr lang="en-US" altLang="zh-CN" b="1"/>
                <a:t>re</a:t>
              </a:r>
              <a:endParaRPr lang="id-ID" b="1" dirty="0"/>
            </a:p>
          </p:txBody>
        </p:sp>
        <p:sp>
          <p:nvSpPr>
            <p:cNvPr id="18" name="íśľiḍê">
              <a:extLst>
                <a:ext uri="{FF2B5EF4-FFF2-40B4-BE49-F238E27FC236}">
                  <a16:creationId xmlns:a16="http://schemas.microsoft.com/office/drawing/2014/main" id="{CBAA29D7-71C2-4065-9549-D0CCBDC84748}"/>
                </a:ext>
              </a:extLst>
            </p:cNvPr>
            <p:cNvSpPr/>
            <p:nvPr/>
          </p:nvSpPr>
          <p:spPr bwMode="auto">
            <a:xfrm>
              <a:off x="8208730" y="2657649"/>
              <a:ext cx="3310170" cy="100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"/>
                <a:t> </a:t>
              </a:r>
              <a:r>
                <a:rPr lang="en-US" altLang="zh-CN" sz="1100"/>
                <a:t>……</a:t>
              </a:r>
              <a:endParaRPr lang="en-US" altLang="zh-CN" sz="1100" dirty="0"/>
            </a:p>
          </p:txBody>
        </p:sp>
      </p:grpSp>
      <p:sp>
        <p:nvSpPr>
          <p:cNvPr id="8" name="íşḻîďê">
            <a:extLst>
              <a:ext uri="{FF2B5EF4-FFF2-40B4-BE49-F238E27FC236}">
                <a16:creationId xmlns:a16="http://schemas.microsoft.com/office/drawing/2014/main" id="{E50D5969-9F30-4FEE-BBA7-BFF3A473A10C}"/>
              </a:ext>
            </a:extLst>
          </p:cNvPr>
          <p:cNvSpPr txBox="1"/>
          <p:nvPr/>
        </p:nvSpPr>
        <p:spPr>
          <a:xfrm>
            <a:off x="660400" y="1973786"/>
            <a:ext cx="3322870" cy="13493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400" b="1" dirty="0">
                <a:solidFill>
                  <a:schemeClr val="bg1"/>
                </a:solidFill>
              </a:rPr>
              <a:t>Unified fonts make</a:t>
            </a:r>
          </a:p>
          <a:p>
            <a:pPr>
              <a:buSzPct val="25000"/>
            </a:pPr>
            <a:r>
              <a:rPr lang="en-US" sz="2400" b="1" dirty="0">
                <a:solidFill>
                  <a:schemeClr val="bg1"/>
                </a:solidFill>
              </a:rPr>
              <a:t>reading </a:t>
            </a:r>
            <a:r>
              <a:rPr lang="en-US" sz="2400" b="1">
                <a:solidFill>
                  <a:schemeClr val="bg1"/>
                </a:solidFill>
              </a:rPr>
              <a:t>more fluen</a:t>
            </a:r>
            <a:r>
              <a:rPr lang="en-US" sz="100" b="1">
                <a:solidFill>
                  <a:schemeClr val="bg1"/>
                </a:solidFill>
              </a:rPr>
              <a:t> </a:t>
            </a:r>
            <a:r>
              <a:rPr lang="en-US" sz="2400" b="1">
                <a:solidFill>
                  <a:schemeClr val="bg1"/>
                </a:solidFill>
              </a:rPr>
              <a:t>t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îSliḍe">
            <a:extLst>
              <a:ext uri="{FF2B5EF4-FFF2-40B4-BE49-F238E27FC236}">
                <a16:creationId xmlns:a16="http://schemas.microsoft.com/office/drawing/2014/main" id="{62C3A12A-4D59-4C85-9A41-07A2A1493016}"/>
              </a:ext>
            </a:extLst>
          </p:cNvPr>
          <p:cNvSpPr/>
          <p:nvPr/>
        </p:nvSpPr>
        <p:spPr>
          <a:xfrm>
            <a:off x="4225925" y="3886722"/>
            <a:ext cx="1828800" cy="1828800"/>
          </a:xfrm>
          <a:prstGeom prst="roundRect">
            <a:avLst>
              <a:gd name="adj" fmla="val 9375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dirty="0"/>
          </a:p>
        </p:txBody>
      </p:sp>
      <p:sp>
        <p:nvSpPr>
          <p:cNvPr id="10" name="íṡ1íḍé">
            <a:extLst>
              <a:ext uri="{FF2B5EF4-FFF2-40B4-BE49-F238E27FC236}">
                <a16:creationId xmlns:a16="http://schemas.microsoft.com/office/drawing/2014/main" id="{DC138663-5B17-47F8-B69E-C47171AAF460}"/>
              </a:ext>
            </a:extLst>
          </p:cNvPr>
          <p:cNvSpPr/>
          <p:nvPr/>
        </p:nvSpPr>
        <p:spPr>
          <a:xfrm>
            <a:off x="6149975" y="3886722"/>
            <a:ext cx="1828800" cy="1828800"/>
          </a:xfrm>
          <a:prstGeom prst="roundRect">
            <a:avLst>
              <a:gd name="adj" fmla="val 9375"/>
            </a:avLst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5221" r="-24873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dirty="0"/>
          </a:p>
        </p:txBody>
      </p:sp>
      <p:sp>
        <p:nvSpPr>
          <p:cNvPr id="11" name="ïSľiḓè">
            <a:extLst>
              <a:ext uri="{FF2B5EF4-FFF2-40B4-BE49-F238E27FC236}">
                <a16:creationId xmlns:a16="http://schemas.microsoft.com/office/drawing/2014/main" id="{C8B4BC3E-8AD6-4895-A574-F3F7A80D592D}"/>
              </a:ext>
            </a:extLst>
          </p:cNvPr>
          <p:cNvSpPr txBox="1"/>
          <p:nvPr/>
        </p:nvSpPr>
        <p:spPr>
          <a:xfrm>
            <a:off x="6149975" y="3886722"/>
            <a:ext cx="6042025" cy="1828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endParaRPr lang="en-US" sz="2800" dirty="0"/>
          </a:p>
        </p:txBody>
      </p:sp>
      <p:grpSp>
        <p:nvGrpSpPr>
          <p:cNvPr id="12" name="ïŝlidé">
            <a:extLst>
              <a:ext uri="{FF2B5EF4-FFF2-40B4-BE49-F238E27FC236}">
                <a16:creationId xmlns:a16="http://schemas.microsoft.com/office/drawing/2014/main" id="{DE6F60C1-1C5C-486B-AC2E-931A0EA1B5B3}"/>
              </a:ext>
            </a:extLst>
          </p:cNvPr>
          <p:cNvGrpSpPr/>
          <p:nvPr/>
        </p:nvGrpSpPr>
        <p:grpSpPr>
          <a:xfrm>
            <a:off x="673100" y="4087571"/>
            <a:ext cx="3310170" cy="1427102"/>
            <a:chOff x="8208730" y="2240023"/>
            <a:chExt cx="3310170" cy="1427102"/>
          </a:xfrm>
        </p:grpSpPr>
        <p:sp>
          <p:nvSpPr>
            <p:cNvPr id="15" name="iṡ1iḍé">
              <a:extLst>
                <a:ext uri="{FF2B5EF4-FFF2-40B4-BE49-F238E27FC236}">
                  <a16:creationId xmlns:a16="http://schemas.microsoft.com/office/drawing/2014/main" id="{5F309CB6-4415-4E03-B79B-F8532CC6E4F3}"/>
                </a:ext>
              </a:extLst>
            </p:cNvPr>
            <p:cNvSpPr txBox="1"/>
            <p:nvPr/>
          </p:nvSpPr>
          <p:spPr>
            <a:xfrm>
              <a:off x="8208730" y="2240023"/>
              <a:ext cx="3310170" cy="4176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en-US" altLang="zh-CN" b="1"/>
                <a:t>Tex</a:t>
              </a:r>
              <a:r>
                <a:rPr lang="en-US" altLang="zh-CN" sz="100" b="1"/>
                <a:t> </a:t>
              </a:r>
              <a:r>
                <a:rPr lang="en-US" altLang="zh-CN" b="1"/>
                <a:t>t </a:t>
              </a:r>
              <a:r>
                <a:rPr lang="en-US" altLang="zh-CN" b="1" dirty="0"/>
                <a:t>here</a:t>
              </a:r>
              <a:endParaRPr lang="id-ID" b="1" dirty="0"/>
            </a:p>
          </p:txBody>
        </p:sp>
        <p:sp>
          <p:nvSpPr>
            <p:cNvPr id="16" name="ïSḷiḓê">
              <a:extLst>
                <a:ext uri="{FF2B5EF4-FFF2-40B4-BE49-F238E27FC236}">
                  <a16:creationId xmlns:a16="http://schemas.microsoft.com/office/drawing/2014/main" id="{33EDEF32-876B-428B-97F1-20ACB63D5C59}"/>
                </a:ext>
              </a:extLst>
            </p:cNvPr>
            <p:cNvSpPr/>
            <p:nvPr/>
          </p:nvSpPr>
          <p:spPr bwMode="auto">
            <a:xfrm>
              <a:off x="8208730" y="2657649"/>
              <a:ext cx="3310170" cy="100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</a:t>
              </a:r>
              <a:r>
                <a:rPr lang="en-US" altLang="zh-CN" sz="1100"/>
                <a:t>. Cho</a:t>
              </a:r>
              <a:r>
                <a:rPr lang="en-US" altLang="zh-CN" sz="100"/>
                <a:t> </a:t>
              </a:r>
              <a:r>
                <a:rPr lang="en-US" altLang="zh-CN" sz="1100"/>
                <a:t>ose </a:t>
              </a:r>
              <a:r>
                <a:rPr lang="en-US" altLang="zh-CN" sz="1100" dirty="0"/>
                <a:t>the only option to retain text.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sp>
        <p:nvSpPr>
          <p:cNvPr id="14" name="î$ļide">
            <a:extLst>
              <a:ext uri="{FF2B5EF4-FFF2-40B4-BE49-F238E27FC236}">
                <a16:creationId xmlns:a16="http://schemas.microsoft.com/office/drawing/2014/main" id="{82DCC217-DE1B-458D-B820-4ADA267E6019}"/>
              </a:ext>
            </a:extLst>
          </p:cNvPr>
          <p:cNvSpPr txBox="1"/>
          <p:nvPr/>
        </p:nvSpPr>
        <p:spPr>
          <a:xfrm>
            <a:off x="8196030" y="4126436"/>
            <a:ext cx="3322870" cy="13493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buSzPct val="25000"/>
            </a:pPr>
            <a:r>
              <a:rPr lang="en-US" sz="2400" b="1" dirty="0">
                <a:solidFill>
                  <a:schemeClr val="accent5"/>
                </a:solidFill>
              </a:rPr>
              <a:t>Unified fonts </a:t>
            </a:r>
            <a:r>
              <a:rPr lang="en-US" sz="100" b="1" dirty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5"/>
                </a:solidFill>
              </a:rPr>
              <a:t>make</a:t>
            </a:r>
          </a:p>
          <a:p>
            <a:pPr algn="r">
              <a:buSzPct val="25000"/>
            </a:pPr>
            <a:r>
              <a:rPr lang="en-US" sz="2400" b="1" dirty="0">
                <a:solidFill>
                  <a:schemeClr val="accent5"/>
                </a:solidFill>
              </a:rPr>
              <a:t>reading more fluent.</a:t>
            </a:r>
          </a:p>
        </p:txBody>
      </p:sp>
      <p:sp>
        <p:nvSpPr>
          <p:cNvPr id="2" name="iSḷîdè">
            <a:extLst>
              <a:ext uri="{FF2B5EF4-FFF2-40B4-BE49-F238E27FC236}">
                <a16:creationId xmlns:a16="http://schemas.microsoft.com/office/drawing/2014/main" id="{063BEFD9-E4B1-4DED-A1A3-111D5EE0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  <p:grpSp>
        <p:nvGrpSpPr>
          <p:cNvPr id="19" name="í$1íḓe">
            <a:extLst>
              <a:ext uri="{FF2B5EF4-FFF2-40B4-BE49-F238E27FC236}">
                <a16:creationId xmlns:a16="http://schemas.microsoft.com/office/drawing/2014/main" id="{DF484BCC-7CBE-4A3F-BEA0-4A7727F81DD3}"/>
              </a:ext>
            </a:extLst>
          </p:cNvPr>
          <p:cNvGrpSpPr/>
          <p:nvPr/>
        </p:nvGrpSpPr>
        <p:grpSpPr>
          <a:xfrm>
            <a:off x="4935225" y="4596023"/>
            <a:ext cx="410200" cy="410198"/>
            <a:chOff x="6470043" y="1482403"/>
            <a:chExt cx="410200" cy="410198"/>
          </a:xfrm>
        </p:grpSpPr>
        <p:sp>
          <p:nvSpPr>
            <p:cNvPr id="21" name="îṣ1îde">
              <a:extLst>
                <a:ext uri="{FF2B5EF4-FFF2-40B4-BE49-F238E27FC236}">
                  <a16:creationId xmlns:a16="http://schemas.microsoft.com/office/drawing/2014/main" id="{4C4F53EE-0DCB-4AFF-BDFF-4C83BFB6B25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i$ḻîḋè">
              <a:extLst>
                <a:ext uri="{FF2B5EF4-FFF2-40B4-BE49-F238E27FC236}">
                  <a16:creationId xmlns:a16="http://schemas.microsoft.com/office/drawing/2014/main" id="{782DD350-F097-4F41-90DF-B0898347876A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ïšľíḑé">
            <a:extLst>
              <a:ext uri="{FF2B5EF4-FFF2-40B4-BE49-F238E27FC236}">
                <a16:creationId xmlns:a16="http://schemas.microsoft.com/office/drawing/2014/main" id="{3B54705C-1055-489B-B82F-00D8675B4A39}"/>
              </a:ext>
            </a:extLst>
          </p:cNvPr>
          <p:cNvGrpSpPr/>
          <p:nvPr/>
        </p:nvGrpSpPr>
        <p:grpSpPr>
          <a:xfrm>
            <a:off x="6846575" y="2443373"/>
            <a:ext cx="410200" cy="410198"/>
            <a:chOff x="6470043" y="1482403"/>
            <a:chExt cx="410200" cy="410198"/>
          </a:xfrm>
        </p:grpSpPr>
        <p:sp>
          <p:nvSpPr>
            <p:cNvPr id="28" name="ïşļiďê">
              <a:extLst>
                <a:ext uri="{FF2B5EF4-FFF2-40B4-BE49-F238E27FC236}">
                  <a16:creationId xmlns:a16="http://schemas.microsoft.com/office/drawing/2014/main" id="{F2CF0129-AABD-4631-9338-55532B65295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ïṡlîḓe">
              <a:extLst>
                <a:ext uri="{FF2B5EF4-FFF2-40B4-BE49-F238E27FC236}">
                  <a16:creationId xmlns:a16="http://schemas.microsoft.com/office/drawing/2014/main" id="{750686B1-4191-466E-A96E-377780179D06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10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ïş1íďê">
            <a:extLst>
              <a:ext uri="{FF2B5EF4-FFF2-40B4-BE49-F238E27FC236}">
                <a16:creationId xmlns:a16="http://schemas.microsoft.com/office/drawing/2014/main" id="{295798D8-0D72-4B4F-97DE-E7F583E99766}"/>
              </a:ext>
            </a:extLst>
          </p:cNvPr>
          <p:cNvCxnSpPr>
            <a:stCxn id="8" idx="6"/>
          </p:cNvCxnSpPr>
          <p:nvPr/>
        </p:nvCxnSpPr>
        <p:spPr>
          <a:xfrm>
            <a:off x="2290528" y="3632200"/>
            <a:ext cx="759027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ŝḷíďè">
            <a:extLst>
              <a:ext uri="{FF2B5EF4-FFF2-40B4-BE49-F238E27FC236}">
                <a16:creationId xmlns:a16="http://schemas.microsoft.com/office/drawing/2014/main" id="{6AD2C37A-DB90-4F3C-AAA5-2EFFE3D9A786}"/>
              </a:ext>
            </a:extLst>
          </p:cNvPr>
          <p:cNvSpPr/>
          <p:nvPr/>
        </p:nvSpPr>
        <p:spPr>
          <a:xfrm>
            <a:off x="660400" y="1558309"/>
            <a:ext cx="3152257" cy="1868491"/>
          </a:xfrm>
          <a:prstGeom prst="roundRect">
            <a:avLst>
              <a:gd name="adj" fmla="val 5374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t="-6242" b="-6158"/>
            </a:stretch>
          </a:blip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ïSḷîḍé">
            <a:extLst>
              <a:ext uri="{FF2B5EF4-FFF2-40B4-BE49-F238E27FC236}">
                <a16:creationId xmlns:a16="http://schemas.microsoft.com/office/drawing/2014/main" id="{071BE253-270A-4387-BC45-BA56CF63EDA4}"/>
              </a:ext>
            </a:extLst>
          </p:cNvPr>
          <p:cNvSpPr/>
          <p:nvPr/>
        </p:nvSpPr>
        <p:spPr>
          <a:xfrm>
            <a:off x="660400" y="3837600"/>
            <a:ext cx="3152257" cy="1868491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" name="îṡḷiďê">
            <a:extLst>
              <a:ext uri="{FF2B5EF4-FFF2-40B4-BE49-F238E27FC236}">
                <a16:creationId xmlns:a16="http://schemas.microsoft.com/office/drawing/2014/main" id="{E4FD41BA-3FF7-4F36-A291-7FE053D213A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236529" y="3426800"/>
            <a:ext cx="0" cy="41080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ïṡļîdé">
            <a:extLst>
              <a:ext uri="{FF2B5EF4-FFF2-40B4-BE49-F238E27FC236}">
                <a16:creationId xmlns:a16="http://schemas.microsoft.com/office/drawing/2014/main" id="{13376FD0-686A-443F-8905-F7E3D8BC0075}"/>
              </a:ext>
            </a:extLst>
          </p:cNvPr>
          <p:cNvGrpSpPr/>
          <p:nvPr/>
        </p:nvGrpSpPr>
        <p:grpSpPr>
          <a:xfrm>
            <a:off x="763290" y="4056939"/>
            <a:ext cx="2946476" cy="1429813"/>
            <a:chOff x="6068401" y="3386714"/>
            <a:chExt cx="2495307" cy="1429813"/>
          </a:xfrm>
        </p:grpSpPr>
        <p:sp>
          <p:nvSpPr>
            <p:cNvPr id="23" name="i$ľíḍé">
              <a:extLst>
                <a:ext uri="{FF2B5EF4-FFF2-40B4-BE49-F238E27FC236}">
                  <a16:creationId xmlns:a16="http://schemas.microsoft.com/office/drawing/2014/main" id="{B0CEE454-7DFA-4DC2-B5E9-AB1FBB92BEB0}"/>
                </a:ext>
              </a:extLst>
            </p:cNvPr>
            <p:cNvSpPr/>
            <p:nvPr/>
          </p:nvSpPr>
          <p:spPr bwMode="auto">
            <a:xfrm>
              <a:off x="6068401" y="3794022"/>
              <a:ext cx="2495305" cy="1022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</a:t>
              </a:r>
              <a:r>
                <a:rPr lang="en-US" altLang="zh-CN" sz="1100"/>
                <a:t>paste fo</a:t>
              </a:r>
              <a:r>
                <a:rPr lang="en-US" altLang="zh-CN" sz="100"/>
                <a:t> </a:t>
              </a:r>
              <a:r>
                <a:rPr lang="en-US" altLang="zh-CN" sz="1100"/>
                <a:t>nts</a:t>
              </a:r>
              <a:r>
                <a:rPr lang="en-US" altLang="zh-CN" sz="1100" dirty="0"/>
                <a:t>. Choose the only option to retain text.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íṡ1îďe">
              <a:extLst>
                <a:ext uri="{FF2B5EF4-FFF2-40B4-BE49-F238E27FC236}">
                  <a16:creationId xmlns:a16="http://schemas.microsoft.com/office/drawing/2014/main" id="{96E7AB3E-BB39-4818-8C18-B5AB9835AC9A}"/>
                </a:ext>
              </a:extLst>
            </p:cNvPr>
            <p:cNvSpPr txBox="1"/>
            <p:nvPr/>
          </p:nvSpPr>
          <p:spPr bwMode="auto">
            <a:xfrm>
              <a:off x="6068402" y="3386714"/>
              <a:ext cx="2495306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 err="1"/>
                <a:t>Te</a:t>
              </a:r>
              <a:r>
                <a:rPr lang="en-US" altLang="zh-CN" sz="100" b="1" dirty="0"/>
                <a:t> </a:t>
              </a:r>
              <a:r>
                <a:rPr lang="en-US" altLang="zh-CN" sz="1600" b="1" dirty="0" err="1"/>
                <a:t>xt</a:t>
              </a:r>
              <a:r>
                <a:rPr lang="en-US" altLang="zh-CN" sz="1600" b="1" dirty="0"/>
                <a:t> here</a:t>
              </a:r>
            </a:p>
          </p:txBody>
        </p:sp>
      </p:grpSp>
      <p:sp>
        <p:nvSpPr>
          <p:cNvPr id="8" name="iṡļïḓé">
            <a:extLst>
              <a:ext uri="{FF2B5EF4-FFF2-40B4-BE49-F238E27FC236}">
                <a16:creationId xmlns:a16="http://schemas.microsoft.com/office/drawing/2014/main" id="{33A5B621-B906-4962-BA03-020D047EE07D}"/>
              </a:ext>
            </a:extLst>
          </p:cNvPr>
          <p:cNvSpPr/>
          <p:nvPr/>
        </p:nvSpPr>
        <p:spPr>
          <a:xfrm>
            <a:off x="2182528" y="3578200"/>
            <a:ext cx="108000" cy="108000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íš1îďe">
            <a:extLst>
              <a:ext uri="{FF2B5EF4-FFF2-40B4-BE49-F238E27FC236}">
                <a16:creationId xmlns:a16="http://schemas.microsoft.com/office/drawing/2014/main" id="{50C78CA0-70CF-4112-A31C-57653FEABF02}"/>
              </a:ext>
            </a:extLst>
          </p:cNvPr>
          <p:cNvSpPr/>
          <p:nvPr/>
        </p:nvSpPr>
        <p:spPr>
          <a:xfrm>
            <a:off x="4513522" y="3837600"/>
            <a:ext cx="3152257" cy="1868491"/>
          </a:xfrm>
          <a:prstGeom prst="roundRect">
            <a:avLst>
              <a:gd name="adj" fmla="val 5374"/>
            </a:avLst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t="-6242" b="-6158"/>
            </a:stretch>
          </a:blip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iš1íḑé">
            <a:extLst>
              <a:ext uri="{FF2B5EF4-FFF2-40B4-BE49-F238E27FC236}">
                <a16:creationId xmlns:a16="http://schemas.microsoft.com/office/drawing/2014/main" id="{EC802907-EA32-421A-AF62-D13AF8DA693E}"/>
              </a:ext>
            </a:extLst>
          </p:cNvPr>
          <p:cNvSpPr/>
          <p:nvPr/>
        </p:nvSpPr>
        <p:spPr>
          <a:xfrm>
            <a:off x="4513522" y="1558309"/>
            <a:ext cx="3152257" cy="1868491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íṥļiḍé">
            <a:extLst>
              <a:ext uri="{FF2B5EF4-FFF2-40B4-BE49-F238E27FC236}">
                <a16:creationId xmlns:a16="http://schemas.microsoft.com/office/drawing/2014/main" id="{EE919C45-D28C-45C6-A5DC-6E237969C081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089651" y="3426800"/>
            <a:ext cx="0" cy="41080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ṣļide">
            <a:extLst>
              <a:ext uri="{FF2B5EF4-FFF2-40B4-BE49-F238E27FC236}">
                <a16:creationId xmlns:a16="http://schemas.microsoft.com/office/drawing/2014/main" id="{D6637818-F450-4B2F-978D-2CF1DFB550A4}"/>
              </a:ext>
            </a:extLst>
          </p:cNvPr>
          <p:cNvGrpSpPr/>
          <p:nvPr/>
        </p:nvGrpSpPr>
        <p:grpSpPr>
          <a:xfrm>
            <a:off x="4616412" y="1777648"/>
            <a:ext cx="2946476" cy="1429813"/>
            <a:chOff x="6068401" y="3386714"/>
            <a:chExt cx="2495307" cy="1429813"/>
          </a:xfrm>
        </p:grpSpPr>
        <p:sp>
          <p:nvSpPr>
            <p:cNvPr id="21" name="îsľîďè">
              <a:extLst>
                <a:ext uri="{FF2B5EF4-FFF2-40B4-BE49-F238E27FC236}">
                  <a16:creationId xmlns:a16="http://schemas.microsoft.com/office/drawing/2014/main" id="{EAE8091A-70FD-4E92-B0BD-B3A59D8A9E83}"/>
                </a:ext>
              </a:extLst>
            </p:cNvPr>
            <p:cNvSpPr/>
            <p:nvPr/>
          </p:nvSpPr>
          <p:spPr bwMode="auto">
            <a:xfrm>
              <a:off x="6068401" y="3794022"/>
              <a:ext cx="2495305" cy="1022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</a:t>
              </a:r>
              <a:r>
                <a:rPr lang="en-US" altLang="zh-CN" sz="1100"/>
                <a:t>paste fo</a:t>
              </a:r>
              <a:r>
                <a:rPr lang="en-US" altLang="zh-CN" sz="100"/>
                <a:t> </a:t>
              </a:r>
              <a:r>
                <a:rPr lang="en-US" altLang="zh-CN" sz="1100"/>
                <a:t>nts</a:t>
              </a:r>
              <a:r>
                <a:rPr lang="en-US" altLang="zh-CN" sz="1100" dirty="0"/>
                <a:t>. Choose the only option to retain text.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išļïḋe">
              <a:extLst>
                <a:ext uri="{FF2B5EF4-FFF2-40B4-BE49-F238E27FC236}">
                  <a16:creationId xmlns:a16="http://schemas.microsoft.com/office/drawing/2014/main" id="{4210B17E-411F-4FEC-8EDF-41D329DC4741}"/>
                </a:ext>
              </a:extLst>
            </p:cNvPr>
            <p:cNvSpPr txBox="1"/>
            <p:nvPr/>
          </p:nvSpPr>
          <p:spPr bwMode="auto">
            <a:xfrm>
              <a:off x="6068402" y="3386714"/>
              <a:ext cx="2495306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Te</a:t>
              </a:r>
              <a:r>
                <a:rPr lang="en-US" altLang="zh-CN" sz="100" b="1"/>
                <a:t> </a:t>
              </a:r>
              <a:r>
                <a:rPr lang="en-US" altLang="zh-CN" sz="1600" b="1"/>
                <a:t>xt </a:t>
              </a:r>
              <a:r>
                <a:rPr lang="en-US" altLang="zh-CN" sz="1600" b="1" dirty="0"/>
                <a:t>here</a:t>
              </a:r>
            </a:p>
          </p:txBody>
        </p:sp>
      </p:grpSp>
      <p:sp>
        <p:nvSpPr>
          <p:cNvPr id="13" name="îṩlídè">
            <a:extLst>
              <a:ext uri="{FF2B5EF4-FFF2-40B4-BE49-F238E27FC236}">
                <a16:creationId xmlns:a16="http://schemas.microsoft.com/office/drawing/2014/main" id="{CDCDA142-D380-473D-992A-F53E6A350BA1}"/>
              </a:ext>
            </a:extLst>
          </p:cNvPr>
          <p:cNvSpPr/>
          <p:nvPr/>
        </p:nvSpPr>
        <p:spPr>
          <a:xfrm>
            <a:off x="6035650" y="3578200"/>
            <a:ext cx="108000" cy="108000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í$ḷídè">
            <a:extLst>
              <a:ext uri="{FF2B5EF4-FFF2-40B4-BE49-F238E27FC236}">
                <a16:creationId xmlns:a16="http://schemas.microsoft.com/office/drawing/2014/main" id="{D0D1287B-C9D7-4B46-BC00-911103B8FF53}"/>
              </a:ext>
            </a:extLst>
          </p:cNvPr>
          <p:cNvSpPr/>
          <p:nvPr/>
        </p:nvSpPr>
        <p:spPr>
          <a:xfrm>
            <a:off x="8366643" y="1558309"/>
            <a:ext cx="3152257" cy="1868491"/>
          </a:xfrm>
          <a:prstGeom prst="roundRect">
            <a:avLst>
              <a:gd name="adj" fmla="val 5374"/>
            </a:avLst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700" r="-2677"/>
            </a:stretch>
          </a:blip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î$1ïďe">
            <a:extLst>
              <a:ext uri="{FF2B5EF4-FFF2-40B4-BE49-F238E27FC236}">
                <a16:creationId xmlns:a16="http://schemas.microsoft.com/office/drawing/2014/main" id="{B5D79FC4-DA18-44C3-B84D-73BD1DA10FE6}"/>
              </a:ext>
            </a:extLst>
          </p:cNvPr>
          <p:cNvSpPr/>
          <p:nvPr/>
        </p:nvSpPr>
        <p:spPr>
          <a:xfrm>
            <a:off x="8366643" y="3837600"/>
            <a:ext cx="3152257" cy="1868491"/>
          </a:xfrm>
          <a:prstGeom prst="roundRect">
            <a:avLst>
              <a:gd name="adj" fmla="val 5374"/>
            </a:avLst>
          </a:prstGeom>
          <a:solidFill>
            <a:schemeClr val="bg1">
              <a:lumMod val="9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6" name="ïśḷïďê">
            <a:extLst>
              <a:ext uri="{FF2B5EF4-FFF2-40B4-BE49-F238E27FC236}">
                <a16:creationId xmlns:a16="http://schemas.microsoft.com/office/drawing/2014/main" id="{77025E2C-F58A-4C03-B867-5740CFC295B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942772" y="3426800"/>
            <a:ext cx="0" cy="41080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îṣ1îdê">
            <a:extLst>
              <a:ext uri="{FF2B5EF4-FFF2-40B4-BE49-F238E27FC236}">
                <a16:creationId xmlns:a16="http://schemas.microsoft.com/office/drawing/2014/main" id="{2E4F769E-C7F1-41AB-91EB-60D709771594}"/>
              </a:ext>
            </a:extLst>
          </p:cNvPr>
          <p:cNvGrpSpPr/>
          <p:nvPr/>
        </p:nvGrpSpPr>
        <p:grpSpPr>
          <a:xfrm>
            <a:off x="8469533" y="4056939"/>
            <a:ext cx="2946476" cy="1429813"/>
            <a:chOff x="6068401" y="3386714"/>
            <a:chExt cx="2495307" cy="1429813"/>
          </a:xfrm>
        </p:grpSpPr>
        <p:sp>
          <p:nvSpPr>
            <p:cNvPr id="19" name="ïṥľíḍê">
              <a:extLst>
                <a:ext uri="{FF2B5EF4-FFF2-40B4-BE49-F238E27FC236}">
                  <a16:creationId xmlns:a16="http://schemas.microsoft.com/office/drawing/2014/main" id="{B85D949A-A3C8-4966-9948-C2116E6D31DA}"/>
                </a:ext>
              </a:extLst>
            </p:cNvPr>
            <p:cNvSpPr/>
            <p:nvPr/>
          </p:nvSpPr>
          <p:spPr bwMode="auto">
            <a:xfrm>
              <a:off x="6068401" y="3794022"/>
              <a:ext cx="2495305" cy="1022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</a:t>
              </a:r>
              <a:r>
                <a:rPr lang="en-US" altLang="zh-CN" sz="1100"/>
                <a:t>paste fo</a:t>
              </a:r>
              <a:r>
                <a:rPr lang="en-US" altLang="zh-CN" sz="100"/>
                <a:t> </a:t>
              </a:r>
              <a:r>
                <a:rPr lang="en-US" altLang="zh-CN" sz="1100"/>
                <a:t>nts</a:t>
              </a:r>
              <a:r>
                <a:rPr lang="en-US" altLang="zh-CN" sz="1100" dirty="0"/>
                <a:t>. Choose the only option to retain text.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íŝļiḓê">
              <a:extLst>
                <a:ext uri="{FF2B5EF4-FFF2-40B4-BE49-F238E27FC236}">
                  <a16:creationId xmlns:a16="http://schemas.microsoft.com/office/drawing/2014/main" id="{5A40A030-172C-4293-8FE8-9D833DF42959}"/>
                </a:ext>
              </a:extLst>
            </p:cNvPr>
            <p:cNvSpPr txBox="1"/>
            <p:nvPr/>
          </p:nvSpPr>
          <p:spPr bwMode="auto">
            <a:xfrm>
              <a:off x="6068402" y="3386714"/>
              <a:ext cx="2495306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Te</a:t>
              </a:r>
              <a:r>
                <a:rPr lang="en-US" altLang="zh-CN" sz="100" b="1"/>
                <a:t> </a:t>
              </a:r>
              <a:r>
                <a:rPr lang="en-US" altLang="zh-CN" sz="1600" b="1"/>
                <a:t>xt </a:t>
              </a:r>
              <a:r>
                <a:rPr lang="en-US" altLang="zh-CN" sz="1600" b="1" dirty="0"/>
                <a:t>here</a:t>
              </a:r>
            </a:p>
          </p:txBody>
        </p:sp>
      </p:grpSp>
      <p:sp>
        <p:nvSpPr>
          <p:cNvPr id="18" name="íśḻidé">
            <a:extLst>
              <a:ext uri="{FF2B5EF4-FFF2-40B4-BE49-F238E27FC236}">
                <a16:creationId xmlns:a16="http://schemas.microsoft.com/office/drawing/2014/main" id="{15ECAB95-CC01-449A-AEAC-70AC34B42728}"/>
              </a:ext>
            </a:extLst>
          </p:cNvPr>
          <p:cNvSpPr/>
          <p:nvPr/>
        </p:nvSpPr>
        <p:spPr>
          <a:xfrm>
            <a:off x="9888771" y="3578200"/>
            <a:ext cx="108000" cy="108000"/>
          </a:xfrm>
          <a:prstGeom prst="ellipse">
            <a:avLst/>
          </a:prstGeom>
          <a:solidFill>
            <a:schemeClr val="accent1"/>
          </a:solidFill>
          <a:ln w="381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íśḻîďê">
            <a:extLst>
              <a:ext uri="{FF2B5EF4-FFF2-40B4-BE49-F238E27FC236}">
                <a16:creationId xmlns:a16="http://schemas.microsoft.com/office/drawing/2014/main" id="{492628A3-9E00-40BC-B826-05529D60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85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š1iḑé">
            <a:extLst>
              <a:ext uri="{FF2B5EF4-FFF2-40B4-BE49-F238E27FC236}">
                <a16:creationId xmlns:a16="http://schemas.microsoft.com/office/drawing/2014/main" id="{E60371E8-B655-445B-8EA6-158E00BB0D09}"/>
              </a:ext>
            </a:extLst>
          </p:cNvPr>
          <p:cNvSpPr/>
          <p:nvPr/>
        </p:nvSpPr>
        <p:spPr bwMode="auto">
          <a:xfrm>
            <a:off x="4432300" y="2705100"/>
            <a:ext cx="7086600" cy="325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5" name="isḷiḑè">
            <a:extLst>
              <a:ext uri="{FF2B5EF4-FFF2-40B4-BE49-F238E27FC236}">
                <a16:creationId xmlns:a16="http://schemas.microsoft.com/office/drawing/2014/main" id="{512643C6-FAC1-4AE7-8AE1-937C4040459D}"/>
              </a:ext>
            </a:extLst>
          </p:cNvPr>
          <p:cNvSpPr txBox="1"/>
          <p:nvPr/>
        </p:nvSpPr>
        <p:spPr>
          <a:xfrm>
            <a:off x="5334000" y="1616930"/>
            <a:ext cx="5271538" cy="11360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800" b="1"/>
              <a:t>Unifi</a:t>
            </a:r>
            <a:r>
              <a:rPr lang="en-US" sz="100" b="1"/>
              <a:t> </a:t>
            </a:r>
            <a:r>
              <a:rPr lang="en-US" sz="2800" b="1"/>
              <a:t>ed </a:t>
            </a:r>
            <a:r>
              <a:rPr lang="en-US" sz="2800" b="1" dirty="0"/>
              <a:t>fonts make reading</a:t>
            </a:r>
          </a:p>
          <a:p>
            <a:pPr>
              <a:buSzPct val="25000"/>
            </a:pPr>
            <a:r>
              <a:rPr lang="en-US" sz="2800" b="1" dirty="0"/>
              <a:t>more fluent.</a:t>
            </a:r>
          </a:p>
        </p:txBody>
      </p:sp>
      <p:sp>
        <p:nvSpPr>
          <p:cNvPr id="6" name="íṧļïḓé">
            <a:extLst>
              <a:ext uri="{FF2B5EF4-FFF2-40B4-BE49-F238E27FC236}">
                <a16:creationId xmlns:a16="http://schemas.microsoft.com/office/drawing/2014/main" id="{D936C7D7-43F4-4ADB-8085-AFB7F762C009}"/>
              </a:ext>
            </a:extLst>
          </p:cNvPr>
          <p:cNvSpPr txBox="1"/>
          <p:nvPr/>
        </p:nvSpPr>
        <p:spPr>
          <a:xfrm>
            <a:off x="6731002" y="3289103"/>
            <a:ext cx="4647473" cy="11041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buSzPct val="25000"/>
            </a:pPr>
            <a:r>
              <a:rPr lang="en-US" altLang="zh-CN" sz="1100" dirty="0"/>
              <a:t>Theme </a:t>
            </a:r>
            <a:r>
              <a:rPr lang="en-US" altLang="zh-CN" sz="1100"/>
              <a:t>color make</a:t>
            </a:r>
            <a:r>
              <a:rPr lang="en-US" altLang="zh-CN" sz="100"/>
              <a:t> </a:t>
            </a:r>
            <a:r>
              <a:rPr lang="en-US" altLang="zh-CN" sz="1100"/>
              <a:t>s </a:t>
            </a:r>
            <a:r>
              <a:rPr lang="en-US" altLang="zh-CN" sz="1100" dirty="0"/>
              <a:t>PPT more convenient to change.</a:t>
            </a:r>
          </a:p>
          <a:p>
            <a:pPr algn="r"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the reference line in PPT……</a:t>
            </a:r>
          </a:p>
        </p:txBody>
      </p:sp>
      <p:sp>
        <p:nvSpPr>
          <p:cNvPr id="7" name="ïṥļídê">
            <a:extLst>
              <a:ext uri="{FF2B5EF4-FFF2-40B4-BE49-F238E27FC236}">
                <a16:creationId xmlns:a16="http://schemas.microsoft.com/office/drawing/2014/main" id="{131F0C05-F222-46FD-B629-F8EE8BA485B2}"/>
              </a:ext>
            </a:extLst>
          </p:cNvPr>
          <p:cNvSpPr txBox="1"/>
          <p:nvPr/>
        </p:nvSpPr>
        <p:spPr>
          <a:xfrm>
            <a:off x="6731002" y="4393240"/>
            <a:ext cx="4647473" cy="11041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  <a:buSzPct val="25000"/>
            </a:pPr>
            <a:r>
              <a:rPr lang="en-US" altLang="zh-CN" sz="1100" dirty="0"/>
              <a:t>Theme </a:t>
            </a:r>
            <a:r>
              <a:rPr lang="en-US" altLang="zh-CN" sz="1100"/>
              <a:t>color make</a:t>
            </a:r>
            <a:r>
              <a:rPr lang="en-US" altLang="zh-CN" sz="100"/>
              <a:t> </a:t>
            </a:r>
            <a:r>
              <a:rPr lang="en-US" altLang="zh-CN" sz="1100"/>
              <a:t>s </a:t>
            </a:r>
            <a:r>
              <a:rPr lang="en-US" altLang="zh-CN" sz="1100" dirty="0"/>
              <a:t>PPT more convenient to change.</a:t>
            </a:r>
          </a:p>
          <a:p>
            <a:pPr algn="r"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the reference line in PPT……</a:t>
            </a:r>
          </a:p>
        </p:txBody>
      </p:sp>
      <p:cxnSp>
        <p:nvCxnSpPr>
          <p:cNvPr id="9" name="ïśļídé">
            <a:extLst>
              <a:ext uri="{FF2B5EF4-FFF2-40B4-BE49-F238E27FC236}">
                <a16:creationId xmlns:a16="http://schemas.microsoft.com/office/drawing/2014/main" id="{714B664D-7CBC-4E1A-B45F-56EA9BAD2499}"/>
              </a:ext>
            </a:extLst>
          </p:cNvPr>
          <p:cNvCxnSpPr>
            <a:cxnSpLocks/>
          </p:cNvCxnSpPr>
          <p:nvPr/>
        </p:nvCxnSpPr>
        <p:spPr>
          <a:xfrm>
            <a:off x="6858002" y="4271153"/>
            <a:ext cx="442912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š1iḓê">
            <a:extLst>
              <a:ext uri="{FF2B5EF4-FFF2-40B4-BE49-F238E27FC236}">
                <a16:creationId xmlns:a16="http://schemas.microsoft.com/office/drawing/2014/main" id="{11EB0F8E-16AA-4567-A316-F087BBE68C58}"/>
              </a:ext>
            </a:extLst>
          </p:cNvPr>
          <p:cNvSpPr/>
          <p:nvPr/>
        </p:nvSpPr>
        <p:spPr>
          <a:xfrm>
            <a:off x="1066799" y="1631371"/>
            <a:ext cx="4114800" cy="4419599"/>
          </a:xfrm>
          <a:prstGeom prst="roundRect">
            <a:avLst>
              <a:gd name="adj" fmla="val 5864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30700" r="-30512"/>
            </a:stretch>
          </a:blip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ïśḷíďê">
            <a:extLst>
              <a:ext uri="{FF2B5EF4-FFF2-40B4-BE49-F238E27FC236}">
                <a16:creationId xmlns:a16="http://schemas.microsoft.com/office/drawing/2014/main" id="{3C1267BC-6A4C-43BA-AB41-E3F668B2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21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1iḑe">
            <a:extLst>
              <a:ext uri="{FF2B5EF4-FFF2-40B4-BE49-F238E27FC236}">
                <a16:creationId xmlns:a16="http://schemas.microsoft.com/office/drawing/2014/main" id="{EC44F0A6-D61F-4AF1-9174-A4AC8C1AD734}"/>
              </a:ext>
            </a:extLst>
          </p:cNvPr>
          <p:cNvSpPr/>
          <p:nvPr/>
        </p:nvSpPr>
        <p:spPr>
          <a:xfrm>
            <a:off x="6268737" y="1515881"/>
            <a:ext cx="4840032" cy="3826238"/>
          </a:xfrm>
          <a:custGeom>
            <a:avLst/>
            <a:gdLst>
              <a:gd name="connsiteX0" fmla="*/ 2382126 w 6108667"/>
              <a:gd name="connsiteY0" fmla="*/ 32447 h 4829144"/>
              <a:gd name="connsiteX1" fmla="*/ 2615655 w 6108667"/>
              <a:gd name="connsiteY1" fmla="*/ 129178 h 4829144"/>
              <a:gd name="connsiteX2" fmla="*/ 4667518 w 6108667"/>
              <a:gd name="connsiteY2" fmla="*/ 2181043 h 4829144"/>
              <a:gd name="connsiteX3" fmla="*/ 4667518 w 6108667"/>
              <a:gd name="connsiteY3" fmla="*/ 2648101 h 4829144"/>
              <a:gd name="connsiteX4" fmla="*/ 2615654 w 6108667"/>
              <a:gd name="connsiteY4" fmla="*/ 4699966 h 4829144"/>
              <a:gd name="connsiteX5" fmla="*/ 2148596 w 6108667"/>
              <a:gd name="connsiteY5" fmla="*/ 4699966 h 4829144"/>
              <a:gd name="connsiteX6" fmla="*/ 96732 w 6108667"/>
              <a:gd name="connsiteY6" fmla="*/ 2648101 h 4829144"/>
              <a:gd name="connsiteX7" fmla="*/ 96731 w 6108667"/>
              <a:gd name="connsiteY7" fmla="*/ 2181043 h 4829144"/>
              <a:gd name="connsiteX8" fmla="*/ 2148596 w 6108667"/>
              <a:gd name="connsiteY8" fmla="*/ 129178 h 4829144"/>
              <a:gd name="connsiteX9" fmla="*/ 2382126 w 6108667"/>
              <a:gd name="connsiteY9" fmla="*/ 32447 h 4829144"/>
              <a:gd name="connsiteX10" fmla="*/ 3694095 w 6108667"/>
              <a:gd name="connsiteY10" fmla="*/ 0 h 4829144"/>
              <a:gd name="connsiteX11" fmla="*/ 3930806 w 6108667"/>
              <a:gd name="connsiteY11" fmla="*/ 98049 h 4829144"/>
              <a:gd name="connsiteX12" fmla="*/ 6010618 w 6108667"/>
              <a:gd name="connsiteY12" fmla="*/ 2177861 h 4829144"/>
              <a:gd name="connsiteX13" fmla="*/ 6010618 w 6108667"/>
              <a:gd name="connsiteY13" fmla="*/ 2651282 h 4829144"/>
              <a:gd name="connsiteX14" fmla="*/ 3930805 w 6108667"/>
              <a:gd name="connsiteY14" fmla="*/ 4731095 h 4829144"/>
              <a:gd name="connsiteX15" fmla="*/ 3457384 w 6108667"/>
              <a:gd name="connsiteY15" fmla="*/ 4731095 h 4829144"/>
              <a:gd name="connsiteX16" fmla="*/ 3079006 w 6108667"/>
              <a:gd name="connsiteY16" fmla="*/ 4352717 h 4829144"/>
              <a:gd name="connsiteX17" fmla="*/ 4783622 w 6108667"/>
              <a:gd name="connsiteY17" fmla="*/ 2648102 h 4829144"/>
              <a:gd name="connsiteX18" fmla="*/ 4783622 w 6108667"/>
              <a:gd name="connsiteY18" fmla="*/ 2181043 h 4829144"/>
              <a:gd name="connsiteX19" fmla="*/ 3079006 w 6108667"/>
              <a:gd name="connsiteY19" fmla="*/ 476427 h 4829144"/>
              <a:gd name="connsiteX20" fmla="*/ 3457384 w 6108667"/>
              <a:gd name="connsiteY20" fmla="*/ 98049 h 4829144"/>
              <a:gd name="connsiteX21" fmla="*/ 3694095 w 6108667"/>
              <a:gd name="connsiteY21" fmla="*/ 0 h 482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08667" h="4829144">
                <a:moveTo>
                  <a:pt x="2382126" y="32447"/>
                </a:moveTo>
                <a:cubicBezTo>
                  <a:pt x="2466646" y="32447"/>
                  <a:pt x="2551166" y="64691"/>
                  <a:pt x="2615655" y="129178"/>
                </a:cubicBezTo>
                <a:lnTo>
                  <a:pt x="4667518" y="2181043"/>
                </a:lnTo>
                <a:cubicBezTo>
                  <a:pt x="4796493" y="2310018"/>
                  <a:pt x="4796493" y="2519127"/>
                  <a:pt x="4667518" y="2648101"/>
                </a:cubicBezTo>
                <a:lnTo>
                  <a:pt x="2615654" y="4699966"/>
                </a:lnTo>
                <a:cubicBezTo>
                  <a:pt x="2486680" y="4828940"/>
                  <a:pt x="2277571" y="4828940"/>
                  <a:pt x="2148596" y="4699966"/>
                </a:cubicBezTo>
                <a:lnTo>
                  <a:pt x="96732" y="2648101"/>
                </a:lnTo>
                <a:cubicBezTo>
                  <a:pt x="-32242" y="2519127"/>
                  <a:pt x="-32243" y="2310018"/>
                  <a:pt x="96731" y="2181043"/>
                </a:cubicBezTo>
                <a:lnTo>
                  <a:pt x="2148596" y="129178"/>
                </a:lnTo>
                <a:cubicBezTo>
                  <a:pt x="2213084" y="64690"/>
                  <a:pt x="2297605" y="32447"/>
                  <a:pt x="2382126" y="32447"/>
                </a:cubicBezTo>
                <a:close/>
                <a:moveTo>
                  <a:pt x="3694095" y="0"/>
                </a:moveTo>
                <a:cubicBezTo>
                  <a:pt x="3779766" y="0"/>
                  <a:pt x="3865439" y="32682"/>
                  <a:pt x="3930806" y="98049"/>
                </a:cubicBezTo>
                <a:lnTo>
                  <a:pt x="6010618" y="2177861"/>
                </a:lnTo>
                <a:cubicBezTo>
                  <a:pt x="6141350" y="2308593"/>
                  <a:pt x="6141350" y="2520551"/>
                  <a:pt x="6010618" y="2651282"/>
                </a:cubicBezTo>
                <a:lnTo>
                  <a:pt x="3930805" y="4731095"/>
                </a:lnTo>
                <a:cubicBezTo>
                  <a:pt x="3800074" y="4861827"/>
                  <a:pt x="3588116" y="4861827"/>
                  <a:pt x="3457384" y="4731095"/>
                </a:cubicBezTo>
                <a:lnTo>
                  <a:pt x="3079006" y="4352717"/>
                </a:lnTo>
                <a:lnTo>
                  <a:pt x="4783622" y="2648102"/>
                </a:lnTo>
                <a:cubicBezTo>
                  <a:pt x="4912597" y="2519126"/>
                  <a:pt x="4912597" y="2310018"/>
                  <a:pt x="4783622" y="2181043"/>
                </a:cubicBezTo>
                <a:lnTo>
                  <a:pt x="3079006" y="476427"/>
                </a:lnTo>
                <a:lnTo>
                  <a:pt x="3457384" y="98049"/>
                </a:lnTo>
                <a:cubicBezTo>
                  <a:pt x="3522750" y="32682"/>
                  <a:pt x="3608423" y="0"/>
                  <a:pt x="3694095" y="0"/>
                </a:cubicBezTo>
                <a:close/>
              </a:path>
            </a:pathLst>
          </a:cu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9352" r="-930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ïSḷíḋe">
            <a:extLst>
              <a:ext uri="{FF2B5EF4-FFF2-40B4-BE49-F238E27FC236}">
                <a16:creationId xmlns:a16="http://schemas.microsoft.com/office/drawing/2014/main" id="{47CB613C-89C2-4147-B999-92779E7CCA46}"/>
              </a:ext>
            </a:extLst>
          </p:cNvPr>
          <p:cNvGrpSpPr/>
          <p:nvPr/>
        </p:nvGrpSpPr>
        <p:grpSpPr>
          <a:xfrm>
            <a:off x="880242" y="1591942"/>
            <a:ext cx="5627278" cy="1960321"/>
            <a:chOff x="660400" y="1212870"/>
            <a:chExt cx="5146512" cy="1960321"/>
          </a:xfrm>
        </p:grpSpPr>
        <p:sp>
          <p:nvSpPr>
            <p:cNvPr id="26" name="iṣ1iďê">
              <a:extLst>
                <a:ext uri="{FF2B5EF4-FFF2-40B4-BE49-F238E27FC236}">
                  <a16:creationId xmlns:a16="http://schemas.microsoft.com/office/drawing/2014/main" id="{10318507-CBFE-4A06-BE41-0D60FB73D76E}"/>
                </a:ext>
              </a:extLst>
            </p:cNvPr>
            <p:cNvSpPr txBox="1"/>
            <p:nvPr/>
          </p:nvSpPr>
          <p:spPr>
            <a:xfrm>
              <a:off x="660402" y="1212870"/>
              <a:ext cx="5146510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</a:t>
              </a:r>
              <a:r>
                <a:rPr lang="en-US" sz="2000" b="1" dirty="0" err="1"/>
                <a:t>fluen</a:t>
              </a:r>
              <a:r>
                <a:rPr lang="en-US" sz="100" b="1" dirty="0"/>
                <a:t> </a:t>
              </a:r>
              <a:r>
                <a:rPr lang="en-US" sz="2000" b="1" dirty="0"/>
                <a:t>t.</a:t>
              </a:r>
            </a:p>
          </p:txBody>
        </p:sp>
        <p:sp>
          <p:nvSpPr>
            <p:cNvPr id="27" name="íṡ1îdè">
              <a:extLst>
                <a:ext uri="{FF2B5EF4-FFF2-40B4-BE49-F238E27FC236}">
                  <a16:creationId xmlns:a16="http://schemas.microsoft.com/office/drawing/2014/main" id="{9FC3308A-9BCA-4CD2-9515-AF562BDA94B0}"/>
                </a:ext>
              </a:extLst>
            </p:cNvPr>
            <p:cNvSpPr txBox="1"/>
            <p:nvPr/>
          </p:nvSpPr>
          <p:spPr>
            <a:xfrm>
              <a:off x="660400" y="2131019"/>
              <a:ext cx="5146511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  <a:r>
                <a:rPr lang="en-US" altLang="zh-CN" sz="1200" dirty="0"/>
                <a:t> Adjust the spacing to adapt to Chinese typesetting, use the reference line in PPT.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00" dirty="0"/>
                <a:t> </a:t>
              </a:r>
              <a:r>
                <a:rPr lang="en-US" sz="1200" dirty="0"/>
                <a:t>…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…</a:t>
              </a:r>
              <a:endParaRPr lang="en-US" sz="1200" dirty="0"/>
            </a:p>
          </p:txBody>
        </p:sp>
      </p:grpSp>
      <p:cxnSp>
        <p:nvCxnSpPr>
          <p:cNvPr id="9" name="ïṥļîḑê">
            <a:extLst>
              <a:ext uri="{FF2B5EF4-FFF2-40B4-BE49-F238E27FC236}">
                <a16:creationId xmlns:a16="http://schemas.microsoft.com/office/drawing/2014/main" id="{019D5CED-5521-426B-AAB9-DE08FCDE22B0}"/>
              </a:ext>
            </a:extLst>
          </p:cNvPr>
          <p:cNvCxnSpPr/>
          <p:nvPr/>
        </p:nvCxnSpPr>
        <p:spPr>
          <a:xfrm>
            <a:off x="2526199" y="4835951"/>
            <a:ext cx="0" cy="92382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i$lídé">
            <a:extLst>
              <a:ext uri="{FF2B5EF4-FFF2-40B4-BE49-F238E27FC236}">
                <a16:creationId xmlns:a16="http://schemas.microsoft.com/office/drawing/2014/main" id="{B08048B8-32C0-4CE1-BE0F-E1D2687244E6}"/>
              </a:ext>
            </a:extLst>
          </p:cNvPr>
          <p:cNvCxnSpPr/>
          <p:nvPr/>
        </p:nvCxnSpPr>
        <p:spPr>
          <a:xfrm>
            <a:off x="4627843" y="4835951"/>
            <a:ext cx="0" cy="92382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îslïḍé">
            <a:extLst>
              <a:ext uri="{FF2B5EF4-FFF2-40B4-BE49-F238E27FC236}">
                <a16:creationId xmlns:a16="http://schemas.microsoft.com/office/drawing/2014/main" id="{2A8254AC-FDCE-4F1E-B5EA-757D450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  <p:grpSp>
        <p:nvGrpSpPr>
          <p:cNvPr id="5" name="iṣ1îḋè">
            <a:extLst>
              <a:ext uri="{FF2B5EF4-FFF2-40B4-BE49-F238E27FC236}">
                <a16:creationId xmlns:a16="http://schemas.microsoft.com/office/drawing/2014/main" id="{18D04F02-7126-4D7F-AE50-ABE9A0B50EA5}"/>
              </a:ext>
            </a:extLst>
          </p:cNvPr>
          <p:cNvGrpSpPr/>
          <p:nvPr/>
        </p:nvGrpSpPr>
        <p:grpSpPr>
          <a:xfrm>
            <a:off x="4863690" y="4318394"/>
            <a:ext cx="1629954" cy="1574724"/>
            <a:chOff x="4863690" y="4318394"/>
            <a:chExt cx="1629954" cy="1574724"/>
          </a:xfrm>
        </p:grpSpPr>
        <p:sp>
          <p:nvSpPr>
            <p:cNvPr id="47" name="ïŝľïḍê">
              <a:extLst>
                <a:ext uri="{FF2B5EF4-FFF2-40B4-BE49-F238E27FC236}">
                  <a16:creationId xmlns:a16="http://schemas.microsoft.com/office/drawing/2014/main" id="{86D01F03-3A4D-43DD-9255-73725C131DEB}"/>
                </a:ext>
              </a:extLst>
            </p:cNvPr>
            <p:cNvSpPr/>
            <p:nvPr/>
          </p:nvSpPr>
          <p:spPr bwMode="auto">
            <a:xfrm>
              <a:off x="5590506" y="4404475"/>
              <a:ext cx="176323" cy="238037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57771 h 514350"/>
                <a:gd name="connsiteX2" fmla="*/ 123168 w 381000"/>
                <a:gd name="connsiteY2" fmla="*/ 95871 h 514350"/>
                <a:gd name="connsiteX3" fmla="*/ 125073 w 381000"/>
                <a:gd name="connsiteY3" fmla="*/ 95871 h 514350"/>
                <a:gd name="connsiteX4" fmla="*/ 258423 w 381000"/>
                <a:gd name="connsiteY4" fmla="*/ 95871 h 514350"/>
                <a:gd name="connsiteX5" fmla="*/ 296523 w 381000"/>
                <a:gd name="connsiteY5" fmla="*/ 59676 h 514350"/>
                <a:gd name="connsiteX6" fmla="*/ 296523 w 381000"/>
                <a:gd name="connsiteY6" fmla="*/ 57771 h 514350"/>
                <a:gd name="connsiteX7" fmla="*/ 296523 w 381000"/>
                <a:gd name="connsiteY7" fmla="*/ 38721 h 514350"/>
                <a:gd name="connsiteX8" fmla="*/ 353673 w 381000"/>
                <a:gd name="connsiteY8" fmla="*/ 38721 h 514350"/>
                <a:gd name="connsiteX9" fmla="*/ 382248 w 381000"/>
                <a:gd name="connsiteY9" fmla="*/ 67296 h 514350"/>
                <a:gd name="connsiteX10" fmla="*/ 382248 w 381000"/>
                <a:gd name="connsiteY10" fmla="*/ 486396 h 514350"/>
                <a:gd name="connsiteX11" fmla="*/ 353673 w 381000"/>
                <a:gd name="connsiteY11" fmla="*/ 514971 h 514350"/>
                <a:gd name="connsiteX12" fmla="*/ 29823 w 381000"/>
                <a:gd name="connsiteY12" fmla="*/ 514971 h 514350"/>
                <a:gd name="connsiteX13" fmla="*/ 1248 w 381000"/>
                <a:gd name="connsiteY13" fmla="*/ 486396 h 514350"/>
                <a:gd name="connsiteX14" fmla="*/ 1248 w 381000"/>
                <a:gd name="connsiteY14" fmla="*/ 67296 h 514350"/>
                <a:gd name="connsiteX15" fmla="*/ 29823 w 381000"/>
                <a:gd name="connsiteY15" fmla="*/ 38721 h 514350"/>
                <a:gd name="connsiteX16" fmla="*/ 86973 w 381000"/>
                <a:gd name="connsiteY16" fmla="*/ 38721 h 514350"/>
                <a:gd name="connsiteX17" fmla="*/ 191748 w 381000"/>
                <a:gd name="connsiteY17" fmla="*/ 333996 h 514350"/>
                <a:gd name="connsiteX18" fmla="*/ 77448 w 381000"/>
                <a:gd name="connsiteY18" fmla="*/ 333996 h 514350"/>
                <a:gd name="connsiteX19" fmla="*/ 77448 w 381000"/>
                <a:gd name="connsiteY19" fmla="*/ 353046 h 514350"/>
                <a:gd name="connsiteX20" fmla="*/ 191748 w 381000"/>
                <a:gd name="connsiteY20" fmla="*/ 353046 h 514350"/>
                <a:gd name="connsiteX21" fmla="*/ 191748 w 381000"/>
                <a:gd name="connsiteY21" fmla="*/ 333996 h 514350"/>
                <a:gd name="connsiteX22" fmla="*/ 306048 w 381000"/>
                <a:gd name="connsiteY22" fmla="*/ 257796 h 514350"/>
                <a:gd name="connsiteX23" fmla="*/ 77448 w 381000"/>
                <a:gd name="connsiteY23" fmla="*/ 257796 h 514350"/>
                <a:gd name="connsiteX24" fmla="*/ 77448 w 381000"/>
                <a:gd name="connsiteY24" fmla="*/ 276846 h 514350"/>
                <a:gd name="connsiteX25" fmla="*/ 306048 w 381000"/>
                <a:gd name="connsiteY25" fmla="*/ 276846 h 514350"/>
                <a:gd name="connsiteX26" fmla="*/ 306048 w 381000"/>
                <a:gd name="connsiteY26" fmla="*/ 257796 h 514350"/>
                <a:gd name="connsiteX27" fmla="*/ 306048 w 381000"/>
                <a:gd name="connsiteY27" fmla="*/ 181596 h 514350"/>
                <a:gd name="connsiteX28" fmla="*/ 77448 w 381000"/>
                <a:gd name="connsiteY28" fmla="*/ 181596 h 514350"/>
                <a:gd name="connsiteX29" fmla="*/ 77448 w 381000"/>
                <a:gd name="connsiteY29" fmla="*/ 200646 h 514350"/>
                <a:gd name="connsiteX30" fmla="*/ 306048 w 381000"/>
                <a:gd name="connsiteY30" fmla="*/ 200646 h 514350"/>
                <a:gd name="connsiteX31" fmla="*/ 306048 w 381000"/>
                <a:gd name="connsiteY31" fmla="*/ 181596 h 514350"/>
                <a:gd name="connsiteX32" fmla="*/ 248898 w 381000"/>
                <a:gd name="connsiteY32" fmla="*/ 621 h 514350"/>
                <a:gd name="connsiteX33" fmla="*/ 277473 w 381000"/>
                <a:gd name="connsiteY33" fmla="*/ 29196 h 514350"/>
                <a:gd name="connsiteX34" fmla="*/ 277473 w 381000"/>
                <a:gd name="connsiteY34" fmla="*/ 48246 h 514350"/>
                <a:gd name="connsiteX35" fmla="*/ 248898 w 381000"/>
                <a:gd name="connsiteY35" fmla="*/ 76821 h 514350"/>
                <a:gd name="connsiteX36" fmla="*/ 134598 w 381000"/>
                <a:gd name="connsiteY36" fmla="*/ 76821 h 514350"/>
                <a:gd name="connsiteX37" fmla="*/ 106023 w 381000"/>
                <a:gd name="connsiteY37" fmla="*/ 48246 h 514350"/>
                <a:gd name="connsiteX38" fmla="*/ 106023 w 381000"/>
                <a:gd name="connsiteY38" fmla="*/ 29196 h 514350"/>
                <a:gd name="connsiteX39" fmla="*/ 134598 w 381000"/>
                <a:gd name="connsiteY39" fmla="*/ 621 h 514350"/>
                <a:gd name="connsiteX40" fmla="*/ 248898 w 381000"/>
                <a:gd name="connsiteY40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57771"/>
                  </a:lnTo>
                  <a:cubicBezTo>
                    <a:pt x="86973" y="78155"/>
                    <a:pt x="102975" y="94823"/>
                    <a:pt x="123168" y="95871"/>
                  </a:cubicBezTo>
                  <a:lnTo>
                    <a:pt x="125073" y="95871"/>
                  </a:lnTo>
                  <a:lnTo>
                    <a:pt x="258423" y="95871"/>
                  </a:lnTo>
                  <a:cubicBezTo>
                    <a:pt x="278807" y="95871"/>
                    <a:pt x="295475" y="79869"/>
                    <a:pt x="296523" y="59676"/>
                  </a:cubicBezTo>
                  <a:lnTo>
                    <a:pt x="296523" y="57771"/>
                  </a:lnTo>
                  <a:lnTo>
                    <a:pt x="296523" y="38721"/>
                  </a:lnTo>
                  <a:lnTo>
                    <a:pt x="353673" y="38721"/>
                  </a:lnTo>
                  <a:cubicBezTo>
                    <a:pt x="369485" y="38721"/>
                    <a:pt x="382248" y="51485"/>
                    <a:pt x="382248" y="67296"/>
                  </a:cubicBezTo>
                  <a:lnTo>
                    <a:pt x="382248" y="486396"/>
                  </a:lnTo>
                  <a:cubicBezTo>
                    <a:pt x="382248" y="502207"/>
                    <a:pt x="369485" y="514971"/>
                    <a:pt x="353673" y="514971"/>
                  </a:cubicBezTo>
                  <a:lnTo>
                    <a:pt x="29823" y="514971"/>
                  </a:lnTo>
                  <a:cubicBezTo>
                    <a:pt x="14011" y="514971"/>
                    <a:pt x="1248" y="502207"/>
                    <a:pt x="1248" y="486396"/>
                  </a:cubicBezTo>
                  <a:lnTo>
                    <a:pt x="1248" y="67296"/>
                  </a:lnTo>
                  <a:cubicBezTo>
                    <a:pt x="1248" y="51485"/>
                    <a:pt x="14011" y="38721"/>
                    <a:pt x="29823" y="38721"/>
                  </a:cubicBez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48898" y="621"/>
                  </a:moveTo>
                  <a:cubicBezTo>
                    <a:pt x="264710" y="621"/>
                    <a:pt x="277473" y="13385"/>
                    <a:pt x="277473" y="29196"/>
                  </a:cubicBezTo>
                  <a:lnTo>
                    <a:pt x="277473" y="48246"/>
                  </a:lnTo>
                  <a:cubicBezTo>
                    <a:pt x="277473" y="64057"/>
                    <a:pt x="264710" y="76821"/>
                    <a:pt x="248898" y="76821"/>
                  </a:cubicBezTo>
                  <a:lnTo>
                    <a:pt x="134598" y="76821"/>
                  </a:lnTo>
                  <a:cubicBezTo>
                    <a:pt x="118786" y="76821"/>
                    <a:pt x="106023" y="64057"/>
                    <a:pt x="106023" y="48246"/>
                  </a:cubicBezTo>
                  <a:lnTo>
                    <a:pt x="106023" y="29196"/>
                  </a:lnTo>
                  <a:cubicBezTo>
                    <a:pt x="106023" y="13385"/>
                    <a:pt x="118786" y="621"/>
                    <a:pt x="134598" y="621"/>
                  </a:cubicBezTo>
                  <a:lnTo>
                    <a:pt x="248898" y="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iŝļîḋe">
              <a:extLst>
                <a:ext uri="{FF2B5EF4-FFF2-40B4-BE49-F238E27FC236}">
                  <a16:creationId xmlns:a16="http://schemas.microsoft.com/office/drawing/2014/main" id="{EC7A2B20-CFC8-49AD-9E3D-7DCBE14052BD}"/>
                </a:ext>
              </a:extLst>
            </p:cNvPr>
            <p:cNvSpPr txBox="1"/>
            <p:nvPr/>
          </p:nvSpPr>
          <p:spPr>
            <a:xfrm>
              <a:off x="4863690" y="4763843"/>
              <a:ext cx="1629954" cy="4305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1"/>
                <a:t>Text here</a:t>
              </a:r>
              <a:endParaRPr lang="vi-VN" sz="1600" b="1" dirty="0"/>
            </a:p>
          </p:txBody>
        </p:sp>
        <p:sp>
          <p:nvSpPr>
            <p:cNvPr id="49" name="îSļïdê">
              <a:extLst>
                <a:ext uri="{FF2B5EF4-FFF2-40B4-BE49-F238E27FC236}">
                  <a16:creationId xmlns:a16="http://schemas.microsoft.com/office/drawing/2014/main" id="{43854F96-FE55-4699-B71A-C91D25F3475D}"/>
                </a:ext>
              </a:extLst>
            </p:cNvPr>
            <p:cNvSpPr txBox="1"/>
            <p:nvPr/>
          </p:nvSpPr>
          <p:spPr>
            <a:xfrm>
              <a:off x="4863690" y="5194403"/>
              <a:ext cx="1629954" cy="698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grpSp>
          <p:nvGrpSpPr>
            <p:cNvPr id="25" name="ïṣľíḍê">
              <a:extLst>
                <a:ext uri="{FF2B5EF4-FFF2-40B4-BE49-F238E27FC236}">
                  <a16:creationId xmlns:a16="http://schemas.microsoft.com/office/drawing/2014/main" id="{710EA6AF-C83B-4B5C-9689-25788FE5A2A9}"/>
                </a:ext>
              </a:extLst>
            </p:cNvPr>
            <p:cNvGrpSpPr/>
            <p:nvPr/>
          </p:nvGrpSpPr>
          <p:grpSpPr>
            <a:xfrm>
              <a:off x="5473567" y="4318394"/>
              <a:ext cx="410200" cy="410198"/>
              <a:chOff x="6470043" y="1482403"/>
              <a:chExt cx="410200" cy="410198"/>
            </a:xfrm>
          </p:grpSpPr>
          <p:sp>
            <p:nvSpPr>
              <p:cNvPr id="30" name="íṡḻíḍè">
                <a:extLst>
                  <a:ext uri="{FF2B5EF4-FFF2-40B4-BE49-F238E27FC236}">
                    <a16:creationId xmlns:a16="http://schemas.microsoft.com/office/drawing/2014/main" id="{B7D48BB2-ED5A-437E-AFFB-096D69754A2C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i$liďê">
                <a:extLst>
                  <a:ext uri="{FF2B5EF4-FFF2-40B4-BE49-F238E27FC236}">
                    <a16:creationId xmlns:a16="http://schemas.microsoft.com/office/drawing/2014/main" id="{281E435C-9B0F-4E02-A0EC-75558135BB0C}"/>
                  </a:ext>
                </a:extLst>
              </p:cNvPr>
              <p:cNvSpPr/>
              <p:nvPr/>
            </p:nvSpPr>
            <p:spPr>
              <a:xfrm>
                <a:off x="6586143" y="1620752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îśḻíḋè">
            <a:extLst>
              <a:ext uri="{FF2B5EF4-FFF2-40B4-BE49-F238E27FC236}">
                <a16:creationId xmlns:a16="http://schemas.microsoft.com/office/drawing/2014/main" id="{F0BC58A2-79C9-4434-9F56-D38B0E41C16E}"/>
              </a:ext>
            </a:extLst>
          </p:cNvPr>
          <p:cNvGrpSpPr/>
          <p:nvPr/>
        </p:nvGrpSpPr>
        <p:grpSpPr>
          <a:xfrm>
            <a:off x="2762044" y="4318394"/>
            <a:ext cx="1629954" cy="1574724"/>
            <a:chOff x="2762045" y="4318394"/>
            <a:chExt cx="1629954" cy="1574724"/>
          </a:xfrm>
        </p:grpSpPr>
        <p:sp>
          <p:nvSpPr>
            <p:cNvPr id="42" name="iSḻíḍè">
              <a:extLst>
                <a:ext uri="{FF2B5EF4-FFF2-40B4-BE49-F238E27FC236}">
                  <a16:creationId xmlns:a16="http://schemas.microsoft.com/office/drawing/2014/main" id="{4E947809-7E15-41C2-99CB-0F2D5712D13A}"/>
                </a:ext>
              </a:extLst>
            </p:cNvPr>
            <p:cNvSpPr/>
            <p:nvPr/>
          </p:nvSpPr>
          <p:spPr bwMode="auto">
            <a:xfrm>
              <a:off x="3468444" y="4404475"/>
              <a:ext cx="217156" cy="238037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iṩľiḑé">
              <a:extLst>
                <a:ext uri="{FF2B5EF4-FFF2-40B4-BE49-F238E27FC236}">
                  <a16:creationId xmlns:a16="http://schemas.microsoft.com/office/drawing/2014/main" id="{617624E4-71C2-489C-8F1E-34F25FBDA52E}"/>
                </a:ext>
              </a:extLst>
            </p:cNvPr>
            <p:cNvSpPr txBox="1"/>
            <p:nvPr/>
          </p:nvSpPr>
          <p:spPr>
            <a:xfrm>
              <a:off x="2762045" y="4763843"/>
              <a:ext cx="1629954" cy="4305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1"/>
                <a:t>Text here</a:t>
              </a:r>
              <a:endParaRPr lang="vi-VN" sz="1600" b="1" dirty="0"/>
            </a:p>
          </p:txBody>
        </p:sp>
        <p:sp>
          <p:nvSpPr>
            <p:cNvPr id="44" name="ïṡlîḍê">
              <a:extLst>
                <a:ext uri="{FF2B5EF4-FFF2-40B4-BE49-F238E27FC236}">
                  <a16:creationId xmlns:a16="http://schemas.microsoft.com/office/drawing/2014/main" id="{366006E7-A42B-431B-AE0D-53F342813E55}"/>
                </a:ext>
              </a:extLst>
            </p:cNvPr>
            <p:cNvSpPr txBox="1"/>
            <p:nvPr/>
          </p:nvSpPr>
          <p:spPr>
            <a:xfrm>
              <a:off x="2762045" y="5194403"/>
              <a:ext cx="1629954" cy="698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 …</a:t>
              </a:r>
            </a:p>
          </p:txBody>
        </p:sp>
        <p:grpSp>
          <p:nvGrpSpPr>
            <p:cNvPr id="32" name="ïṧliḍe">
              <a:extLst>
                <a:ext uri="{FF2B5EF4-FFF2-40B4-BE49-F238E27FC236}">
                  <a16:creationId xmlns:a16="http://schemas.microsoft.com/office/drawing/2014/main" id="{D6DBB350-45BD-4764-902A-36C522691206}"/>
                </a:ext>
              </a:extLst>
            </p:cNvPr>
            <p:cNvGrpSpPr/>
            <p:nvPr/>
          </p:nvGrpSpPr>
          <p:grpSpPr>
            <a:xfrm>
              <a:off x="3371922" y="4318394"/>
              <a:ext cx="410200" cy="410198"/>
              <a:chOff x="6470043" y="1482403"/>
              <a:chExt cx="410200" cy="410198"/>
            </a:xfrm>
          </p:grpSpPr>
          <p:sp>
            <p:nvSpPr>
              <p:cNvPr id="33" name="ïślïḋê">
                <a:extLst>
                  <a:ext uri="{FF2B5EF4-FFF2-40B4-BE49-F238E27FC236}">
                    <a16:creationId xmlns:a16="http://schemas.microsoft.com/office/drawing/2014/main" id="{A61AB8BA-3D37-488D-82A1-A14EEC7D02D5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iṥľiḍè">
                <a:extLst>
                  <a:ext uri="{FF2B5EF4-FFF2-40B4-BE49-F238E27FC236}">
                    <a16:creationId xmlns:a16="http://schemas.microsoft.com/office/drawing/2014/main" id="{35361F5A-1B99-48A2-AC44-E90EA811FE43}"/>
                  </a:ext>
                </a:extLst>
              </p:cNvPr>
              <p:cNvSpPr/>
              <p:nvPr/>
            </p:nvSpPr>
            <p:spPr>
              <a:xfrm>
                <a:off x="6586143" y="1592144"/>
                <a:ext cx="178001" cy="162108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ïsḻîḋê">
            <a:extLst>
              <a:ext uri="{FF2B5EF4-FFF2-40B4-BE49-F238E27FC236}">
                <a16:creationId xmlns:a16="http://schemas.microsoft.com/office/drawing/2014/main" id="{51CDFD50-0138-4009-B5B7-78E4AD4FDA19}"/>
              </a:ext>
            </a:extLst>
          </p:cNvPr>
          <p:cNvGrpSpPr/>
          <p:nvPr/>
        </p:nvGrpSpPr>
        <p:grpSpPr>
          <a:xfrm>
            <a:off x="660400" y="4318394"/>
            <a:ext cx="1629954" cy="1574724"/>
            <a:chOff x="660400" y="4318394"/>
            <a:chExt cx="1629954" cy="1574724"/>
          </a:xfrm>
        </p:grpSpPr>
        <p:sp>
          <p:nvSpPr>
            <p:cNvPr id="28" name="ïSļîḋè">
              <a:extLst>
                <a:ext uri="{FF2B5EF4-FFF2-40B4-BE49-F238E27FC236}">
                  <a16:creationId xmlns:a16="http://schemas.microsoft.com/office/drawing/2014/main" id="{338A1CA1-0579-4A12-BCE8-F556124CF770}"/>
                </a:ext>
              </a:extLst>
            </p:cNvPr>
            <p:cNvSpPr/>
            <p:nvPr/>
          </p:nvSpPr>
          <p:spPr bwMode="auto">
            <a:xfrm>
              <a:off x="1377612" y="4404475"/>
              <a:ext cx="195530" cy="238037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îşḷïḑè">
              <a:extLst>
                <a:ext uri="{FF2B5EF4-FFF2-40B4-BE49-F238E27FC236}">
                  <a16:creationId xmlns:a16="http://schemas.microsoft.com/office/drawing/2014/main" id="{BDABD28D-A468-4CF8-A4D4-C0AC69D1346C}"/>
                </a:ext>
              </a:extLst>
            </p:cNvPr>
            <p:cNvSpPr txBox="1"/>
            <p:nvPr/>
          </p:nvSpPr>
          <p:spPr>
            <a:xfrm>
              <a:off x="660400" y="4763843"/>
              <a:ext cx="1629954" cy="4305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/>
                <a:t>Text he</a:t>
              </a:r>
              <a:r>
                <a:rPr lang="en-US" altLang="zh-CN" sz="100" b="1"/>
                <a:t> </a:t>
              </a:r>
              <a:r>
                <a:rPr lang="en-US" altLang="zh-CN" sz="1600" b="1"/>
                <a:t>re</a:t>
              </a:r>
              <a:endParaRPr lang="vi-VN" sz="1600" b="1" dirty="0"/>
            </a:p>
          </p:txBody>
        </p:sp>
        <p:sp>
          <p:nvSpPr>
            <p:cNvPr id="23" name="işļïḍe">
              <a:extLst>
                <a:ext uri="{FF2B5EF4-FFF2-40B4-BE49-F238E27FC236}">
                  <a16:creationId xmlns:a16="http://schemas.microsoft.com/office/drawing/2014/main" id="{C6B945EE-2329-4251-B2F9-73483958908D}"/>
                </a:ext>
              </a:extLst>
            </p:cNvPr>
            <p:cNvSpPr txBox="1"/>
            <p:nvPr/>
          </p:nvSpPr>
          <p:spPr>
            <a:xfrm>
              <a:off x="660400" y="5194403"/>
              <a:ext cx="1629954" cy="698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 …</a:t>
              </a:r>
              <a:endParaRPr lang="en-US" altLang="zh-CN" sz="1100" dirty="0"/>
            </a:p>
          </p:txBody>
        </p:sp>
        <p:grpSp>
          <p:nvGrpSpPr>
            <p:cNvPr id="38" name="iṡlîde">
              <a:extLst>
                <a:ext uri="{FF2B5EF4-FFF2-40B4-BE49-F238E27FC236}">
                  <a16:creationId xmlns:a16="http://schemas.microsoft.com/office/drawing/2014/main" id="{D9B6954C-6E80-4FE0-8A8E-BB51B3A16B16}"/>
                </a:ext>
              </a:extLst>
            </p:cNvPr>
            <p:cNvGrpSpPr/>
            <p:nvPr/>
          </p:nvGrpSpPr>
          <p:grpSpPr>
            <a:xfrm>
              <a:off x="1270277" y="4318394"/>
              <a:ext cx="410200" cy="410198"/>
              <a:chOff x="6470043" y="1482403"/>
              <a:chExt cx="410200" cy="410198"/>
            </a:xfrm>
          </p:grpSpPr>
          <p:sp>
            <p:nvSpPr>
              <p:cNvPr id="39" name="išḻïḑè">
                <a:extLst>
                  <a:ext uri="{FF2B5EF4-FFF2-40B4-BE49-F238E27FC236}">
                    <a16:creationId xmlns:a16="http://schemas.microsoft.com/office/drawing/2014/main" id="{B8670097-460E-47FC-A4E5-AAA1FF79FAC2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isļídè">
                <a:extLst>
                  <a:ext uri="{FF2B5EF4-FFF2-40B4-BE49-F238E27FC236}">
                    <a16:creationId xmlns:a16="http://schemas.microsoft.com/office/drawing/2014/main" id="{C64F02E8-3E8E-42D0-A11D-C528ADC318F6}"/>
                  </a:ext>
                </a:extLst>
              </p:cNvPr>
              <p:cNvSpPr/>
              <p:nvPr/>
            </p:nvSpPr>
            <p:spPr>
              <a:xfrm>
                <a:off x="6586143" y="1623113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889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ḻî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$ḻïḓè">
            <a:extLst>
              <a:ext uri="{FF2B5EF4-FFF2-40B4-BE49-F238E27FC236}">
                <a16:creationId xmlns:a16="http://schemas.microsoft.com/office/drawing/2014/main" id="{9E91FD0B-15D4-4E45-B303-2FC833F16AB9}"/>
              </a:ext>
            </a:extLst>
          </p:cNvPr>
          <p:cNvSpPr/>
          <p:nvPr/>
        </p:nvSpPr>
        <p:spPr bwMode="auto">
          <a:xfrm>
            <a:off x="0" y="0"/>
            <a:ext cx="12192000" cy="2616196"/>
          </a:xfrm>
          <a:custGeom>
            <a:avLst/>
            <a:gdLst>
              <a:gd name="connsiteX0" fmla="*/ 0 w 12192000"/>
              <a:gd name="connsiteY0" fmla="*/ 0 h 2616200"/>
              <a:gd name="connsiteX1" fmla="*/ 12192000 w 12192000"/>
              <a:gd name="connsiteY1" fmla="*/ 0 h 2616200"/>
              <a:gd name="connsiteX2" fmla="*/ 12192000 w 12192000"/>
              <a:gd name="connsiteY2" fmla="*/ 2047712 h 2616200"/>
              <a:gd name="connsiteX3" fmla="*/ 11584936 w 12192000"/>
              <a:gd name="connsiteY3" fmla="*/ 2616200 h 2616200"/>
              <a:gd name="connsiteX4" fmla="*/ 0 w 12192000"/>
              <a:gd name="connsiteY4" fmla="*/ 2616200 h 2616200"/>
              <a:gd name="connsiteX5" fmla="*/ 0 w 12192000"/>
              <a:gd name="connsiteY5" fmla="*/ 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616200">
                <a:moveTo>
                  <a:pt x="0" y="0"/>
                </a:moveTo>
                <a:lnTo>
                  <a:pt x="12192000" y="0"/>
                </a:lnTo>
                <a:lnTo>
                  <a:pt x="12192000" y="2047712"/>
                </a:lnTo>
                <a:cubicBezTo>
                  <a:pt x="12192000" y="2361679"/>
                  <a:pt x="11920208" y="2616200"/>
                  <a:pt x="11584936" y="2616200"/>
                </a:cubicBez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t="-116493" b="-94477"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ïsḷïḑê">
            <a:extLst>
              <a:ext uri="{FF2B5EF4-FFF2-40B4-BE49-F238E27FC236}">
                <a16:creationId xmlns:a16="http://schemas.microsoft.com/office/drawing/2014/main" id="{83F22AA3-ED7F-4EE7-AE7E-C5EDB96564A5}"/>
              </a:ext>
            </a:extLst>
          </p:cNvPr>
          <p:cNvSpPr/>
          <p:nvPr/>
        </p:nvSpPr>
        <p:spPr>
          <a:xfrm>
            <a:off x="1022764" y="4457618"/>
            <a:ext cx="349319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</a:t>
            </a:r>
            <a:r>
              <a:rPr lang="en-US" altLang="zh-CN" sz="1100"/>
              <a:t>color m</a:t>
            </a:r>
            <a:r>
              <a:rPr lang="en-US" altLang="zh-CN" sz="100"/>
              <a:t> </a:t>
            </a:r>
            <a:r>
              <a:rPr lang="en-US" altLang="zh-CN" sz="1100"/>
              <a:t>akes </a:t>
            </a:r>
            <a:r>
              <a:rPr lang="en-US" altLang="zh-CN" sz="1100" dirty="0"/>
              <a:t>PPT more convenient to change. Adjust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endParaRPr lang="en-US" altLang="zh-CN" sz="1100" dirty="0"/>
          </a:p>
          <a:p>
            <a:pPr>
              <a:lnSpc>
                <a:spcPct val="150000"/>
              </a:lnSpc>
              <a:buSzPct val="25000"/>
            </a:pPr>
            <a:endParaRPr lang="en-US" altLang="zh-CN" sz="1100" dirty="0"/>
          </a:p>
        </p:txBody>
      </p:sp>
      <p:sp>
        <p:nvSpPr>
          <p:cNvPr id="5" name="îśḻíḋè">
            <a:extLst>
              <a:ext uri="{FF2B5EF4-FFF2-40B4-BE49-F238E27FC236}">
                <a16:creationId xmlns:a16="http://schemas.microsoft.com/office/drawing/2014/main" id="{2DDF4FAE-C2BF-4FFF-BD99-E740840888B5}"/>
              </a:ext>
            </a:extLst>
          </p:cNvPr>
          <p:cNvSpPr/>
          <p:nvPr/>
        </p:nvSpPr>
        <p:spPr>
          <a:xfrm>
            <a:off x="6009789" y="3177255"/>
            <a:ext cx="4939310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</a:t>
            </a:r>
            <a:r>
              <a:rPr lang="en-US" altLang="zh-CN" sz="1100"/>
              <a:t>color m</a:t>
            </a:r>
            <a:r>
              <a:rPr lang="en-US" altLang="zh-CN" sz="100"/>
              <a:t> </a:t>
            </a:r>
            <a:r>
              <a:rPr lang="en-US" altLang="zh-CN" sz="1100"/>
              <a:t>akes </a:t>
            </a:r>
            <a:r>
              <a:rPr lang="en-US" altLang="zh-CN" sz="1100" dirty="0"/>
              <a:t>PPT more convenient to change. Adjust the spacing to adapt to Chinese typesetting, use the reference line in PPT.</a:t>
            </a:r>
          </a:p>
        </p:txBody>
      </p:sp>
      <p:sp>
        <p:nvSpPr>
          <p:cNvPr id="6" name="îṧlíďé">
            <a:extLst>
              <a:ext uri="{FF2B5EF4-FFF2-40B4-BE49-F238E27FC236}">
                <a16:creationId xmlns:a16="http://schemas.microsoft.com/office/drawing/2014/main" id="{010E9653-4700-4D22-8B75-75CF9F6D1725}"/>
              </a:ext>
            </a:extLst>
          </p:cNvPr>
          <p:cNvSpPr txBox="1"/>
          <p:nvPr/>
        </p:nvSpPr>
        <p:spPr>
          <a:xfrm>
            <a:off x="1022764" y="3177255"/>
            <a:ext cx="3945552" cy="85216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pPr>
              <a:buSzPct val="25000"/>
            </a:pPr>
            <a:r>
              <a:rPr lang="en-US" sz="2800" b="1" dirty="0" err="1"/>
              <a:t>Unif</a:t>
            </a:r>
            <a:r>
              <a:rPr lang="en-US" sz="100" b="1" dirty="0"/>
              <a:t> </a:t>
            </a:r>
            <a:r>
              <a:rPr lang="en-US" sz="2800" b="1" dirty="0" err="1"/>
              <a:t>ied</a:t>
            </a:r>
            <a:r>
              <a:rPr lang="en-US" sz="2800" b="1" dirty="0"/>
              <a:t> fonts make</a:t>
            </a:r>
          </a:p>
          <a:p>
            <a:pPr>
              <a:buSzPct val="25000"/>
            </a:pPr>
            <a:r>
              <a:rPr lang="en-US" sz="2800" b="1" dirty="0"/>
              <a:t>reading more fluent.</a:t>
            </a:r>
          </a:p>
        </p:txBody>
      </p:sp>
      <p:cxnSp>
        <p:nvCxnSpPr>
          <p:cNvPr id="8" name="ïšḷíḋe">
            <a:extLst>
              <a:ext uri="{FF2B5EF4-FFF2-40B4-BE49-F238E27FC236}">
                <a16:creationId xmlns:a16="http://schemas.microsoft.com/office/drawing/2014/main" id="{4662AC17-6E7B-4280-B908-7A8D6EE5E133}"/>
              </a:ext>
            </a:extLst>
          </p:cNvPr>
          <p:cNvCxnSpPr/>
          <p:nvPr/>
        </p:nvCxnSpPr>
        <p:spPr>
          <a:xfrm flipH="1">
            <a:off x="5972629" y="4168839"/>
            <a:ext cx="515692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ṡ1ïḑê">
            <a:extLst>
              <a:ext uri="{FF2B5EF4-FFF2-40B4-BE49-F238E27FC236}">
                <a16:creationId xmlns:a16="http://schemas.microsoft.com/office/drawing/2014/main" id="{6C718FD9-E240-4069-AE3F-DA6E59D15234}"/>
              </a:ext>
            </a:extLst>
          </p:cNvPr>
          <p:cNvSpPr/>
          <p:nvPr/>
        </p:nvSpPr>
        <p:spPr bwMode="auto">
          <a:xfrm>
            <a:off x="0" y="0"/>
            <a:ext cx="660400" cy="261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9" name="iś1íďé">
            <a:extLst>
              <a:ext uri="{FF2B5EF4-FFF2-40B4-BE49-F238E27FC236}">
                <a16:creationId xmlns:a16="http://schemas.microsoft.com/office/drawing/2014/main" id="{98927C42-D16B-4E49-9B47-4B53366DCC09}"/>
              </a:ext>
            </a:extLst>
          </p:cNvPr>
          <p:cNvGrpSpPr/>
          <p:nvPr/>
        </p:nvGrpSpPr>
        <p:grpSpPr>
          <a:xfrm>
            <a:off x="1183345" y="4226714"/>
            <a:ext cx="528630" cy="0"/>
            <a:chOff x="784958" y="2463718"/>
            <a:chExt cx="528630" cy="0"/>
          </a:xfrm>
        </p:grpSpPr>
        <p:cxnSp>
          <p:nvCxnSpPr>
            <p:cNvPr id="20" name="îsļîḑê">
              <a:extLst>
                <a:ext uri="{FF2B5EF4-FFF2-40B4-BE49-F238E27FC236}">
                  <a16:creationId xmlns:a16="http://schemas.microsoft.com/office/drawing/2014/main" id="{30AB5A8A-01D1-4B49-800A-F5B25AECED66}"/>
                </a:ext>
              </a:extLst>
            </p:cNvPr>
            <p:cNvCxnSpPr/>
            <p:nvPr/>
          </p:nvCxnSpPr>
          <p:spPr>
            <a:xfrm>
              <a:off x="784958" y="2463718"/>
              <a:ext cx="36000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íSḻîḋè">
              <a:extLst>
                <a:ext uri="{FF2B5EF4-FFF2-40B4-BE49-F238E27FC236}">
                  <a16:creationId xmlns:a16="http://schemas.microsoft.com/office/drawing/2014/main" id="{8CA4C15B-7E25-4920-853A-86218B27CCE9}"/>
                </a:ext>
              </a:extLst>
            </p:cNvPr>
            <p:cNvCxnSpPr/>
            <p:nvPr/>
          </p:nvCxnSpPr>
          <p:spPr>
            <a:xfrm>
              <a:off x="1242156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ïṣľíďê">
              <a:extLst>
                <a:ext uri="{FF2B5EF4-FFF2-40B4-BE49-F238E27FC236}">
                  <a16:creationId xmlns:a16="http://schemas.microsoft.com/office/drawing/2014/main" id="{B3EEC6B1-71EC-41BE-B6F5-E537CE39CE16}"/>
                </a:ext>
              </a:extLst>
            </p:cNvPr>
            <p:cNvCxnSpPr/>
            <p:nvPr/>
          </p:nvCxnSpPr>
          <p:spPr>
            <a:xfrm>
              <a:off x="1313588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îṣḻîḓe">
            <a:extLst>
              <a:ext uri="{FF2B5EF4-FFF2-40B4-BE49-F238E27FC236}">
                <a16:creationId xmlns:a16="http://schemas.microsoft.com/office/drawing/2014/main" id="{BA85FD81-5FD5-49C6-959C-8FBFDDB2B360}"/>
              </a:ext>
            </a:extLst>
          </p:cNvPr>
          <p:cNvGrpSpPr/>
          <p:nvPr/>
        </p:nvGrpSpPr>
        <p:grpSpPr>
          <a:xfrm>
            <a:off x="9797640" y="4520660"/>
            <a:ext cx="1629954" cy="1574724"/>
            <a:chOff x="4863690" y="4318394"/>
            <a:chExt cx="1629954" cy="1574724"/>
          </a:xfrm>
        </p:grpSpPr>
        <p:sp>
          <p:nvSpPr>
            <p:cNvPr id="39" name="ïŝḷiḍe">
              <a:extLst>
                <a:ext uri="{FF2B5EF4-FFF2-40B4-BE49-F238E27FC236}">
                  <a16:creationId xmlns:a16="http://schemas.microsoft.com/office/drawing/2014/main" id="{349CE636-4132-443A-9F19-20853DC7F09F}"/>
                </a:ext>
              </a:extLst>
            </p:cNvPr>
            <p:cNvSpPr/>
            <p:nvPr/>
          </p:nvSpPr>
          <p:spPr bwMode="auto">
            <a:xfrm>
              <a:off x="5590506" y="4404475"/>
              <a:ext cx="176323" cy="238037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57771 h 514350"/>
                <a:gd name="connsiteX2" fmla="*/ 123168 w 381000"/>
                <a:gd name="connsiteY2" fmla="*/ 95871 h 514350"/>
                <a:gd name="connsiteX3" fmla="*/ 125073 w 381000"/>
                <a:gd name="connsiteY3" fmla="*/ 95871 h 514350"/>
                <a:gd name="connsiteX4" fmla="*/ 258423 w 381000"/>
                <a:gd name="connsiteY4" fmla="*/ 95871 h 514350"/>
                <a:gd name="connsiteX5" fmla="*/ 296523 w 381000"/>
                <a:gd name="connsiteY5" fmla="*/ 59676 h 514350"/>
                <a:gd name="connsiteX6" fmla="*/ 296523 w 381000"/>
                <a:gd name="connsiteY6" fmla="*/ 57771 h 514350"/>
                <a:gd name="connsiteX7" fmla="*/ 296523 w 381000"/>
                <a:gd name="connsiteY7" fmla="*/ 38721 h 514350"/>
                <a:gd name="connsiteX8" fmla="*/ 353673 w 381000"/>
                <a:gd name="connsiteY8" fmla="*/ 38721 h 514350"/>
                <a:gd name="connsiteX9" fmla="*/ 382248 w 381000"/>
                <a:gd name="connsiteY9" fmla="*/ 67296 h 514350"/>
                <a:gd name="connsiteX10" fmla="*/ 382248 w 381000"/>
                <a:gd name="connsiteY10" fmla="*/ 486396 h 514350"/>
                <a:gd name="connsiteX11" fmla="*/ 353673 w 381000"/>
                <a:gd name="connsiteY11" fmla="*/ 514971 h 514350"/>
                <a:gd name="connsiteX12" fmla="*/ 29823 w 381000"/>
                <a:gd name="connsiteY12" fmla="*/ 514971 h 514350"/>
                <a:gd name="connsiteX13" fmla="*/ 1248 w 381000"/>
                <a:gd name="connsiteY13" fmla="*/ 486396 h 514350"/>
                <a:gd name="connsiteX14" fmla="*/ 1248 w 381000"/>
                <a:gd name="connsiteY14" fmla="*/ 67296 h 514350"/>
                <a:gd name="connsiteX15" fmla="*/ 29823 w 381000"/>
                <a:gd name="connsiteY15" fmla="*/ 38721 h 514350"/>
                <a:gd name="connsiteX16" fmla="*/ 86973 w 381000"/>
                <a:gd name="connsiteY16" fmla="*/ 38721 h 514350"/>
                <a:gd name="connsiteX17" fmla="*/ 191748 w 381000"/>
                <a:gd name="connsiteY17" fmla="*/ 333996 h 514350"/>
                <a:gd name="connsiteX18" fmla="*/ 77448 w 381000"/>
                <a:gd name="connsiteY18" fmla="*/ 333996 h 514350"/>
                <a:gd name="connsiteX19" fmla="*/ 77448 w 381000"/>
                <a:gd name="connsiteY19" fmla="*/ 353046 h 514350"/>
                <a:gd name="connsiteX20" fmla="*/ 191748 w 381000"/>
                <a:gd name="connsiteY20" fmla="*/ 353046 h 514350"/>
                <a:gd name="connsiteX21" fmla="*/ 191748 w 381000"/>
                <a:gd name="connsiteY21" fmla="*/ 333996 h 514350"/>
                <a:gd name="connsiteX22" fmla="*/ 306048 w 381000"/>
                <a:gd name="connsiteY22" fmla="*/ 257796 h 514350"/>
                <a:gd name="connsiteX23" fmla="*/ 77448 w 381000"/>
                <a:gd name="connsiteY23" fmla="*/ 257796 h 514350"/>
                <a:gd name="connsiteX24" fmla="*/ 77448 w 381000"/>
                <a:gd name="connsiteY24" fmla="*/ 276846 h 514350"/>
                <a:gd name="connsiteX25" fmla="*/ 306048 w 381000"/>
                <a:gd name="connsiteY25" fmla="*/ 276846 h 514350"/>
                <a:gd name="connsiteX26" fmla="*/ 306048 w 381000"/>
                <a:gd name="connsiteY26" fmla="*/ 257796 h 514350"/>
                <a:gd name="connsiteX27" fmla="*/ 306048 w 381000"/>
                <a:gd name="connsiteY27" fmla="*/ 181596 h 514350"/>
                <a:gd name="connsiteX28" fmla="*/ 77448 w 381000"/>
                <a:gd name="connsiteY28" fmla="*/ 181596 h 514350"/>
                <a:gd name="connsiteX29" fmla="*/ 77448 w 381000"/>
                <a:gd name="connsiteY29" fmla="*/ 200646 h 514350"/>
                <a:gd name="connsiteX30" fmla="*/ 306048 w 381000"/>
                <a:gd name="connsiteY30" fmla="*/ 200646 h 514350"/>
                <a:gd name="connsiteX31" fmla="*/ 306048 w 381000"/>
                <a:gd name="connsiteY31" fmla="*/ 181596 h 514350"/>
                <a:gd name="connsiteX32" fmla="*/ 248898 w 381000"/>
                <a:gd name="connsiteY32" fmla="*/ 621 h 514350"/>
                <a:gd name="connsiteX33" fmla="*/ 277473 w 381000"/>
                <a:gd name="connsiteY33" fmla="*/ 29196 h 514350"/>
                <a:gd name="connsiteX34" fmla="*/ 277473 w 381000"/>
                <a:gd name="connsiteY34" fmla="*/ 48246 h 514350"/>
                <a:gd name="connsiteX35" fmla="*/ 248898 w 381000"/>
                <a:gd name="connsiteY35" fmla="*/ 76821 h 514350"/>
                <a:gd name="connsiteX36" fmla="*/ 134598 w 381000"/>
                <a:gd name="connsiteY36" fmla="*/ 76821 h 514350"/>
                <a:gd name="connsiteX37" fmla="*/ 106023 w 381000"/>
                <a:gd name="connsiteY37" fmla="*/ 48246 h 514350"/>
                <a:gd name="connsiteX38" fmla="*/ 106023 w 381000"/>
                <a:gd name="connsiteY38" fmla="*/ 29196 h 514350"/>
                <a:gd name="connsiteX39" fmla="*/ 134598 w 381000"/>
                <a:gd name="connsiteY39" fmla="*/ 621 h 514350"/>
                <a:gd name="connsiteX40" fmla="*/ 248898 w 381000"/>
                <a:gd name="connsiteY40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57771"/>
                  </a:lnTo>
                  <a:cubicBezTo>
                    <a:pt x="86973" y="78155"/>
                    <a:pt x="102975" y="94823"/>
                    <a:pt x="123168" y="95871"/>
                  </a:cubicBezTo>
                  <a:lnTo>
                    <a:pt x="125073" y="95871"/>
                  </a:lnTo>
                  <a:lnTo>
                    <a:pt x="258423" y="95871"/>
                  </a:lnTo>
                  <a:cubicBezTo>
                    <a:pt x="278807" y="95871"/>
                    <a:pt x="295475" y="79869"/>
                    <a:pt x="296523" y="59676"/>
                  </a:cubicBezTo>
                  <a:lnTo>
                    <a:pt x="296523" y="57771"/>
                  </a:lnTo>
                  <a:lnTo>
                    <a:pt x="296523" y="38721"/>
                  </a:lnTo>
                  <a:lnTo>
                    <a:pt x="353673" y="38721"/>
                  </a:lnTo>
                  <a:cubicBezTo>
                    <a:pt x="369485" y="38721"/>
                    <a:pt x="382248" y="51485"/>
                    <a:pt x="382248" y="67296"/>
                  </a:cubicBezTo>
                  <a:lnTo>
                    <a:pt x="382248" y="486396"/>
                  </a:lnTo>
                  <a:cubicBezTo>
                    <a:pt x="382248" y="502207"/>
                    <a:pt x="369485" y="514971"/>
                    <a:pt x="353673" y="514971"/>
                  </a:cubicBezTo>
                  <a:lnTo>
                    <a:pt x="29823" y="514971"/>
                  </a:lnTo>
                  <a:cubicBezTo>
                    <a:pt x="14011" y="514971"/>
                    <a:pt x="1248" y="502207"/>
                    <a:pt x="1248" y="486396"/>
                  </a:cubicBezTo>
                  <a:lnTo>
                    <a:pt x="1248" y="67296"/>
                  </a:lnTo>
                  <a:cubicBezTo>
                    <a:pt x="1248" y="51485"/>
                    <a:pt x="14011" y="38721"/>
                    <a:pt x="29823" y="38721"/>
                  </a:cubicBez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48898" y="621"/>
                  </a:moveTo>
                  <a:cubicBezTo>
                    <a:pt x="264710" y="621"/>
                    <a:pt x="277473" y="13385"/>
                    <a:pt x="277473" y="29196"/>
                  </a:cubicBezTo>
                  <a:lnTo>
                    <a:pt x="277473" y="48246"/>
                  </a:lnTo>
                  <a:cubicBezTo>
                    <a:pt x="277473" y="64057"/>
                    <a:pt x="264710" y="76821"/>
                    <a:pt x="248898" y="76821"/>
                  </a:cubicBezTo>
                  <a:lnTo>
                    <a:pt x="134598" y="76821"/>
                  </a:lnTo>
                  <a:cubicBezTo>
                    <a:pt x="118786" y="76821"/>
                    <a:pt x="106023" y="64057"/>
                    <a:pt x="106023" y="48246"/>
                  </a:cubicBezTo>
                  <a:lnTo>
                    <a:pt x="106023" y="29196"/>
                  </a:lnTo>
                  <a:cubicBezTo>
                    <a:pt x="106023" y="13385"/>
                    <a:pt x="118786" y="621"/>
                    <a:pt x="134598" y="621"/>
                  </a:cubicBezTo>
                  <a:lnTo>
                    <a:pt x="248898" y="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íSḻïḓé">
              <a:extLst>
                <a:ext uri="{FF2B5EF4-FFF2-40B4-BE49-F238E27FC236}">
                  <a16:creationId xmlns:a16="http://schemas.microsoft.com/office/drawing/2014/main" id="{CC2433CB-99DE-4431-91A7-EEA32D5FECEB}"/>
                </a:ext>
              </a:extLst>
            </p:cNvPr>
            <p:cNvSpPr txBox="1"/>
            <p:nvPr/>
          </p:nvSpPr>
          <p:spPr>
            <a:xfrm>
              <a:off x="4863690" y="4763843"/>
              <a:ext cx="1629954" cy="4305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1"/>
                <a:t>Text here</a:t>
              </a:r>
              <a:endParaRPr lang="vi-VN" sz="1600" b="1" dirty="0"/>
            </a:p>
          </p:txBody>
        </p:sp>
        <p:sp>
          <p:nvSpPr>
            <p:cNvPr id="41" name="ïṡliďe">
              <a:extLst>
                <a:ext uri="{FF2B5EF4-FFF2-40B4-BE49-F238E27FC236}">
                  <a16:creationId xmlns:a16="http://schemas.microsoft.com/office/drawing/2014/main" id="{1D78F46F-D72B-4858-B5A3-A31BE612C620}"/>
                </a:ext>
              </a:extLst>
            </p:cNvPr>
            <p:cNvSpPr txBox="1"/>
            <p:nvPr/>
          </p:nvSpPr>
          <p:spPr>
            <a:xfrm>
              <a:off x="4863690" y="5194403"/>
              <a:ext cx="1629954" cy="698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grpSp>
          <p:nvGrpSpPr>
            <p:cNvPr id="42" name="iṥlïdê">
              <a:extLst>
                <a:ext uri="{FF2B5EF4-FFF2-40B4-BE49-F238E27FC236}">
                  <a16:creationId xmlns:a16="http://schemas.microsoft.com/office/drawing/2014/main" id="{D8CAEF87-4116-4316-95A7-ACCD413AA087}"/>
                </a:ext>
              </a:extLst>
            </p:cNvPr>
            <p:cNvGrpSpPr/>
            <p:nvPr/>
          </p:nvGrpSpPr>
          <p:grpSpPr>
            <a:xfrm>
              <a:off x="5473567" y="4318394"/>
              <a:ext cx="410200" cy="410198"/>
              <a:chOff x="6470043" y="1482403"/>
              <a:chExt cx="410200" cy="410198"/>
            </a:xfrm>
          </p:grpSpPr>
          <p:sp>
            <p:nvSpPr>
              <p:cNvPr id="43" name="íŝliḓè">
                <a:extLst>
                  <a:ext uri="{FF2B5EF4-FFF2-40B4-BE49-F238E27FC236}">
                    <a16:creationId xmlns:a16="http://schemas.microsoft.com/office/drawing/2014/main" id="{03CD7516-DB95-40B2-AA1B-561EF2EAF3B6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îSľíďê">
                <a:extLst>
                  <a:ext uri="{FF2B5EF4-FFF2-40B4-BE49-F238E27FC236}">
                    <a16:creationId xmlns:a16="http://schemas.microsoft.com/office/drawing/2014/main" id="{21AF6A8A-1C8C-425C-8C23-963C24A30F55}"/>
                  </a:ext>
                </a:extLst>
              </p:cNvPr>
              <p:cNvSpPr/>
              <p:nvPr/>
            </p:nvSpPr>
            <p:spPr>
              <a:xfrm>
                <a:off x="6586143" y="1620752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" name="iśḷïḋe">
            <a:extLst>
              <a:ext uri="{FF2B5EF4-FFF2-40B4-BE49-F238E27FC236}">
                <a16:creationId xmlns:a16="http://schemas.microsoft.com/office/drawing/2014/main" id="{D0FAF7B8-8C42-4674-B946-AFBDB2351BD1}"/>
              </a:ext>
            </a:extLst>
          </p:cNvPr>
          <p:cNvGrpSpPr/>
          <p:nvPr/>
        </p:nvGrpSpPr>
        <p:grpSpPr>
          <a:xfrm>
            <a:off x="7811815" y="4520660"/>
            <a:ext cx="1629954" cy="1574724"/>
            <a:chOff x="2762045" y="4318394"/>
            <a:chExt cx="1629954" cy="1574724"/>
          </a:xfrm>
        </p:grpSpPr>
        <p:sp>
          <p:nvSpPr>
            <p:cNvPr id="46" name="ísḷîḍé">
              <a:extLst>
                <a:ext uri="{FF2B5EF4-FFF2-40B4-BE49-F238E27FC236}">
                  <a16:creationId xmlns:a16="http://schemas.microsoft.com/office/drawing/2014/main" id="{C2EF1545-AAFC-47DF-8F9B-7A2192364B57}"/>
                </a:ext>
              </a:extLst>
            </p:cNvPr>
            <p:cNvSpPr/>
            <p:nvPr/>
          </p:nvSpPr>
          <p:spPr bwMode="auto">
            <a:xfrm>
              <a:off x="3468444" y="4404475"/>
              <a:ext cx="217156" cy="238037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îṣḷïḍè">
              <a:extLst>
                <a:ext uri="{FF2B5EF4-FFF2-40B4-BE49-F238E27FC236}">
                  <a16:creationId xmlns:a16="http://schemas.microsoft.com/office/drawing/2014/main" id="{E878C027-7BDB-4BE5-829D-C769A54E3A65}"/>
                </a:ext>
              </a:extLst>
            </p:cNvPr>
            <p:cNvSpPr txBox="1"/>
            <p:nvPr/>
          </p:nvSpPr>
          <p:spPr>
            <a:xfrm>
              <a:off x="2762045" y="4763843"/>
              <a:ext cx="1629954" cy="4305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1"/>
                <a:t>Text here</a:t>
              </a:r>
              <a:endParaRPr lang="vi-VN" sz="1600" b="1" dirty="0"/>
            </a:p>
          </p:txBody>
        </p:sp>
        <p:sp>
          <p:nvSpPr>
            <p:cNvPr id="48" name="ïşļïḓé">
              <a:extLst>
                <a:ext uri="{FF2B5EF4-FFF2-40B4-BE49-F238E27FC236}">
                  <a16:creationId xmlns:a16="http://schemas.microsoft.com/office/drawing/2014/main" id="{A73DD88E-61DC-43EF-A293-F874EA9F6094}"/>
                </a:ext>
              </a:extLst>
            </p:cNvPr>
            <p:cNvSpPr txBox="1"/>
            <p:nvPr/>
          </p:nvSpPr>
          <p:spPr>
            <a:xfrm>
              <a:off x="2762045" y="5194403"/>
              <a:ext cx="1629954" cy="698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 …</a:t>
              </a:r>
            </a:p>
          </p:txBody>
        </p:sp>
        <p:grpSp>
          <p:nvGrpSpPr>
            <p:cNvPr id="49" name="î$lîḋé">
              <a:extLst>
                <a:ext uri="{FF2B5EF4-FFF2-40B4-BE49-F238E27FC236}">
                  <a16:creationId xmlns:a16="http://schemas.microsoft.com/office/drawing/2014/main" id="{55EC0525-ACE6-494E-BDDC-16BBB45B8E62}"/>
                </a:ext>
              </a:extLst>
            </p:cNvPr>
            <p:cNvGrpSpPr/>
            <p:nvPr/>
          </p:nvGrpSpPr>
          <p:grpSpPr>
            <a:xfrm>
              <a:off x="3371922" y="4318394"/>
              <a:ext cx="410200" cy="410198"/>
              <a:chOff x="6470043" y="1482403"/>
              <a:chExt cx="410200" cy="410198"/>
            </a:xfrm>
          </p:grpSpPr>
          <p:sp>
            <p:nvSpPr>
              <p:cNvPr id="50" name="íṣľídé">
                <a:extLst>
                  <a:ext uri="{FF2B5EF4-FFF2-40B4-BE49-F238E27FC236}">
                    <a16:creationId xmlns:a16="http://schemas.microsoft.com/office/drawing/2014/main" id="{C8E366A8-AD91-4BF7-AC60-B1F2172B6597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í$lïḍê">
                <a:extLst>
                  <a:ext uri="{FF2B5EF4-FFF2-40B4-BE49-F238E27FC236}">
                    <a16:creationId xmlns:a16="http://schemas.microsoft.com/office/drawing/2014/main" id="{9AA6A8AA-1E25-4119-85AA-BA04DFDE4022}"/>
                  </a:ext>
                </a:extLst>
              </p:cNvPr>
              <p:cNvSpPr/>
              <p:nvPr/>
            </p:nvSpPr>
            <p:spPr>
              <a:xfrm>
                <a:off x="6586143" y="1592144"/>
                <a:ext cx="178001" cy="162108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iṧľîḍe">
            <a:extLst>
              <a:ext uri="{FF2B5EF4-FFF2-40B4-BE49-F238E27FC236}">
                <a16:creationId xmlns:a16="http://schemas.microsoft.com/office/drawing/2014/main" id="{361FAAA0-9A64-48DB-A5BA-3D89DC528A60}"/>
              </a:ext>
            </a:extLst>
          </p:cNvPr>
          <p:cNvGrpSpPr/>
          <p:nvPr/>
        </p:nvGrpSpPr>
        <p:grpSpPr>
          <a:xfrm>
            <a:off x="5825990" y="4520660"/>
            <a:ext cx="1629954" cy="1574724"/>
            <a:chOff x="660400" y="4318394"/>
            <a:chExt cx="1629954" cy="1574724"/>
          </a:xfrm>
        </p:grpSpPr>
        <p:sp>
          <p:nvSpPr>
            <p:cNvPr id="53" name="îṧḷiḍê">
              <a:extLst>
                <a:ext uri="{FF2B5EF4-FFF2-40B4-BE49-F238E27FC236}">
                  <a16:creationId xmlns:a16="http://schemas.microsoft.com/office/drawing/2014/main" id="{AA41F4EA-1442-4C35-BA9C-E3D78078EE28}"/>
                </a:ext>
              </a:extLst>
            </p:cNvPr>
            <p:cNvSpPr/>
            <p:nvPr/>
          </p:nvSpPr>
          <p:spPr bwMode="auto">
            <a:xfrm>
              <a:off x="1377612" y="4404475"/>
              <a:ext cx="195530" cy="238037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í$ļiḋe">
              <a:extLst>
                <a:ext uri="{FF2B5EF4-FFF2-40B4-BE49-F238E27FC236}">
                  <a16:creationId xmlns:a16="http://schemas.microsoft.com/office/drawing/2014/main" id="{088E3291-6D3B-4FF4-BDC1-43EE73DF1B36}"/>
                </a:ext>
              </a:extLst>
            </p:cNvPr>
            <p:cNvSpPr txBox="1"/>
            <p:nvPr/>
          </p:nvSpPr>
          <p:spPr>
            <a:xfrm>
              <a:off x="660400" y="4763843"/>
              <a:ext cx="1629954" cy="4305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/>
                <a:t>Text he</a:t>
              </a:r>
              <a:r>
                <a:rPr lang="en-US" altLang="zh-CN" sz="100" b="1"/>
                <a:t> </a:t>
              </a:r>
              <a:r>
                <a:rPr lang="en-US" altLang="zh-CN" sz="1600" b="1"/>
                <a:t>re</a:t>
              </a:r>
              <a:endParaRPr lang="vi-VN" sz="1600" b="1" dirty="0"/>
            </a:p>
          </p:txBody>
        </p:sp>
        <p:sp>
          <p:nvSpPr>
            <p:cNvPr id="55" name="ïšḻiḋê">
              <a:extLst>
                <a:ext uri="{FF2B5EF4-FFF2-40B4-BE49-F238E27FC236}">
                  <a16:creationId xmlns:a16="http://schemas.microsoft.com/office/drawing/2014/main" id="{79515CE0-2916-4C62-9347-1E3BB5DD84A5}"/>
                </a:ext>
              </a:extLst>
            </p:cNvPr>
            <p:cNvSpPr txBox="1"/>
            <p:nvPr/>
          </p:nvSpPr>
          <p:spPr>
            <a:xfrm>
              <a:off x="660400" y="5194403"/>
              <a:ext cx="1629954" cy="6987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 …</a:t>
              </a:r>
              <a:endParaRPr lang="en-US" altLang="zh-CN" sz="1100" dirty="0"/>
            </a:p>
          </p:txBody>
        </p:sp>
        <p:grpSp>
          <p:nvGrpSpPr>
            <p:cNvPr id="56" name="iṩļiḍe">
              <a:extLst>
                <a:ext uri="{FF2B5EF4-FFF2-40B4-BE49-F238E27FC236}">
                  <a16:creationId xmlns:a16="http://schemas.microsoft.com/office/drawing/2014/main" id="{67B6C0EE-A6E4-4259-BA40-D8E2EF24370A}"/>
                </a:ext>
              </a:extLst>
            </p:cNvPr>
            <p:cNvGrpSpPr/>
            <p:nvPr/>
          </p:nvGrpSpPr>
          <p:grpSpPr>
            <a:xfrm>
              <a:off x="1270277" y="4318394"/>
              <a:ext cx="410200" cy="410198"/>
              <a:chOff x="6470043" y="1482403"/>
              <a:chExt cx="410200" cy="410198"/>
            </a:xfrm>
          </p:grpSpPr>
          <p:sp>
            <p:nvSpPr>
              <p:cNvPr id="57" name="ïşļîḓê">
                <a:extLst>
                  <a:ext uri="{FF2B5EF4-FFF2-40B4-BE49-F238E27FC236}">
                    <a16:creationId xmlns:a16="http://schemas.microsoft.com/office/drawing/2014/main" id="{B34DFD0E-95CB-44AA-A813-DAE760405731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íSḷïdè">
                <a:extLst>
                  <a:ext uri="{FF2B5EF4-FFF2-40B4-BE49-F238E27FC236}">
                    <a16:creationId xmlns:a16="http://schemas.microsoft.com/office/drawing/2014/main" id="{3974B3C4-4FA4-4424-AC66-4AAD752231E9}"/>
                  </a:ext>
                </a:extLst>
              </p:cNvPr>
              <p:cNvSpPr/>
              <p:nvPr/>
            </p:nvSpPr>
            <p:spPr>
              <a:xfrm>
                <a:off x="6586143" y="1623113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389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ṡḻidè">
            <a:extLst>
              <a:ext uri="{FF2B5EF4-FFF2-40B4-BE49-F238E27FC236}">
                <a16:creationId xmlns:a16="http://schemas.microsoft.com/office/drawing/2014/main" id="{50B7FB4C-B76F-4CBF-A40D-9C10645DCBE6}"/>
              </a:ext>
            </a:extLst>
          </p:cNvPr>
          <p:cNvSpPr/>
          <p:nvPr/>
        </p:nvSpPr>
        <p:spPr>
          <a:xfrm>
            <a:off x="889000" y="2455428"/>
            <a:ext cx="11303000" cy="937493"/>
          </a:xfrm>
          <a:prstGeom prst="rect">
            <a:avLst/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iSľîḑê">
            <a:extLst>
              <a:ext uri="{FF2B5EF4-FFF2-40B4-BE49-F238E27FC236}">
                <a16:creationId xmlns:a16="http://schemas.microsoft.com/office/drawing/2014/main" id="{6834DFA2-41F4-4ABE-B250-2AB737731701}"/>
              </a:ext>
            </a:extLst>
          </p:cNvPr>
          <p:cNvSpPr/>
          <p:nvPr/>
        </p:nvSpPr>
        <p:spPr>
          <a:xfrm>
            <a:off x="819150" y="1481913"/>
            <a:ext cx="2438400" cy="2952750"/>
          </a:xfrm>
          <a:prstGeom prst="roundRect">
            <a:avLst>
              <a:gd name="adj" fmla="val 6534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41090" r="-40664"/>
            </a:stretch>
          </a:blipFill>
          <a:ln w="6032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/>
            <a:endParaRPr lang="zh-CN" altLang="en-US"/>
          </a:p>
        </p:txBody>
      </p:sp>
      <p:sp>
        <p:nvSpPr>
          <p:cNvPr id="5" name="îṩľídè">
            <a:extLst>
              <a:ext uri="{FF2B5EF4-FFF2-40B4-BE49-F238E27FC236}">
                <a16:creationId xmlns:a16="http://schemas.microsoft.com/office/drawing/2014/main" id="{D3C86AC3-FD00-42A1-9A37-0C9558C1F77E}"/>
              </a:ext>
            </a:extLst>
          </p:cNvPr>
          <p:cNvSpPr/>
          <p:nvPr/>
        </p:nvSpPr>
        <p:spPr>
          <a:xfrm>
            <a:off x="819150" y="4434663"/>
            <a:ext cx="2438400" cy="1591995"/>
          </a:xfrm>
          <a:prstGeom prst="roundRect">
            <a:avLst>
              <a:gd name="adj" fmla="val 8473"/>
            </a:avLst>
          </a:prstGeom>
          <a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l="-8076" r="-7992"/>
            </a:stretch>
          </a:blipFill>
          <a:ln w="6032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/>
            <a:endParaRPr lang="zh-CN" altLang="en-US"/>
          </a:p>
        </p:txBody>
      </p:sp>
      <p:sp>
        <p:nvSpPr>
          <p:cNvPr id="6" name="íŝľîḓe">
            <a:extLst>
              <a:ext uri="{FF2B5EF4-FFF2-40B4-BE49-F238E27FC236}">
                <a16:creationId xmlns:a16="http://schemas.microsoft.com/office/drawing/2014/main" id="{534C7D45-D17C-4D65-9D71-DB33CF728358}"/>
              </a:ext>
            </a:extLst>
          </p:cNvPr>
          <p:cNvSpPr/>
          <p:nvPr/>
        </p:nvSpPr>
        <p:spPr>
          <a:xfrm>
            <a:off x="3257550" y="3162846"/>
            <a:ext cx="2438400" cy="2863812"/>
          </a:xfrm>
          <a:prstGeom prst="roundRect">
            <a:avLst>
              <a:gd name="adj" fmla="val 7600"/>
            </a:avLst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38339" r="-37941"/>
            </a:stretch>
          </a:blipFill>
          <a:ln w="6032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/>
            <a:endParaRPr lang="zh-CN" altLang="en-US"/>
          </a:p>
        </p:txBody>
      </p:sp>
      <p:sp>
        <p:nvSpPr>
          <p:cNvPr id="7" name="íşḷíďe">
            <a:extLst>
              <a:ext uri="{FF2B5EF4-FFF2-40B4-BE49-F238E27FC236}">
                <a16:creationId xmlns:a16="http://schemas.microsoft.com/office/drawing/2014/main" id="{EB05E82B-DBEB-48E2-8847-7DB82F82FEED}"/>
              </a:ext>
            </a:extLst>
          </p:cNvPr>
          <p:cNvSpPr/>
          <p:nvPr/>
        </p:nvSpPr>
        <p:spPr>
          <a:xfrm>
            <a:off x="3257550" y="1481913"/>
            <a:ext cx="2438400" cy="1680933"/>
          </a:xfrm>
          <a:prstGeom prst="roundRect">
            <a:avLst>
              <a:gd name="adj" fmla="val 7496"/>
            </a:avLst>
          </a:prstGeom>
          <a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l="-1742" r="-1727"/>
            </a:stretch>
          </a:blipFill>
          <a:ln w="6032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/>
            <a:endParaRPr lang="zh-CN" altLang="en-US"/>
          </a:p>
        </p:txBody>
      </p:sp>
      <p:sp>
        <p:nvSpPr>
          <p:cNvPr id="9" name="îṥľïde">
            <a:extLst>
              <a:ext uri="{FF2B5EF4-FFF2-40B4-BE49-F238E27FC236}">
                <a16:creationId xmlns:a16="http://schemas.microsoft.com/office/drawing/2014/main" id="{1163536F-362A-46BA-93B2-6FCB0E4B2903}"/>
              </a:ext>
            </a:extLst>
          </p:cNvPr>
          <p:cNvSpPr/>
          <p:nvPr/>
        </p:nvSpPr>
        <p:spPr>
          <a:xfrm>
            <a:off x="6453761" y="2138232"/>
            <a:ext cx="4463603" cy="153907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25000"/>
            </a:pPr>
            <a:r>
              <a:rPr lang="en-US" altLang="zh-CN" sz="3600" b="1" dirty="0"/>
              <a:t>Unified fonts make reading more flue</a:t>
            </a:r>
            <a:r>
              <a:rPr lang="en-US" altLang="zh-CN" sz="100" b="1" dirty="0"/>
              <a:t> </a:t>
            </a:r>
            <a:r>
              <a:rPr lang="en-US" altLang="zh-CN" sz="3600" b="1" dirty="0"/>
              <a:t>nt.</a:t>
            </a:r>
          </a:p>
        </p:txBody>
      </p:sp>
      <p:sp>
        <p:nvSpPr>
          <p:cNvPr id="10" name="íṧḻiḍé">
            <a:extLst>
              <a:ext uri="{FF2B5EF4-FFF2-40B4-BE49-F238E27FC236}">
                <a16:creationId xmlns:a16="http://schemas.microsoft.com/office/drawing/2014/main" id="{E01630B9-D5DB-4104-8803-87E79F9F8007}"/>
              </a:ext>
            </a:extLst>
          </p:cNvPr>
          <p:cNvSpPr/>
          <p:nvPr/>
        </p:nvSpPr>
        <p:spPr>
          <a:xfrm>
            <a:off x="6453761" y="3702327"/>
            <a:ext cx="4463603" cy="11297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b="1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Chinesetypesetting, use the reference </a:t>
            </a:r>
            <a:r>
              <a:rPr lang="en-US" altLang="zh-CN" sz="1100"/>
              <a:t>line </a:t>
            </a:r>
            <a:r>
              <a:rPr lang="en-US" altLang="zh-CN" sz="100"/>
              <a:t> </a:t>
            </a:r>
            <a:r>
              <a:rPr lang="en-US" altLang="zh-CN" sz="1100"/>
              <a:t>in </a:t>
            </a:r>
            <a:r>
              <a:rPr lang="en-US" altLang="zh-CN" sz="1100" dirty="0"/>
              <a:t>PPT.</a:t>
            </a:r>
          </a:p>
        </p:txBody>
      </p:sp>
      <p:sp>
        <p:nvSpPr>
          <p:cNvPr id="11" name="íŝļïḍé">
            <a:extLst>
              <a:ext uri="{FF2B5EF4-FFF2-40B4-BE49-F238E27FC236}">
                <a16:creationId xmlns:a16="http://schemas.microsoft.com/office/drawing/2014/main" id="{A5EB7EBE-973A-4C4F-BF31-4E061FDD1764}"/>
              </a:ext>
            </a:extLst>
          </p:cNvPr>
          <p:cNvSpPr/>
          <p:nvPr/>
        </p:nvSpPr>
        <p:spPr>
          <a:xfrm>
            <a:off x="6496052" y="4857094"/>
            <a:ext cx="1112520" cy="384306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Text here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400" b="1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›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2" name="iṣ1ïḍè">
            <a:extLst>
              <a:ext uri="{FF2B5EF4-FFF2-40B4-BE49-F238E27FC236}">
                <a16:creationId xmlns:a16="http://schemas.microsoft.com/office/drawing/2014/main" id="{BDB0C5E7-394D-472B-97A8-8746A57C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ļ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ṧ1í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8A2FCD-683D-46ED-BA29-FCE516C45E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461794"/>
            <a:ext cx="10858500" cy="4340811"/>
            <a:chOff x="660400" y="1461794"/>
            <a:chExt cx="10858500" cy="4340811"/>
          </a:xfrm>
        </p:grpSpPr>
        <p:grpSp>
          <p:nvGrpSpPr>
            <p:cNvPr id="3" name="íṧľíḋè">
              <a:extLst>
                <a:ext uri="{FF2B5EF4-FFF2-40B4-BE49-F238E27FC236}">
                  <a16:creationId xmlns:a16="http://schemas.microsoft.com/office/drawing/2014/main" id="{42E5A340-B896-4719-9D7A-8FA4C049374C}"/>
                </a:ext>
              </a:extLst>
            </p:cNvPr>
            <p:cNvGrpSpPr/>
            <p:nvPr/>
          </p:nvGrpSpPr>
          <p:grpSpPr>
            <a:xfrm>
              <a:off x="660400" y="2600555"/>
              <a:ext cx="3512107" cy="2707255"/>
              <a:chOff x="660400" y="3616064"/>
              <a:chExt cx="3512107" cy="2707255"/>
            </a:xfrm>
          </p:grpSpPr>
          <p:sp>
            <p:nvSpPr>
              <p:cNvPr id="20" name="íslïḋe">
                <a:extLst>
                  <a:ext uri="{FF2B5EF4-FFF2-40B4-BE49-F238E27FC236}">
                    <a16:creationId xmlns:a16="http://schemas.microsoft.com/office/drawing/2014/main" id="{F21C6C0A-C86F-46EA-9DEB-D771A9517E47}"/>
                  </a:ext>
                </a:extLst>
              </p:cNvPr>
              <p:cNvSpPr txBox="1"/>
              <p:nvPr/>
            </p:nvSpPr>
            <p:spPr>
              <a:xfrm>
                <a:off x="660400" y="3959255"/>
                <a:ext cx="3512105" cy="9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en-US" sz="2400" b="1"/>
                  <a:t>U</a:t>
                </a:r>
                <a:r>
                  <a:rPr lang="en-US" sz="100" b="1"/>
                  <a:t> </a:t>
                </a:r>
                <a:r>
                  <a:rPr lang="en-US" sz="2400" b="1"/>
                  <a:t>nified </a:t>
                </a:r>
                <a:r>
                  <a:rPr lang="en-US" sz="2400" b="1" dirty="0"/>
                  <a:t>fonts make reading more fluent.</a:t>
                </a:r>
              </a:p>
            </p:txBody>
          </p:sp>
          <p:sp>
            <p:nvSpPr>
              <p:cNvPr id="21" name="îṩļíḍè">
                <a:extLst>
                  <a:ext uri="{FF2B5EF4-FFF2-40B4-BE49-F238E27FC236}">
                    <a16:creationId xmlns:a16="http://schemas.microsoft.com/office/drawing/2014/main" id="{8925D198-0A9D-43CB-B4F5-4EB7F6FD0682}"/>
                  </a:ext>
                </a:extLst>
              </p:cNvPr>
              <p:cNvSpPr txBox="1"/>
              <p:nvPr/>
            </p:nvSpPr>
            <p:spPr>
              <a:xfrm>
                <a:off x="660401" y="4949196"/>
                <a:ext cx="3512106" cy="137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00"/>
                  <a:t> </a:t>
                </a:r>
                <a:r>
                  <a:rPr lang="en-US" sz="1100"/>
                  <a:t>Adjust </a:t>
                </a:r>
                <a:r>
                  <a:rPr lang="en-US" sz="1100" dirty="0"/>
                  <a:t>the spacing to adapt to Chinese typesetting, use the reference line in PPT.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……</a:t>
                </a:r>
                <a:endParaRPr lang="en-US" sz="1100" dirty="0"/>
              </a:p>
            </p:txBody>
          </p:sp>
          <p:sp>
            <p:nvSpPr>
              <p:cNvPr id="22" name="ïŝliḍé">
                <a:extLst>
                  <a:ext uri="{FF2B5EF4-FFF2-40B4-BE49-F238E27FC236}">
                    <a16:creationId xmlns:a16="http://schemas.microsoft.com/office/drawing/2014/main" id="{7582F624-33B7-47A1-ACAF-CF8CD7F5C111}"/>
                  </a:ext>
                </a:extLst>
              </p:cNvPr>
              <p:cNvSpPr/>
              <p:nvPr/>
            </p:nvSpPr>
            <p:spPr bwMode="auto">
              <a:xfrm>
                <a:off x="660401" y="3616064"/>
                <a:ext cx="1443608" cy="343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u="sng" dirty="0">
                    <a:solidFill>
                      <a:schemeClr val="accent1"/>
                    </a:solidFill>
                  </a:rPr>
                  <a:t>Support</a:t>
                </a:r>
                <a:r>
                  <a:rPr lang="en-US" altLang="zh-CN" sz="1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000" u="sng" dirty="0" err="1">
                    <a:solidFill>
                      <a:schemeClr val="accent1"/>
                    </a:solidFill>
                  </a:rPr>
                  <a:t>ing</a:t>
                </a:r>
                <a:r>
                  <a:rPr lang="en-US" altLang="zh-CN" sz="1000" u="sng" dirty="0">
                    <a:solidFill>
                      <a:schemeClr val="accent1"/>
                    </a:solidFill>
                  </a:rPr>
                  <a:t> text here.</a:t>
                </a:r>
              </a:p>
            </p:txBody>
          </p:sp>
        </p:grpSp>
        <p:cxnSp>
          <p:nvCxnSpPr>
            <p:cNvPr id="4" name="íṥḻïḍé">
              <a:extLst>
                <a:ext uri="{FF2B5EF4-FFF2-40B4-BE49-F238E27FC236}">
                  <a16:creationId xmlns:a16="http://schemas.microsoft.com/office/drawing/2014/main" id="{4545873F-C9B3-4892-9713-6CE954E2AEB1}"/>
                </a:ext>
              </a:extLst>
            </p:cNvPr>
            <p:cNvCxnSpPr/>
            <p:nvPr/>
          </p:nvCxnSpPr>
          <p:spPr>
            <a:xfrm>
              <a:off x="4465470" y="1461794"/>
              <a:ext cx="0" cy="434081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îSļîḍé">
              <a:extLst>
                <a:ext uri="{FF2B5EF4-FFF2-40B4-BE49-F238E27FC236}">
                  <a16:creationId xmlns:a16="http://schemas.microsoft.com/office/drawing/2014/main" id="{118279CE-3420-40B9-8CBB-968F93BB8AB3}"/>
                </a:ext>
              </a:extLst>
            </p:cNvPr>
            <p:cNvGrpSpPr/>
            <p:nvPr/>
          </p:nvGrpSpPr>
          <p:grpSpPr>
            <a:xfrm>
              <a:off x="4847118" y="1461794"/>
              <a:ext cx="2081398" cy="4072123"/>
              <a:chOff x="4847118" y="1461794"/>
              <a:chExt cx="2081398" cy="4072123"/>
            </a:xfrm>
          </p:grpSpPr>
          <p:sp>
            <p:nvSpPr>
              <p:cNvPr id="16" name="iṣľïḍe">
                <a:extLst>
                  <a:ext uri="{FF2B5EF4-FFF2-40B4-BE49-F238E27FC236}">
                    <a16:creationId xmlns:a16="http://schemas.microsoft.com/office/drawing/2014/main" id="{1E2FADD0-76E8-46AF-8EA4-9C70C1000474}"/>
                  </a:ext>
                </a:extLst>
              </p:cNvPr>
              <p:cNvSpPr/>
              <p:nvPr/>
            </p:nvSpPr>
            <p:spPr bwMode="auto">
              <a:xfrm>
                <a:off x="4847118" y="1461794"/>
                <a:ext cx="2081398" cy="2081398"/>
              </a:xfrm>
              <a:custGeom>
                <a:avLst/>
                <a:gdLst>
                  <a:gd name="T0" fmla="*/ 12530 w 27240"/>
                  <a:gd name="T1" fmla="*/ 602 h 27241"/>
                  <a:gd name="T2" fmla="*/ 14710 w 27240"/>
                  <a:gd name="T3" fmla="*/ 602 h 27241"/>
                  <a:gd name="T4" fmla="*/ 26638 w 27240"/>
                  <a:gd name="T5" fmla="*/ 12531 h 27241"/>
                  <a:gd name="T6" fmla="*/ 26638 w 27240"/>
                  <a:gd name="T7" fmla="*/ 14710 h 27241"/>
                  <a:gd name="T8" fmla="*/ 14710 w 27240"/>
                  <a:gd name="T9" fmla="*/ 26639 h 27241"/>
                  <a:gd name="T10" fmla="*/ 12530 w 27240"/>
                  <a:gd name="T11" fmla="*/ 26639 h 27241"/>
                  <a:gd name="T12" fmla="*/ 601 w 27240"/>
                  <a:gd name="T13" fmla="*/ 14710 h 27241"/>
                  <a:gd name="T14" fmla="*/ 601 w 27240"/>
                  <a:gd name="T15" fmla="*/ 12531 h 27241"/>
                  <a:gd name="T16" fmla="*/ 12530 w 27240"/>
                  <a:gd name="T17" fmla="*/ 602 h 27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40" h="27241">
                    <a:moveTo>
                      <a:pt x="12530" y="602"/>
                    </a:moveTo>
                    <a:cubicBezTo>
                      <a:pt x="13132" y="0"/>
                      <a:pt x="14108" y="0"/>
                      <a:pt x="14710" y="602"/>
                    </a:cubicBezTo>
                    <a:lnTo>
                      <a:pt x="26638" y="12531"/>
                    </a:lnTo>
                    <a:cubicBezTo>
                      <a:pt x="27240" y="13132"/>
                      <a:pt x="27240" y="14108"/>
                      <a:pt x="26638" y="14710"/>
                    </a:cubicBezTo>
                    <a:lnTo>
                      <a:pt x="14710" y="26639"/>
                    </a:lnTo>
                    <a:cubicBezTo>
                      <a:pt x="14108" y="27241"/>
                      <a:pt x="13132" y="27241"/>
                      <a:pt x="12530" y="26639"/>
                    </a:cubicBezTo>
                    <a:lnTo>
                      <a:pt x="601" y="14710"/>
                    </a:lnTo>
                    <a:cubicBezTo>
                      <a:pt x="0" y="14108"/>
                      <a:pt x="0" y="13132"/>
                      <a:pt x="601" y="12531"/>
                    </a:cubicBezTo>
                    <a:lnTo>
                      <a:pt x="12530" y="602"/>
                    </a:lnTo>
                    <a:close/>
                  </a:path>
                </a:pathLst>
              </a:custGeom>
              <a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 l="-26040" t="-559" r="-25729" b="-559"/>
                </a:stretch>
              </a:blipFill>
              <a:ln w="28575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7" name="iṥ1ídè">
                <a:extLst>
                  <a:ext uri="{FF2B5EF4-FFF2-40B4-BE49-F238E27FC236}">
                    <a16:creationId xmlns:a16="http://schemas.microsoft.com/office/drawing/2014/main" id="{50DF5B3A-56CE-4400-A430-D72A67CA45AC}"/>
                  </a:ext>
                </a:extLst>
              </p:cNvPr>
              <p:cNvGrpSpPr/>
              <p:nvPr/>
            </p:nvGrpSpPr>
            <p:grpSpPr>
              <a:xfrm>
                <a:off x="4958920" y="3543192"/>
                <a:ext cx="1857794" cy="1990725"/>
                <a:chOff x="4965201" y="4110049"/>
                <a:chExt cx="1997165" cy="1990725"/>
              </a:xfrm>
            </p:grpSpPr>
            <p:sp>
              <p:nvSpPr>
                <p:cNvPr id="18" name="íṡľîḍè">
                  <a:extLst>
                    <a:ext uri="{FF2B5EF4-FFF2-40B4-BE49-F238E27FC236}">
                      <a16:creationId xmlns:a16="http://schemas.microsoft.com/office/drawing/2014/main" id="{DB5A0C74-45A8-4393-BE37-9ACB0414BFA9}"/>
                    </a:ext>
                  </a:extLst>
                </p:cNvPr>
                <p:cNvSpPr/>
                <p:nvPr/>
              </p:nvSpPr>
              <p:spPr bwMode="auto">
                <a:xfrm>
                  <a:off x="4965201" y="4500544"/>
                  <a:ext cx="1997165" cy="1600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60000"/>
                    </a:lnSpc>
                  </a:pPr>
                  <a:r>
                    <a:rPr lang="en-US" altLang="zh-CN" sz="1100" dirty="0"/>
                    <a:t>Copy paste fonts</a:t>
                  </a:r>
                  <a:r>
                    <a:rPr lang="en-US" altLang="zh-CN" sz="1100"/>
                    <a:t>. Choo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se </a:t>
                  </a:r>
                  <a:r>
                    <a:rPr lang="en-US" altLang="zh-CN" sz="1100" dirty="0"/>
                    <a:t>the only option to retain text.</a:t>
                  </a:r>
                </a:p>
                <a:p>
                  <a:pPr algn="ctr">
                    <a:lnSpc>
                      <a:spcPct val="16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6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9" name="ïśľîďé">
                  <a:extLst>
                    <a:ext uri="{FF2B5EF4-FFF2-40B4-BE49-F238E27FC236}">
                      <a16:creationId xmlns:a16="http://schemas.microsoft.com/office/drawing/2014/main" id="{26FA7554-9979-4D21-A97F-B1C0D0C3AF5D}"/>
                    </a:ext>
                  </a:extLst>
                </p:cNvPr>
                <p:cNvSpPr/>
                <p:nvPr/>
              </p:nvSpPr>
              <p:spPr>
                <a:xfrm>
                  <a:off x="4965201" y="4110049"/>
                  <a:ext cx="1997165" cy="39049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01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.T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ext 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here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íṩļíḋe">
              <a:extLst>
                <a:ext uri="{FF2B5EF4-FFF2-40B4-BE49-F238E27FC236}">
                  <a16:creationId xmlns:a16="http://schemas.microsoft.com/office/drawing/2014/main" id="{5B69B518-2F85-4780-BD0E-E60229F32B5F}"/>
                </a:ext>
              </a:extLst>
            </p:cNvPr>
            <p:cNvGrpSpPr/>
            <p:nvPr/>
          </p:nvGrpSpPr>
          <p:grpSpPr>
            <a:xfrm>
              <a:off x="7142310" y="1461794"/>
              <a:ext cx="2081398" cy="4072123"/>
              <a:chOff x="4847118" y="1461794"/>
              <a:chExt cx="2081398" cy="4072123"/>
            </a:xfrm>
          </p:grpSpPr>
          <p:sp>
            <p:nvSpPr>
              <p:cNvPr id="12" name="í$1ïdé">
                <a:extLst>
                  <a:ext uri="{FF2B5EF4-FFF2-40B4-BE49-F238E27FC236}">
                    <a16:creationId xmlns:a16="http://schemas.microsoft.com/office/drawing/2014/main" id="{8700B897-EF7C-4ED6-AA18-4915CB725FB4}"/>
                  </a:ext>
                </a:extLst>
              </p:cNvPr>
              <p:cNvSpPr/>
              <p:nvPr/>
            </p:nvSpPr>
            <p:spPr bwMode="auto">
              <a:xfrm>
                <a:off x="4847118" y="1461794"/>
                <a:ext cx="2081398" cy="2081398"/>
              </a:xfrm>
              <a:custGeom>
                <a:avLst/>
                <a:gdLst>
                  <a:gd name="T0" fmla="*/ 12530 w 27240"/>
                  <a:gd name="T1" fmla="*/ 602 h 27241"/>
                  <a:gd name="T2" fmla="*/ 14710 w 27240"/>
                  <a:gd name="T3" fmla="*/ 602 h 27241"/>
                  <a:gd name="T4" fmla="*/ 26638 w 27240"/>
                  <a:gd name="T5" fmla="*/ 12531 h 27241"/>
                  <a:gd name="T6" fmla="*/ 26638 w 27240"/>
                  <a:gd name="T7" fmla="*/ 14710 h 27241"/>
                  <a:gd name="T8" fmla="*/ 14710 w 27240"/>
                  <a:gd name="T9" fmla="*/ 26639 h 27241"/>
                  <a:gd name="T10" fmla="*/ 12530 w 27240"/>
                  <a:gd name="T11" fmla="*/ 26639 h 27241"/>
                  <a:gd name="T12" fmla="*/ 601 w 27240"/>
                  <a:gd name="T13" fmla="*/ 14710 h 27241"/>
                  <a:gd name="T14" fmla="*/ 601 w 27240"/>
                  <a:gd name="T15" fmla="*/ 12531 h 27241"/>
                  <a:gd name="T16" fmla="*/ 12530 w 27240"/>
                  <a:gd name="T17" fmla="*/ 602 h 27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40" h="27241">
                    <a:moveTo>
                      <a:pt x="12530" y="602"/>
                    </a:moveTo>
                    <a:cubicBezTo>
                      <a:pt x="13132" y="0"/>
                      <a:pt x="14108" y="0"/>
                      <a:pt x="14710" y="602"/>
                    </a:cubicBezTo>
                    <a:lnTo>
                      <a:pt x="26638" y="12531"/>
                    </a:lnTo>
                    <a:cubicBezTo>
                      <a:pt x="27240" y="13132"/>
                      <a:pt x="27240" y="14108"/>
                      <a:pt x="26638" y="14710"/>
                    </a:cubicBezTo>
                    <a:lnTo>
                      <a:pt x="14710" y="26639"/>
                    </a:lnTo>
                    <a:cubicBezTo>
                      <a:pt x="14108" y="27241"/>
                      <a:pt x="13132" y="27241"/>
                      <a:pt x="12530" y="26639"/>
                    </a:cubicBezTo>
                    <a:lnTo>
                      <a:pt x="601" y="14710"/>
                    </a:lnTo>
                    <a:cubicBezTo>
                      <a:pt x="0" y="14108"/>
                      <a:pt x="0" y="13132"/>
                      <a:pt x="601" y="12531"/>
                    </a:cubicBezTo>
                    <a:lnTo>
                      <a:pt x="12530" y="602"/>
                    </a:lnTo>
                    <a:close/>
                  </a:path>
                </a:pathLst>
              </a:custGeom>
              <a:blipFill>
                <a:blip r:embed="rId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 l="-40121" t="-559" r="-39641" b="-559"/>
                </a:stretch>
              </a:blipFill>
              <a:ln w="28575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" name="islïdê">
                <a:extLst>
                  <a:ext uri="{FF2B5EF4-FFF2-40B4-BE49-F238E27FC236}">
                    <a16:creationId xmlns:a16="http://schemas.microsoft.com/office/drawing/2014/main" id="{5E22DBBF-2379-4DC3-96F8-F6E0EA7800FB}"/>
                  </a:ext>
                </a:extLst>
              </p:cNvPr>
              <p:cNvGrpSpPr/>
              <p:nvPr/>
            </p:nvGrpSpPr>
            <p:grpSpPr>
              <a:xfrm>
                <a:off x="4958920" y="3543192"/>
                <a:ext cx="1857794" cy="1990725"/>
                <a:chOff x="4965201" y="4110049"/>
                <a:chExt cx="1997165" cy="1990725"/>
              </a:xfrm>
            </p:grpSpPr>
            <p:sp>
              <p:nvSpPr>
                <p:cNvPr id="14" name="îSļíḑe">
                  <a:extLst>
                    <a:ext uri="{FF2B5EF4-FFF2-40B4-BE49-F238E27FC236}">
                      <a16:creationId xmlns:a16="http://schemas.microsoft.com/office/drawing/2014/main" id="{3B70CF9D-EB86-437D-8FBA-CE9E4E84CBEF}"/>
                    </a:ext>
                  </a:extLst>
                </p:cNvPr>
                <p:cNvSpPr/>
                <p:nvPr/>
              </p:nvSpPr>
              <p:spPr bwMode="auto">
                <a:xfrm>
                  <a:off x="4965201" y="4500544"/>
                  <a:ext cx="1997165" cy="1600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60000"/>
                    </a:lnSpc>
                  </a:pPr>
                  <a:r>
                    <a:rPr lang="en-US" altLang="zh-CN" sz="1100" dirty="0"/>
                    <a:t>Copy paste fonts</a:t>
                  </a:r>
                  <a:r>
                    <a:rPr lang="en-US" altLang="zh-CN" sz="1100"/>
                    <a:t>. Choo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se </a:t>
                  </a:r>
                  <a:r>
                    <a:rPr lang="en-US" altLang="zh-CN" sz="1100" dirty="0"/>
                    <a:t>the only option to retain text.</a:t>
                  </a:r>
                </a:p>
                <a:p>
                  <a:pPr algn="ctr">
                    <a:lnSpc>
                      <a:spcPct val="16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6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5" name="íšļiḓe">
                  <a:extLst>
                    <a:ext uri="{FF2B5EF4-FFF2-40B4-BE49-F238E27FC236}">
                      <a16:creationId xmlns:a16="http://schemas.microsoft.com/office/drawing/2014/main" id="{DB9F26B8-9D35-4836-ADFA-370B85040857}"/>
                    </a:ext>
                  </a:extLst>
                </p:cNvPr>
                <p:cNvSpPr/>
                <p:nvPr/>
              </p:nvSpPr>
              <p:spPr>
                <a:xfrm>
                  <a:off x="4965201" y="4110049"/>
                  <a:ext cx="1997165" cy="39049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02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.T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ext 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here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" name="íṥļîḍê">
              <a:extLst>
                <a:ext uri="{FF2B5EF4-FFF2-40B4-BE49-F238E27FC236}">
                  <a16:creationId xmlns:a16="http://schemas.microsoft.com/office/drawing/2014/main" id="{7CC2EEDF-BB8D-4E45-ACD9-3EFA2C6A1254}"/>
                </a:ext>
              </a:extLst>
            </p:cNvPr>
            <p:cNvGrpSpPr/>
            <p:nvPr/>
          </p:nvGrpSpPr>
          <p:grpSpPr>
            <a:xfrm>
              <a:off x="9437502" y="1461794"/>
              <a:ext cx="2081398" cy="4072123"/>
              <a:chOff x="4847118" y="1461794"/>
              <a:chExt cx="2081398" cy="4072123"/>
            </a:xfrm>
          </p:grpSpPr>
          <p:sp>
            <p:nvSpPr>
              <p:cNvPr id="8" name="îṣľïďê">
                <a:extLst>
                  <a:ext uri="{FF2B5EF4-FFF2-40B4-BE49-F238E27FC236}">
                    <a16:creationId xmlns:a16="http://schemas.microsoft.com/office/drawing/2014/main" id="{71D61A66-CDB5-490F-A60C-69C9EE3FC856}"/>
                  </a:ext>
                </a:extLst>
              </p:cNvPr>
              <p:cNvSpPr/>
              <p:nvPr/>
            </p:nvSpPr>
            <p:spPr bwMode="auto">
              <a:xfrm>
                <a:off x="4847118" y="1461794"/>
                <a:ext cx="2081398" cy="2081398"/>
              </a:xfrm>
              <a:custGeom>
                <a:avLst/>
                <a:gdLst>
                  <a:gd name="T0" fmla="*/ 12530 w 27240"/>
                  <a:gd name="T1" fmla="*/ 602 h 27241"/>
                  <a:gd name="T2" fmla="*/ 14710 w 27240"/>
                  <a:gd name="T3" fmla="*/ 602 h 27241"/>
                  <a:gd name="T4" fmla="*/ 26638 w 27240"/>
                  <a:gd name="T5" fmla="*/ 12531 h 27241"/>
                  <a:gd name="T6" fmla="*/ 26638 w 27240"/>
                  <a:gd name="T7" fmla="*/ 14710 h 27241"/>
                  <a:gd name="T8" fmla="*/ 14710 w 27240"/>
                  <a:gd name="T9" fmla="*/ 26639 h 27241"/>
                  <a:gd name="T10" fmla="*/ 12530 w 27240"/>
                  <a:gd name="T11" fmla="*/ 26639 h 27241"/>
                  <a:gd name="T12" fmla="*/ 601 w 27240"/>
                  <a:gd name="T13" fmla="*/ 14710 h 27241"/>
                  <a:gd name="T14" fmla="*/ 601 w 27240"/>
                  <a:gd name="T15" fmla="*/ 12531 h 27241"/>
                  <a:gd name="T16" fmla="*/ 12530 w 27240"/>
                  <a:gd name="T17" fmla="*/ 602 h 27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40" h="27241">
                    <a:moveTo>
                      <a:pt x="12530" y="602"/>
                    </a:moveTo>
                    <a:cubicBezTo>
                      <a:pt x="13132" y="0"/>
                      <a:pt x="14108" y="0"/>
                      <a:pt x="14710" y="602"/>
                    </a:cubicBezTo>
                    <a:lnTo>
                      <a:pt x="26638" y="12531"/>
                    </a:lnTo>
                    <a:cubicBezTo>
                      <a:pt x="27240" y="13132"/>
                      <a:pt x="27240" y="14108"/>
                      <a:pt x="26638" y="14710"/>
                    </a:cubicBezTo>
                    <a:lnTo>
                      <a:pt x="14710" y="26639"/>
                    </a:lnTo>
                    <a:cubicBezTo>
                      <a:pt x="14108" y="27241"/>
                      <a:pt x="13132" y="27241"/>
                      <a:pt x="12530" y="26639"/>
                    </a:cubicBezTo>
                    <a:lnTo>
                      <a:pt x="601" y="14710"/>
                    </a:lnTo>
                    <a:cubicBezTo>
                      <a:pt x="0" y="14108"/>
                      <a:pt x="0" y="13132"/>
                      <a:pt x="601" y="12531"/>
                    </a:cubicBezTo>
                    <a:lnTo>
                      <a:pt x="12530" y="602"/>
                    </a:lnTo>
                    <a:close/>
                  </a:path>
                </a:pathLst>
              </a:custGeom>
              <a:blipFill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 l="-26040" t="-559" r="-25729" b="-559"/>
                </a:stretch>
              </a:blipFill>
              <a:ln w="28575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9" name="íṥľîḓè">
                <a:extLst>
                  <a:ext uri="{FF2B5EF4-FFF2-40B4-BE49-F238E27FC236}">
                    <a16:creationId xmlns:a16="http://schemas.microsoft.com/office/drawing/2014/main" id="{D90AF5DD-66D8-4E6D-9213-70CD61A2DED4}"/>
                  </a:ext>
                </a:extLst>
              </p:cNvPr>
              <p:cNvGrpSpPr/>
              <p:nvPr/>
            </p:nvGrpSpPr>
            <p:grpSpPr>
              <a:xfrm>
                <a:off x="4958920" y="3543192"/>
                <a:ext cx="1857794" cy="1990725"/>
                <a:chOff x="4965201" y="4110049"/>
                <a:chExt cx="1997165" cy="1990725"/>
              </a:xfrm>
            </p:grpSpPr>
            <p:sp>
              <p:nvSpPr>
                <p:cNvPr id="10" name="iš1îdê">
                  <a:extLst>
                    <a:ext uri="{FF2B5EF4-FFF2-40B4-BE49-F238E27FC236}">
                      <a16:creationId xmlns:a16="http://schemas.microsoft.com/office/drawing/2014/main" id="{012F4461-EAA4-4709-99F1-83A54F943BE2}"/>
                    </a:ext>
                  </a:extLst>
                </p:cNvPr>
                <p:cNvSpPr/>
                <p:nvPr/>
              </p:nvSpPr>
              <p:spPr bwMode="auto">
                <a:xfrm>
                  <a:off x="4965201" y="4500544"/>
                  <a:ext cx="1997165" cy="1600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60000"/>
                    </a:lnSpc>
                  </a:pPr>
                  <a:r>
                    <a:rPr lang="en-US" altLang="zh-CN" sz="1100" dirty="0"/>
                    <a:t>Copy paste fonts</a:t>
                  </a:r>
                  <a:r>
                    <a:rPr lang="en-US" altLang="zh-CN" sz="1100"/>
                    <a:t>. Choo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se </a:t>
                  </a:r>
                  <a:r>
                    <a:rPr lang="en-US" altLang="zh-CN" sz="1100" dirty="0"/>
                    <a:t>the only option to retain text.</a:t>
                  </a:r>
                </a:p>
                <a:p>
                  <a:pPr algn="ctr">
                    <a:lnSpc>
                      <a:spcPct val="16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6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1" name="išḻîḋè">
                  <a:extLst>
                    <a:ext uri="{FF2B5EF4-FFF2-40B4-BE49-F238E27FC236}">
                      <a16:creationId xmlns:a16="http://schemas.microsoft.com/office/drawing/2014/main" id="{986EF584-D355-47F8-ACF6-6405DD00DCDD}"/>
                    </a:ext>
                  </a:extLst>
                </p:cNvPr>
                <p:cNvSpPr/>
                <p:nvPr/>
              </p:nvSpPr>
              <p:spPr>
                <a:xfrm>
                  <a:off x="4965201" y="4110049"/>
                  <a:ext cx="1997165" cy="39049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03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.T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ext 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here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î$ľïḑé">
            <a:extLst>
              <a:ext uri="{FF2B5EF4-FFF2-40B4-BE49-F238E27FC236}">
                <a16:creationId xmlns:a16="http://schemas.microsoft.com/office/drawing/2014/main" id="{3DD00ABD-61D8-45A3-AC9C-4CD495D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11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ṣ1ï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î$ľïḍé">
            <a:extLst>
              <a:ext uri="{FF2B5EF4-FFF2-40B4-BE49-F238E27FC236}">
                <a16:creationId xmlns:a16="http://schemas.microsoft.com/office/drawing/2014/main" id="{128E4FB7-3340-4AE6-A077-E5BFBD893ACB}"/>
              </a:ext>
            </a:extLst>
          </p:cNvPr>
          <p:cNvCxnSpPr/>
          <p:nvPr/>
        </p:nvCxnSpPr>
        <p:spPr>
          <a:xfrm>
            <a:off x="3327141" y="2957371"/>
            <a:ext cx="864000" cy="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ï$ḷîḋe">
            <a:extLst>
              <a:ext uri="{FF2B5EF4-FFF2-40B4-BE49-F238E27FC236}">
                <a16:creationId xmlns:a16="http://schemas.microsoft.com/office/drawing/2014/main" id="{491BC301-953D-4711-BBD2-684FB1CB7046}"/>
              </a:ext>
            </a:extLst>
          </p:cNvPr>
          <p:cNvCxnSpPr/>
          <p:nvPr/>
        </p:nvCxnSpPr>
        <p:spPr>
          <a:xfrm>
            <a:off x="5752724" y="2957371"/>
            <a:ext cx="864000" cy="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ïŝ1íďe">
            <a:extLst>
              <a:ext uri="{FF2B5EF4-FFF2-40B4-BE49-F238E27FC236}">
                <a16:creationId xmlns:a16="http://schemas.microsoft.com/office/drawing/2014/main" id="{9B2DA6B3-9CBA-4D0F-9694-49076763CDD3}"/>
              </a:ext>
            </a:extLst>
          </p:cNvPr>
          <p:cNvCxnSpPr/>
          <p:nvPr/>
        </p:nvCxnSpPr>
        <p:spPr>
          <a:xfrm>
            <a:off x="8178307" y="2957371"/>
            <a:ext cx="864000" cy="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i$ļíďè">
            <a:extLst>
              <a:ext uri="{FF2B5EF4-FFF2-40B4-BE49-F238E27FC236}">
                <a16:creationId xmlns:a16="http://schemas.microsoft.com/office/drawing/2014/main" id="{D2BD0B77-A201-4229-A3FF-A638757FEFB2}"/>
              </a:ext>
            </a:extLst>
          </p:cNvPr>
          <p:cNvGrpSpPr/>
          <p:nvPr/>
        </p:nvGrpSpPr>
        <p:grpSpPr>
          <a:xfrm>
            <a:off x="1607102" y="2495605"/>
            <a:ext cx="1878495" cy="3244956"/>
            <a:chOff x="1607102" y="2889144"/>
            <a:chExt cx="1878495" cy="3244956"/>
          </a:xfrm>
        </p:grpSpPr>
        <p:grpSp>
          <p:nvGrpSpPr>
            <p:cNvPr id="20" name="íṩḷiḋê">
              <a:extLst>
                <a:ext uri="{FF2B5EF4-FFF2-40B4-BE49-F238E27FC236}">
                  <a16:creationId xmlns:a16="http://schemas.microsoft.com/office/drawing/2014/main" id="{9924DF7B-C3B9-45B0-BB1F-A0D42F111DDE}"/>
                </a:ext>
              </a:extLst>
            </p:cNvPr>
            <p:cNvGrpSpPr/>
            <p:nvPr/>
          </p:nvGrpSpPr>
          <p:grpSpPr>
            <a:xfrm>
              <a:off x="1607102" y="4038915"/>
              <a:ext cx="1878495" cy="2095185"/>
              <a:chOff x="1579080" y="4140515"/>
              <a:chExt cx="1878495" cy="2095185"/>
            </a:xfrm>
          </p:grpSpPr>
          <p:sp>
            <p:nvSpPr>
              <p:cNvPr id="23" name="íšḷíḑê">
                <a:extLst>
                  <a:ext uri="{FF2B5EF4-FFF2-40B4-BE49-F238E27FC236}">
                    <a16:creationId xmlns:a16="http://schemas.microsoft.com/office/drawing/2014/main" id="{7C717256-0B9C-4101-93A3-4667E5F20CA0}"/>
                  </a:ext>
                </a:extLst>
              </p:cNvPr>
              <p:cNvSpPr txBox="1"/>
              <p:nvPr/>
            </p:nvSpPr>
            <p:spPr>
              <a:xfrm>
                <a:off x="1579080" y="4140515"/>
                <a:ext cx="1878495" cy="5191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T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ext</a:t>
                </a:r>
                <a:endParaRPr lang="id-ID" sz="2000" dirty="0"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D1E99CC-C8CD-4E03-85F4-5279ABD57130}"/>
                  </a:ext>
                </a:extLst>
              </p:cNvPr>
              <p:cNvSpPr/>
              <p:nvPr/>
            </p:nvSpPr>
            <p:spPr bwMode="auto">
              <a:xfrm>
                <a:off x="1579080" y="4659670"/>
                <a:ext cx="1878495" cy="157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Copy p</a:t>
                </a:r>
                <a:r>
                  <a:rPr lang="en-US" altLang="zh-CN" sz="10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aste </a:t>
                </a: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</a:p>
            </p:txBody>
          </p:sp>
        </p:grpSp>
        <p:sp>
          <p:nvSpPr>
            <p:cNvPr id="21" name="íśḻiďe">
              <a:extLst>
                <a:ext uri="{FF2B5EF4-FFF2-40B4-BE49-F238E27FC236}">
                  <a16:creationId xmlns:a16="http://schemas.microsoft.com/office/drawing/2014/main" id="{BA6A9CFE-1F4C-4996-8EFE-4430AAC28F00}"/>
                </a:ext>
              </a:extLst>
            </p:cNvPr>
            <p:cNvSpPr/>
            <p:nvPr/>
          </p:nvSpPr>
          <p:spPr>
            <a:xfrm rot="2700000">
              <a:off x="2070099" y="2889144"/>
              <a:ext cx="952500" cy="9525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îšḷïḓe">
              <a:extLst>
                <a:ext uri="{FF2B5EF4-FFF2-40B4-BE49-F238E27FC236}">
                  <a16:creationId xmlns:a16="http://schemas.microsoft.com/office/drawing/2014/main" id="{3F1A0061-93C4-40B9-A68D-CC26C4500FC5}"/>
                </a:ext>
              </a:extLst>
            </p:cNvPr>
            <p:cNvSpPr txBox="1"/>
            <p:nvPr/>
          </p:nvSpPr>
          <p:spPr>
            <a:xfrm>
              <a:off x="2253641" y="310378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chemeClr val="accent3"/>
                  </a:solidFill>
                </a:rPr>
                <a:t>01</a:t>
              </a:r>
              <a:endParaRPr lang="zh-CN" altLang="en-US" sz="2800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5" name="îSliḑê">
            <a:extLst>
              <a:ext uri="{FF2B5EF4-FFF2-40B4-BE49-F238E27FC236}">
                <a16:creationId xmlns:a16="http://schemas.microsoft.com/office/drawing/2014/main" id="{F16EC627-D335-479A-94A4-EE61041CB3D1}"/>
              </a:ext>
            </a:extLst>
          </p:cNvPr>
          <p:cNvGrpSpPr/>
          <p:nvPr/>
        </p:nvGrpSpPr>
        <p:grpSpPr>
          <a:xfrm>
            <a:off x="4032685" y="2495605"/>
            <a:ext cx="1878495" cy="3244956"/>
            <a:chOff x="1607102" y="2889144"/>
            <a:chExt cx="1878495" cy="3244956"/>
          </a:xfrm>
        </p:grpSpPr>
        <p:grpSp>
          <p:nvGrpSpPr>
            <p:cNvPr id="26" name="ïšḻïḋè">
              <a:extLst>
                <a:ext uri="{FF2B5EF4-FFF2-40B4-BE49-F238E27FC236}">
                  <a16:creationId xmlns:a16="http://schemas.microsoft.com/office/drawing/2014/main" id="{49D7939A-DF1B-416D-B62E-744B5EAEBED2}"/>
                </a:ext>
              </a:extLst>
            </p:cNvPr>
            <p:cNvGrpSpPr/>
            <p:nvPr/>
          </p:nvGrpSpPr>
          <p:grpSpPr>
            <a:xfrm>
              <a:off x="1607102" y="4038915"/>
              <a:ext cx="1878495" cy="2095185"/>
              <a:chOff x="1579080" y="4140515"/>
              <a:chExt cx="1878495" cy="2095185"/>
            </a:xfrm>
          </p:grpSpPr>
          <p:sp>
            <p:nvSpPr>
              <p:cNvPr id="30" name="íṩlide">
                <a:extLst>
                  <a:ext uri="{FF2B5EF4-FFF2-40B4-BE49-F238E27FC236}">
                    <a16:creationId xmlns:a16="http://schemas.microsoft.com/office/drawing/2014/main" id="{5B7FD65B-719F-4DBF-B003-190BA258E640}"/>
                  </a:ext>
                </a:extLst>
              </p:cNvPr>
              <p:cNvSpPr txBox="1"/>
              <p:nvPr/>
            </p:nvSpPr>
            <p:spPr>
              <a:xfrm>
                <a:off x="1579080" y="4140515"/>
                <a:ext cx="1878495" cy="5191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T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ext</a:t>
                </a:r>
                <a:endParaRPr lang="id-ID" sz="2000" dirty="0"/>
              </a:p>
            </p:txBody>
          </p:sp>
          <p:sp>
            <p:nvSpPr>
              <p:cNvPr id="31" name="íSľídé">
                <a:extLst>
                  <a:ext uri="{FF2B5EF4-FFF2-40B4-BE49-F238E27FC236}">
                    <a16:creationId xmlns:a16="http://schemas.microsoft.com/office/drawing/2014/main" id="{1F8E6FF3-077D-49E1-92D7-1C2C4AEF8A66}"/>
                  </a:ext>
                </a:extLst>
              </p:cNvPr>
              <p:cNvSpPr/>
              <p:nvPr/>
            </p:nvSpPr>
            <p:spPr bwMode="auto">
              <a:xfrm>
                <a:off x="1579080" y="4659670"/>
                <a:ext cx="1878495" cy="157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Copy p</a:t>
                </a:r>
                <a:r>
                  <a:rPr lang="en-US" altLang="zh-CN" sz="10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aste </a:t>
                </a: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</a:p>
            </p:txBody>
          </p:sp>
        </p:grpSp>
        <p:sp>
          <p:nvSpPr>
            <p:cNvPr id="28" name="íSļîḑè">
              <a:extLst>
                <a:ext uri="{FF2B5EF4-FFF2-40B4-BE49-F238E27FC236}">
                  <a16:creationId xmlns:a16="http://schemas.microsoft.com/office/drawing/2014/main" id="{55C75C84-448F-4179-8AA3-7D212AFE512B}"/>
                </a:ext>
              </a:extLst>
            </p:cNvPr>
            <p:cNvSpPr/>
            <p:nvPr/>
          </p:nvSpPr>
          <p:spPr>
            <a:xfrm rot="2700000">
              <a:off x="2070099" y="2889144"/>
              <a:ext cx="952500" cy="9525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iṥlîḑè">
              <a:extLst>
                <a:ext uri="{FF2B5EF4-FFF2-40B4-BE49-F238E27FC236}">
                  <a16:creationId xmlns:a16="http://schemas.microsoft.com/office/drawing/2014/main" id="{D752C352-D2A8-4B75-8465-D97B5BD9A755}"/>
                </a:ext>
              </a:extLst>
            </p:cNvPr>
            <p:cNvSpPr txBox="1"/>
            <p:nvPr/>
          </p:nvSpPr>
          <p:spPr>
            <a:xfrm>
              <a:off x="2253641" y="310378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chemeClr val="accent3"/>
                  </a:solidFill>
                </a:rPr>
                <a:t>02</a:t>
              </a:r>
              <a:endParaRPr lang="zh-CN" altLang="en-US" sz="2800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2" name="î$lïḍê">
            <a:extLst>
              <a:ext uri="{FF2B5EF4-FFF2-40B4-BE49-F238E27FC236}">
                <a16:creationId xmlns:a16="http://schemas.microsoft.com/office/drawing/2014/main" id="{547F2828-02EC-4FBB-8305-E9D54CB0283B}"/>
              </a:ext>
            </a:extLst>
          </p:cNvPr>
          <p:cNvGrpSpPr/>
          <p:nvPr/>
        </p:nvGrpSpPr>
        <p:grpSpPr>
          <a:xfrm>
            <a:off x="6458268" y="2495605"/>
            <a:ext cx="1878495" cy="3244956"/>
            <a:chOff x="1607102" y="2889144"/>
            <a:chExt cx="1878495" cy="3244956"/>
          </a:xfrm>
        </p:grpSpPr>
        <p:grpSp>
          <p:nvGrpSpPr>
            <p:cNvPr id="33" name="iṥ1îďé">
              <a:extLst>
                <a:ext uri="{FF2B5EF4-FFF2-40B4-BE49-F238E27FC236}">
                  <a16:creationId xmlns:a16="http://schemas.microsoft.com/office/drawing/2014/main" id="{790F6CE8-A76F-4FBC-810C-7DD1012C69AF}"/>
                </a:ext>
              </a:extLst>
            </p:cNvPr>
            <p:cNvGrpSpPr/>
            <p:nvPr/>
          </p:nvGrpSpPr>
          <p:grpSpPr>
            <a:xfrm>
              <a:off x="1607102" y="4038915"/>
              <a:ext cx="1878495" cy="2095185"/>
              <a:chOff x="1579080" y="4140515"/>
              <a:chExt cx="1878495" cy="2095185"/>
            </a:xfrm>
          </p:grpSpPr>
          <p:sp>
            <p:nvSpPr>
              <p:cNvPr id="36" name="ïṡḻîḓé">
                <a:extLst>
                  <a:ext uri="{FF2B5EF4-FFF2-40B4-BE49-F238E27FC236}">
                    <a16:creationId xmlns:a16="http://schemas.microsoft.com/office/drawing/2014/main" id="{EA159AD8-9DC7-434B-B53A-34A669150A3A}"/>
                  </a:ext>
                </a:extLst>
              </p:cNvPr>
              <p:cNvSpPr txBox="1"/>
              <p:nvPr/>
            </p:nvSpPr>
            <p:spPr>
              <a:xfrm>
                <a:off x="1579080" y="4140515"/>
                <a:ext cx="1878495" cy="5191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T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ext</a:t>
                </a:r>
                <a:endParaRPr lang="id-ID" sz="2000" dirty="0"/>
              </a:p>
            </p:txBody>
          </p:sp>
          <p:sp>
            <p:nvSpPr>
              <p:cNvPr id="37" name="îṡ1îḑè">
                <a:extLst>
                  <a:ext uri="{FF2B5EF4-FFF2-40B4-BE49-F238E27FC236}">
                    <a16:creationId xmlns:a16="http://schemas.microsoft.com/office/drawing/2014/main" id="{E7D0C1AE-DA38-490D-8AC9-F4A9008BF506}"/>
                  </a:ext>
                </a:extLst>
              </p:cNvPr>
              <p:cNvSpPr/>
              <p:nvPr/>
            </p:nvSpPr>
            <p:spPr bwMode="auto">
              <a:xfrm>
                <a:off x="1579080" y="4659670"/>
                <a:ext cx="1878495" cy="157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Copy p</a:t>
                </a:r>
                <a:r>
                  <a:rPr lang="en-US" altLang="zh-CN" sz="10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aste </a:t>
                </a: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</a:p>
            </p:txBody>
          </p:sp>
        </p:grpSp>
        <p:sp>
          <p:nvSpPr>
            <p:cNvPr id="34" name="í$ľîďé">
              <a:extLst>
                <a:ext uri="{FF2B5EF4-FFF2-40B4-BE49-F238E27FC236}">
                  <a16:creationId xmlns:a16="http://schemas.microsoft.com/office/drawing/2014/main" id="{DE1A6193-3342-4DFF-9892-52434F8B0E34}"/>
                </a:ext>
              </a:extLst>
            </p:cNvPr>
            <p:cNvSpPr/>
            <p:nvPr/>
          </p:nvSpPr>
          <p:spPr>
            <a:xfrm rot="2700000">
              <a:off x="2070099" y="2889144"/>
              <a:ext cx="952500" cy="9525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iṣḷîḑê">
              <a:extLst>
                <a:ext uri="{FF2B5EF4-FFF2-40B4-BE49-F238E27FC236}">
                  <a16:creationId xmlns:a16="http://schemas.microsoft.com/office/drawing/2014/main" id="{F8BE5F42-47AF-4B31-A5FA-16E7669CF65E}"/>
                </a:ext>
              </a:extLst>
            </p:cNvPr>
            <p:cNvSpPr txBox="1"/>
            <p:nvPr/>
          </p:nvSpPr>
          <p:spPr>
            <a:xfrm>
              <a:off x="2253641" y="310378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chemeClr val="accent3"/>
                  </a:solidFill>
                </a:rPr>
                <a:t>03</a:t>
              </a:r>
              <a:endParaRPr lang="zh-CN" altLang="en-US" sz="2800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ïṡḷîdè">
            <a:extLst>
              <a:ext uri="{FF2B5EF4-FFF2-40B4-BE49-F238E27FC236}">
                <a16:creationId xmlns:a16="http://schemas.microsoft.com/office/drawing/2014/main" id="{CE4BF4AC-3D56-45DC-96AF-BAD1599262AB}"/>
              </a:ext>
            </a:extLst>
          </p:cNvPr>
          <p:cNvGrpSpPr/>
          <p:nvPr/>
        </p:nvGrpSpPr>
        <p:grpSpPr>
          <a:xfrm>
            <a:off x="8883849" y="2495605"/>
            <a:ext cx="1878495" cy="3244956"/>
            <a:chOff x="1607102" y="2889144"/>
            <a:chExt cx="1878495" cy="3244956"/>
          </a:xfrm>
        </p:grpSpPr>
        <p:grpSp>
          <p:nvGrpSpPr>
            <p:cNvPr id="39" name="îšliḓe">
              <a:extLst>
                <a:ext uri="{FF2B5EF4-FFF2-40B4-BE49-F238E27FC236}">
                  <a16:creationId xmlns:a16="http://schemas.microsoft.com/office/drawing/2014/main" id="{B915698B-3DC9-4978-BCA7-750304B72C14}"/>
                </a:ext>
              </a:extLst>
            </p:cNvPr>
            <p:cNvGrpSpPr/>
            <p:nvPr/>
          </p:nvGrpSpPr>
          <p:grpSpPr>
            <a:xfrm>
              <a:off x="1607102" y="4038915"/>
              <a:ext cx="1878495" cy="2095185"/>
              <a:chOff x="1579080" y="4140515"/>
              <a:chExt cx="1878495" cy="2095185"/>
            </a:xfrm>
          </p:grpSpPr>
          <p:sp>
            <p:nvSpPr>
              <p:cNvPr id="42" name="íṡḻîdè">
                <a:extLst>
                  <a:ext uri="{FF2B5EF4-FFF2-40B4-BE49-F238E27FC236}">
                    <a16:creationId xmlns:a16="http://schemas.microsoft.com/office/drawing/2014/main" id="{99968A4D-00E8-4F29-BC0F-CBEA93433217}"/>
                  </a:ext>
                </a:extLst>
              </p:cNvPr>
              <p:cNvSpPr txBox="1"/>
              <p:nvPr/>
            </p:nvSpPr>
            <p:spPr>
              <a:xfrm>
                <a:off x="1579080" y="4140515"/>
                <a:ext cx="1878495" cy="5191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T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ext</a:t>
                </a:r>
                <a:endParaRPr lang="id-ID" sz="2000" dirty="0"/>
              </a:p>
            </p:txBody>
          </p:sp>
          <p:sp>
            <p:nvSpPr>
              <p:cNvPr id="43" name="íšļïḍe">
                <a:extLst>
                  <a:ext uri="{FF2B5EF4-FFF2-40B4-BE49-F238E27FC236}">
                    <a16:creationId xmlns:a16="http://schemas.microsoft.com/office/drawing/2014/main" id="{55DDA560-BB4F-46E7-A16F-6B8152B885C4}"/>
                  </a:ext>
                </a:extLst>
              </p:cNvPr>
              <p:cNvSpPr/>
              <p:nvPr/>
            </p:nvSpPr>
            <p:spPr bwMode="auto">
              <a:xfrm>
                <a:off x="1579080" y="4659670"/>
                <a:ext cx="1878495" cy="157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Copy p</a:t>
                </a:r>
                <a:r>
                  <a:rPr lang="en-US" altLang="zh-CN" sz="10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en-US" altLang="zh-CN" sz="1100">
                    <a:solidFill>
                      <a:schemeClr val="dk1">
                        <a:lumMod val="100000"/>
                      </a:schemeClr>
                    </a:solidFill>
                  </a:rPr>
                  <a:t>aste </a:t>
                </a: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</a:p>
            </p:txBody>
          </p:sp>
        </p:grpSp>
        <p:sp>
          <p:nvSpPr>
            <p:cNvPr id="40" name="íṥļíḋè">
              <a:extLst>
                <a:ext uri="{FF2B5EF4-FFF2-40B4-BE49-F238E27FC236}">
                  <a16:creationId xmlns:a16="http://schemas.microsoft.com/office/drawing/2014/main" id="{ED708FE4-DBEF-40EA-AEAE-4E2A986D066F}"/>
                </a:ext>
              </a:extLst>
            </p:cNvPr>
            <p:cNvSpPr/>
            <p:nvPr/>
          </p:nvSpPr>
          <p:spPr>
            <a:xfrm rot="2700000">
              <a:off x="2070099" y="2889144"/>
              <a:ext cx="952500" cy="9525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îsḷïďè">
              <a:extLst>
                <a:ext uri="{FF2B5EF4-FFF2-40B4-BE49-F238E27FC236}">
                  <a16:creationId xmlns:a16="http://schemas.microsoft.com/office/drawing/2014/main" id="{44E0BFD0-8CE0-4CE7-957F-77C172D97D86}"/>
                </a:ext>
              </a:extLst>
            </p:cNvPr>
            <p:cNvSpPr txBox="1"/>
            <p:nvPr/>
          </p:nvSpPr>
          <p:spPr>
            <a:xfrm>
              <a:off x="2253641" y="310378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chemeClr val="accent3"/>
                  </a:solidFill>
                </a:rPr>
                <a:t>04</a:t>
              </a:r>
              <a:endParaRPr lang="zh-CN" altLang="en-US" sz="2800" i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ïşlîḋê">
            <a:extLst>
              <a:ext uri="{FF2B5EF4-FFF2-40B4-BE49-F238E27FC236}">
                <a16:creationId xmlns:a16="http://schemas.microsoft.com/office/drawing/2014/main" id="{10E278E6-D328-4D85-ABB9-AE212A21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Contents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24930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ļí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ṥ1îdê">
            <a:extLst>
              <a:ext uri="{FF2B5EF4-FFF2-40B4-BE49-F238E27FC236}">
                <a16:creationId xmlns:a16="http://schemas.microsoft.com/office/drawing/2014/main" id="{4E13F978-E768-4F9C-A223-8F5D8981BA00}"/>
              </a:ext>
            </a:extLst>
          </p:cNvPr>
          <p:cNvSpPr/>
          <p:nvPr/>
        </p:nvSpPr>
        <p:spPr>
          <a:xfrm rot="2700000">
            <a:off x="2538808" y="2388452"/>
            <a:ext cx="2317370" cy="2317370"/>
          </a:xfrm>
          <a:prstGeom prst="roundRect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îṥlídê">
            <a:extLst>
              <a:ext uri="{FF2B5EF4-FFF2-40B4-BE49-F238E27FC236}">
                <a16:creationId xmlns:a16="http://schemas.microsoft.com/office/drawing/2014/main" id="{D555025B-4F9E-48AF-A441-1B6E1A408571}"/>
              </a:ext>
            </a:extLst>
          </p:cNvPr>
          <p:cNvSpPr/>
          <p:nvPr/>
        </p:nvSpPr>
        <p:spPr>
          <a:xfrm rot="2700000">
            <a:off x="7173616" y="2388453"/>
            <a:ext cx="2317370" cy="2317370"/>
          </a:xfrm>
          <a:prstGeom prst="roundRect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ïṧľîḑé">
            <a:extLst>
              <a:ext uri="{FF2B5EF4-FFF2-40B4-BE49-F238E27FC236}">
                <a16:creationId xmlns:a16="http://schemas.microsoft.com/office/drawing/2014/main" id="{D8106DF8-5DA6-4795-8180-8AF4DDF2E65C}"/>
              </a:ext>
            </a:extLst>
          </p:cNvPr>
          <p:cNvGrpSpPr/>
          <p:nvPr/>
        </p:nvGrpSpPr>
        <p:grpSpPr>
          <a:xfrm>
            <a:off x="4169698" y="2614745"/>
            <a:ext cx="3690399" cy="1864784"/>
            <a:chOff x="4169698" y="2614745"/>
            <a:chExt cx="3690399" cy="1864784"/>
          </a:xfrm>
        </p:grpSpPr>
        <p:sp>
          <p:nvSpPr>
            <p:cNvPr id="15" name="ïSľïḍé">
              <a:extLst>
                <a:ext uri="{FF2B5EF4-FFF2-40B4-BE49-F238E27FC236}">
                  <a16:creationId xmlns:a16="http://schemas.microsoft.com/office/drawing/2014/main" id="{C7FA5B72-681B-46C8-BE9C-BE251C465A53}"/>
                </a:ext>
              </a:extLst>
            </p:cNvPr>
            <p:cNvSpPr/>
            <p:nvPr/>
          </p:nvSpPr>
          <p:spPr>
            <a:xfrm rot="2700000">
              <a:off x="4169698" y="2614745"/>
              <a:ext cx="1864784" cy="1864784"/>
            </a:xfrm>
            <a:prstGeom prst="round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ṥḻïḑè">
              <a:extLst>
                <a:ext uri="{FF2B5EF4-FFF2-40B4-BE49-F238E27FC236}">
                  <a16:creationId xmlns:a16="http://schemas.microsoft.com/office/drawing/2014/main" id="{A1990E38-074F-4B4B-BEBB-1EA0133164CF}"/>
                </a:ext>
              </a:extLst>
            </p:cNvPr>
            <p:cNvSpPr/>
            <p:nvPr/>
          </p:nvSpPr>
          <p:spPr>
            <a:xfrm rot="2700000">
              <a:off x="5995313" y="2614745"/>
              <a:ext cx="1864784" cy="1864784"/>
            </a:xfrm>
            <a:prstGeom prst="round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îṧļîďé">
            <a:extLst>
              <a:ext uri="{FF2B5EF4-FFF2-40B4-BE49-F238E27FC236}">
                <a16:creationId xmlns:a16="http://schemas.microsoft.com/office/drawing/2014/main" id="{E857F4DA-9DD9-49FA-84C6-D33BC484CADE}"/>
              </a:ext>
            </a:extLst>
          </p:cNvPr>
          <p:cNvSpPr/>
          <p:nvPr/>
        </p:nvSpPr>
        <p:spPr>
          <a:xfrm>
            <a:off x="4373824" y="3371152"/>
            <a:ext cx="764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en-US" altLang="zh-CN" sz="1600" b="1" dirty="0">
                <a:solidFill>
                  <a:schemeClr val="bg1"/>
                </a:solidFill>
              </a:rPr>
              <a:t>...Text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ïṡḻïďé">
            <a:extLst>
              <a:ext uri="{FF2B5EF4-FFF2-40B4-BE49-F238E27FC236}">
                <a16:creationId xmlns:a16="http://schemas.microsoft.com/office/drawing/2014/main" id="{38F08957-EBF7-477E-AE85-7AA5916180AF}"/>
              </a:ext>
            </a:extLst>
          </p:cNvPr>
          <p:cNvSpPr/>
          <p:nvPr/>
        </p:nvSpPr>
        <p:spPr>
          <a:xfrm>
            <a:off x="6998900" y="3371152"/>
            <a:ext cx="764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en-US" altLang="zh-CN" sz="1600" b="1" dirty="0">
                <a:solidFill>
                  <a:schemeClr val="bg1"/>
                </a:solidFill>
              </a:rPr>
              <a:t>...Text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iś1îďê">
            <a:extLst>
              <a:ext uri="{FF2B5EF4-FFF2-40B4-BE49-F238E27FC236}">
                <a16:creationId xmlns:a16="http://schemas.microsoft.com/office/drawing/2014/main" id="{038F94BA-A6EE-4025-AD74-D22A5790E3FD}"/>
              </a:ext>
            </a:extLst>
          </p:cNvPr>
          <p:cNvSpPr/>
          <p:nvPr/>
        </p:nvSpPr>
        <p:spPr>
          <a:xfrm>
            <a:off x="3061286" y="3371152"/>
            <a:ext cx="764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en-US" altLang="zh-CN" sz="1600" b="1" dirty="0"/>
              <a:t>...Text</a:t>
            </a:r>
            <a:endParaRPr lang="zh-CN" altLang="en-US" sz="1600" b="1" dirty="0"/>
          </a:p>
        </p:txBody>
      </p:sp>
      <p:sp>
        <p:nvSpPr>
          <p:cNvPr id="9" name="iṡļiḋè">
            <a:extLst>
              <a:ext uri="{FF2B5EF4-FFF2-40B4-BE49-F238E27FC236}">
                <a16:creationId xmlns:a16="http://schemas.microsoft.com/office/drawing/2014/main" id="{E2BEBF18-3199-4721-92F7-45BEFC8C6824}"/>
              </a:ext>
            </a:extLst>
          </p:cNvPr>
          <p:cNvSpPr/>
          <p:nvPr/>
        </p:nvSpPr>
        <p:spPr>
          <a:xfrm>
            <a:off x="8311439" y="3371153"/>
            <a:ext cx="764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en-US" altLang="zh-CN" sz="1600" b="1" dirty="0"/>
              <a:t>...Text</a:t>
            </a:r>
            <a:endParaRPr lang="zh-CN" altLang="en-US" sz="1600" b="1" dirty="0"/>
          </a:p>
        </p:txBody>
      </p:sp>
      <p:sp>
        <p:nvSpPr>
          <p:cNvPr id="10" name="iṥ1íḍè">
            <a:extLst>
              <a:ext uri="{FF2B5EF4-FFF2-40B4-BE49-F238E27FC236}">
                <a16:creationId xmlns:a16="http://schemas.microsoft.com/office/drawing/2014/main" id="{1F627164-8BCF-401D-810F-84E50096A541}"/>
              </a:ext>
            </a:extLst>
          </p:cNvPr>
          <p:cNvSpPr/>
          <p:nvPr/>
        </p:nvSpPr>
        <p:spPr bwMode="auto">
          <a:xfrm>
            <a:off x="701313" y="1386412"/>
            <a:ext cx="2326509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Copy paste fonts</a:t>
            </a:r>
            <a:r>
              <a:rPr lang="en-US" altLang="zh-CN" sz="1100"/>
              <a:t>. </a:t>
            </a:r>
            <a:r>
              <a:rPr lang="en-US" altLang="zh-CN" sz="100"/>
              <a:t> </a:t>
            </a:r>
            <a:r>
              <a:rPr lang="en-US" altLang="zh-CN" sz="1100"/>
              <a:t>Choose </a:t>
            </a:r>
            <a:r>
              <a:rPr lang="en-US" altLang="zh-CN" sz="1100" dirty="0"/>
              <a:t>the only option to retain text.</a:t>
            </a:r>
          </a:p>
          <a:p>
            <a:pPr algn="r"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… …</a:t>
            </a:r>
          </a:p>
        </p:txBody>
      </p:sp>
      <p:sp>
        <p:nvSpPr>
          <p:cNvPr id="11" name="išḻïḑè">
            <a:extLst>
              <a:ext uri="{FF2B5EF4-FFF2-40B4-BE49-F238E27FC236}">
                <a16:creationId xmlns:a16="http://schemas.microsoft.com/office/drawing/2014/main" id="{4593D008-4A03-4223-83FA-5AF8E80952B9}"/>
              </a:ext>
            </a:extLst>
          </p:cNvPr>
          <p:cNvSpPr/>
          <p:nvPr/>
        </p:nvSpPr>
        <p:spPr bwMode="auto">
          <a:xfrm>
            <a:off x="764019" y="5172350"/>
            <a:ext cx="2326509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Copy paste fonts</a:t>
            </a:r>
            <a:r>
              <a:rPr lang="en-US" altLang="zh-CN" sz="1100"/>
              <a:t>. </a:t>
            </a:r>
            <a:r>
              <a:rPr lang="en-US" altLang="zh-CN" sz="100"/>
              <a:t> </a:t>
            </a:r>
            <a:r>
              <a:rPr lang="en-US" altLang="zh-CN" sz="1100"/>
              <a:t>Choose </a:t>
            </a:r>
            <a:r>
              <a:rPr lang="en-US" altLang="zh-CN" sz="1100" dirty="0"/>
              <a:t>the only option to retain text.</a:t>
            </a:r>
          </a:p>
          <a:p>
            <a:pPr algn="r"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… …</a:t>
            </a:r>
          </a:p>
        </p:txBody>
      </p:sp>
      <p:sp>
        <p:nvSpPr>
          <p:cNvPr id="12" name="iśḷïďe">
            <a:extLst>
              <a:ext uri="{FF2B5EF4-FFF2-40B4-BE49-F238E27FC236}">
                <a16:creationId xmlns:a16="http://schemas.microsoft.com/office/drawing/2014/main" id="{864B16AD-A380-4FF6-9D8C-90AE5BC92351}"/>
              </a:ext>
            </a:extLst>
          </p:cNvPr>
          <p:cNvSpPr/>
          <p:nvPr/>
        </p:nvSpPr>
        <p:spPr bwMode="auto">
          <a:xfrm>
            <a:off x="9051715" y="1386412"/>
            <a:ext cx="2363567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Copy paste fonts</a:t>
            </a:r>
            <a:r>
              <a:rPr lang="en-US" altLang="zh-CN" sz="1100"/>
              <a:t>. </a:t>
            </a:r>
            <a:r>
              <a:rPr lang="en-US" altLang="zh-CN" sz="100"/>
              <a:t> </a:t>
            </a:r>
            <a:r>
              <a:rPr lang="en-US" altLang="zh-CN" sz="1100"/>
              <a:t>Choose </a:t>
            </a:r>
            <a:r>
              <a:rPr lang="en-US" altLang="zh-CN" sz="1100" dirty="0"/>
              <a:t>the only option to retain text.</a:t>
            </a:r>
          </a:p>
          <a:p>
            <a:pPr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… …</a:t>
            </a:r>
          </a:p>
        </p:txBody>
      </p:sp>
      <p:sp>
        <p:nvSpPr>
          <p:cNvPr id="13" name="ïS1îḓe">
            <a:extLst>
              <a:ext uri="{FF2B5EF4-FFF2-40B4-BE49-F238E27FC236}">
                <a16:creationId xmlns:a16="http://schemas.microsoft.com/office/drawing/2014/main" id="{44626203-8CFC-4A06-9DE8-2DDB81CE774D}"/>
              </a:ext>
            </a:extLst>
          </p:cNvPr>
          <p:cNvSpPr/>
          <p:nvPr/>
        </p:nvSpPr>
        <p:spPr bwMode="auto">
          <a:xfrm>
            <a:off x="9114420" y="5172350"/>
            <a:ext cx="2363567" cy="70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/>
              <a:t>Copy pas</a:t>
            </a:r>
            <a:r>
              <a:rPr lang="en-US" altLang="zh-CN" sz="100"/>
              <a:t> </a:t>
            </a:r>
            <a:r>
              <a:rPr lang="en-US" altLang="zh-CN" sz="1100"/>
              <a:t>te </a:t>
            </a:r>
            <a:r>
              <a:rPr lang="en-US" altLang="zh-CN" sz="1100" dirty="0"/>
              <a:t>fonts. Choose the only option to retain text.</a:t>
            </a:r>
          </a:p>
          <a:p>
            <a:pPr defTabSz="914400">
              <a:lnSpc>
                <a:spcPct val="110000"/>
              </a:lnSpc>
              <a:spcBef>
                <a:spcPct val="0"/>
              </a:spcBef>
            </a:pPr>
            <a:r>
              <a:rPr lang="en-US" altLang="zh-CN" sz="1100" dirty="0"/>
              <a:t>… …</a:t>
            </a:r>
          </a:p>
        </p:txBody>
      </p:sp>
      <p:sp>
        <p:nvSpPr>
          <p:cNvPr id="14" name="îṣḷïḓe">
            <a:extLst>
              <a:ext uri="{FF2B5EF4-FFF2-40B4-BE49-F238E27FC236}">
                <a16:creationId xmlns:a16="http://schemas.microsoft.com/office/drawing/2014/main" id="{4E22FF9F-D685-45CC-9700-8625DB295DC6}"/>
              </a:ext>
            </a:extLst>
          </p:cNvPr>
          <p:cNvSpPr/>
          <p:nvPr/>
        </p:nvSpPr>
        <p:spPr bwMode="auto">
          <a:xfrm>
            <a:off x="5254748" y="2787650"/>
            <a:ext cx="1520299" cy="1518974"/>
          </a:xfrm>
          <a:custGeom>
            <a:avLst/>
            <a:gdLst>
              <a:gd name="T0" fmla="*/ 1202 w 2932"/>
              <a:gd name="T1" fmla="*/ 146 h 2932"/>
              <a:gd name="T2" fmla="*/ 1730 w 2932"/>
              <a:gd name="T3" fmla="*/ 146 h 2932"/>
              <a:gd name="T4" fmla="*/ 2786 w 2932"/>
              <a:gd name="T5" fmla="*/ 1202 h 2932"/>
              <a:gd name="T6" fmla="*/ 2786 w 2932"/>
              <a:gd name="T7" fmla="*/ 1730 h 2932"/>
              <a:gd name="T8" fmla="*/ 1730 w 2932"/>
              <a:gd name="T9" fmla="*/ 2786 h 2932"/>
              <a:gd name="T10" fmla="*/ 1202 w 2932"/>
              <a:gd name="T11" fmla="*/ 2786 h 2932"/>
              <a:gd name="T12" fmla="*/ 146 w 2932"/>
              <a:gd name="T13" fmla="*/ 1730 h 2932"/>
              <a:gd name="T14" fmla="*/ 146 w 2932"/>
              <a:gd name="T15" fmla="*/ 1202 h 2932"/>
              <a:gd name="T16" fmla="*/ 1202 w 2932"/>
              <a:gd name="T17" fmla="*/ 146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2" h="2932">
                <a:moveTo>
                  <a:pt x="1202" y="146"/>
                </a:moveTo>
                <a:cubicBezTo>
                  <a:pt x="1348" y="0"/>
                  <a:pt x="1584" y="0"/>
                  <a:pt x="1730" y="146"/>
                </a:cubicBezTo>
                <a:lnTo>
                  <a:pt x="2786" y="1202"/>
                </a:lnTo>
                <a:cubicBezTo>
                  <a:pt x="2932" y="1348"/>
                  <a:pt x="2932" y="1584"/>
                  <a:pt x="2786" y="1730"/>
                </a:cubicBezTo>
                <a:lnTo>
                  <a:pt x="1730" y="2786"/>
                </a:lnTo>
                <a:cubicBezTo>
                  <a:pt x="1584" y="2932"/>
                  <a:pt x="1348" y="2932"/>
                  <a:pt x="1202" y="2786"/>
                </a:cubicBezTo>
                <a:lnTo>
                  <a:pt x="146" y="1730"/>
                </a:lnTo>
                <a:cubicBezTo>
                  <a:pt x="0" y="1584"/>
                  <a:pt x="0" y="1348"/>
                  <a:pt x="146" y="1202"/>
                </a:cubicBezTo>
                <a:lnTo>
                  <a:pt x="1202" y="146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7110" t="-1277" r="-26682" b="-1277"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îŝļiḑè">
            <a:extLst>
              <a:ext uri="{FF2B5EF4-FFF2-40B4-BE49-F238E27FC236}">
                <a16:creationId xmlns:a16="http://schemas.microsoft.com/office/drawing/2014/main" id="{4EA0CE04-B935-4BA0-9AAE-B97E7A11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77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í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ḷïḍé">
            <a:extLst>
              <a:ext uri="{FF2B5EF4-FFF2-40B4-BE49-F238E27FC236}">
                <a16:creationId xmlns:a16="http://schemas.microsoft.com/office/drawing/2014/main" id="{9C4158CA-854B-4331-99D6-4B544B550AAE}"/>
              </a:ext>
            </a:extLst>
          </p:cNvPr>
          <p:cNvSpPr txBox="1"/>
          <p:nvPr/>
        </p:nvSpPr>
        <p:spPr>
          <a:xfrm>
            <a:off x="5430791" y="1367879"/>
            <a:ext cx="6088109" cy="13614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pPr>
              <a:buSzPct val="25000"/>
            </a:pPr>
            <a:r>
              <a:rPr lang="en-US" sz="3200" b="1">
                <a:solidFill>
                  <a:schemeClr val="accent1"/>
                </a:solidFill>
              </a:rPr>
              <a:t>Unifie</a:t>
            </a:r>
            <a:r>
              <a:rPr lang="en-US" sz="100" b="1">
                <a:solidFill>
                  <a:schemeClr val="accent1"/>
                </a:solidFill>
              </a:rPr>
              <a:t> </a:t>
            </a:r>
            <a:r>
              <a:rPr lang="en-US" sz="3200" b="1">
                <a:solidFill>
                  <a:schemeClr val="accent1"/>
                </a:solidFill>
              </a:rPr>
              <a:t>d</a:t>
            </a:r>
            <a:r>
              <a:rPr lang="en-US" sz="3200" b="1"/>
              <a:t> </a:t>
            </a:r>
            <a:r>
              <a:rPr lang="en-US" sz="3200" b="1" dirty="0"/>
              <a:t>fonts make reading more fluent.</a:t>
            </a:r>
          </a:p>
        </p:txBody>
      </p:sp>
      <p:sp>
        <p:nvSpPr>
          <p:cNvPr id="5" name="isľíḋè">
            <a:extLst>
              <a:ext uri="{FF2B5EF4-FFF2-40B4-BE49-F238E27FC236}">
                <a16:creationId xmlns:a16="http://schemas.microsoft.com/office/drawing/2014/main" id="{C5972FF2-0BFD-4A8F-A53A-26530C315E53}"/>
              </a:ext>
            </a:extLst>
          </p:cNvPr>
          <p:cNvSpPr txBox="1"/>
          <p:nvPr/>
        </p:nvSpPr>
        <p:spPr>
          <a:xfrm>
            <a:off x="5430791" y="2824252"/>
            <a:ext cx="6088109" cy="85271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Theme color </a:t>
            </a:r>
            <a:r>
              <a:rPr lang="en-US" sz="1200"/>
              <a:t>makes PP</a:t>
            </a:r>
            <a:r>
              <a:rPr lang="en-US" sz="100"/>
              <a:t> </a:t>
            </a:r>
            <a:r>
              <a:rPr lang="en-US" sz="1200"/>
              <a:t>T </a:t>
            </a:r>
            <a:r>
              <a:rPr lang="en-US" sz="1200" dirty="0"/>
              <a:t>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Adjust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… …</a:t>
            </a:r>
          </a:p>
        </p:txBody>
      </p:sp>
      <p:grpSp>
        <p:nvGrpSpPr>
          <p:cNvPr id="7" name="iṡḷïďé">
            <a:extLst>
              <a:ext uri="{FF2B5EF4-FFF2-40B4-BE49-F238E27FC236}">
                <a16:creationId xmlns:a16="http://schemas.microsoft.com/office/drawing/2014/main" id="{FAAA8F64-DB75-4D14-926D-789877D86A91}"/>
              </a:ext>
            </a:extLst>
          </p:cNvPr>
          <p:cNvGrpSpPr/>
          <p:nvPr/>
        </p:nvGrpSpPr>
        <p:grpSpPr>
          <a:xfrm>
            <a:off x="6096000" y="3929376"/>
            <a:ext cx="4285310" cy="1102362"/>
            <a:chOff x="1605764" y="2532185"/>
            <a:chExt cx="5972829" cy="1102362"/>
          </a:xfrm>
        </p:grpSpPr>
        <p:sp>
          <p:nvSpPr>
            <p:cNvPr id="18" name="ïs1ïdê">
              <a:extLst>
                <a:ext uri="{FF2B5EF4-FFF2-40B4-BE49-F238E27FC236}">
                  <a16:creationId xmlns:a16="http://schemas.microsoft.com/office/drawing/2014/main" id="{BA2B4D64-298B-4BB1-9454-B375626C5306}"/>
                </a:ext>
              </a:extLst>
            </p:cNvPr>
            <p:cNvSpPr/>
            <p:nvPr/>
          </p:nvSpPr>
          <p:spPr bwMode="auto">
            <a:xfrm>
              <a:off x="1605764" y="2976194"/>
              <a:ext cx="5972819" cy="6583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/>
                <a:t>Copy past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e fonts. Choose the only option to retain text.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ïşḷíḍé">
              <a:extLst>
                <a:ext uri="{FF2B5EF4-FFF2-40B4-BE49-F238E27FC236}">
                  <a16:creationId xmlns:a16="http://schemas.microsoft.com/office/drawing/2014/main" id="{8A02769E-701D-46A9-9896-FC0157A6B9CC}"/>
                </a:ext>
              </a:extLst>
            </p:cNvPr>
            <p:cNvSpPr txBox="1"/>
            <p:nvPr/>
          </p:nvSpPr>
          <p:spPr bwMode="auto">
            <a:xfrm>
              <a:off x="1605765" y="2532185"/>
              <a:ext cx="5972828" cy="4440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 err="1"/>
                <a:t>Te</a:t>
              </a:r>
              <a:r>
                <a:rPr lang="en-US" altLang="zh-CN" sz="100" b="1" dirty="0"/>
                <a:t> </a:t>
              </a:r>
              <a:r>
                <a:rPr lang="en-US" altLang="zh-CN" sz="1600" b="1" dirty="0" err="1"/>
                <a:t>xt</a:t>
              </a:r>
              <a:r>
                <a:rPr lang="en-US" altLang="zh-CN" sz="1600" b="1" dirty="0"/>
                <a:t> Here</a:t>
              </a:r>
            </a:p>
          </p:txBody>
        </p:sp>
      </p:grpSp>
      <p:grpSp>
        <p:nvGrpSpPr>
          <p:cNvPr id="9" name="iṡ1idè">
            <a:extLst>
              <a:ext uri="{FF2B5EF4-FFF2-40B4-BE49-F238E27FC236}">
                <a16:creationId xmlns:a16="http://schemas.microsoft.com/office/drawing/2014/main" id="{2D59AC1D-3097-4E62-91E2-18044746911B}"/>
              </a:ext>
            </a:extLst>
          </p:cNvPr>
          <p:cNvGrpSpPr/>
          <p:nvPr/>
        </p:nvGrpSpPr>
        <p:grpSpPr>
          <a:xfrm>
            <a:off x="6095993" y="5031738"/>
            <a:ext cx="4285310" cy="1102362"/>
            <a:chOff x="1605764" y="2532185"/>
            <a:chExt cx="5972829" cy="1102362"/>
          </a:xfrm>
        </p:grpSpPr>
        <p:sp>
          <p:nvSpPr>
            <p:cNvPr id="14" name="íŝ1iďé">
              <a:extLst>
                <a:ext uri="{FF2B5EF4-FFF2-40B4-BE49-F238E27FC236}">
                  <a16:creationId xmlns:a16="http://schemas.microsoft.com/office/drawing/2014/main" id="{944871ED-CAE4-45D3-B7CF-F926A5F9D10E}"/>
                </a:ext>
              </a:extLst>
            </p:cNvPr>
            <p:cNvSpPr/>
            <p:nvPr/>
          </p:nvSpPr>
          <p:spPr bwMode="auto">
            <a:xfrm>
              <a:off x="1605764" y="2976194"/>
              <a:ext cx="5972819" cy="65835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/>
                <a:t>Copy past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e fonts. Choose the only option to retain text.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ïśľide">
              <a:extLst>
                <a:ext uri="{FF2B5EF4-FFF2-40B4-BE49-F238E27FC236}">
                  <a16:creationId xmlns:a16="http://schemas.microsoft.com/office/drawing/2014/main" id="{E8A274C9-0E24-4B45-BFA3-FE907B81DE05}"/>
                </a:ext>
              </a:extLst>
            </p:cNvPr>
            <p:cNvSpPr txBox="1"/>
            <p:nvPr/>
          </p:nvSpPr>
          <p:spPr bwMode="auto">
            <a:xfrm>
              <a:off x="1605765" y="2532185"/>
              <a:ext cx="5972828" cy="4440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600" b="1" dirty="0" err="1"/>
                <a:t>Te</a:t>
              </a:r>
              <a:r>
                <a:rPr lang="en-US" altLang="zh-CN" sz="100" b="1" dirty="0"/>
                <a:t> </a:t>
              </a:r>
              <a:r>
                <a:rPr lang="en-US" altLang="zh-CN" sz="1600" b="1" dirty="0" err="1"/>
                <a:t>xt</a:t>
              </a:r>
              <a:r>
                <a:rPr lang="en-US" altLang="zh-CN" sz="1600" b="1" dirty="0"/>
                <a:t> Here</a:t>
              </a:r>
            </a:p>
          </p:txBody>
        </p:sp>
      </p:grpSp>
      <p:sp>
        <p:nvSpPr>
          <p:cNvPr id="22" name="îṥľíḑé">
            <a:extLst>
              <a:ext uri="{FF2B5EF4-FFF2-40B4-BE49-F238E27FC236}">
                <a16:creationId xmlns:a16="http://schemas.microsoft.com/office/drawing/2014/main" id="{FD74C2EE-6F0E-441E-BE35-4EDF11887379}"/>
              </a:ext>
            </a:extLst>
          </p:cNvPr>
          <p:cNvSpPr/>
          <p:nvPr/>
        </p:nvSpPr>
        <p:spPr>
          <a:xfrm>
            <a:off x="940399" y="1763918"/>
            <a:ext cx="4117376" cy="4076086"/>
          </a:xfrm>
          <a:prstGeom prst="roundRect">
            <a:avLst>
              <a:gd name="adj" fmla="val 4807"/>
            </a:avLst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24370" r="-2422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išľïdé">
            <a:extLst>
              <a:ext uri="{FF2B5EF4-FFF2-40B4-BE49-F238E27FC236}">
                <a16:creationId xmlns:a16="http://schemas.microsoft.com/office/drawing/2014/main" id="{8F7DD2A1-CEA2-4F93-A2D5-57DAF0B5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  <p:grpSp>
        <p:nvGrpSpPr>
          <p:cNvPr id="20" name="ïŝḷïḋê">
            <a:extLst>
              <a:ext uri="{FF2B5EF4-FFF2-40B4-BE49-F238E27FC236}">
                <a16:creationId xmlns:a16="http://schemas.microsoft.com/office/drawing/2014/main" id="{E04603A5-8A95-4C55-9FDA-3670CF48B203}"/>
              </a:ext>
            </a:extLst>
          </p:cNvPr>
          <p:cNvGrpSpPr/>
          <p:nvPr/>
        </p:nvGrpSpPr>
        <p:grpSpPr>
          <a:xfrm>
            <a:off x="5541159" y="3943342"/>
            <a:ext cx="410200" cy="410198"/>
            <a:chOff x="6470043" y="1482403"/>
            <a:chExt cx="410200" cy="410198"/>
          </a:xfrm>
        </p:grpSpPr>
        <p:sp>
          <p:nvSpPr>
            <p:cNvPr id="21" name="i$líḍe">
              <a:extLst>
                <a:ext uri="{FF2B5EF4-FFF2-40B4-BE49-F238E27FC236}">
                  <a16:creationId xmlns:a16="http://schemas.microsoft.com/office/drawing/2014/main" id="{8DF767E4-2D61-4443-930E-7C20A376886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îŝlíďê">
              <a:extLst>
                <a:ext uri="{FF2B5EF4-FFF2-40B4-BE49-F238E27FC236}">
                  <a16:creationId xmlns:a16="http://schemas.microsoft.com/office/drawing/2014/main" id="{A256BCDA-1EFC-430A-8E03-D4AF9AFB425F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íṣḻîḓê">
            <a:extLst>
              <a:ext uri="{FF2B5EF4-FFF2-40B4-BE49-F238E27FC236}">
                <a16:creationId xmlns:a16="http://schemas.microsoft.com/office/drawing/2014/main" id="{D196B1C1-F4DC-41F6-953D-A0013AB0E132}"/>
              </a:ext>
            </a:extLst>
          </p:cNvPr>
          <p:cNvGrpSpPr/>
          <p:nvPr/>
        </p:nvGrpSpPr>
        <p:grpSpPr>
          <a:xfrm>
            <a:off x="5541159" y="5079923"/>
            <a:ext cx="410200" cy="410198"/>
            <a:chOff x="6470043" y="1482403"/>
            <a:chExt cx="410200" cy="410198"/>
          </a:xfrm>
        </p:grpSpPr>
        <p:sp>
          <p:nvSpPr>
            <p:cNvPr id="28" name="iṧḻíde">
              <a:extLst>
                <a:ext uri="{FF2B5EF4-FFF2-40B4-BE49-F238E27FC236}">
                  <a16:creationId xmlns:a16="http://schemas.microsoft.com/office/drawing/2014/main" id="{991EAC36-F49D-440A-BC5A-879FBE7CC573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iṩḷîḋe">
              <a:extLst>
                <a:ext uri="{FF2B5EF4-FFF2-40B4-BE49-F238E27FC236}">
                  <a16:creationId xmlns:a16="http://schemas.microsoft.com/office/drawing/2014/main" id="{EC01B532-8F08-4798-986A-E2E35A94C82E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090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ḻ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ïṡ1íḓê">
            <a:extLst>
              <a:ext uri="{FF2B5EF4-FFF2-40B4-BE49-F238E27FC236}">
                <a16:creationId xmlns:a16="http://schemas.microsoft.com/office/drawing/2014/main" id="{A3DEDC9A-82C1-4A0F-BA0D-9948FB64D537}"/>
              </a:ext>
            </a:extLst>
          </p:cNvPr>
          <p:cNvGrpSpPr/>
          <p:nvPr/>
        </p:nvGrpSpPr>
        <p:grpSpPr>
          <a:xfrm>
            <a:off x="5301574" y="1712805"/>
            <a:ext cx="6217326" cy="3629672"/>
            <a:chOff x="4793574" y="1712805"/>
            <a:chExt cx="6217326" cy="3629672"/>
          </a:xfrm>
        </p:grpSpPr>
        <p:grpSp>
          <p:nvGrpSpPr>
            <p:cNvPr id="9" name="íṣḻîḓè">
              <a:extLst>
                <a:ext uri="{FF2B5EF4-FFF2-40B4-BE49-F238E27FC236}">
                  <a16:creationId xmlns:a16="http://schemas.microsoft.com/office/drawing/2014/main" id="{341F9A3F-7CF8-4EC4-9631-8433CE85EFB7}"/>
                </a:ext>
              </a:extLst>
            </p:cNvPr>
            <p:cNvGrpSpPr/>
            <p:nvPr/>
          </p:nvGrpSpPr>
          <p:grpSpPr>
            <a:xfrm>
              <a:off x="4793574" y="4303043"/>
              <a:ext cx="1660566" cy="1039434"/>
              <a:chOff x="4793574" y="4299276"/>
              <a:chExt cx="1889154" cy="1039434"/>
            </a:xfrm>
          </p:grpSpPr>
          <p:sp>
            <p:nvSpPr>
              <p:cNvPr id="22" name="îś1îḓè">
                <a:extLst>
                  <a:ext uri="{FF2B5EF4-FFF2-40B4-BE49-F238E27FC236}">
                    <a16:creationId xmlns:a16="http://schemas.microsoft.com/office/drawing/2014/main" id="{1AB0FF6A-A6A0-48FF-A9A1-53CEAD064843}"/>
                  </a:ext>
                </a:extLst>
              </p:cNvPr>
              <p:cNvSpPr/>
              <p:nvPr/>
            </p:nvSpPr>
            <p:spPr>
              <a:xfrm>
                <a:off x="4793574" y="4926722"/>
                <a:ext cx="1889154" cy="411988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600" b="1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23" name="iŝ1iḋê">
                <a:extLst>
                  <a:ext uri="{FF2B5EF4-FFF2-40B4-BE49-F238E27FC236}">
                    <a16:creationId xmlns:a16="http://schemas.microsoft.com/office/drawing/2014/main" id="{9AF56E6A-DC4C-4417-8C01-374CC2591938}"/>
                  </a:ext>
                </a:extLst>
              </p:cNvPr>
              <p:cNvSpPr txBox="1"/>
              <p:nvPr/>
            </p:nvSpPr>
            <p:spPr>
              <a:xfrm>
                <a:off x="4793574" y="4299276"/>
                <a:ext cx="1889154" cy="6104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3765"/>
                <a:r>
                  <a:rPr lang="en-US" altLang="zh-CN" sz="3200" b="1">
                    <a:solidFill>
                      <a:schemeClr val="accent1"/>
                    </a:solidFill>
                  </a:rPr>
                  <a:t>5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3200" b="1">
                    <a:solidFill>
                      <a:schemeClr val="accent1"/>
                    </a:solidFill>
                  </a:rPr>
                  <a:t>1646K</a:t>
                </a:r>
                <a:endParaRPr lang="en-US" altLang="zh-CN" sz="32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íşľiḍe">
              <a:extLst>
                <a:ext uri="{FF2B5EF4-FFF2-40B4-BE49-F238E27FC236}">
                  <a16:creationId xmlns:a16="http://schemas.microsoft.com/office/drawing/2014/main" id="{AD32F6BA-88D3-440F-9ED5-F7C4EA8555B3}"/>
                </a:ext>
              </a:extLst>
            </p:cNvPr>
            <p:cNvGrpSpPr/>
            <p:nvPr/>
          </p:nvGrpSpPr>
          <p:grpSpPr>
            <a:xfrm>
              <a:off x="9121746" y="4303043"/>
              <a:ext cx="1660566" cy="1039434"/>
              <a:chOff x="9121746" y="4299276"/>
              <a:chExt cx="1889154" cy="1039434"/>
            </a:xfrm>
          </p:grpSpPr>
          <p:sp>
            <p:nvSpPr>
              <p:cNvPr id="20" name="ïṣļiḑè">
                <a:extLst>
                  <a:ext uri="{FF2B5EF4-FFF2-40B4-BE49-F238E27FC236}">
                    <a16:creationId xmlns:a16="http://schemas.microsoft.com/office/drawing/2014/main" id="{AD535266-24BC-4C12-B093-8E70F5558275}"/>
                  </a:ext>
                </a:extLst>
              </p:cNvPr>
              <p:cNvSpPr/>
              <p:nvPr/>
            </p:nvSpPr>
            <p:spPr>
              <a:xfrm>
                <a:off x="9121746" y="4926722"/>
                <a:ext cx="1889154" cy="411988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600" b="1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21" name="ïṧ1ïdè">
                <a:extLst>
                  <a:ext uri="{FF2B5EF4-FFF2-40B4-BE49-F238E27FC236}">
                    <a16:creationId xmlns:a16="http://schemas.microsoft.com/office/drawing/2014/main" id="{BD561738-3A89-4FB5-9B9A-A1507C5E0926}"/>
                  </a:ext>
                </a:extLst>
              </p:cNvPr>
              <p:cNvSpPr txBox="1"/>
              <p:nvPr/>
            </p:nvSpPr>
            <p:spPr>
              <a:xfrm>
                <a:off x="9121746" y="4299276"/>
                <a:ext cx="1889154" cy="6104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3765"/>
                <a:r>
                  <a:rPr lang="en-US" altLang="zh-CN" sz="3200" b="1">
                    <a:solidFill>
                      <a:schemeClr val="accent1"/>
                    </a:solidFill>
                  </a:rPr>
                  <a:t>4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3200" b="1">
                    <a:solidFill>
                      <a:schemeClr val="accent1"/>
                    </a:solidFill>
                  </a:rPr>
                  <a:t>6746K</a:t>
                </a:r>
                <a:endParaRPr lang="en-US" altLang="zh-CN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" name="íṥḷidê">
              <a:extLst>
                <a:ext uri="{FF2B5EF4-FFF2-40B4-BE49-F238E27FC236}">
                  <a16:creationId xmlns:a16="http://schemas.microsoft.com/office/drawing/2014/main" id="{15BF71FD-41BF-4960-8989-BB6E4BA9BFDC}"/>
                </a:ext>
              </a:extLst>
            </p:cNvPr>
            <p:cNvSpPr/>
            <p:nvPr/>
          </p:nvSpPr>
          <p:spPr>
            <a:xfrm>
              <a:off x="4793574" y="2903114"/>
              <a:ext cx="5807663" cy="56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/>
                <a:t>Theme color makes PPT more convenient to change. Adjust the spacing to adapt to Chinese typesetting, use the </a:t>
              </a:r>
              <a:r>
                <a:rPr lang="en-US" altLang="zh-CN" sz="1100"/>
                <a:t>reference </a:t>
              </a:r>
              <a:r>
                <a:rPr lang="en-US" altLang="zh-CN" sz="100"/>
                <a:t> </a:t>
              </a:r>
              <a:r>
                <a:rPr lang="en-US" altLang="zh-CN" sz="1100"/>
                <a:t>line </a:t>
              </a:r>
              <a:r>
                <a:rPr lang="en-US" altLang="zh-CN" sz="1100" dirty="0"/>
                <a:t>in PPT.</a:t>
              </a:r>
            </a:p>
          </p:txBody>
        </p:sp>
        <p:cxnSp>
          <p:nvCxnSpPr>
            <p:cNvPr id="12" name="iślîḑè">
              <a:extLst>
                <a:ext uri="{FF2B5EF4-FFF2-40B4-BE49-F238E27FC236}">
                  <a16:creationId xmlns:a16="http://schemas.microsoft.com/office/drawing/2014/main" id="{DFCE75DE-C355-47A5-8BF4-34CB296FC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574" y="3894698"/>
              <a:ext cx="606353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îş1iďé">
              <a:extLst>
                <a:ext uri="{FF2B5EF4-FFF2-40B4-BE49-F238E27FC236}">
                  <a16:creationId xmlns:a16="http://schemas.microsoft.com/office/drawing/2014/main" id="{3C005A92-DBA0-4C09-A481-86B8BE5512B6}"/>
                </a:ext>
              </a:extLst>
            </p:cNvPr>
            <p:cNvSpPr/>
            <p:nvPr/>
          </p:nvSpPr>
          <p:spPr>
            <a:xfrm>
              <a:off x="4793574" y="1712805"/>
              <a:ext cx="6217326" cy="1080802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>
                <a:buSzPct val="25000"/>
              </a:pPr>
              <a:r>
                <a:rPr lang="en-US" altLang="zh-CN" sz="3200" b="1" dirty="0"/>
                <a:t>Unified fonts make reading </a:t>
              </a:r>
              <a:r>
                <a:rPr lang="en-US" altLang="zh-CN" sz="3200" b="1"/>
                <a:t>more fl</a:t>
              </a:r>
              <a:r>
                <a:rPr lang="en-US" altLang="zh-CN" sz="100" b="1"/>
                <a:t> </a:t>
              </a:r>
              <a:r>
                <a:rPr lang="en-US" altLang="zh-CN" sz="3200" b="1"/>
                <a:t>uent</a:t>
              </a:r>
              <a:r>
                <a:rPr lang="en-US" altLang="zh-CN" sz="3200" b="1" dirty="0"/>
                <a:t>.</a:t>
              </a:r>
            </a:p>
          </p:txBody>
        </p:sp>
        <p:sp>
          <p:nvSpPr>
            <p:cNvPr id="14" name="íṡlïḓe">
              <a:extLst>
                <a:ext uri="{FF2B5EF4-FFF2-40B4-BE49-F238E27FC236}">
                  <a16:creationId xmlns:a16="http://schemas.microsoft.com/office/drawing/2014/main" id="{42DB9BD4-270C-4C3A-B36F-F936FD9E2930}"/>
                </a:ext>
              </a:extLst>
            </p:cNvPr>
            <p:cNvSpPr/>
            <p:nvPr/>
          </p:nvSpPr>
          <p:spPr bwMode="auto">
            <a:xfrm>
              <a:off x="4888150" y="2821216"/>
              <a:ext cx="475981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15" name="ïṡḷîḓê">
              <a:extLst>
                <a:ext uri="{FF2B5EF4-FFF2-40B4-BE49-F238E27FC236}">
                  <a16:creationId xmlns:a16="http://schemas.microsoft.com/office/drawing/2014/main" id="{F3C7C374-8E08-433B-89AB-0E24AAC701E9}"/>
                </a:ext>
              </a:extLst>
            </p:cNvPr>
            <p:cNvGrpSpPr/>
            <p:nvPr/>
          </p:nvGrpSpPr>
          <p:grpSpPr>
            <a:xfrm>
              <a:off x="6957660" y="4303043"/>
              <a:ext cx="1660566" cy="1039434"/>
              <a:chOff x="6957660" y="4317473"/>
              <a:chExt cx="1889154" cy="1039434"/>
            </a:xfrm>
          </p:grpSpPr>
          <p:sp>
            <p:nvSpPr>
              <p:cNvPr id="18" name="íSļîḓé">
                <a:extLst>
                  <a:ext uri="{FF2B5EF4-FFF2-40B4-BE49-F238E27FC236}">
                    <a16:creationId xmlns:a16="http://schemas.microsoft.com/office/drawing/2014/main" id="{123788A5-2C48-4FC6-90AD-95A9E2E29F54}"/>
                  </a:ext>
                </a:extLst>
              </p:cNvPr>
              <p:cNvSpPr/>
              <p:nvPr/>
            </p:nvSpPr>
            <p:spPr>
              <a:xfrm>
                <a:off x="6957660" y="4944919"/>
                <a:ext cx="1889154" cy="411988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600" b="1">
                    <a:solidFill>
                      <a:schemeClr val="tx1"/>
                    </a:solidFill>
                  </a:rPr>
                  <a:t>Text he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re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śḻíďe">
                <a:extLst>
                  <a:ext uri="{FF2B5EF4-FFF2-40B4-BE49-F238E27FC236}">
                    <a16:creationId xmlns:a16="http://schemas.microsoft.com/office/drawing/2014/main" id="{ACFB5819-3835-4178-949F-7F8B687AB7DB}"/>
                  </a:ext>
                </a:extLst>
              </p:cNvPr>
              <p:cNvSpPr txBox="1"/>
              <p:nvPr/>
            </p:nvSpPr>
            <p:spPr>
              <a:xfrm>
                <a:off x="6957660" y="4317473"/>
                <a:ext cx="1889154" cy="6104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3765"/>
                <a:r>
                  <a:rPr lang="en-US" altLang="zh-CN" sz="3200" b="1">
                    <a:solidFill>
                      <a:schemeClr val="accent1"/>
                    </a:solidFill>
                  </a:rPr>
                  <a:t>9646</a:t>
                </a:r>
                <a:r>
                  <a:rPr lang="en-US" altLang="zh-CN" sz="100" b="1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3200" b="1">
                    <a:solidFill>
                      <a:schemeClr val="accent1"/>
                    </a:solidFill>
                  </a:rPr>
                  <a:t>1K</a:t>
                </a:r>
                <a:endParaRPr lang="en-US" altLang="zh-CN" sz="32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" name="ïśḻiḍé">
              <a:extLst>
                <a:ext uri="{FF2B5EF4-FFF2-40B4-BE49-F238E27FC236}">
                  <a16:creationId xmlns:a16="http://schemas.microsoft.com/office/drawing/2014/main" id="{A53E5962-89BD-4D65-9E0D-46AA83EB807D}"/>
                </a:ext>
              </a:extLst>
            </p:cNvPr>
            <p:cNvCxnSpPr/>
            <p:nvPr/>
          </p:nvCxnSpPr>
          <p:spPr>
            <a:xfrm>
              <a:off x="6705900" y="4316895"/>
              <a:ext cx="0" cy="101173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íšḻíḑé">
              <a:extLst>
                <a:ext uri="{FF2B5EF4-FFF2-40B4-BE49-F238E27FC236}">
                  <a16:creationId xmlns:a16="http://schemas.microsoft.com/office/drawing/2014/main" id="{5BE48A58-76F4-4983-8E77-C59AA72D5296}"/>
                </a:ext>
              </a:extLst>
            </p:cNvPr>
            <p:cNvCxnSpPr/>
            <p:nvPr/>
          </p:nvCxnSpPr>
          <p:spPr>
            <a:xfrm>
              <a:off x="8869986" y="4316895"/>
              <a:ext cx="0" cy="101173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ṩḷïḋé">
            <a:extLst>
              <a:ext uri="{FF2B5EF4-FFF2-40B4-BE49-F238E27FC236}">
                <a16:creationId xmlns:a16="http://schemas.microsoft.com/office/drawing/2014/main" id="{0001AB09-62BD-47BA-82C4-373B39C54D1E}"/>
              </a:ext>
            </a:extLst>
          </p:cNvPr>
          <p:cNvSpPr/>
          <p:nvPr/>
        </p:nvSpPr>
        <p:spPr>
          <a:xfrm>
            <a:off x="3090865" y="1317703"/>
            <a:ext cx="1343491" cy="1343491"/>
          </a:xfrm>
          <a:prstGeom prst="roundRect">
            <a:avLst>
              <a:gd name="adj" fmla="val 16150"/>
            </a:avLst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iṩļídé">
            <a:extLst>
              <a:ext uri="{FF2B5EF4-FFF2-40B4-BE49-F238E27FC236}">
                <a16:creationId xmlns:a16="http://schemas.microsoft.com/office/drawing/2014/main" id="{5A2E2F52-2D3D-4940-8670-4C58F0236D69}"/>
              </a:ext>
            </a:extLst>
          </p:cNvPr>
          <p:cNvSpPr/>
          <p:nvPr/>
        </p:nvSpPr>
        <p:spPr>
          <a:xfrm>
            <a:off x="1173291" y="1710049"/>
            <a:ext cx="3581293" cy="3581293"/>
          </a:xfrm>
          <a:prstGeom prst="roundRect">
            <a:avLst>
              <a:gd name="adj" fmla="val 8792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5136" r="-24958"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îşlíďé">
            <a:extLst>
              <a:ext uri="{FF2B5EF4-FFF2-40B4-BE49-F238E27FC236}">
                <a16:creationId xmlns:a16="http://schemas.microsoft.com/office/drawing/2014/main" id="{482F4C81-1C3D-421B-B16C-2B4589EAF6C5}"/>
              </a:ext>
            </a:extLst>
          </p:cNvPr>
          <p:cNvSpPr/>
          <p:nvPr/>
        </p:nvSpPr>
        <p:spPr>
          <a:xfrm>
            <a:off x="4014370" y="1566658"/>
            <a:ext cx="592342" cy="592342"/>
          </a:xfrm>
          <a:prstGeom prst="roundRect">
            <a:avLst>
              <a:gd name="adj" fmla="val 18061"/>
            </a:avLst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ïşľidé">
            <a:extLst>
              <a:ext uri="{FF2B5EF4-FFF2-40B4-BE49-F238E27FC236}">
                <a16:creationId xmlns:a16="http://schemas.microsoft.com/office/drawing/2014/main" id="{26393FB3-7464-4912-8463-41B4933D4E0B}"/>
              </a:ext>
            </a:extLst>
          </p:cNvPr>
          <p:cNvSpPr/>
          <p:nvPr/>
        </p:nvSpPr>
        <p:spPr>
          <a:xfrm>
            <a:off x="669771" y="4715116"/>
            <a:ext cx="842734" cy="842734"/>
          </a:xfrm>
          <a:prstGeom prst="roundRect">
            <a:avLst>
              <a:gd name="adj" fmla="val 16150"/>
            </a:avLst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iŝḻiḍê">
            <a:extLst>
              <a:ext uri="{FF2B5EF4-FFF2-40B4-BE49-F238E27FC236}">
                <a16:creationId xmlns:a16="http://schemas.microsoft.com/office/drawing/2014/main" id="{AFB0BFFD-9C7E-4860-810D-05DD96A2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5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ï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śḻiḋè">
            <a:extLst>
              <a:ext uri="{FF2B5EF4-FFF2-40B4-BE49-F238E27FC236}">
                <a16:creationId xmlns:a16="http://schemas.microsoft.com/office/drawing/2014/main" id="{1CFF98BE-25A9-478B-B148-C9BEAADE501E}"/>
              </a:ext>
            </a:extLst>
          </p:cNvPr>
          <p:cNvSpPr/>
          <p:nvPr/>
        </p:nvSpPr>
        <p:spPr bwMode="auto">
          <a:xfrm>
            <a:off x="0" y="0"/>
            <a:ext cx="6858000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5093" r="-25001"/>
            </a:stretch>
          </a:blipFill>
          <a:ln w="666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îṡ1íḍè">
            <a:extLst>
              <a:ext uri="{FF2B5EF4-FFF2-40B4-BE49-F238E27FC236}">
                <a16:creationId xmlns:a16="http://schemas.microsoft.com/office/drawing/2014/main" id="{845BCA5D-C1D3-42E9-8A10-0012B27DCF2F}"/>
              </a:ext>
            </a:extLst>
          </p:cNvPr>
          <p:cNvSpPr/>
          <p:nvPr/>
        </p:nvSpPr>
        <p:spPr>
          <a:xfrm>
            <a:off x="6179148" y="1206205"/>
            <a:ext cx="4927001" cy="4877592"/>
          </a:xfrm>
          <a:prstGeom prst="roundRect">
            <a:avLst>
              <a:gd name="adj" fmla="val 6988"/>
            </a:avLst>
          </a:prstGeom>
          <a:solidFill>
            <a:schemeClr val="accent2"/>
          </a:solid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íşḻíḑé">
            <a:extLst>
              <a:ext uri="{FF2B5EF4-FFF2-40B4-BE49-F238E27FC236}">
                <a16:creationId xmlns:a16="http://schemas.microsoft.com/office/drawing/2014/main" id="{116B1B34-7699-4DA0-ADCF-4EA3B0908426}"/>
              </a:ext>
            </a:extLst>
          </p:cNvPr>
          <p:cNvSpPr/>
          <p:nvPr/>
        </p:nvSpPr>
        <p:spPr>
          <a:xfrm>
            <a:off x="6836256" y="2047837"/>
            <a:ext cx="1683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altLang="zh-CN" sz="1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6000" b="1">
                <a:solidFill>
                  <a:schemeClr val="bg1">
                    <a:lumMod val="95000"/>
                  </a:schemeClr>
                </a:solidFill>
              </a:rPr>
              <a:t>PT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í$ľiḓé">
            <a:extLst>
              <a:ext uri="{FF2B5EF4-FFF2-40B4-BE49-F238E27FC236}">
                <a16:creationId xmlns:a16="http://schemas.microsoft.com/office/drawing/2014/main" id="{F2070794-DDCD-4071-BD1B-C9EBC1D7E7D2}"/>
              </a:ext>
            </a:extLst>
          </p:cNvPr>
          <p:cNvSpPr txBox="1"/>
          <p:nvPr/>
        </p:nvSpPr>
        <p:spPr>
          <a:xfrm>
            <a:off x="6858000" y="4276317"/>
            <a:ext cx="3722914" cy="137547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</a:t>
            </a:r>
            <a:r>
              <a:rPr lang="en-US" altLang="zh-CN" sz="100" dirty="0"/>
              <a:t> </a:t>
            </a:r>
            <a:r>
              <a:rPr lang="en-US" altLang="zh-CN" sz="1100" dirty="0" err="1"/>
              <a:t>eme</a:t>
            </a:r>
            <a:r>
              <a:rPr lang="en-US" altLang="zh-CN" sz="1100" dirty="0"/>
              <a:t>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the reference line in PPT……</a:t>
            </a:r>
          </a:p>
        </p:txBody>
      </p:sp>
      <p:sp>
        <p:nvSpPr>
          <p:cNvPr id="8" name="îs1îḑe">
            <a:extLst>
              <a:ext uri="{FF2B5EF4-FFF2-40B4-BE49-F238E27FC236}">
                <a16:creationId xmlns:a16="http://schemas.microsoft.com/office/drawing/2014/main" id="{CCC4B6EA-E0A6-405F-A7AB-A44B78520A58}"/>
              </a:ext>
            </a:extLst>
          </p:cNvPr>
          <p:cNvSpPr txBox="1"/>
          <p:nvPr/>
        </p:nvSpPr>
        <p:spPr>
          <a:xfrm>
            <a:off x="6836256" y="2158157"/>
            <a:ext cx="3766402" cy="18460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U</a:t>
            </a:r>
            <a:r>
              <a:rPr kumimoji="0" lang="en-US" sz="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nified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fonts</a:t>
            </a: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make reading more fluent.</a:t>
            </a:r>
          </a:p>
        </p:txBody>
      </p:sp>
    </p:spTree>
    <p:extLst>
      <p:ext uri="{BB962C8B-B14F-4D97-AF65-F5344CB8AC3E}">
        <p14:creationId xmlns:p14="http://schemas.microsoft.com/office/powerpoint/2010/main" val="243849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ľ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ṣḷïḍê">
            <a:extLst>
              <a:ext uri="{FF2B5EF4-FFF2-40B4-BE49-F238E27FC236}">
                <a16:creationId xmlns:a16="http://schemas.microsoft.com/office/drawing/2014/main" id="{1615A7A8-0A03-41A1-8723-FB0FAF76D038}"/>
              </a:ext>
            </a:extLst>
          </p:cNvPr>
          <p:cNvSpPr txBox="1"/>
          <p:nvPr/>
        </p:nvSpPr>
        <p:spPr>
          <a:xfrm>
            <a:off x="815721" y="1950378"/>
            <a:ext cx="3843928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en-US" sz="2000" b="1" dirty="0"/>
              <a:t>Unified fonts make</a:t>
            </a:r>
          </a:p>
          <a:p>
            <a:pPr>
              <a:buSzPct val="25000"/>
            </a:pPr>
            <a:r>
              <a:rPr lang="en-US" sz="2000" b="1" dirty="0"/>
              <a:t>reading</a:t>
            </a:r>
            <a:r>
              <a:rPr lang="en-US" sz="100" b="1" dirty="0"/>
              <a:t> </a:t>
            </a:r>
            <a:r>
              <a:rPr lang="en-US" sz="2000" b="1" dirty="0"/>
              <a:t> more fluent.</a:t>
            </a:r>
          </a:p>
        </p:txBody>
      </p:sp>
      <p:sp>
        <p:nvSpPr>
          <p:cNvPr id="7" name="íŝlîḓè">
            <a:extLst>
              <a:ext uri="{FF2B5EF4-FFF2-40B4-BE49-F238E27FC236}">
                <a16:creationId xmlns:a16="http://schemas.microsoft.com/office/drawing/2014/main" id="{4364ACA3-5EA7-44BA-9CE3-33BE3423FAF4}"/>
              </a:ext>
            </a:extLst>
          </p:cNvPr>
          <p:cNvSpPr txBox="1"/>
          <p:nvPr/>
        </p:nvSpPr>
        <p:spPr>
          <a:xfrm>
            <a:off x="815720" y="2972281"/>
            <a:ext cx="3061800" cy="12529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Adjust the spacing to adapt to Chinese </a:t>
            </a:r>
            <a:r>
              <a:rPr lang="en-US" sz="1200" dirty="0" err="1"/>
              <a:t>typ</a:t>
            </a:r>
            <a:r>
              <a:rPr lang="en-US" sz="100" dirty="0"/>
              <a:t> </a:t>
            </a:r>
            <a:r>
              <a:rPr lang="en-US" sz="1200" dirty="0" err="1"/>
              <a:t>esetting</a:t>
            </a:r>
            <a:r>
              <a:rPr lang="en-US" sz="1200" dirty="0"/>
              <a:t>, use the reference line in PPT.</a:t>
            </a:r>
          </a:p>
        </p:txBody>
      </p:sp>
      <p:grpSp>
        <p:nvGrpSpPr>
          <p:cNvPr id="25" name="iṩľïḑè">
            <a:extLst>
              <a:ext uri="{FF2B5EF4-FFF2-40B4-BE49-F238E27FC236}">
                <a16:creationId xmlns:a16="http://schemas.microsoft.com/office/drawing/2014/main" id="{39A99411-0954-415A-854B-1F51FAD88220}"/>
              </a:ext>
            </a:extLst>
          </p:cNvPr>
          <p:cNvGrpSpPr/>
          <p:nvPr/>
        </p:nvGrpSpPr>
        <p:grpSpPr>
          <a:xfrm>
            <a:off x="4517030" y="1288838"/>
            <a:ext cx="3231614" cy="4359029"/>
            <a:chOff x="4719409" y="1288838"/>
            <a:chExt cx="3231614" cy="4359029"/>
          </a:xfrm>
        </p:grpSpPr>
        <p:sp>
          <p:nvSpPr>
            <p:cNvPr id="4" name="ïšļíḍe">
              <a:extLst>
                <a:ext uri="{FF2B5EF4-FFF2-40B4-BE49-F238E27FC236}">
                  <a16:creationId xmlns:a16="http://schemas.microsoft.com/office/drawing/2014/main" id="{A117B378-AC0E-4E37-96B9-E17AABE7E6BF}"/>
                </a:ext>
              </a:extLst>
            </p:cNvPr>
            <p:cNvSpPr/>
            <p:nvPr/>
          </p:nvSpPr>
          <p:spPr>
            <a:xfrm>
              <a:off x="4719409" y="1679116"/>
              <a:ext cx="3231614" cy="3968751"/>
            </a:xfrm>
            <a:prstGeom prst="roundRect">
              <a:avLst>
                <a:gd name="adj" fmla="val 440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2" name="íSḻïdé">
              <a:extLst>
                <a:ext uri="{FF2B5EF4-FFF2-40B4-BE49-F238E27FC236}">
                  <a16:creationId xmlns:a16="http://schemas.microsoft.com/office/drawing/2014/main" id="{ADD4DA69-E7F8-4B4F-9064-7BCF4A7C321A}"/>
                </a:ext>
              </a:extLst>
            </p:cNvPr>
            <p:cNvGrpSpPr/>
            <p:nvPr/>
          </p:nvGrpSpPr>
          <p:grpSpPr>
            <a:xfrm>
              <a:off x="5945381" y="1288838"/>
              <a:ext cx="779671" cy="779669"/>
              <a:chOff x="5945381" y="1288838"/>
              <a:chExt cx="779671" cy="779669"/>
            </a:xfrm>
          </p:grpSpPr>
          <p:sp>
            <p:nvSpPr>
              <p:cNvPr id="23" name="ïśļíḓê">
                <a:extLst>
                  <a:ext uri="{FF2B5EF4-FFF2-40B4-BE49-F238E27FC236}">
                    <a16:creationId xmlns:a16="http://schemas.microsoft.com/office/drawing/2014/main" id="{2523F371-F9C7-4474-916C-88885E7EC008}"/>
                  </a:ext>
                </a:extLst>
              </p:cNvPr>
              <p:cNvSpPr/>
              <p:nvPr/>
            </p:nvSpPr>
            <p:spPr bwMode="auto">
              <a:xfrm>
                <a:off x="5945381" y="1288838"/>
                <a:ext cx="779671" cy="77966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ïṡḷîḓe">
                <a:extLst>
                  <a:ext uri="{FF2B5EF4-FFF2-40B4-BE49-F238E27FC236}">
                    <a16:creationId xmlns:a16="http://schemas.microsoft.com/office/drawing/2014/main" id="{F325F32D-7835-437D-811B-6E06B624380E}"/>
                  </a:ext>
                </a:extLst>
              </p:cNvPr>
              <p:cNvSpPr/>
              <p:nvPr/>
            </p:nvSpPr>
            <p:spPr bwMode="auto">
              <a:xfrm>
                <a:off x="6218345" y="1533660"/>
                <a:ext cx="238963" cy="29091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0" name="í$ľîḑe">
              <a:extLst>
                <a:ext uri="{FF2B5EF4-FFF2-40B4-BE49-F238E27FC236}">
                  <a16:creationId xmlns:a16="http://schemas.microsoft.com/office/drawing/2014/main" id="{270C7F1C-71B6-4128-BDD6-B408EE6DDB6B}"/>
                </a:ext>
              </a:extLst>
            </p:cNvPr>
            <p:cNvSpPr/>
            <p:nvPr/>
          </p:nvSpPr>
          <p:spPr>
            <a:xfrm>
              <a:off x="5190132" y="2159000"/>
              <a:ext cx="2290168" cy="551430"/>
            </a:xfrm>
            <a:prstGeom prst="roundRect">
              <a:avLst>
                <a:gd name="adj" fmla="val 135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Text </a:t>
              </a:r>
              <a:r>
                <a:rPr lang="en-US" altLang="zh-CN" sz="100" b="1" i="1">
                  <a:solidFill>
                    <a:schemeClr val="tx1"/>
                  </a:solidFill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here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liḋè">
              <a:extLst>
                <a:ext uri="{FF2B5EF4-FFF2-40B4-BE49-F238E27FC236}">
                  <a16:creationId xmlns:a16="http://schemas.microsoft.com/office/drawing/2014/main" id="{87715EB5-4430-4724-A395-D3DEAC7BA945}"/>
                </a:ext>
              </a:extLst>
            </p:cNvPr>
            <p:cNvSpPr/>
            <p:nvPr/>
          </p:nvSpPr>
          <p:spPr bwMode="auto">
            <a:xfrm>
              <a:off x="4931812" y="2940321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</a:t>
              </a:r>
              <a:r>
                <a:rPr lang="en-US" altLang="zh-CN" sz="100"/>
                <a:t> </a:t>
              </a:r>
              <a:r>
                <a:rPr lang="en-US" altLang="zh-CN" sz="1100"/>
                <a:t> </a:t>
              </a:r>
              <a:r>
                <a:rPr lang="en-US" altLang="zh-CN" sz="1100" dirty="0"/>
                <a:t>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ś1îḑè">
              <a:extLst>
                <a:ext uri="{FF2B5EF4-FFF2-40B4-BE49-F238E27FC236}">
                  <a16:creationId xmlns:a16="http://schemas.microsoft.com/office/drawing/2014/main" id="{CCB46467-3F10-4308-B1DF-E1A6FC851EEA}"/>
                </a:ext>
              </a:extLst>
            </p:cNvPr>
            <p:cNvSpPr/>
            <p:nvPr/>
          </p:nvSpPr>
          <p:spPr bwMode="auto">
            <a:xfrm>
              <a:off x="4931812" y="3974575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</a:t>
              </a:r>
              <a:r>
                <a:rPr lang="en-US" altLang="zh-CN" sz="100"/>
                <a:t> </a:t>
              </a:r>
              <a:r>
                <a:rPr lang="en-US" altLang="zh-CN" sz="1100"/>
                <a:t> </a:t>
              </a:r>
              <a:r>
                <a:rPr lang="en-US" altLang="zh-CN" sz="1100" dirty="0"/>
                <a:t>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34" name="ïṩļîḑè">
            <a:extLst>
              <a:ext uri="{FF2B5EF4-FFF2-40B4-BE49-F238E27FC236}">
                <a16:creationId xmlns:a16="http://schemas.microsoft.com/office/drawing/2014/main" id="{F9C5B9EC-A6CD-4D3E-9F1E-8F946D6AC622}"/>
              </a:ext>
            </a:extLst>
          </p:cNvPr>
          <p:cNvGrpSpPr/>
          <p:nvPr/>
        </p:nvGrpSpPr>
        <p:grpSpPr>
          <a:xfrm>
            <a:off x="7946030" y="1288838"/>
            <a:ext cx="3231614" cy="4359029"/>
            <a:chOff x="4719409" y="1288838"/>
            <a:chExt cx="3231614" cy="4359029"/>
          </a:xfrm>
        </p:grpSpPr>
        <p:sp>
          <p:nvSpPr>
            <p:cNvPr id="35" name="ïṧḷîďe">
              <a:extLst>
                <a:ext uri="{FF2B5EF4-FFF2-40B4-BE49-F238E27FC236}">
                  <a16:creationId xmlns:a16="http://schemas.microsoft.com/office/drawing/2014/main" id="{73E6B0E1-2E46-4830-8088-BF1FD9DF59EF}"/>
                </a:ext>
              </a:extLst>
            </p:cNvPr>
            <p:cNvSpPr/>
            <p:nvPr/>
          </p:nvSpPr>
          <p:spPr>
            <a:xfrm>
              <a:off x="4719409" y="1679116"/>
              <a:ext cx="3231614" cy="3968751"/>
            </a:xfrm>
            <a:prstGeom prst="roundRect">
              <a:avLst>
                <a:gd name="adj" fmla="val 440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grpSp>
          <p:nvGrpSpPr>
            <p:cNvPr id="36" name="îs1íďè">
              <a:extLst>
                <a:ext uri="{FF2B5EF4-FFF2-40B4-BE49-F238E27FC236}">
                  <a16:creationId xmlns:a16="http://schemas.microsoft.com/office/drawing/2014/main" id="{5DDC3C57-9734-46FE-8D46-03ACDBE5F8AB}"/>
                </a:ext>
              </a:extLst>
            </p:cNvPr>
            <p:cNvGrpSpPr/>
            <p:nvPr/>
          </p:nvGrpSpPr>
          <p:grpSpPr>
            <a:xfrm>
              <a:off x="5945381" y="1288838"/>
              <a:ext cx="779671" cy="779669"/>
              <a:chOff x="5945381" y="1288838"/>
              <a:chExt cx="779671" cy="779669"/>
            </a:xfrm>
          </p:grpSpPr>
          <p:sp>
            <p:nvSpPr>
              <p:cNvPr id="40" name="ïšļïḋê">
                <a:extLst>
                  <a:ext uri="{FF2B5EF4-FFF2-40B4-BE49-F238E27FC236}">
                    <a16:creationId xmlns:a16="http://schemas.microsoft.com/office/drawing/2014/main" id="{9B34C047-07D6-4E38-8506-EC188636EE46}"/>
                  </a:ext>
                </a:extLst>
              </p:cNvPr>
              <p:cNvSpPr/>
              <p:nvPr/>
            </p:nvSpPr>
            <p:spPr bwMode="auto">
              <a:xfrm>
                <a:off x="5945381" y="1288838"/>
                <a:ext cx="779671" cy="77966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1" name="íṧ1iḋè">
                <a:extLst>
                  <a:ext uri="{FF2B5EF4-FFF2-40B4-BE49-F238E27FC236}">
                    <a16:creationId xmlns:a16="http://schemas.microsoft.com/office/drawing/2014/main" id="{29CD08D5-209C-42C9-A607-01477D28BEF6}"/>
                  </a:ext>
                </a:extLst>
              </p:cNvPr>
              <p:cNvSpPr/>
              <p:nvPr/>
            </p:nvSpPr>
            <p:spPr bwMode="auto">
              <a:xfrm>
                <a:off x="6230081" y="1533660"/>
                <a:ext cx="215489" cy="290911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57771 h 514350"/>
                  <a:gd name="connsiteX2" fmla="*/ 123168 w 381000"/>
                  <a:gd name="connsiteY2" fmla="*/ 95871 h 514350"/>
                  <a:gd name="connsiteX3" fmla="*/ 125073 w 381000"/>
                  <a:gd name="connsiteY3" fmla="*/ 95871 h 514350"/>
                  <a:gd name="connsiteX4" fmla="*/ 258423 w 381000"/>
                  <a:gd name="connsiteY4" fmla="*/ 95871 h 514350"/>
                  <a:gd name="connsiteX5" fmla="*/ 296523 w 381000"/>
                  <a:gd name="connsiteY5" fmla="*/ 59676 h 514350"/>
                  <a:gd name="connsiteX6" fmla="*/ 296523 w 381000"/>
                  <a:gd name="connsiteY6" fmla="*/ 57771 h 514350"/>
                  <a:gd name="connsiteX7" fmla="*/ 296523 w 381000"/>
                  <a:gd name="connsiteY7" fmla="*/ 38721 h 514350"/>
                  <a:gd name="connsiteX8" fmla="*/ 353673 w 381000"/>
                  <a:gd name="connsiteY8" fmla="*/ 38721 h 514350"/>
                  <a:gd name="connsiteX9" fmla="*/ 382248 w 381000"/>
                  <a:gd name="connsiteY9" fmla="*/ 67296 h 514350"/>
                  <a:gd name="connsiteX10" fmla="*/ 382248 w 381000"/>
                  <a:gd name="connsiteY10" fmla="*/ 486396 h 514350"/>
                  <a:gd name="connsiteX11" fmla="*/ 353673 w 381000"/>
                  <a:gd name="connsiteY11" fmla="*/ 514971 h 514350"/>
                  <a:gd name="connsiteX12" fmla="*/ 29823 w 381000"/>
                  <a:gd name="connsiteY12" fmla="*/ 514971 h 514350"/>
                  <a:gd name="connsiteX13" fmla="*/ 1248 w 381000"/>
                  <a:gd name="connsiteY13" fmla="*/ 486396 h 514350"/>
                  <a:gd name="connsiteX14" fmla="*/ 1248 w 381000"/>
                  <a:gd name="connsiteY14" fmla="*/ 67296 h 514350"/>
                  <a:gd name="connsiteX15" fmla="*/ 29823 w 381000"/>
                  <a:gd name="connsiteY15" fmla="*/ 38721 h 514350"/>
                  <a:gd name="connsiteX16" fmla="*/ 86973 w 381000"/>
                  <a:gd name="connsiteY16" fmla="*/ 38721 h 514350"/>
                  <a:gd name="connsiteX17" fmla="*/ 191748 w 381000"/>
                  <a:gd name="connsiteY17" fmla="*/ 333996 h 514350"/>
                  <a:gd name="connsiteX18" fmla="*/ 77448 w 381000"/>
                  <a:gd name="connsiteY18" fmla="*/ 333996 h 514350"/>
                  <a:gd name="connsiteX19" fmla="*/ 77448 w 381000"/>
                  <a:gd name="connsiteY19" fmla="*/ 353046 h 514350"/>
                  <a:gd name="connsiteX20" fmla="*/ 191748 w 381000"/>
                  <a:gd name="connsiteY20" fmla="*/ 353046 h 514350"/>
                  <a:gd name="connsiteX21" fmla="*/ 191748 w 381000"/>
                  <a:gd name="connsiteY21" fmla="*/ 333996 h 514350"/>
                  <a:gd name="connsiteX22" fmla="*/ 306048 w 381000"/>
                  <a:gd name="connsiteY22" fmla="*/ 257796 h 514350"/>
                  <a:gd name="connsiteX23" fmla="*/ 77448 w 381000"/>
                  <a:gd name="connsiteY23" fmla="*/ 257796 h 514350"/>
                  <a:gd name="connsiteX24" fmla="*/ 77448 w 381000"/>
                  <a:gd name="connsiteY24" fmla="*/ 276846 h 514350"/>
                  <a:gd name="connsiteX25" fmla="*/ 306048 w 381000"/>
                  <a:gd name="connsiteY25" fmla="*/ 276846 h 514350"/>
                  <a:gd name="connsiteX26" fmla="*/ 306048 w 381000"/>
                  <a:gd name="connsiteY26" fmla="*/ 257796 h 514350"/>
                  <a:gd name="connsiteX27" fmla="*/ 306048 w 381000"/>
                  <a:gd name="connsiteY27" fmla="*/ 181596 h 514350"/>
                  <a:gd name="connsiteX28" fmla="*/ 77448 w 381000"/>
                  <a:gd name="connsiteY28" fmla="*/ 181596 h 514350"/>
                  <a:gd name="connsiteX29" fmla="*/ 77448 w 381000"/>
                  <a:gd name="connsiteY29" fmla="*/ 200646 h 514350"/>
                  <a:gd name="connsiteX30" fmla="*/ 306048 w 381000"/>
                  <a:gd name="connsiteY30" fmla="*/ 200646 h 514350"/>
                  <a:gd name="connsiteX31" fmla="*/ 306048 w 381000"/>
                  <a:gd name="connsiteY31" fmla="*/ 181596 h 514350"/>
                  <a:gd name="connsiteX32" fmla="*/ 248898 w 381000"/>
                  <a:gd name="connsiteY32" fmla="*/ 621 h 514350"/>
                  <a:gd name="connsiteX33" fmla="*/ 277473 w 381000"/>
                  <a:gd name="connsiteY33" fmla="*/ 29196 h 514350"/>
                  <a:gd name="connsiteX34" fmla="*/ 277473 w 381000"/>
                  <a:gd name="connsiteY34" fmla="*/ 48246 h 514350"/>
                  <a:gd name="connsiteX35" fmla="*/ 248898 w 381000"/>
                  <a:gd name="connsiteY35" fmla="*/ 76821 h 514350"/>
                  <a:gd name="connsiteX36" fmla="*/ 134598 w 381000"/>
                  <a:gd name="connsiteY36" fmla="*/ 76821 h 514350"/>
                  <a:gd name="connsiteX37" fmla="*/ 106023 w 381000"/>
                  <a:gd name="connsiteY37" fmla="*/ 48246 h 514350"/>
                  <a:gd name="connsiteX38" fmla="*/ 106023 w 381000"/>
                  <a:gd name="connsiteY38" fmla="*/ 29196 h 514350"/>
                  <a:gd name="connsiteX39" fmla="*/ 134598 w 381000"/>
                  <a:gd name="connsiteY39" fmla="*/ 621 h 514350"/>
                  <a:gd name="connsiteX40" fmla="*/ 248898 w 381000"/>
                  <a:gd name="connsiteY40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57771"/>
                    </a:lnTo>
                    <a:cubicBezTo>
                      <a:pt x="86973" y="78155"/>
                      <a:pt x="102975" y="94823"/>
                      <a:pt x="123168" y="95871"/>
                    </a:cubicBezTo>
                    <a:lnTo>
                      <a:pt x="125073" y="95871"/>
                    </a:lnTo>
                    <a:lnTo>
                      <a:pt x="258423" y="95871"/>
                    </a:lnTo>
                    <a:cubicBezTo>
                      <a:pt x="278807" y="95871"/>
                      <a:pt x="295475" y="79869"/>
                      <a:pt x="296523" y="59676"/>
                    </a:cubicBezTo>
                    <a:lnTo>
                      <a:pt x="296523" y="57771"/>
                    </a:lnTo>
                    <a:lnTo>
                      <a:pt x="296523" y="38721"/>
                    </a:lnTo>
                    <a:lnTo>
                      <a:pt x="353673" y="38721"/>
                    </a:lnTo>
                    <a:cubicBezTo>
                      <a:pt x="369485" y="38721"/>
                      <a:pt x="382248" y="51485"/>
                      <a:pt x="382248" y="67296"/>
                    </a:cubicBezTo>
                    <a:lnTo>
                      <a:pt x="382248" y="486396"/>
                    </a:lnTo>
                    <a:cubicBezTo>
                      <a:pt x="382248" y="502207"/>
                      <a:pt x="369485" y="514971"/>
                      <a:pt x="353673" y="514971"/>
                    </a:cubicBezTo>
                    <a:lnTo>
                      <a:pt x="29823" y="514971"/>
                    </a:lnTo>
                    <a:cubicBezTo>
                      <a:pt x="14011" y="514971"/>
                      <a:pt x="1248" y="502207"/>
                      <a:pt x="1248" y="486396"/>
                    </a:cubicBezTo>
                    <a:lnTo>
                      <a:pt x="1248" y="67296"/>
                    </a:lnTo>
                    <a:cubicBezTo>
                      <a:pt x="1248" y="51485"/>
                      <a:pt x="14011" y="38721"/>
                      <a:pt x="29823" y="38721"/>
                    </a:cubicBez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48898" y="621"/>
                    </a:moveTo>
                    <a:cubicBezTo>
                      <a:pt x="264710" y="621"/>
                      <a:pt x="277473" y="13385"/>
                      <a:pt x="277473" y="29196"/>
                    </a:cubicBezTo>
                    <a:lnTo>
                      <a:pt x="277473" y="48246"/>
                    </a:lnTo>
                    <a:cubicBezTo>
                      <a:pt x="277473" y="64057"/>
                      <a:pt x="264710" y="76821"/>
                      <a:pt x="248898" y="76821"/>
                    </a:cubicBezTo>
                    <a:lnTo>
                      <a:pt x="134598" y="76821"/>
                    </a:lnTo>
                    <a:cubicBezTo>
                      <a:pt x="118786" y="76821"/>
                      <a:pt x="106023" y="64057"/>
                      <a:pt x="106023" y="48246"/>
                    </a:cubicBezTo>
                    <a:lnTo>
                      <a:pt x="106023" y="29196"/>
                    </a:lnTo>
                    <a:cubicBezTo>
                      <a:pt x="106023" y="13385"/>
                      <a:pt x="118786" y="621"/>
                      <a:pt x="134598" y="621"/>
                    </a:cubicBezTo>
                    <a:lnTo>
                      <a:pt x="248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37" name="ïṡḻíḓè">
              <a:extLst>
                <a:ext uri="{FF2B5EF4-FFF2-40B4-BE49-F238E27FC236}">
                  <a16:creationId xmlns:a16="http://schemas.microsoft.com/office/drawing/2014/main" id="{1BCD5802-9A43-40BB-A4A1-C0EDAAF68E55}"/>
                </a:ext>
              </a:extLst>
            </p:cNvPr>
            <p:cNvSpPr/>
            <p:nvPr/>
          </p:nvSpPr>
          <p:spPr>
            <a:xfrm>
              <a:off x="5190132" y="2159000"/>
              <a:ext cx="2290168" cy="551430"/>
            </a:xfrm>
            <a:prstGeom prst="roundRect">
              <a:avLst>
                <a:gd name="adj" fmla="val 135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Text here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îšļïḓê">
              <a:extLst>
                <a:ext uri="{FF2B5EF4-FFF2-40B4-BE49-F238E27FC236}">
                  <a16:creationId xmlns:a16="http://schemas.microsoft.com/office/drawing/2014/main" id="{A9FCDC6F-1624-4482-AD68-0C1B1B7BD217}"/>
                </a:ext>
              </a:extLst>
            </p:cNvPr>
            <p:cNvSpPr/>
            <p:nvPr/>
          </p:nvSpPr>
          <p:spPr bwMode="auto">
            <a:xfrm>
              <a:off x="4931812" y="2940321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</a:t>
              </a:r>
              <a:r>
                <a:rPr lang="en-US" altLang="zh-CN" sz="1100" dirty="0"/>
                <a:t>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9" name="í$ľïḑe">
              <a:extLst>
                <a:ext uri="{FF2B5EF4-FFF2-40B4-BE49-F238E27FC236}">
                  <a16:creationId xmlns:a16="http://schemas.microsoft.com/office/drawing/2014/main" id="{F1281AE0-6545-4F87-ACC1-14FFA2289E9F}"/>
                </a:ext>
              </a:extLst>
            </p:cNvPr>
            <p:cNvSpPr/>
            <p:nvPr/>
          </p:nvSpPr>
          <p:spPr bwMode="auto">
            <a:xfrm>
              <a:off x="4931812" y="3974575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</a:t>
              </a:r>
              <a:r>
                <a:rPr lang="en-US" altLang="zh-CN" sz="1100" dirty="0"/>
                <a:t>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sp>
        <p:nvSpPr>
          <p:cNvPr id="2" name="íṣľïḓé">
            <a:extLst>
              <a:ext uri="{FF2B5EF4-FFF2-40B4-BE49-F238E27FC236}">
                <a16:creationId xmlns:a16="http://schemas.microsoft.com/office/drawing/2014/main" id="{752ABDFA-EA92-49D0-8B2F-0FA706B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61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l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íŝļíḓé">
            <a:extLst>
              <a:ext uri="{FF2B5EF4-FFF2-40B4-BE49-F238E27FC236}">
                <a16:creationId xmlns:a16="http://schemas.microsoft.com/office/drawing/2014/main" id="{8E13244E-62A1-4839-90F3-319EBA3CA31E}"/>
              </a:ext>
            </a:extLst>
          </p:cNvPr>
          <p:cNvGrpSpPr/>
          <p:nvPr/>
        </p:nvGrpSpPr>
        <p:grpSpPr>
          <a:xfrm>
            <a:off x="4285130" y="1827679"/>
            <a:ext cx="3621742" cy="3621742"/>
            <a:chOff x="4285130" y="1827679"/>
            <a:chExt cx="3621742" cy="3621742"/>
          </a:xfrm>
        </p:grpSpPr>
        <p:sp>
          <p:nvSpPr>
            <p:cNvPr id="155" name="ísľïďe">
              <a:extLst>
                <a:ext uri="{FF2B5EF4-FFF2-40B4-BE49-F238E27FC236}">
                  <a16:creationId xmlns:a16="http://schemas.microsoft.com/office/drawing/2014/main" id="{118B15FA-6377-49A5-A8F2-A5F0CB9BDB22}"/>
                </a:ext>
              </a:extLst>
            </p:cNvPr>
            <p:cNvSpPr/>
            <p:nvPr/>
          </p:nvSpPr>
          <p:spPr>
            <a:xfrm>
              <a:off x="4285130" y="1827679"/>
              <a:ext cx="3621742" cy="3621742"/>
            </a:xfrm>
            <a:custGeom>
              <a:avLst/>
              <a:gdLst>
                <a:gd name="connsiteX0" fmla="*/ 793669 w 1587337"/>
                <a:gd name="connsiteY0" fmla="*/ 0 h 1587337"/>
                <a:gd name="connsiteX1" fmla="*/ 940260 w 1587337"/>
                <a:gd name="connsiteY1" fmla="*/ 60713 h 1587337"/>
                <a:gd name="connsiteX2" fmla="*/ 1526624 w 1587337"/>
                <a:gd name="connsiteY2" fmla="*/ 647077 h 1587337"/>
                <a:gd name="connsiteX3" fmla="*/ 1526624 w 1587337"/>
                <a:gd name="connsiteY3" fmla="*/ 940260 h 1587337"/>
                <a:gd name="connsiteX4" fmla="*/ 940260 w 1587337"/>
                <a:gd name="connsiteY4" fmla="*/ 1526624 h 1587337"/>
                <a:gd name="connsiteX5" fmla="*/ 647077 w 1587337"/>
                <a:gd name="connsiteY5" fmla="*/ 1526624 h 1587337"/>
                <a:gd name="connsiteX6" fmla="*/ 60713 w 1587337"/>
                <a:gd name="connsiteY6" fmla="*/ 940260 h 1587337"/>
                <a:gd name="connsiteX7" fmla="*/ 60713 w 1587337"/>
                <a:gd name="connsiteY7" fmla="*/ 647077 h 1587337"/>
                <a:gd name="connsiteX8" fmla="*/ 647077 w 1587337"/>
                <a:gd name="connsiteY8" fmla="*/ 60713 h 1587337"/>
                <a:gd name="connsiteX9" fmla="*/ 793669 w 1587337"/>
                <a:gd name="connsiteY9" fmla="*/ 0 h 15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337" h="1587337">
                  <a:moveTo>
                    <a:pt x="793669" y="0"/>
                  </a:moveTo>
                  <a:cubicBezTo>
                    <a:pt x="846727" y="0"/>
                    <a:pt x="899785" y="20237"/>
                    <a:pt x="940260" y="60713"/>
                  </a:cubicBezTo>
                  <a:lnTo>
                    <a:pt x="1526624" y="647077"/>
                  </a:lnTo>
                  <a:cubicBezTo>
                    <a:pt x="1607575" y="728028"/>
                    <a:pt x="1607575" y="859309"/>
                    <a:pt x="1526624" y="940260"/>
                  </a:cubicBezTo>
                  <a:lnTo>
                    <a:pt x="940260" y="1526624"/>
                  </a:lnTo>
                  <a:cubicBezTo>
                    <a:pt x="859309" y="1607575"/>
                    <a:pt x="728028" y="1607575"/>
                    <a:pt x="647077" y="1526624"/>
                  </a:cubicBezTo>
                  <a:lnTo>
                    <a:pt x="60713" y="940260"/>
                  </a:lnTo>
                  <a:cubicBezTo>
                    <a:pt x="-20238" y="859309"/>
                    <a:pt x="-20238" y="728028"/>
                    <a:pt x="60713" y="647077"/>
                  </a:cubicBezTo>
                  <a:lnTo>
                    <a:pt x="647077" y="60713"/>
                  </a:lnTo>
                  <a:cubicBezTo>
                    <a:pt x="687553" y="20237"/>
                    <a:pt x="740611" y="0"/>
                    <a:pt x="79366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56" name="îšlïḑe">
              <a:extLst>
                <a:ext uri="{FF2B5EF4-FFF2-40B4-BE49-F238E27FC236}">
                  <a16:creationId xmlns:a16="http://schemas.microsoft.com/office/drawing/2014/main" id="{7B543CE1-6160-471E-842B-330B33A95947}"/>
                </a:ext>
              </a:extLst>
            </p:cNvPr>
            <p:cNvSpPr/>
            <p:nvPr/>
          </p:nvSpPr>
          <p:spPr>
            <a:xfrm>
              <a:off x="4603188" y="2145737"/>
              <a:ext cx="2985626" cy="2985626"/>
            </a:xfrm>
            <a:custGeom>
              <a:avLst/>
              <a:gdLst>
                <a:gd name="connsiteX0" fmla="*/ 793669 w 1587337"/>
                <a:gd name="connsiteY0" fmla="*/ 0 h 1587337"/>
                <a:gd name="connsiteX1" fmla="*/ 940260 w 1587337"/>
                <a:gd name="connsiteY1" fmla="*/ 60713 h 1587337"/>
                <a:gd name="connsiteX2" fmla="*/ 1526624 w 1587337"/>
                <a:gd name="connsiteY2" fmla="*/ 647077 h 1587337"/>
                <a:gd name="connsiteX3" fmla="*/ 1526624 w 1587337"/>
                <a:gd name="connsiteY3" fmla="*/ 940260 h 1587337"/>
                <a:gd name="connsiteX4" fmla="*/ 940260 w 1587337"/>
                <a:gd name="connsiteY4" fmla="*/ 1526624 h 1587337"/>
                <a:gd name="connsiteX5" fmla="*/ 647077 w 1587337"/>
                <a:gd name="connsiteY5" fmla="*/ 1526624 h 1587337"/>
                <a:gd name="connsiteX6" fmla="*/ 60713 w 1587337"/>
                <a:gd name="connsiteY6" fmla="*/ 940260 h 1587337"/>
                <a:gd name="connsiteX7" fmla="*/ 60713 w 1587337"/>
                <a:gd name="connsiteY7" fmla="*/ 647077 h 1587337"/>
                <a:gd name="connsiteX8" fmla="*/ 647077 w 1587337"/>
                <a:gd name="connsiteY8" fmla="*/ 60713 h 1587337"/>
                <a:gd name="connsiteX9" fmla="*/ 793669 w 1587337"/>
                <a:gd name="connsiteY9" fmla="*/ 0 h 15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337" h="1587337">
                  <a:moveTo>
                    <a:pt x="793669" y="0"/>
                  </a:moveTo>
                  <a:cubicBezTo>
                    <a:pt x="846727" y="0"/>
                    <a:pt x="899785" y="20237"/>
                    <a:pt x="940260" y="60713"/>
                  </a:cubicBezTo>
                  <a:lnTo>
                    <a:pt x="1526624" y="647077"/>
                  </a:lnTo>
                  <a:cubicBezTo>
                    <a:pt x="1607575" y="728028"/>
                    <a:pt x="1607575" y="859309"/>
                    <a:pt x="1526624" y="940260"/>
                  </a:cubicBezTo>
                  <a:lnTo>
                    <a:pt x="940260" y="1526624"/>
                  </a:lnTo>
                  <a:cubicBezTo>
                    <a:pt x="859309" y="1607575"/>
                    <a:pt x="728028" y="1607575"/>
                    <a:pt x="647077" y="1526624"/>
                  </a:cubicBezTo>
                  <a:lnTo>
                    <a:pt x="60713" y="940260"/>
                  </a:lnTo>
                  <a:cubicBezTo>
                    <a:pt x="-20238" y="859309"/>
                    <a:pt x="-20238" y="728028"/>
                    <a:pt x="60713" y="647077"/>
                  </a:cubicBezTo>
                  <a:lnTo>
                    <a:pt x="647077" y="60713"/>
                  </a:lnTo>
                  <a:cubicBezTo>
                    <a:pt x="687553" y="20237"/>
                    <a:pt x="740611" y="0"/>
                    <a:pt x="79366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57" name="íṥlïďé">
              <a:extLst>
                <a:ext uri="{FF2B5EF4-FFF2-40B4-BE49-F238E27FC236}">
                  <a16:creationId xmlns:a16="http://schemas.microsoft.com/office/drawing/2014/main" id="{D63E6ECF-952C-454A-92AD-B5077737896D}"/>
                </a:ext>
              </a:extLst>
            </p:cNvPr>
            <p:cNvSpPr/>
            <p:nvPr/>
          </p:nvSpPr>
          <p:spPr>
            <a:xfrm>
              <a:off x="4912876" y="2455424"/>
              <a:ext cx="2366251" cy="2366250"/>
            </a:xfrm>
            <a:custGeom>
              <a:avLst/>
              <a:gdLst>
                <a:gd name="connsiteX0" fmla="*/ 793669 w 1587337"/>
                <a:gd name="connsiteY0" fmla="*/ 0 h 1587337"/>
                <a:gd name="connsiteX1" fmla="*/ 940260 w 1587337"/>
                <a:gd name="connsiteY1" fmla="*/ 60713 h 1587337"/>
                <a:gd name="connsiteX2" fmla="*/ 1526624 w 1587337"/>
                <a:gd name="connsiteY2" fmla="*/ 647077 h 1587337"/>
                <a:gd name="connsiteX3" fmla="*/ 1526624 w 1587337"/>
                <a:gd name="connsiteY3" fmla="*/ 940260 h 1587337"/>
                <a:gd name="connsiteX4" fmla="*/ 940260 w 1587337"/>
                <a:gd name="connsiteY4" fmla="*/ 1526624 h 1587337"/>
                <a:gd name="connsiteX5" fmla="*/ 647077 w 1587337"/>
                <a:gd name="connsiteY5" fmla="*/ 1526624 h 1587337"/>
                <a:gd name="connsiteX6" fmla="*/ 60713 w 1587337"/>
                <a:gd name="connsiteY6" fmla="*/ 940260 h 1587337"/>
                <a:gd name="connsiteX7" fmla="*/ 60713 w 1587337"/>
                <a:gd name="connsiteY7" fmla="*/ 647077 h 1587337"/>
                <a:gd name="connsiteX8" fmla="*/ 647077 w 1587337"/>
                <a:gd name="connsiteY8" fmla="*/ 60713 h 1587337"/>
                <a:gd name="connsiteX9" fmla="*/ 793669 w 1587337"/>
                <a:gd name="connsiteY9" fmla="*/ 0 h 158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337" h="1587337">
                  <a:moveTo>
                    <a:pt x="793669" y="0"/>
                  </a:moveTo>
                  <a:cubicBezTo>
                    <a:pt x="846727" y="0"/>
                    <a:pt x="899785" y="20237"/>
                    <a:pt x="940260" y="60713"/>
                  </a:cubicBezTo>
                  <a:lnTo>
                    <a:pt x="1526624" y="647077"/>
                  </a:lnTo>
                  <a:cubicBezTo>
                    <a:pt x="1607575" y="728028"/>
                    <a:pt x="1607575" y="859309"/>
                    <a:pt x="1526624" y="940260"/>
                  </a:cubicBezTo>
                  <a:lnTo>
                    <a:pt x="940260" y="1526624"/>
                  </a:lnTo>
                  <a:cubicBezTo>
                    <a:pt x="859309" y="1607575"/>
                    <a:pt x="728028" y="1607575"/>
                    <a:pt x="647077" y="1526624"/>
                  </a:cubicBezTo>
                  <a:lnTo>
                    <a:pt x="60713" y="940260"/>
                  </a:lnTo>
                  <a:cubicBezTo>
                    <a:pt x="-20238" y="859309"/>
                    <a:pt x="-20238" y="728028"/>
                    <a:pt x="60713" y="647077"/>
                  </a:cubicBezTo>
                  <a:lnTo>
                    <a:pt x="647077" y="60713"/>
                  </a:lnTo>
                  <a:cubicBezTo>
                    <a:pt x="687553" y="20237"/>
                    <a:pt x="740611" y="0"/>
                    <a:pt x="793669" y="0"/>
                  </a:cubicBezTo>
                  <a:close/>
                </a:path>
              </a:pathLst>
            </a:custGeom>
            <a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5181" r="-24913"/>
              </a:stretch>
            </a:blip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grpSp>
        <p:nvGrpSpPr>
          <p:cNvPr id="133" name="işļiḑé">
            <a:extLst>
              <a:ext uri="{FF2B5EF4-FFF2-40B4-BE49-F238E27FC236}">
                <a16:creationId xmlns:a16="http://schemas.microsoft.com/office/drawing/2014/main" id="{ED2D4726-F4DB-405B-8BE9-FE4CBCB65947}"/>
              </a:ext>
            </a:extLst>
          </p:cNvPr>
          <p:cNvGrpSpPr/>
          <p:nvPr/>
        </p:nvGrpSpPr>
        <p:grpSpPr>
          <a:xfrm>
            <a:off x="2214282" y="2095380"/>
            <a:ext cx="1761161" cy="1040811"/>
            <a:chOff x="745006" y="3525745"/>
            <a:chExt cx="1837017" cy="1040811"/>
          </a:xfrm>
        </p:grpSpPr>
        <p:sp>
          <p:nvSpPr>
            <p:cNvPr id="145" name="išḷïḑê">
              <a:extLst>
                <a:ext uri="{FF2B5EF4-FFF2-40B4-BE49-F238E27FC236}">
                  <a16:creationId xmlns:a16="http://schemas.microsoft.com/office/drawing/2014/main" id="{3F75A2CE-33CD-4D5C-A586-59C571DB1D96}"/>
                </a:ext>
              </a:extLst>
            </p:cNvPr>
            <p:cNvSpPr/>
            <p:nvPr/>
          </p:nvSpPr>
          <p:spPr>
            <a:xfrm>
              <a:off x="745007" y="3525745"/>
              <a:ext cx="1837015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here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işľïḑè">
              <a:extLst>
                <a:ext uri="{FF2B5EF4-FFF2-40B4-BE49-F238E27FC236}">
                  <a16:creationId xmlns:a16="http://schemas.microsoft.com/office/drawing/2014/main" id="{C89B1AA1-CF61-48A7-B473-D988DB3943F8}"/>
                </a:ext>
              </a:extLst>
            </p:cNvPr>
            <p:cNvSpPr txBox="1"/>
            <p:nvPr/>
          </p:nvSpPr>
          <p:spPr>
            <a:xfrm>
              <a:off x="745006" y="3935933"/>
              <a:ext cx="1837017" cy="630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… …</a:t>
              </a:r>
              <a:endParaRPr lang="en-US" altLang="zh-CN" sz="1000" dirty="0"/>
            </a:p>
          </p:txBody>
        </p:sp>
      </p:grpSp>
      <p:grpSp>
        <p:nvGrpSpPr>
          <p:cNvPr id="134" name="îṩḷídê">
            <a:extLst>
              <a:ext uri="{FF2B5EF4-FFF2-40B4-BE49-F238E27FC236}">
                <a16:creationId xmlns:a16="http://schemas.microsoft.com/office/drawing/2014/main" id="{B8E4AD77-66E0-4119-B5B4-02258B6677F6}"/>
              </a:ext>
            </a:extLst>
          </p:cNvPr>
          <p:cNvGrpSpPr/>
          <p:nvPr/>
        </p:nvGrpSpPr>
        <p:grpSpPr>
          <a:xfrm>
            <a:off x="2214282" y="4140908"/>
            <a:ext cx="1761161" cy="1040811"/>
            <a:chOff x="745006" y="3525745"/>
            <a:chExt cx="1837017" cy="1040811"/>
          </a:xfrm>
        </p:grpSpPr>
        <p:sp>
          <p:nvSpPr>
            <p:cNvPr id="143" name="íSľiḋé">
              <a:extLst>
                <a:ext uri="{FF2B5EF4-FFF2-40B4-BE49-F238E27FC236}">
                  <a16:creationId xmlns:a16="http://schemas.microsoft.com/office/drawing/2014/main" id="{91893B8E-2BD9-436E-ADD5-D214575B3617}"/>
                </a:ext>
              </a:extLst>
            </p:cNvPr>
            <p:cNvSpPr/>
            <p:nvPr/>
          </p:nvSpPr>
          <p:spPr>
            <a:xfrm>
              <a:off x="745007" y="3525745"/>
              <a:ext cx="1837015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íṩḻïḋê">
              <a:extLst>
                <a:ext uri="{FF2B5EF4-FFF2-40B4-BE49-F238E27FC236}">
                  <a16:creationId xmlns:a16="http://schemas.microsoft.com/office/drawing/2014/main" id="{19A2A2A1-D0C1-4599-BCC3-5521DE4791A1}"/>
                </a:ext>
              </a:extLst>
            </p:cNvPr>
            <p:cNvSpPr txBox="1"/>
            <p:nvPr/>
          </p:nvSpPr>
          <p:spPr>
            <a:xfrm>
              <a:off x="745006" y="3935933"/>
              <a:ext cx="1837017" cy="630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 here.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… …</a:t>
              </a:r>
              <a:endParaRPr lang="en-US" altLang="zh-CN" sz="1000" dirty="0"/>
            </a:p>
          </p:txBody>
        </p:sp>
      </p:grpSp>
      <p:cxnSp>
        <p:nvCxnSpPr>
          <p:cNvPr id="135" name="ïsļîḓê">
            <a:extLst>
              <a:ext uri="{FF2B5EF4-FFF2-40B4-BE49-F238E27FC236}">
                <a16:creationId xmlns:a16="http://schemas.microsoft.com/office/drawing/2014/main" id="{77B02955-4E5A-457E-916E-CF86FDEDAC47}"/>
              </a:ext>
            </a:extLst>
          </p:cNvPr>
          <p:cNvCxnSpPr/>
          <p:nvPr/>
        </p:nvCxnSpPr>
        <p:spPr>
          <a:xfrm>
            <a:off x="669925" y="3638549"/>
            <a:ext cx="316696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íṧľiḑé">
            <a:extLst>
              <a:ext uri="{FF2B5EF4-FFF2-40B4-BE49-F238E27FC236}">
                <a16:creationId xmlns:a16="http://schemas.microsoft.com/office/drawing/2014/main" id="{4F421FAD-DFE4-4D1F-83E9-D1A8CFC99BE1}"/>
              </a:ext>
            </a:extLst>
          </p:cNvPr>
          <p:cNvGrpSpPr/>
          <p:nvPr/>
        </p:nvGrpSpPr>
        <p:grpSpPr>
          <a:xfrm>
            <a:off x="8213382" y="2095381"/>
            <a:ext cx="1761161" cy="1040811"/>
            <a:chOff x="745006" y="3525745"/>
            <a:chExt cx="1837017" cy="1040811"/>
          </a:xfrm>
        </p:grpSpPr>
        <p:sp>
          <p:nvSpPr>
            <p:cNvPr id="141" name="îṥḻïḋè">
              <a:extLst>
                <a:ext uri="{FF2B5EF4-FFF2-40B4-BE49-F238E27FC236}">
                  <a16:creationId xmlns:a16="http://schemas.microsoft.com/office/drawing/2014/main" id="{2A29D851-9481-4475-8B15-1A45CA12306C}"/>
                </a:ext>
              </a:extLst>
            </p:cNvPr>
            <p:cNvSpPr/>
            <p:nvPr/>
          </p:nvSpPr>
          <p:spPr>
            <a:xfrm>
              <a:off x="745007" y="3525745"/>
              <a:ext cx="1837015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ïŝḻïḓé">
              <a:extLst>
                <a:ext uri="{FF2B5EF4-FFF2-40B4-BE49-F238E27FC236}">
                  <a16:creationId xmlns:a16="http://schemas.microsoft.com/office/drawing/2014/main" id="{FC037AC9-8E3E-4C81-A5F2-D5BF3B38F7FD}"/>
                </a:ext>
              </a:extLst>
            </p:cNvPr>
            <p:cNvSpPr txBox="1"/>
            <p:nvPr/>
          </p:nvSpPr>
          <p:spPr>
            <a:xfrm>
              <a:off x="745006" y="3935933"/>
              <a:ext cx="1837017" cy="630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 here.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… …</a:t>
              </a:r>
              <a:endParaRPr lang="en-US" altLang="zh-CN" sz="1000" dirty="0"/>
            </a:p>
          </p:txBody>
        </p:sp>
      </p:grpSp>
      <p:grpSp>
        <p:nvGrpSpPr>
          <p:cNvPr id="137" name="iṧļíḍe">
            <a:extLst>
              <a:ext uri="{FF2B5EF4-FFF2-40B4-BE49-F238E27FC236}">
                <a16:creationId xmlns:a16="http://schemas.microsoft.com/office/drawing/2014/main" id="{8004CD0B-23FC-464C-93A9-5B3A8F634B65}"/>
              </a:ext>
            </a:extLst>
          </p:cNvPr>
          <p:cNvGrpSpPr/>
          <p:nvPr/>
        </p:nvGrpSpPr>
        <p:grpSpPr>
          <a:xfrm>
            <a:off x="8213382" y="4140909"/>
            <a:ext cx="1761161" cy="1040811"/>
            <a:chOff x="745006" y="3525745"/>
            <a:chExt cx="1837017" cy="1040811"/>
          </a:xfrm>
        </p:grpSpPr>
        <p:sp>
          <p:nvSpPr>
            <p:cNvPr id="139" name="i$ḷîďè">
              <a:extLst>
                <a:ext uri="{FF2B5EF4-FFF2-40B4-BE49-F238E27FC236}">
                  <a16:creationId xmlns:a16="http://schemas.microsoft.com/office/drawing/2014/main" id="{3BA954B7-562A-48CB-82AE-3237625613EA}"/>
                </a:ext>
              </a:extLst>
            </p:cNvPr>
            <p:cNvSpPr/>
            <p:nvPr/>
          </p:nvSpPr>
          <p:spPr>
            <a:xfrm>
              <a:off x="745007" y="3525745"/>
              <a:ext cx="1837015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ïşḷïdè">
              <a:extLst>
                <a:ext uri="{FF2B5EF4-FFF2-40B4-BE49-F238E27FC236}">
                  <a16:creationId xmlns:a16="http://schemas.microsoft.com/office/drawing/2014/main" id="{0B159D28-5F8B-40E7-B90A-4C359C6AFF2E}"/>
                </a:ext>
              </a:extLst>
            </p:cNvPr>
            <p:cNvSpPr txBox="1"/>
            <p:nvPr/>
          </p:nvSpPr>
          <p:spPr>
            <a:xfrm>
              <a:off x="745006" y="3935933"/>
              <a:ext cx="1837017" cy="630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 here.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… …</a:t>
              </a:r>
              <a:endParaRPr lang="en-US" altLang="zh-CN" sz="1000" dirty="0"/>
            </a:p>
          </p:txBody>
        </p:sp>
      </p:grpSp>
      <p:cxnSp>
        <p:nvCxnSpPr>
          <p:cNvPr id="138" name="íśľïḓê">
            <a:extLst>
              <a:ext uri="{FF2B5EF4-FFF2-40B4-BE49-F238E27FC236}">
                <a16:creationId xmlns:a16="http://schemas.microsoft.com/office/drawing/2014/main" id="{EF777E2E-068E-431A-9155-9D08B178F239}"/>
              </a:ext>
            </a:extLst>
          </p:cNvPr>
          <p:cNvCxnSpPr/>
          <p:nvPr/>
        </p:nvCxnSpPr>
        <p:spPr>
          <a:xfrm>
            <a:off x="8351931" y="3638550"/>
            <a:ext cx="316696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îṣlídé">
            <a:extLst>
              <a:ext uri="{FF2B5EF4-FFF2-40B4-BE49-F238E27FC236}">
                <a16:creationId xmlns:a16="http://schemas.microsoft.com/office/drawing/2014/main" id="{790AE86B-385A-411F-BE90-A18828D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  <p:grpSp>
        <p:nvGrpSpPr>
          <p:cNvPr id="35" name="ïsľïḑe">
            <a:extLst>
              <a:ext uri="{FF2B5EF4-FFF2-40B4-BE49-F238E27FC236}">
                <a16:creationId xmlns:a16="http://schemas.microsoft.com/office/drawing/2014/main" id="{CA3E740D-6C13-4521-B538-3E75A2A9E224}"/>
              </a:ext>
            </a:extLst>
          </p:cNvPr>
          <p:cNvGrpSpPr/>
          <p:nvPr/>
        </p:nvGrpSpPr>
        <p:grpSpPr>
          <a:xfrm>
            <a:off x="6996778" y="2410687"/>
            <a:ext cx="410200" cy="410198"/>
            <a:chOff x="6470043" y="1482403"/>
            <a:chExt cx="410200" cy="410198"/>
          </a:xfrm>
        </p:grpSpPr>
        <p:sp>
          <p:nvSpPr>
            <p:cNvPr id="36" name="íşľídè">
              <a:extLst>
                <a:ext uri="{FF2B5EF4-FFF2-40B4-BE49-F238E27FC236}">
                  <a16:creationId xmlns:a16="http://schemas.microsoft.com/office/drawing/2014/main" id="{1684382B-9725-4FBE-8A4E-C8A912215149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ïṧļîďè">
              <a:extLst>
                <a:ext uri="{FF2B5EF4-FFF2-40B4-BE49-F238E27FC236}">
                  <a16:creationId xmlns:a16="http://schemas.microsoft.com/office/drawing/2014/main" id="{411CD4A7-3ED5-48F2-878E-B12DCCAB5EC7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îsḷîḍè">
            <a:extLst>
              <a:ext uri="{FF2B5EF4-FFF2-40B4-BE49-F238E27FC236}">
                <a16:creationId xmlns:a16="http://schemas.microsoft.com/office/drawing/2014/main" id="{BCB2ED36-0A58-4256-84C9-2C35DA5A230B}"/>
              </a:ext>
            </a:extLst>
          </p:cNvPr>
          <p:cNvGrpSpPr/>
          <p:nvPr/>
        </p:nvGrpSpPr>
        <p:grpSpPr>
          <a:xfrm>
            <a:off x="4787387" y="4403479"/>
            <a:ext cx="410200" cy="410198"/>
            <a:chOff x="6470043" y="1482403"/>
            <a:chExt cx="410200" cy="410198"/>
          </a:xfrm>
        </p:grpSpPr>
        <p:sp>
          <p:nvSpPr>
            <p:cNvPr id="39" name="iṡ1ïḓê">
              <a:extLst>
                <a:ext uri="{FF2B5EF4-FFF2-40B4-BE49-F238E27FC236}">
                  <a16:creationId xmlns:a16="http://schemas.microsoft.com/office/drawing/2014/main" id="{E2646FD6-39BF-4B44-9569-B8EE252845CB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ïṣliďé">
              <a:extLst>
                <a:ext uri="{FF2B5EF4-FFF2-40B4-BE49-F238E27FC236}">
                  <a16:creationId xmlns:a16="http://schemas.microsoft.com/office/drawing/2014/main" id="{6FCAF423-2902-46A9-A642-58117F61CE1F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işľîḍe">
            <a:extLst>
              <a:ext uri="{FF2B5EF4-FFF2-40B4-BE49-F238E27FC236}">
                <a16:creationId xmlns:a16="http://schemas.microsoft.com/office/drawing/2014/main" id="{87988C3D-241D-40E8-A708-75BFDB981D95}"/>
              </a:ext>
            </a:extLst>
          </p:cNvPr>
          <p:cNvGrpSpPr/>
          <p:nvPr/>
        </p:nvGrpSpPr>
        <p:grpSpPr>
          <a:xfrm>
            <a:off x="6996778" y="4392339"/>
            <a:ext cx="410200" cy="410198"/>
            <a:chOff x="6470043" y="1482403"/>
            <a:chExt cx="410200" cy="410198"/>
          </a:xfrm>
        </p:grpSpPr>
        <p:sp>
          <p:nvSpPr>
            <p:cNvPr id="42" name="ïSliďê">
              <a:extLst>
                <a:ext uri="{FF2B5EF4-FFF2-40B4-BE49-F238E27FC236}">
                  <a16:creationId xmlns:a16="http://schemas.microsoft.com/office/drawing/2014/main" id="{DA2A077B-A61F-48CE-B748-D88DF0EF8815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iSļïḓê">
              <a:extLst>
                <a:ext uri="{FF2B5EF4-FFF2-40B4-BE49-F238E27FC236}">
                  <a16:creationId xmlns:a16="http://schemas.microsoft.com/office/drawing/2014/main" id="{6C2952F4-28F0-4132-9AF4-F70890FFC66D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ïśḷïḓe">
            <a:extLst>
              <a:ext uri="{FF2B5EF4-FFF2-40B4-BE49-F238E27FC236}">
                <a16:creationId xmlns:a16="http://schemas.microsoft.com/office/drawing/2014/main" id="{88BF73A1-D901-4A5C-A1B5-C42A108FE1CE}"/>
              </a:ext>
            </a:extLst>
          </p:cNvPr>
          <p:cNvGrpSpPr/>
          <p:nvPr/>
        </p:nvGrpSpPr>
        <p:grpSpPr>
          <a:xfrm>
            <a:off x="4787387" y="2410681"/>
            <a:ext cx="410200" cy="410198"/>
            <a:chOff x="6470043" y="1482403"/>
            <a:chExt cx="410200" cy="410198"/>
          </a:xfrm>
        </p:grpSpPr>
        <p:sp>
          <p:nvSpPr>
            <p:cNvPr id="48" name="ïṣlîḑè">
              <a:extLst>
                <a:ext uri="{FF2B5EF4-FFF2-40B4-BE49-F238E27FC236}">
                  <a16:creationId xmlns:a16="http://schemas.microsoft.com/office/drawing/2014/main" id="{9D6EE96A-9859-4B4E-958A-40D18E4CED3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iṣḻïḑe">
              <a:extLst>
                <a:ext uri="{FF2B5EF4-FFF2-40B4-BE49-F238E27FC236}">
                  <a16:creationId xmlns:a16="http://schemas.microsoft.com/office/drawing/2014/main" id="{5BAB90A7-68B0-412A-A20B-308DA8DF26A6}"/>
                </a:ext>
              </a:extLst>
            </p:cNvPr>
            <p:cNvSpPr/>
            <p:nvPr/>
          </p:nvSpPr>
          <p:spPr>
            <a:xfrm>
              <a:off x="6586143" y="1621379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48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ḷî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şľiḓé">
            <a:extLst>
              <a:ext uri="{FF2B5EF4-FFF2-40B4-BE49-F238E27FC236}">
                <a16:creationId xmlns:a16="http://schemas.microsoft.com/office/drawing/2014/main" id="{8B98F43D-6B52-4F6A-9B76-FA8B2303B068}"/>
              </a:ext>
            </a:extLst>
          </p:cNvPr>
          <p:cNvSpPr/>
          <p:nvPr/>
        </p:nvSpPr>
        <p:spPr>
          <a:xfrm>
            <a:off x="3162073" y="1123950"/>
            <a:ext cx="7674202" cy="5019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iṧḻiḍé">
            <a:extLst>
              <a:ext uri="{FF2B5EF4-FFF2-40B4-BE49-F238E27FC236}">
                <a16:creationId xmlns:a16="http://schemas.microsoft.com/office/drawing/2014/main" id="{853AE24A-57A4-4E81-86C9-E49521AF622B}"/>
              </a:ext>
            </a:extLst>
          </p:cNvPr>
          <p:cNvSpPr txBox="1"/>
          <p:nvPr/>
        </p:nvSpPr>
        <p:spPr>
          <a:xfrm>
            <a:off x="5830708" y="2048903"/>
            <a:ext cx="5015324" cy="113894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800" b="1" dirty="0"/>
              <a:t>Unified fonts </a:t>
            </a:r>
            <a:r>
              <a:rPr lang="en-US" sz="2800" b="1"/>
              <a:t>make read</a:t>
            </a:r>
            <a:r>
              <a:rPr lang="en-US" sz="100" b="1"/>
              <a:t> </a:t>
            </a:r>
            <a:r>
              <a:rPr lang="en-US" sz="2800" b="1"/>
              <a:t>ing </a:t>
            </a:r>
            <a:r>
              <a:rPr lang="en-US" sz="2800" b="1" dirty="0"/>
              <a:t>more fluent.</a:t>
            </a:r>
          </a:p>
        </p:txBody>
      </p:sp>
      <p:sp>
        <p:nvSpPr>
          <p:cNvPr id="6" name="ïS1íḓê">
            <a:extLst>
              <a:ext uri="{FF2B5EF4-FFF2-40B4-BE49-F238E27FC236}">
                <a16:creationId xmlns:a16="http://schemas.microsoft.com/office/drawing/2014/main" id="{92D267BA-2E7B-4B1E-8937-DB0BBA6B567C}"/>
              </a:ext>
            </a:extLst>
          </p:cNvPr>
          <p:cNvSpPr txBox="1"/>
          <p:nvPr/>
        </p:nvSpPr>
        <p:spPr>
          <a:xfrm>
            <a:off x="5830708" y="3360063"/>
            <a:ext cx="5015324" cy="1039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</a:t>
            </a:r>
            <a:r>
              <a:rPr lang="en-US" altLang="zh-CN" sz="100" dirty="0"/>
              <a:t> </a:t>
            </a:r>
            <a:r>
              <a:rPr lang="en-US" altLang="zh-CN" sz="1100" dirty="0"/>
              <a:t> Chinese typesetting, use the reference line in PPT……</a:t>
            </a:r>
          </a:p>
        </p:txBody>
      </p:sp>
      <p:sp>
        <p:nvSpPr>
          <p:cNvPr id="16" name="ï$ľïďè">
            <a:extLst>
              <a:ext uri="{FF2B5EF4-FFF2-40B4-BE49-F238E27FC236}">
                <a16:creationId xmlns:a16="http://schemas.microsoft.com/office/drawing/2014/main" id="{925F269D-0DFE-4F71-B5AF-44610082A36C}"/>
              </a:ext>
            </a:extLst>
          </p:cNvPr>
          <p:cNvSpPr/>
          <p:nvPr/>
        </p:nvSpPr>
        <p:spPr>
          <a:xfrm>
            <a:off x="965200" y="1763918"/>
            <a:ext cx="4540769" cy="4076086"/>
          </a:xfrm>
          <a:prstGeom prst="roundRect">
            <a:avLst>
              <a:gd name="adj" fmla="val 6988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17416" r="-1731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8" name="ï$ľîdê">
            <a:extLst>
              <a:ext uri="{FF2B5EF4-FFF2-40B4-BE49-F238E27FC236}">
                <a16:creationId xmlns:a16="http://schemas.microsoft.com/office/drawing/2014/main" id="{D11E9AF8-C8D6-4F72-A9FB-25BBD1DEDDF9}"/>
              </a:ext>
            </a:extLst>
          </p:cNvPr>
          <p:cNvSpPr txBox="1"/>
          <p:nvPr/>
        </p:nvSpPr>
        <p:spPr>
          <a:xfrm>
            <a:off x="5830708" y="4572272"/>
            <a:ext cx="5015324" cy="1039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</a:t>
            </a:r>
            <a:r>
              <a:rPr lang="en-US" altLang="zh-CN" sz="100" dirty="0"/>
              <a:t> </a:t>
            </a:r>
            <a:r>
              <a:rPr lang="en-US" altLang="zh-CN" sz="1100" dirty="0"/>
              <a:t> Chinese typesetting, use the reference line in PPT……</a:t>
            </a:r>
          </a:p>
        </p:txBody>
      </p:sp>
      <p:sp>
        <p:nvSpPr>
          <p:cNvPr id="2" name="i$ļíḓê">
            <a:extLst>
              <a:ext uri="{FF2B5EF4-FFF2-40B4-BE49-F238E27FC236}">
                <a16:creationId xmlns:a16="http://schemas.microsoft.com/office/drawing/2014/main" id="{464287F5-EC2E-4814-9D1C-A675A6A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11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ḻ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şlíď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D62365A-237C-4DE7-AED6-EC8272F09F7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2" y="0"/>
            <a:ext cx="12192000" cy="6146800"/>
            <a:chOff x="-2" y="0"/>
            <a:chExt cx="12192000" cy="6146800"/>
          </a:xfrm>
        </p:grpSpPr>
        <p:sp>
          <p:nvSpPr>
            <p:cNvPr id="3" name="ïṥliḓè">
              <a:extLst>
                <a:ext uri="{FF2B5EF4-FFF2-40B4-BE49-F238E27FC236}">
                  <a16:creationId xmlns:a16="http://schemas.microsoft.com/office/drawing/2014/main" id="{11A94147-49BB-4CF8-8247-9F44AC578B40}"/>
                </a:ext>
              </a:extLst>
            </p:cNvPr>
            <p:cNvSpPr/>
            <p:nvPr/>
          </p:nvSpPr>
          <p:spPr>
            <a:xfrm>
              <a:off x="-2" y="0"/>
              <a:ext cx="12192000" cy="4019550"/>
            </a:xfrm>
            <a:prstGeom prst="rect">
              <a:avLst/>
            </a:prstGeom>
            <a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t="-24174" b="-7791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ïṡ1iḋè">
              <a:extLst>
                <a:ext uri="{FF2B5EF4-FFF2-40B4-BE49-F238E27FC236}">
                  <a16:creationId xmlns:a16="http://schemas.microsoft.com/office/drawing/2014/main" id="{E0F776B0-C1A7-4552-9F35-59E0EC853877}"/>
                </a:ext>
              </a:extLst>
            </p:cNvPr>
            <p:cNvSpPr txBox="1"/>
            <p:nvPr/>
          </p:nvSpPr>
          <p:spPr>
            <a:xfrm>
              <a:off x="719138" y="2970851"/>
              <a:ext cx="2822348" cy="714088"/>
            </a:xfrm>
            <a:prstGeom prst="rect">
              <a:avLst/>
            </a:prstGeom>
          </p:spPr>
          <p:txBody>
            <a:bodyPr vert="horz"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iṥḷide">
              <a:extLst>
                <a:ext uri="{FF2B5EF4-FFF2-40B4-BE49-F238E27FC236}">
                  <a16:creationId xmlns:a16="http://schemas.microsoft.com/office/drawing/2014/main" id="{214041F1-C035-458B-9DF0-AE88097A5631}"/>
                </a:ext>
              </a:extLst>
            </p:cNvPr>
            <p:cNvSpPr/>
            <p:nvPr/>
          </p:nvSpPr>
          <p:spPr bwMode="auto">
            <a:xfrm>
              <a:off x="673100" y="5440009"/>
              <a:ext cx="1598950" cy="7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</a:t>
              </a:r>
              <a:r>
                <a:rPr lang="en-US" altLang="zh-CN" sz="100"/>
                <a:t> </a:t>
              </a:r>
              <a:r>
                <a:rPr lang="en-US" altLang="zh-CN" sz="1100"/>
                <a:t>ng </a:t>
              </a:r>
              <a:r>
                <a:rPr lang="en-US" altLang="zh-CN" sz="1100" dirty="0"/>
                <a:t>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" name="ïṥlíḑe">
              <a:extLst>
                <a:ext uri="{FF2B5EF4-FFF2-40B4-BE49-F238E27FC236}">
                  <a16:creationId xmlns:a16="http://schemas.microsoft.com/office/drawing/2014/main" id="{84A66AF4-061B-432C-A358-78678DC7F29F}"/>
                </a:ext>
              </a:extLst>
            </p:cNvPr>
            <p:cNvSpPr txBox="1"/>
            <p:nvPr/>
          </p:nvSpPr>
          <p:spPr bwMode="auto">
            <a:xfrm>
              <a:off x="673100" y="5027129"/>
              <a:ext cx="159895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800" b="1"/>
                <a:t>t </a:t>
              </a:r>
              <a:r>
                <a:rPr lang="en-US" altLang="zh-CN" sz="1800" b="1" dirty="0"/>
                <a:t>here</a:t>
              </a:r>
            </a:p>
          </p:txBody>
        </p:sp>
        <p:sp>
          <p:nvSpPr>
            <p:cNvPr id="8" name="ïṡḷîḋe">
              <a:extLst>
                <a:ext uri="{FF2B5EF4-FFF2-40B4-BE49-F238E27FC236}">
                  <a16:creationId xmlns:a16="http://schemas.microsoft.com/office/drawing/2014/main" id="{088FCEAE-E663-48C6-B348-6E13F0CD20AD}"/>
                </a:ext>
              </a:extLst>
            </p:cNvPr>
            <p:cNvSpPr/>
            <p:nvPr/>
          </p:nvSpPr>
          <p:spPr bwMode="auto">
            <a:xfrm>
              <a:off x="2522470" y="5440009"/>
              <a:ext cx="1598950" cy="7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</a:t>
              </a:r>
              <a:r>
                <a:rPr lang="en-US" altLang="zh-CN" sz="100"/>
                <a:t> </a:t>
              </a:r>
              <a:r>
                <a:rPr lang="en-US" altLang="zh-CN" sz="1100"/>
                <a:t>ng </a:t>
              </a:r>
              <a:r>
                <a:rPr lang="en-US" altLang="zh-CN" sz="1100" dirty="0"/>
                <a:t>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iṩliḓé">
              <a:extLst>
                <a:ext uri="{FF2B5EF4-FFF2-40B4-BE49-F238E27FC236}">
                  <a16:creationId xmlns:a16="http://schemas.microsoft.com/office/drawing/2014/main" id="{3557175B-6C78-4C4E-B9A6-598820220CD3}"/>
                </a:ext>
              </a:extLst>
            </p:cNvPr>
            <p:cNvSpPr txBox="1"/>
            <p:nvPr/>
          </p:nvSpPr>
          <p:spPr bwMode="auto">
            <a:xfrm>
              <a:off x="2522470" y="5027129"/>
              <a:ext cx="159895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800" b="1"/>
                <a:t>t </a:t>
              </a:r>
              <a:r>
                <a:rPr lang="en-US" altLang="zh-CN" sz="1800" b="1" dirty="0"/>
                <a:t>here</a:t>
              </a:r>
            </a:p>
          </p:txBody>
        </p:sp>
        <p:sp>
          <p:nvSpPr>
            <p:cNvPr id="10" name="îsľiḍè">
              <a:extLst>
                <a:ext uri="{FF2B5EF4-FFF2-40B4-BE49-F238E27FC236}">
                  <a16:creationId xmlns:a16="http://schemas.microsoft.com/office/drawing/2014/main" id="{769B0B08-6483-414C-917F-893FAECAF943}"/>
                </a:ext>
              </a:extLst>
            </p:cNvPr>
            <p:cNvSpPr/>
            <p:nvPr/>
          </p:nvSpPr>
          <p:spPr bwMode="auto">
            <a:xfrm>
              <a:off x="4371840" y="5440009"/>
              <a:ext cx="1598950" cy="7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</a:t>
              </a:r>
              <a:r>
                <a:rPr lang="en-US" altLang="zh-CN" sz="100"/>
                <a:t> </a:t>
              </a:r>
              <a:r>
                <a:rPr lang="en-US" altLang="zh-CN" sz="1100"/>
                <a:t>ng </a:t>
              </a:r>
              <a:r>
                <a:rPr lang="en-US" altLang="zh-CN" sz="1100" dirty="0"/>
                <a:t>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ïŝľíḋê">
              <a:extLst>
                <a:ext uri="{FF2B5EF4-FFF2-40B4-BE49-F238E27FC236}">
                  <a16:creationId xmlns:a16="http://schemas.microsoft.com/office/drawing/2014/main" id="{289B4054-B38F-479F-8770-397483853F12}"/>
                </a:ext>
              </a:extLst>
            </p:cNvPr>
            <p:cNvSpPr txBox="1"/>
            <p:nvPr/>
          </p:nvSpPr>
          <p:spPr bwMode="auto">
            <a:xfrm>
              <a:off x="4371840" y="5027129"/>
              <a:ext cx="159895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800" b="1"/>
                <a:t>t </a:t>
              </a:r>
              <a:r>
                <a:rPr lang="en-US" altLang="zh-CN" sz="1800" b="1" dirty="0"/>
                <a:t>here</a:t>
              </a:r>
            </a:p>
          </p:txBody>
        </p:sp>
        <p:sp>
          <p:nvSpPr>
            <p:cNvPr id="12" name="iṥḷiḑè">
              <a:extLst>
                <a:ext uri="{FF2B5EF4-FFF2-40B4-BE49-F238E27FC236}">
                  <a16:creationId xmlns:a16="http://schemas.microsoft.com/office/drawing/2014/main" id="{BA383C7D-3AB8-434D-AC62-EBE48D2CABE1}"/>
                </a:ext>
              </a:extLst>
            </p:cNvPr>
            <p:cNvSpPr/>
            <p:nvPr/>
          </p:nvSpPr>
          <p:spPr bwMode="auto">
            <a:xfrm>
              <a:off x="6221210" y="5440009"/>
              <a:ext cx="1598950" cy="7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</a:t>
              </a:r>
              <a:r>
                <a:rPr lang="en-US" altLang="zh-CN" sz="100"/>
                <a:t> </a:t>
              </a:r>
              <a:r>
                <a:rPr lang="en-US" altLang="zh-CN" sz="1100"/>
                <a:t>ng </a:t>
              </a:r>
              <a:r>
                <a:rPr lang="en-US" altLang="zh-CN" sz="1100" dirty="0"/>
                <a:t>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iŝ1iḋè">
              <a:extLst>
                <a:ext uri="{FF2B5EF4-FFF2-40B4-BE49-F238E27FC236}">
                  <a16:creationId xmlns:a16="http://schemas.microsoft.com/office/drawing/2014/main" id="{EAA1AA12-B108-4CA3-BAC5-4E08C8B3D4A1}"/>
                </a:ext>
              </a:extLst>
            </p:cNvPr>
            <p:cNvSpPr txBox="1"/>
            <p:nvPr/>
          </p:nvSpPr>
          <p:spPr bwMode="auto">
            <a:xfrm>
              <a:off x="6221210" y="5027129"/>
              <a:ext cx="159895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800" b="1"/>
                <a:t>t </a:t>
              </a:r>
              <a:r>
                <a:rPr lang="en-US" altLang="zh-CN" sz="1800" b="1" dirty="0"/>
                <a:t>here</a:t>
              </a:r>
            </a:p>
          </p:txBody>
        </p:sp>
        <p:sp>
          <p:nvSpPr>
            <p:cNvPr id="14" name="ïś1idê">
              <a:extLst>
                <a:ext uri="{FF2B5EF4-FFF2-40B4-BE49-F238E27FC236}">
                  <a16:creationId xmlns:a16="http://schemas.microsoft.com/office/drawing/2014/main" id="{CB555000-3215-490A-A2E0-CD2EE9AE25D7}"/>
                </a:ext>
              </a:extLst>
            </p:cNvPr>
            <p:cNvSpPr/>
            <p:nvPr/>
          </p:nvSpPr>
          <p:spPr bwMode="auto">
            <a:xfrm>
              <a:off x="8070580" y="5440009"/>
              <a:ext cx="1598950" cy="7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</a:t>
              </a:r>
              <a:r>
                <a:rPr lang="en-US" altLang="zh-CN" sz="100"/>
                <a:t> </a:t>
              </a:r>
              <a:r>
                <a:rPr lang="en-US" altLang="zh-CN" sz="1100"/>
                <a:t>ng </a:t>
              </a:r>
              <a:r>
                <a:rPr lang="en-US" altLang="zh-CN" sz="1100" dirty="0"/>
                <a:t>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i$ḻiḍê">
              <a:extLst>
                <a:ext uri="{FF2B5EF4-FFF2-40B4-BE49-F238E27FC236}">
                  <a16:creationId xmlns:a16="http://schemas.microsoft.com/office/drawing/2014/main" id="{03EED840-E3AC-4905-88C2-F87E334D8ADC}"/>
                </a:ext>
              </a:extLst>
            </p:cNvPr>
            <p:cNvSpPr txBox="1"/>
            <p:nvPr/>
          </p:nvSpPr>
          <p:spPr bwMode="auto">
            <a:xfrm>
              <a:off x="8070580" y="5027129"/>
              <a:ext cx="159895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</a:t>
              </a:r>
              <a:r>
                <a:rPr lang="en-US" altLang="zh-CN" sz="100" b="1"/>
                <a:t> </a:t>
              </a:r>
              <a:r>
                <a:rPr lang="en-US" altLang="zh-CN" sz="1800" b="1"/>
                <a:t>t </a:t>
              </a:r>
              <a:r>
                <a:rPr lang="en-US" altLang="zh-CN" sz="1800" b="1" dirty="0"/>
                <a:t>here</a:t>
              </a:r>
            </a:p>
          </p:txBody>
        </p:sp>
        <p:sp>
          <p:nvSpPr>
            <p:cNvPr id="16" name="îṧ1iḍê">
              <a:extLst>
                <a:ext uri="{FF2B5EF4-FFF2-40B4-BE49-F238E27FC236}">
                  <a16:creationId xmlns:a16="http://schemas.microsoft.com/office/drawing/2014/main" id="{2E16586F-3901-44CE-90E4-0ACDD36DF18B}"/>
                </a:ext>
              </a:extLst>
            </p:cNvPr>
            <p:cNvSpPr/>
            <p:nvPr/>
          </p:nvSpPr>
          <p:spPr bwMode="auto">
            <a:xfrm>
              <a:off x="9919950" y="5440009"/>
              <a:ext cx="1598950" cy="7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</a:t>
              </a:r>
              <a:r>
                <a:rPr lang="en-US" altLang="zh-CN" sz="100"/>
                <a:t> </a:t>
              </a:r>
              <a:r>
                <a:rPr lang="en-US" altLang="zh-CN" sz="1100"/>
                <a:t>orting </a:t>
              </a:r>
              <a:r>
                <a:rPr lang="en-US" altLang="zh-CN" sz="1100" dirty="0"/>
                <a:t>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" name="îṡ1îḑê">
              <a:extLst>
                <a:ext uri="{FF2B5EF4-FFF2-40B4-BE49-F238E27FC236}">
                  <a16:creationId xmlns:a16="http://schemas.microsoft.com/office/drawing/2014/main" id="{226774DA-D328-421A-8410-83BF9FD2D52D}"/>
                </a:ext>
              </a:extLst>
            </p:cNvPr>
            <p:cNvSpPr txBox="1"/>
            <p:nvPr/>
          </p:nvSpPr>
          <p:spPr bwMode="auto">
            <a:xfrm>
              <a:off x="9919950" y="5027129"/>
              <a:ext cx="159895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</a:t>
              </a:r>
              <a:r>
                <a:rPr lang="en-US" altLang="zh-CN" sz="100" b="1"/>
                <a:t> </a:t>
              </a:r>
              <a:r>
                <a:rPr lang="en-US" altLang="zh-CN" sz="1800" b="1"/>
                <a:t>xt </a:t>
              </a:r>
              <a:r>
                <a:rPr lang="en-US" altLang="zh-CN" sz="1800" b="1" dirty="0"/>
                <a:t>here</a:t>
              </a:r>
            </a:p>
          </p:txBody>
        </p:sp>
        <p:sp>
          <p:nvSpPr>
            <p:cNvPr id="18" name="iṧḻïďê">
              <a:extLst>
                <a:ext uri="{FF2B5EF4-FFF2-40B4-BE49-F238E27FC236}">
                  <a16:creationId xmlns:a16="http://schemas.microsoft.com/office/drawing/2014/main" id="{11E69D43-3910-4537-9359-738D249E24F4}"/>
                </a:ext>
              </a:extLst>
            </p:cNvPr>
            <p:cNvSpPr/>
            <p:nvPr/>
          </p:nvSpPr>
          <p:spPr>
            <a:xfrm>
              <a:off x="804012" y="3327895"/>
              <a:ext cx="1337127" cy="1323219"/>
            </a:xfrm>
            <a:prstGeom prst="roundRect">
              <a:avLst>
                <a:gd name="adj" fmla="val 12828"/>
              </a:avLst>
            </a:prstGeom>
            <a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4496" r="-24037"/>
              </a:stretch>
            </a:blip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9" name="íṡḻiḍe">
              <a:extLst>
                <a:ext uri="{FF2B5EF4-FFF2-40B4-BE49-F238E27FC236}">
                  <a16:creationId xmlns:a16="http://schemas.microsoft.com/office/drawing/2014/main" id="{A82CA7B3-1148-40C0-A6AD-9AFA0FEAA349}"/>
                </a:ext>
              </a:extLst>
            </p:cNvPr>
            <p:cNvSpPr/>
            <p:nvPr/>
          </p:nvSpPr>
          <p:spPr>
            <a:xfrm>
              <a:off x="2653382" y="3327895"/>
              <a:ext cx="1337127" cy="1323219"/>
            </a:xfrm>
            <a:prstGeom prst="roundRect">
              <a:avLst>
                <a:gd name="adj" fmla="val 12828"/>
              </a:avLst>
            </a:prstGeom>
            <a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4496" r="-24037"/>
              </a:stretch>
            </a:blip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iṧḷîḋe">
              <a:extLst>
                <a:ext uri="{FF2B5EF4-FFF2-40B4-BE49-F238E27FC236}">
                  <a16:creationId xmlns:a16="http://schemas.microsoft.com/office/drawing/2014/main" id="{CF75EC6E-AF3A-48FB-95AB-CA8248887634}"/>
                </a:ext>
              </a:extLst>
            </p:cNvPr>
            <p:cNvSpPr/>
            <p:nvPr/>
          </p:nvSpPr>
          <p:spPr>
            <a:xfrm>
              <a:off x="4502752" y="3327895"/>
              <a:ext cx="1337127" cy="1323219"/>
            </a:xfrm>
            <a:prstGeom prst="roundRect">
              <a:avLst>
                <a:gd name="adj" fmla="val 12828"/>
              </a:avLst>
            </a:prstGeom>
            <a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4496" r="-24037"/>
              </a:stretch>
            </a:blip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1" name="iš1ïḑê">
              <a:extLst>
                <a:ext uri="{FF2B5EF4-FFF2-40B4-BE49-F238E27FC236}">
                  <a16:creationId xmlns:a16="http://schemas.microsoft.com/office/drawing/2014/main" id="{1DE56B59-E85E-4F33-9067-4706C3DBDC64}"/>
                </a:ext>
              </a:extLst>
            </p:cNvPr>
            <p:cNvSpPr/>
            <p:nvPr/>
          </p:nvSpPr>
          <p:spPr>
            <a:xfrm>
              <a:off x="6352122" y="3327895"/>
              <a:ext cx="1337127" cy="1323219"/>
            </a:xfrm>
            <a:prstGeom prst="roundRect">
              <a:avLst>
                <a:gd name="adj" fmla="val 12828"/>
              </a:avLst>
            </a:prstGeom>
            <a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4496" r="-24037"/>
              </a:stretch>
            </a:blip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íslíḑê">
              <a:extLst>
                <a:ext uri="{FF2B5EF4-FFF2-40B4-BE49-F238E27FC236}">
                  <a16:creationId xmlns:a16="http://schemas.microsoft.com/office/drawing/2014/main" id="{6BD9AEDF-4A07-4C22-A932-868FB971F91E}"/>
                </a:ext>
              </a:extLst>
            </p:cNvPr>
            <p:cNvSpPr/>
            <p:nvPr/>
          </p:nvSpPr>
          <p:spPr>
            <a:xfrm>
              <a:off x="8201492" y="3327895"/>
              <a:ext cx="1337127" cy="1323219"/>
            </a:xfrm>
            <a:prstGeom prst="roundRect">
              <a:avLst>
                <a:gd name="adj" fmla="val 12828"/>
              </a:avLst>
            </a:prstGeom>
            <a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38325" r="-37603"/>
              </a:stretch>
            </a:blip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íSḷíḓe">
              <a:extLst>
                <a:ext uri="{FF2B5EF4-FFF2-40B4-BE49-F238E27FC236}">
                  <a16:creationId xmlns:a16="http://schemas.microsoft.com/office/drawing/2014/main" id="{D02BA599-9F34-4DFE-AB07-7F82B4A46FC6}"/>
                </a:ext>
              </a:extLst>
            </p:cNvPr>
            <p:cNvSpPr/>
            <p:nvPr/>
          </p:nvSpPr>
          <p:spPr>
            <a:xfrm>
              <a:off x="10050861" y="3327895"/>
              <a:ext cx="1337127" cy="1323219"/>
            </a:xfrm>
            <a:prstGeom prst="roundRect">
              <a:avLst>
                <a:gd name="adj" fmla="val 12828"/>
              </a:avLst>
            </a:prstGeom>
            <a:blipFill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4496" r="-24037"/>
              </a:stretch>
            </a:blipFill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05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ľ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ṥľïḓé">
            <a:extLst>
              <a:ext uri="{FF2B5EF4-FFF2-40B4-BE49-F238E27FC236}">
                <a16:creationId xmlns:a16="http://schemas.microsoft.com/office/drawing/2014/main" id="{325D4E40-9B6E-433B-A76D-AF4C865EE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THANKS</a:t>
            </a:r>
          </a:p>
        </p:txBody>
      </p:sp>
      <p:sp>
        <p:nvSpPr>
          <p:cNvPr id="4" name="iS1iḑé">
            <a:extLst>
              <a:ext uri="{FF2B5EF4-FFF2-40B4-BE49-F238E27FC236}">
                <a16:creationId xmlns:a16="http://schemas.microsoft.com/office/drawing/2014/main" id="{C8708460-E0B1-473D-B7DD-7F74436815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Adjust the spacing to adapt to Chinese typesetting, use the reference line  in PPT……</a:t>
            </a:r>
          </a:p>
        </p:txBody>
      </p:sp>
    </p:spTree>
    <p:extLst>
      <p:ext uri="{BB962C8B-B14F-4D97-AF65-F5344CB8AC3E}">
        <p14:creationId xmlns:p14="http://schemas.microsoft.com/office/powerpoint/2010/main" val="13793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ṣļîḋé">
            <a:extLst>
              <a:ext uri="{FF2B5EF4-FFF2-40B4-BE49-F238E27FC236}">
                <a16:creationId xmlns:a16="http://schemas.microsoft.com/office/drawing/2014/main" id="{4064AEF8-8994-4E01-8E75-4FD18426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8" name="íSḻîḋé">
            <a:extLst>
              <a:ext uri="{FF2B5EF4-FFF2-40B4-BE49-F238E27FC236}">
                <a16:creationId xmlns:a16="http://schemas.microsoft.com/office/drawing/2014/main" id="{5B1E7886-E816-415B-B900-6F86B7F3104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Theme color make s PPT more convenient to change.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Adjust the spacing to adapt to Chinese typesetting, use the reference line in PPT.</a:t>
            </a:r>
          </a:p>
        </p:txBody>
      </p:sp>
      <p:sp>
        <p:nvSpPr>
          <p:cNvPr id="11" name="ïsļïḍé">
            <a:extLst>
              <a:ext uri="{FF2B5EF4-FFF2-40B4-BE49-F238E27FC236}">
                <a16:creationId xmlns:a16="http://schemas.microsoft.com/office/drawing/2014/main" id="{42009276-5852-4C73-854C-301EDAA04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6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ľ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šḷïḑe">
            <a:extLst>
              <a:ext uri="{FF2B5EF4-FFF2-40B4-BE49-F238E27FC236}">
                <a16:creationId xmlns:a16="http://schemas.microsoft.com/office/drawing/2014/main" id="{0B3935C8-D2F5-4D6B-B41D-8A15D31EC4E3}"/>
              </a:ext>
            </a:extLst>
          </p:cNvPr>
          <p:cNvGrpSpPr/>
          <p:nvPr/>
        </p:nvGrpSpPr>
        <p:grpSpPr>
          <a:xfrm>
            <a:off x="660400" y="700257"/>
            <a:ext cx="5472218" cy="5619520"/>
            <a:chOff x="660400" y="1128520"/>
            <a:chExt cx="5472218" cy="5007360"/>
          </a:xfrm>
        </p:grpSpPr>
        <p:sp>
          <p:nvSpPr>
            <p:cNvPr id="24" name="îśľiḑé">
              <a:extLst>
                <a:ext uri="{FF2B5EF4-FFF2-40B4-BE49-F238E27FC236}">
                  <a16:creationId xmlns:a16="http://schemas.microsoft.com/office/drawing/2014/main" id="{3971BB58-7E87-446B-B37B-15B53D2EAA3A}"/>
                </a:ext>
              </a:extLst>
            </p:cNvPr>
            <p:cNvSpPr/>
            <p:nvPr/>
          </p:nvSpPr>
          <p:spPr>
            <a:xfrm>
              <a:off x="660400" y="1128520"/>
              <a:ext cx="2701791" cy="2470823"/>
            </a:xfrm>
            <a:prstGeom prst="roundRect">
              <a:avLst>
                <a:gd name="adj" fmla="val 4216"/>
              </a:avLst>
            </a:pr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27148" r="-26895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î$ḷiḑê">
              <a:extLst>
                <a:ext uri="{FF2B5EF4-FFF2-40B4-BE49-F238E27FC236}">
                  <a16:creationId xmlns:a16="http://schemas.microsoft.com/office/drawing/2014/main" id="{A75C7046-679F-4516-AF23-DAC62901B3F4}"/>
                </a:ext>
              </a:extLst>
            </p:cNvPr>
            <p:cNvSpPr/>
            <p:nvPr/>
          </p:nvSpPr>
          <p:spPr>
            <a:xfrm>
              <a:off x="3430827" y="1128520"/>
              <a:ext cx="2701791" cy="2470823"/>
            </a:xfrm>
            <a:prstGeom prst="roundRect">
              <a:avLst>
                <a:gd name="adj" fmla="val 4216"/>
              </a:avLst>
            </a:prstGeom>
            <a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27148" r="-26895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íśḷîḓe">
              <a:extLst>
                <a:ext uri="{FF2B5EF4-FFF2-40B4-BE49-F238E27FC236}">
                  <a16:creationId xmlns:a16="http://schemas.microsoft.com/office/drawing/2014/main" id="{D045C8D3-9C0B-4872-BBCE-BAFA249CD377}"/>
                </a:ext>
              </a:extLst>
            </p:cNvPr>
            <p:cNvSpPr/>
            <p:nvPr/>
          </p:nvSpPr>
          <p:spPr>
            <a:xfrm>
              <a:off x="3430827" y="3665057"/>
              <a:ext cx="2701791" cy="2470823"/>
            </a:xfrm>
            <a:prstGeom prst="roundRect">
              <a:avLst>
                <a:gd name="adj" fmla="val 4216"/>
              </a:avLst>
            </a:prstGeom>
            <a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27148" r="-26895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iś1îḓé">
              <a:extLst>
                <a:ext uri="{FF2B5EF4-FFF2-40B4-BE49-F238E27FC236}">
                  <a16:creationId xmlns:a16="http://schemas.microsoft.com/office/drawing/2014/main" id="{3C08DC1C-5AB3-4074-A867-95FA686452F0}"/>
                </a:ext>
              </a:extLst>
            </p:cNvPr>
            <p:cNvSpPr/>
            <p:nvPr/>
          </p:nvSpPr>
          <p:spPr>
            <a:xfrm>
              <a:off x="660400" y="3665057"/>
              <a:ext cx="2701791" cy="2470823"/>
            </a:xfrm>
            <a:prstGeom prst="roundRect">
              <a:avLst>
                <a:gd name="adj" fmla="val 4216"/>
              </a:avLst>
            </a:prstGeom>
            <a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41422" r="-41034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iśḻíḍè">
            <a:extLst>
              <a:ext uri="{FF2B5EF4-FFF2-40B4-BE49-F238E27FC236}">
                <a16:creationId xmlns:a16="http://schemas.microsoft.com/office/drawing/2014/main" id="{F4C9157E-A86E-4FE3-AB7F-55FE3BCC2ACB}"/>
              </a:ext>
            </a:extLst>
          </p:cNvPr>
          <p:cNvSpPr/>
          <p:nvPr/>
        </p:nvSpPr>
        <p:spPr>
          <a:xfrm>
            <a:off x="2161197" y="2242199"/>
            <a:ext cx="2470624" cy="2535636"/>
          </a:xfrm>
          <a:prstGeom prst="roundRect">
            <a:avLst>
              <a:gd name="adj" fmla="val 4216"/>
            </a:avLst>
          </a:prstGeom>
          <a:solidFill>
            <a:schemeClr val="accent1">
              <a:alpha val="70000"/>
            </a:schemeClr>
          </a:solid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dirty="0"/>
              <a:t>Text here</a:t>
            </a:r>
          </a:p>
        </p:txBody>
      </p:sp>
      <p:grpSp>
        <p:nvGrpSpPr>
          <p:cNvPr id="48" name="ïṥľïďê">
            <a:extLst>
              <a:ext uri="{FF2B5EF4-FFF2-40B4-BE49-F238E27FC236}">
                <a16:creationId xmlns:a16="http://schemas.microsoft.com/office/drawing/2014/main" id="{3BF91CB1-5885-4AE0-82BA-1AFB36173287}"/>
              </a:ext>
            </a:extLst>
          </p:cNvPr>
          <p:cNvGrpSpPr/>
          <p:nvPr/>
        </p:nvGrpSpPr>
        <p:grpSpPr>
          <a:xfrm>
            <a:off x="6571562" y="1485448"/>
            <a:ext cx="4482748" cy="3975390"/>
            <a:chOff x="6571562" y="1386029"/>
            <a:chExt cx="4482748" cy="3975390"/>
          </a:xfrm>
        </p:grpSpPr>
        <p:grpSp>
          <p:nvGrpSpPr>
            <p:cNvPr id="29" name="išļïḋe">
              <a:extLst>
                <a:ext uri="{FF2B5EF4-FFF2-40B4-BE49-F238E27FC236}">
                  <a16:creationId xmlns:a16="http://schemas.microsoft.com/office/drawing/2014/main" id="{5AB36670-4E34-4C79-BACC-2E3F3A0DD9D2}"/>
                </a:ext>
              </a:extLst>
            </p:cNvPr>
            <p:cNvGrpSpPr/>
            <p:nvPr/>
          </p:nvGrpSpPr>
          <p:grpSpPr>
            <a:xfrm>
              <a:off x="6571562" y="1386029"/>
              <a:ext cx="4482748" cy="856170"/>
              <a:chOff x="6768332" y="867517"/>
              <a:chExt cx="4482748" cy="856170"/>
            </a:xfrm>
          </p:grpSpPr>
          <p:grpSp>
            <p:nvGrpSpPr>
              <p:cNvPr id="5" name="ï$ḻîḋè">
                <a:extLst>
                  <a:ext uri="{FF2B5EF4-FFF2-40B4-BE49-F238E27FC236}">
                    <a16:creationId xmlns:a16="http://schemas.microsoft.com/office/drawing/2014/main" id="{AE4C2262-574B-4920-9078-45405EC4D55F}"/>
                  </a:ext>
                </a:extLst>
              </p:cNvPr>
              <p:cNvGrpSpPr/>
              <p:nvPr/>
            </p:nvGrpSpPr>
            <p:grpSpPr>
              <a:xfrm>
                <a:off x="7306525" y="867517"/>
                <a:ext cx="3944555" cy="856170"/>
                <a:chOff x="660399" y="3778348"/>
                <a:chExt cx="2360730" cy="762904"/>
              </a:xfrm>
            </p:grpSpPr>
            <p:sp>
              <p:nvSpPr>
                <p:cNvPr id="22" name="íṡlîḑè">
                  <a:extLst>
                    <a:ext uri="{FF2B5EF4-FFF2-40B4-BE49-F238E27FC236}">
                      <a16:creationId xmlns:a16="http://schemas.microsoft.com/office/drawing/2014/main" id="{6E20C07C-9857-4EF5-8FA2-B7B21AC4E8D4}"/>
                    </a:ext>
                  </a:extLst>
                </p:cNvPr>
                <p:cNvSpPr txBox="1"/>
                <p:nvPr/>
              </p:nvSpPr>
              <p:spPr>
                <a:xfrm>
                  <a:off x="660400" y="3778348"/>
                  <a:ext cx="2188800" cy="420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/>
                    <a:t>Text he</a:t>
                  </a:r>
                  <a:r>
                    <a:rPr lang="en-US" altLang="zh-CN" sz="100" b="1"/>
                    <a:t> </a:t>
                  </a:r>
                  <a:r>
                    <a:rPr lang="en-US" altLang="zh-CN" sz="1600" b="1"/>
                    <a:t>re</a:t>
                  </a:r>
                  <a:endParaRPr lang="id-ID" sz="1600" b="1" dirty="0"/>
                </a:p>
              </p:txBody>
            </p:sp>
            <p:sp>
              <p:nvSpPr>
                <p:cNvPr id="23" name="isľîďe">
                  <a:extLst>
                    <a:ext uri="{FF2B5EF4-FFF2-40B4-BE49-F238E27FC236}">
                      <a16:creationId xmlns:a16="http://schemas.microsoft.com/office/drawing/2014/main" id="{6D49EFB0-3517-47A6-9DC6-DFA7C63C4B75}"/>
                    </a:ext>
                  </a:extLst>
                </p:cNvPr>
                <p:cNvSpPr/>
                <p:nvPr/>
              </p:nvSpPr>
              <p:spPr bwMode="auto">
                <a:xfrm>
                  <a:off x="660399" y="4198879"/>
                  <a:ext cx="2360730" cy="342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</a:t>
                  </a:r>
                  <a:r>
                    <a:rPr lang="en-US" altLang="zh-CN" sz="1100" dirty="0" err="1"/>
                    <a:t>te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 err="1"/>
                    <a:t>xt</a:t>
                  </a: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6" name="îṡḷíḋe">
                <a:extLst>
                  <a:ext uri="{FF2B5EF4-FFF2-40B4-BE49-F238E27FC236}">
                    <a16:creationId xmlns:a16="http://schemas.microsoft.com/office/drawing/2014/main" id="{CBB57EF0-D686-4D1A-84BF-C9D54178866E}"/>
                  </a:ext>
                </a:extLst>
              </p:cNvPr>
              <p:cNvSpPr txBox="1"/>
              <p:nvPr/>
            </p:nvSpPr>
            <p:spPr>
              <a:xfrm>
                <a:off x="6768332" y="1103488"/>
                <a:ext cx="501832" cy="3842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</a:t>
                </a:r>
                <a:r>
                  <a:rPr lang="en-US" altLang="zh-CN" sz="1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1</a:t>
                </a:r>
                <a:endParaRPr lang="id-ID" sz="1600" b="1" i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3" name="íṡľïḑê">
                <a:extLst>
                  <a:ext uri="{FF2B5EF4-FFF2-40B4-BE49-F238E27FC236}">
                    <a16:creationId xmlns:a16="http://schemas.microsoft.com/office/drawing/2014/main" id="{17154C81-6991-454D-8E88-1C9FD1DAE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223" y="1723687"/>
                <a:ext cx="365969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íś1ïḓé">
              <a:extLst>
                <a:ext uri="{FF2B5EF4-FFF2-40B4-BE49-F238E27FC236}">
                  <a16:creationId xmlns:a16="http://schemas.microsoft.com/office/drawing/2014/main" id="{9EC0DB49-0067-4F93-BBA5-8AE4FEDE8565}"/>
                </a:ext>
              </a:extLst>
            </p:cNvPr>
            <p:cNvGrpSpPr/>
            <p:nvPr/>
          </p:nvGrpSpPr>
          <p:grpSpPr>
            <a:xfrm>
              <a:off x="6571562" y="2425769"/>
              <a:ext cx="4482748" cy="856170"/>
              <a:chOff x="6768332" y="867517"/>
              <a:chExt cx="4482748" cy="856170"/>
            </a:xfrm>
          </p:grpSpPr>
          <p:grpSp>
            <p:nvGrpSpPr>
              <p:cNvPr id="31" name="îṩḻîďe">
                <a:extLst>
                  <a:ext uri="{FF2B5EF4-FFF2-40B4-BE49-F238E27FC236}">
                    <a16:creationId xmlns:a16="http://schemas.microsoft.com/office/drawing/2014/main" id="{950836F4-B0A1-4390-A548-E0DAA4803742}"/>
                  </a:ext>
                </a:extLst>
              </p:cNvPr>
              <p:cNvGrpSpPr/>
              <p:nvPr/>
            </p:nvGrpSpPr>
            <p:grpSpPr>
              <a:xfrm>
                <a:off x="7306525" y="867517"/>
                <a:ext cx="3944555" cy="856170"/>
                <a:chOff x="660399" y="3778348"/>
                <a:chExt cx="2360730" cy="762904"/>
              </a:xfrm>
            </p:grpSpPr>
            <p:sp>
              <p:nvSpPr>
                <p:cNvPr id="34" name="i$ḻiďê">
                  <a:extLst>
                    <a:ext uri="{FF2B5EF4-FFF2-40B4-BE49-F238E27FC236}">
                      <a16:creationId xmlns:a16="http://schemas.microsoft.com/office/drawing/2014/main" id="{7431B6BD-186C-4631-83BC-08A784A3B423}"/>
                    </a:ext>
                  </a:extLst>
                </p:cNvPr>
                <p:cNvSpPr txBox="1"/>
                <p:nvPr/>
              </p:nvSpPr>
              <p:spPr>
                <a:xfrm>
                  <a:off x="660400" y="3778348"/>
                  <a:ext cx="2188800" cy="420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/>
                    <a:t>Text he</a:t>
                  </a:r>
                  <a:r>
                    <a:rPr lang="en-US" altLang="zh-CN" sz="100" b="1"/>
                    <a:t> </a:t>
                  </a:r>
                  <a:r>
                    <a:rPr lang="en-US" altLang="zh-CN" sz="1600" b="1"/>
                    <a:t>re</a:t>
                  </a:r>
                  <a:endParaRPr lang="id-ID" sz="1600" b="1" dirty="0"/>
                </a:p>
              </p:txBody>
            </p:sp>
            <p:sp>
              <p:nvSpPr>
                <p:cNvPr id="35" name="íṩḻídê">
                  <a:extLst>
                    <a:ext uri="{FF2B5EF4-FFF2-40B4-BE49-F238E27FC236}">
                      <a16:creationId xmlns:a16="http://schemas.microsoft.com/office/drawing/2014/main" id="{63D4DEE3-21A9-415E-93BE-67B70B9C7FF5}"/>
                    </a:ext>
                  </a:extLst>
                </p:cNvPr>
                <p:cNvSpPr/>
                <p:nvPr/>
              </p:nvSpPr>
              <p:spPr bwMode="auto">
                <a:xfrm>
                  <a:off x="660399" y="4198879"/>
                  <a:ext cx="2360730" cy="342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</a:t>
                  </a:r>
                  <a:r>
                    <a:rPr lang="en-US" altLang="zh-CN" sz="1100" dirty="0" err="1"/>
                    <a:t>te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 err="1"/>
                    <a:t>xt</a:t>
                  </a: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32" name="íṩḻïḋê">
                <a:extLst>
                  <a:ext uri="{FF2B5EF4-FFF2-40B4-BE49-F238E27FC236}">
                    <a16:creationId xmlns:a16="http://schemas.microsoft.com/office/drawing/2014/main" id="{4922E4C5-A409-4076-A74E-65C477B117A0}"/>
                  </a:ext>
                </a:extLst>
              </p:cNvPr>
              <p:cNvSpPr txBox="1"/>
              <p:nvPr/>
            </p:nvSpPr>
            <p:spPr>
              <a:xfrm>
                <a:off x="6768332" y="1103488"/>
                <a:ext cx="501832" cy="3842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02</a:t>
                </a:r>
                <a:endParaRPr lang="id-ID" sz="1600" b="1" i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3" name="ïṥḻíḋè">
                <a:extLst>
                  <a:ext uri="{FF2B5EF4-FFF2-40B4-BE49-F238E27FC236}">
                    <a16:creationId xmlns:a16="http://schemas.microsoft.com/office/drawing/2014/main" id="{F33E9CED-76EF-42B9-AFF9-E5AFD18CB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223" y="1723687"/>
                <a:ext cx="365969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isľïďè">
              <a:extLst>
                <a:ext uri="{FF2B5EF4-FFF2-40B4-BE49-F238E27FC236}">
                  <a16:creationId xmlns:a16="http://schemas.microsoft.com/office/drawing/2014/main" id="{18921953-98CF-40C4-A58B-2CB23579F898}"/>
                </a:ext>
              </a:extLst>
            </p:cNvPr>
            <p:cNvGrpSpPr/>
            <p:nvPr/>
          </p:nvGrpSpPr>
          <p:grpSpPr>
            <a:xfrm>
              <a:off x="6571562" y="3465509"/>
              <a:ext cx="4482748" cy="856170"/>
              <a:chOff x="6768332" y="867517"/>
              <a:chExt cx="4482748" cy="856170"/>
            </a:xfrm>
          </p:grpSpPr>
          <p:grpSp>
            <p:nvGrpSpPr>
              <p:cNvPr id="37" name="ísľîḋe">
                <a:extLst>
                  <a:ext uri="{FF2B5EF4-FFF2-40B4-BE49-F238E27FC236}">
                    <a16:creationId xmlns:a16="http://schemas.microsoft.com/office/drawing/2014/main" id="{4D1C988D-985D-4700-BA88-5026BF2BA55B}"/>
                  </a:ext>
                </a:extLst>
              </p:cNvPr>
              <p:cNvGrpSpPr/>
              <p:nvPr/>
            </p:nvGrpSpPr>
            <p:grpSpPr>
              <a:xfrm>
                <a:off x="7306525" y="867517"/>
                <a:ext cx="3944555" cy="856170"/>
                <a:chOff x="660399" y="3778348"/>
                <a:chExt cx="2360730" cy="762904"/>
              </a:xfrm>
            </p:grpSpPr>
            <p:sp>
              <p:nvSpPr>
                <p:cNvPr id="40" name="i$ľîḍe">
                  <a:extLst>
                    <a:ext uri="{FF2B5EF4-FFF2-40B4-BE49-F238E27FC236}">
                      <a16:creationId xmlns:a16="http://schemas.microsoft.com/office/drawing/2014/main" id="{ED0AA84F-2714-4D95-B915-E86078EBB94D}"/>
                    </a:ext>
                  </a:extLst>
                </p:cNvPr>
                <p:cNvSpPr txBox="1"/>
                <p:nvPr/>
              </p:nvSpPr>
              <p:spPr>
                <a:xfrm>
                  <a:off x="660400" y="3778348"/>
                  <a:ext cx="2188800" cy="420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/>
                    <a:t>Text he</a:t>
                  </a:r>
                  <a:r>
                    <a:rPr lang="en-US" altLang="zh-CN" sz="100" b="1"/>
                    <a:t> </a:t>
                  </a:r>
                  <a:r>
                    <a:rPr lang="en-US" altLang="zh-CN" sz="1600" b="1"/>
                    <a:t>re</a:t>
                  </a:r>
                  <a:endParaRPr lang="id-ID" sz="1600" b="1" dirty="0"/>
                </a:p>
              </p:txBody>
            </p:sp>
            <p:sp>
              <p:nvSpPr>
                <p:cNvPr id="41" name="ïş1íḑè">
                  <a:extLst>
                    <a:ext uri="{FF2B5EF4-FFF2-40B4-BE49-F238E27FC236}">
                      <a16:creationId xmlns:a16="http://schemas.microsoft.com/office/drawing/2014/main" id="{F4E54AD9-1C6F-4919-AFA0-65117632FB9F}"/>
                    </a:ext>
                  </a:extLst>
                </p:cNvPr>
                <p:cNvSpPr/>
                <p:nvPr/>
              </p:nvSpPr>
              <p:spPr bwMode="auto">
                <a:xfrm>
                  <a:off x="660399" y="4198879"/>
                  <a:ext cx="2360730" cy="342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</a:t>
                  </a:r>
                  <a:r>
                    <a:rPr lang="en-US" altLang="zh-CN" sz="1100" dirty="0" err="1"/>
                    <a:t>te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 err="1"/>
                    <a:t>xt</a:t>
                  </a: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38" name="îšlïḓè">
                <a:extLst>
                  <a:ext uri="{FF2B5EF4-FFF2-40B4-BE49-F238E27FC236}">
                    <a16:creationId xmlns:a16="http://schemas.microsoft.com/office/drawing/2014/main" id="{65D2A955-903F-4D9D-916D-0685C2BE0251}"/>
                  </a:ext>
                </a:extLst>
              </p:cNvPr>
              <p:cNvSpPr txBox="1"/>
              <p:nvPr/>
            </p:nvSpPr>
            <p:spPr>
              <a:xfrm>
                <a:off x="6768332" y="1103488"/>
                <a:ext cx="501832" cy="3842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03</a:t>
                </a:r>
                <a:endParaRPr lang="id-ID" sz="1600" b="1" i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9" name="íṧḻîdê">
                <a:extLst>
                  <a:ext uri="{FF2B5EF4-FFF2-40B4-BE49-F238E27FC236}">
                    <a16:creationId xmlns:a16="http://schemas.microsoft.com/office/drawing/2014/main" id="{F8CA879F-9686-4951-AAA4-095CAD059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223" y="1723687"/>
                <a:ext cx="365969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íṣľíde">
              <a:extLst>
                <a:ext uri="{FF2B5EF4-FFF2-40B4-BE49-F238E27FC236}">
                  <a16:creationId xmlns:a16="http://schemas.microsoft.com/office/drawing/2014/main" id="{F83E6130-D734-4899-9E32-ED8DE999F452}"/>
                </a:ext>
              </a:extLst>
            </p:cNvPr>
            <p:cNvGrpSpPr/>
            <p:nvPr/>
          </p:nvGrpSpPr>
          <p:grpSpPr>
            <a:xfrm>
              <a:off x="6571562" y="4505249"/>
              <a:ext cx="4482748" cy="856170"/>
              <a:chOff x="6768332" y="867517"/>
              <a:chExt cx="4482748" cy="856170"/>
            </a:xfrm>
          </p:grpSpPr>
          <p:grpSp>
            <p:nvGrpSpPr>
              <p:cNvPr id="43" name="íŝlïḓe">
                <a:extLst>
                  <a:ext uri="{FF2B5EF4-FFF2-40B4-BE49-F238E27FC236}">
                    <a16:creationId xmlns:a16="http://schemas.microsoft.com/office/drawing/2014/main" id="{4A1E6467-0FC0-4D35-A72C-F1B17CEE4F1B}"/>
                  </a:ext>
                </a:extLst>
              </p:cNvPr>
              <p:cNvGrpSpPr/>
              <p:nvPr/>
            </p:nvGrpSpPr>
            <p:grpSpPr>
              <a:xfrm>
                <a:off x="7306525" y="867517"/>
                <a:ext cx="3944555" cy="856170"/>
                <a:chOff x="660399" y="3778348"/>
                <a:chExt cx="2360730" cy="762904"/>
              </a:xfrm>
            </p:grpSpPr>
            <p:sp>
              <p:nvSpPr>
                <p:cNvPr id="46" name="î$lîḑè">
                  <a:extLst>
                    <a:ext uri="{FF2B5EF4-FFF2-40B4-BE49-F238E27FC236}">
                      <a16:creationId xmlns:a16="http://schemas.microsoft.com/office/drawing/2014/main" id="{A4A5B294-0406-4650-BF7D-E79A1BE07908}"/>
                    </a:ext>
                  </a:extLst>
                </p:cNvPr>
                <p:cNvSpPr txBox="1"/>
                <p:nvPr/>
              </p:nvSpPr>
              <p:spPr>
                <a:xfrm>
                  <a:off x="660400" y="3778348"/>
                  <a:ext cx="2188800" cy="4205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/>
                    <a:t>Text he</a:t>
                  </a:r>
                  <a:r>
                    <a:rPr lang="en-US" altLang="zh-CN" sz="100" b="1"/>
                    <a:t> </a:t>
                  </a:r>
                  <a:r>
                    <a:rPr lang="en-US" altLang="zh-CN" sz="1600" b="1"/>
                    <a:t>re</a:t>
                  </a:r>
                  <a:endParaRPr lang="id-ID" sz="1600" b="1" dirty="0"/>
                </a:p>
              </p:txBody>
            </p:sp>
            <p:sp>
              <p:nvSpPr>
                <p:cNvPr id="47" name="išļide">
                  <a:extLst>
                    <a:ext uri="{FF2B5EF4-FFF2-40B4-BE49-F238E27FC236}">
                      <a16:creationId xmlns:a16="http://schemas.microsoft.com/office/drawing/2014/main" id="{319C4ED0-CDA4-41BC-9DC7-D55CDB78C029}"/>
                    </a:ext>
                  </a:extLst>
                </p:cNvPr>
                <p:cNvSpPr/>
                <p:nvPr/>
              </p:nvSpPr>
              <p:spPr bwMode="auto">
                <a:xfrm>
                  <a:off x="660399" y="4198879"/>
                  <a:ext cx="2360730" cy="3423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</a:t>
                  </a:r>
                  <a:r>
                    <a:rPr lang="en-US" altLang="zh-CN" sz="1100" dirty="0" err="1"/>
                    <a:t>te</a:t>
                  </a:r>
                  <a:r>
                    <a:rPr lang="en-US" altLang="zh-CN" sz="100" dirty="0"/>
                    <a:t> </a:t>
                  </a:r>
                  <a:r>
                    <a:rPr lang="en-US" altLang="zh-CN" sz="1100" dirty="0" err="1"/>
                    <a:t>xt</a:t>
                  </a: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44" name="íśľiḍè">
                <a:extLst>
                  <a:ext uri="{FF2B5EF4-FFF2-40B4-BE49-F238E27FC236}">
                    <a16:creationId xmlns:a16="http://schemas.microsoft.com/office/drawing/2014/main" id="{14107CEB-900D-4A90-B3B6-55881E3310AB}"/>
                  </a:ext>
                </a:extLst>
              </p:cNvPr>
              <p:cNvSpPr txBox="1"/>
              <p:nvPr/>
            </p:nvSpPr>
            <p:spPr>
              <a:xfrm>
                <a:off x="6768332" y="1103488"/>
                <a:ext cx="501832" cy="3842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i="1" dirty="0">
                    <a:solidFill>
                      <a:schemeClr val="accent1"/>
                    </a:solidFill>
                  </a:rPr>
                  <a:t>04</a:t>
                </a:r>
                <a:endParaRPr lang="id-ID" sz="1600" b="1" i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76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î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ḻiďê">
            <a:extLst>
              <a:ext uri="{FF2B5EF4-FFF2-40B4-BE49-F238E27FC236}">
                <a16:creationId xmlns:a16="http://schemas.microsoft.com/office/drawing/2014/main" id="{37AB108A-4963-47A6-8D65-7876EF451F72}"/>
              </a:ext>
            </a:extLst>
          </p:cNvPr>
          <p:cNvSpPr/>
          <p:nvPr/>
        </p:nvSpPr>
        <p:spPr>
          <a:xfrm>
            <a:off x="0" y="4665854"/>
            <a:ext cx="11522075" cy="1259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iš1iḍé">
            <a:extLst>
              <a:ext uri="{FF2B5EF4-FFF2-40B4-BE49-F238E27FC236}">
                <a16:creationId xmlns:a16="http://schemas.microsoft.com/office/drawing/2014/main" id="{F1108F7F-0C87-48B1-9EA2-61EC49993723}"/>
              </a:ext>
            </a:extLst>
          </p:cNvPr>
          <p:cNvGrpSpPr/>
          <p:nvPr/>
        </p:nvGrpSpPr>
        <p:grpSpPr>
          <a:xfrm>
            <a:off x="6902448" y="1823657"/>
            <a:ext cx="4102099" cy="4102099"/>
            <a:chOff x="6515100" y="2044700"/>
            <a:chExt cx="4648200" cy="4648200"/>
          </a:xfrm>
        </p:grpSpPr>
        <p:sp>
          <p:nvSpPr>
            <p:cNvPr id="26" name="iṥlîḑe">
              <a:extLst>
                <a:ext uri="{FF2B5EF4-FFF2-40B4-BE49-F238E27FC236}">
                  <a16:creationId xmlns:a16="http://schemas.microsoft.com/office/drawing/2014/main" id="{417E11DB-5B2C-4B2E-BDE7-2FDD83560D86}"/>
                </a:ext>
              </a:extLst>
            </p:cNvPr>
            <p:cNvSpPr/>
            <p:nvPr/>
          </p:nvSpPr>
          <p:spPr>
            <a:xfrm>
              <a:off x="6515100" y="2044700"/>
              <a:ext cx="2260600" cy="2260600"/>
            </a:xfrm>
            <a:prstGeom prst="roundRect">
              <a:avLst>
                <a:gd name="adj" fmla="val 5431"/>
              </a:avLst>
            </a:prstGeom>
            <a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5206" r="-24888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iṡľídê">
              <a:extLst>
                <a:ext uri="{FF2B5EF4-FFF2-40B4-BE49-F238E27FC236}">
                  <a16:creationId xmlns:a16="http://schemas.microsoft.com/office/drawing/2014/main" id="{31DC024A-06BD-4100-9649-E2D8CE7F6ED3}"/>
                </a:ext>
              </a:extLst>
            </p:cNvPr>
            <p:cNvSpPr/>
            <p:nvPr/>
          </p:nvSpPr>
          <p:spPr>
            <a:xfrm>
              <a:off x="8902700" y="2044700"/>
              <a:ext cx="2260600" cy="2260600"/>
            </a:xfrm>
            <a:prstGeom prst="roundRect">
              <a:avLst>
                <a:gd name="adj" fmla="val 5431"/>
              </a:avLst>
            </a:prstGeom>
            <a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39137" r="-38641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îṡlîḑè">
              <a:extLst>
                <a:ext uri="{FF2B5EF4-FFF2-40B4-BE49-F238E27FC236}">
                  <a16:creationId xmlns:a16="http://schemas.microsoft.com/office/drawing/2014/main" id="{94A8FAD7-7DD8-4AC9-B154-1D938C0B651B}"/>
                </a:ext>
              </a:extLst>
            </p:cNvPr>
            <p:cNvSpPr/>
            <p:nvPr/>
          </p:nvSpPr>
          <p:spPr>
            <a:xfrm>
              <a:off x="6515100" y="4432300"/>
              <a:ext cx="2260600" cy="2260600"/>
            </a:xfrm>
            <a:prstGeom prst="roundRect">
              <a:avLst>
                <a:gd name="adj" fmla="val 5431"/>
              </a:avLst>
            </a:prstGeom>
            <a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5206" r="-24888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ïšḻíde">
              <a:extLst>
                <a:ext uri="{FF2B5EF4-FFF2-40B4-BE49-F238E27FC236}">
                  <a16:creationId xmlns:a16="http://schemas.microsoft.com/office/drawing/2014/main" id="{7267FD16-05A3-415E-A16D-6ADEA0FDECEC}"/>
                </a:ext>
              </a:extLst>
            </p:cNvPr>
            <p:cNvSpPr/>
            <p:nvPr/>
          </p:nvSpPr>
          <p:spPr>
            <a:xfrm>
              <a:off x="8902700" y="4432300"/>
              <a:ext cx="2260600" cy="2260600"/>
            </a:xfrm>
            <a:prstGeom prst="roundRect">
              <a:avLst>
                <a:gd name="adj" fmla="val 5431"/>
              </a:avLst>
            </a:prstGeom>
            <a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 l="-25206" r="-24888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íS1îde">
            <a:extLst>
              <a:ext uri="{FF2B5EF4-FFF2-40B4-BE49-F238E27FC236}">
                <a16:creationId xmlns:a16="http://schemas.microsoft.com/office/drawing/2014/main" id="{4DE64F96-3909-44B1-982B-A54E2F1A97B9}"/>
              </a:ext>
            </a:extLst>
          </p:cNvPr>
          <p:cNvSpPr/>
          <p:nvPr/>
        </p:nvSpPr>
        <p:spPr>
          <a:xfrm>
            <a:off x="815720" y="2174881"/>
            <a:ext cx="4787898" cy="11379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25000"/>
            </a:pPr>
            <a:r>
              <a:rPr lang="en-US" altLang="zh-CN" sz="3200" b="1" dirty="0"/>
              <a:t>Unified fonts make </a:t>
            </a:r>
            <a:r>
              <a:rPr lang="en-US" altLang="zh-CN" sz="3200" b="1" dirty="0" err="1"/>
              <a:t>readi</a:t>
            </a:r>
            <a:r>
              <a:rPr lang="en-US" altLang="zh-CN" sz="100" b="1" dirty="0"/>
              <a:t> </a:t>
            </a:r>
            <a:r>
              <a:rPr lang="en-US" altLang="zh-CN" sz="3200" b="1" dirty="0"/>
              <a:t>ng more fluent.</a:t>
            </a:r>
          </a:p>
        </p:txBody>
      </p:sp>
      <p:sp>
        <p:nvSpPr>
          <p:cNvPr id="21" name="isḷïḓê">
            <a:extLst>
              <a:ext uri="{FF2B5EF4-FFF2-40B4-BE49-F238E27FC236}">
                <a16:creationId xmlns:a16="http://schemas.microsoft.com/office/drawing/2014/main" id="{51CA26C8-311F-4B4D-8D02-012F0645D436}"/>
              </a:ext>
            </a:extLst>
          </p:cNvPr>
          <p:cNvSpPr/>
          <p:nvPr/>
        </p:nvSpPr>
        <p:spPr>
          <a:xfrm>
            <a:off x="815719" y="3402337"/>
            <a:ext cx="4787898" cy="9926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</a:t>
            </a:r>
            <a:r>
              <a:rPr lang="en-US" altLang="zh-CN" sz="1100"/>
              <a:t>to Chi</a:t>
            </a:r>
            <a:r>
              <a:rPr lang="en-US" altLang="zh-CN" sz="100"/>
              <a:t> </a:t>
            </a:r>
            <a:r>
              <a:rPr lang="en-US" altLang="zh-CN" sz="1100"/>
              <a:t>nesetypesetting</a:t>
            </a:r>
            <a:r>
              <a:rPr lang="en-US" altLang="zh-CN" sz="1100" dirty="0"/>
              <a:t>, use the reference line in PPT.</a:t>
            </a:r>
          </a:p>
        </p:txBody>
      </p:sp>
      <p:cxnSp>
        <p:nvCxnSpPr>
          <p:cNvPr id="24" name="íŝḻïḍê">
            <a:extLst>
              <a:ext uri="{FF2B5EF4-FFF2-40B4-BE49-F238E27FC236}">
                <a16:creationId xmlns:a16="http://schemas.microsoft.com/office/drawing/2014/main" id="{166B0232-20F5-4CA0-8C25-A0E9407895AC}"/>
              </a:ext>
            </a:extLst>
          </p:cNvPr>
          <p:cNvCxnSpPr/>
          <p:nvPr/>
        </p:nvCxnSpPr>
        <p:spPr>
          <a:xfrm>
            <a:off x="856103" y="3343408"/>
            <a:ext cx="472698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íṡliḍè">
            <a:extLst>
              <a:ext uri="{FF2B5EF4-FFF2-40B4-BE49-F238E27FC236}">
                <a16:creationId xmlns:a16="http://schemas.microsoft.com/office/drawing/2014/main" id="{3A086A5B-4878-465C-807E-E18D3D655C98}"/>
              </a:ext>
            </a:extLst>
          </p:cNvPr>
          <p:cNvGrpSpPr/>
          <p:nvPr/>
        </p:nvGrpSpPr>
        <p:grpSpPr>
          <a:xfrm>
            <a:off x="669925" y="4964354"/>
            <a:ext cx="1565038" cy="668989"/>
            <a:chOff x="5737462" y="4998046"/>
            <a:chExt cx="1565038" cy="668989"/>
          </a:xfrm>
        </p:grpSpPr>
        <p:sp>
          <p:nvSpPr>
            <p:cNvPr id="33" name="îśľîḋé">
              <a:extLst>
                <a:ext uri="{FF2B5EF4-FFF2-40B4-BE49-F238E27FC236}">
                  <a16:creationId xmlns:a16="http://schemas.microsoft.com/office/drawing/2014/main" id="{8CA201A9-4DEB-4D34-8D7D-A0B1B1484DD6}"/>
                </a:ext>
              </a:extLst>
            </p:cNvPr>
            <p:cNvSpPr txBox="1"/>
            <p:nvPr/>
          </p:nvSpPr>
          <p:spPr bwMode="auto">
            <a:xfrm>
              <a:off x="5737462" y="5259727"/>
              <a:ext cx="1565038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5"/>
                  </a:solidFill>
                </a:rPr>
                <a:t>Text here</a:t>
              </a:r>
            </a:p>
          </p:txBody>
        </p:sp>
        <p:sp>
          <p:nvSpPr>
            <p:cNvPr id="34" name="îṧļidé">
              <a:extLst>
                <a:ext uri="{FF2B5EF4-FFF2-40B4-BE49-F238E27FC236}">
                  <a16:creationId xmlns:a16="http://schemas.microsoft.com/office/drawing/2014/main" id="{32EE62F0-9DFA-400C-82A6-64C7421611D9}"/>
                </a:ext>
              </a:extLst>
            </p:cNvPr>
            <p:cNvSpPr/>
            <p:nvPr/>
          </p:nvSpPr>
          <p:spPr bwMode="auto">
            <a:xfrm>
              <a:off x="6404332" y="4998046"/>
              <a:ext cx="231298" cy="184182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iṥliḋe">
            <a:extLst>
              <a:ext uri="{FF2B5EF4-FFF2-40B4-BE49-F238E27FC236}">
                <a16:creationId xmlns:a16="http://schemas.microsoft.com/office/drawing/2014/main" id="{6F77E447-72F5-4FE1-8317-3A8EABA07DBF}"/>
              </a:ext>
            </a:extLst>
          </p:cNvPr>
          <p:cNvCxnSpPr/>
          <p:nvPr/>
        </p:nvCxnSpPr>
        <p:spPr>
          <a:xfrm>
            <a:off x="2366370" y="4843688"/>
            <a:ext cx="0" cy="78909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ïṧļíḍê">
            <a:extLst>
              <a:ext uri="{FF2B5EF4-FFF2-40B4-BE49-F238E27FC236}">
                <a16:creationId xmlns:a16="http://schemas.microsoft.com/office/drawing/2014/main" id="{AC856BD2-40DA-4F69-AD8D-383E47900D6C}"/>
              </a:ext>
            </a:extLst>
          </p:cNvPr>
          <p:cNvCxnSpPr/>
          <p:nvPr/>
        </p:nvCxnSpPr>
        <p:spPr>
          <a:xfrm>
            <a:off x="4194222" y="4843688"/>
            <a:ext cx="0" cy="78909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îšľïdé">
            <a:extLst>
              <a:ext uri="{FF2B5EF4-FFF2-40B4-BE49-F238E27FC236}">
                <a16:creationId xmlns:a16="http://schemas.microsoft.com/office/drawing/2014/main" id="{63BEFCB9-8EF5-4BD4-A0CC-3639418ECCA2}"/>
              </a:ext>
            </a:extLst>
          </p:cNvPr>
          <p:cNvGrpSpPr/>
          <p:nvPr/>
        </p:nvGrpSpPr>
        <p:grpSpPr>
          <a:xfrm>
            <a:off x="2497777" y="4957738"/>
            <a:ext cx="1565038" cy="682222"/>
            <a:chOff x="5737462" y="4984813"/>
            <a:chExt cx="1565038" cy="682222"/>
          </a:xfrm>
        </p:grpSpPr>
        <p:sp>
          <p:nvSpPr>
            <p:cNvPr id="42" name="ïśļîḋê">
              <a:extLst>
                <a:ext uri="{FF2B5EF4-FFF2-40B4-BE49-F238E27FC236}">
                  <a16:creationId xmlns:a16="http://schemas.microsoft.com/office/drawing/2014/main" id="{C0923CA0-3E3E-4463-A555-FB4E37178164}"/>
                </a:ext>
              </a:extLst>
            </p:cNvPr>
            <p:cNvSpPr txBox="1"/>
            <p:nvPr/>
          </p:nvSpPr>
          <p:spPr bwMode="auto">
            <a:xfrm>
              <a:off x="5737462" y="5259727"/>
              <a:ext cx="1565038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5"/>
                  </a:solidFill>
                </a:rPr>
                <a:t>Text here</a:t>
              </a:r>
            </a:p>
          </p:txBody>
        </p:sp>
        <p:sp>
          <p:nvSpPr>
            <p:cNvPr id="43" name="ïśḷiḋê">
              <a:extLst>
                <a:ext uri="{FF2B5EF4-FFF2-40B4-BE49-F238E27FC236}">
                  <a16:creationId xmlns:a16="http://schemas.microsoft.com/office/drawing/2014/main" id="{41A9ED89-6065-42F9-8D61-B378515FDFBE}"/>
                </a:ext>
              </a:extLst>
            </p:cNvPr>
            <p:cNvSpPr/>
            <p:nvPr/>
          </p:nvSpPr>
          <p:spPr bwMode="auto">
            <a:xfrm>
              <a:off x="6404332" y="4984813"/>
              <a:ext cx="231298" cy="210646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íśļíďê">
            <a:extLst>
              <a:ext uri="{FF2B5EF4-FFF2-40B4-BE49-F238E27FC236}">
                <a16:creationId xmlns:a16="http://schemas.microsoft.com/office/drawing/2014/main" id="{2FACCFC5-1430-4C64-94E1-F0C306A9D8A4}"/>
              </a:ext>
            </a:extLst>
          </p:cNvPr>
          <p:cNvGrpSpPr/>
          <p:nvPr/>
        </p:nvGrpSpPr>
        <p:grpSpPr>
          <a:xfrm>
            <a:off x="4325630" y="4967031"/>
            <a:ext cx="1565038" cy="663636"/>
            <a:chOff x="5737462" y="5003399"/>
            <a:chExt cx="1565038" cy="663636"/>
          </a:xfrm>
        </p:grpSpPr>
        <p:sp>
          <p:nvSpPr>
            <p:cNvPr id="48" name="îs1idé">
              <a:extLst>
                <a:ext uri="{FF2B5EF4-FFF2-40B4-BE49-F238E27FC236}">
                  <a16:creationId xmlns:a16="http://schemas.microsoft.com/office/drawing/2014/main" id="{7ED87C3A-031C-488E-88FA-DFC8A218C685}"/>
                </a:ext>
              </a:extLst>
            </p:cNvPr>
            <p:cNvSpPr txBox="1"/>
            <p:nvPr/>
          </p:nvSpPr>
          <p:spPr bwMode="auto">
            <a:xfrm>
              <a:off x="5737462" y="5259727"/>
              <a:ext cx="1565038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5"/>
                  </a:solidFill>
                </a:rPr>
                <a:t>Text here</a:t>
              </a:r>
            </a:p>
          </p:txBody>
        </p:sp>
        <p:sp>
          <p:nvSpPr>
            <p:cNvPr id="49" name="ïsḻîḋè">
              <a:extLst>
                <a:ext uri="{FF2B5EF4-FFF2-40B4-BE49-F238E27FC236}">
                  <a16:creationId xmlns:a16="http://schemas.microsoft.com/office/drawing/2014/main" id="{FD4A7E9D-0E75-429E-822A-1421189B2147}"/>
                </a:ext>
              </a:extLst>
            </p:cNvPr>
            <p:cNvSpPr/>
            <p:nvPr/>
          </p:nvSpPr>
          <p:spPr bwMode="auto">
            <a:xfrm>
              <a:off x="6404332" y="5003399"/>
              <a:ext cx="231298" cy="173473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iŝḷïdê">
            <a:extLst>
              <a:ext uri="{FF2B5EF4-FFF2-40B4-BE49-F238E27FC236}">
                <a16:creationId xmlns:a16="http://schemas.microsoft.com/office/drawing/2014/main" id="{BAB5B953-6421-48BA-A5E7-DFDC777E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81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ľî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ṧļîde">
            <a:extLst>
              <a:ext uri="{FF2B5EF4-FFF2-40B4-BE49-F238E27FC236}">
                <a16:creationId xmlns:a16="http://schemas.microsoft.com/office/drawing/2014/main" id="{71633093-1C36-4682-A70C-5C5100A88B51}"/>
              </a:ext>
            </a:extLst>
          </p:cNvPr>
          <p:cNvSpPr/>
          <p:nvPr/>
        </p:nvSpPr>
        <p:spPr>
          <a:xfrm>
            <a:off x="657037" y="3437770"/>
            <a:ext cx="516821" cy="5168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/>
              <a:t>0</a:t>
            </a:r>
            <a:r>
              <a:rPr lang="en-US" sz="100"/>
              <a:t> </a:t>
            </a:r>
            <a:r>
              <a:rPr lang="en-US"/>
              <a:t>1</a:t>
            </a:r>
          </a:p>
        </p:txBody>
      </p:sp>
      <p:sp>
        <p:nvSpPr>
          <p:cNvPr id="4" name="i$1îḋê">
            <a:extLst>
              <a:ext uri="{FF2B5EF4-FFF2-40B4-BE49-F238E27FC236}">
                <a16:creationId xmlns:a16="http://schemas.microsoft.com/office/drawing/2014/main" id="{2811C40C-AA7A-4E2D-A2E8-D71814B2A0FF}"/>
              </a:ext>
            </a:extLst>
          </p:cNvPr>
          <p:cNvSpPr/>
          <p:nvPr/>
        </p:nvSpPr>
        <p:spPr>
          <a:xfrm>
            <a:off x="1211190" y="3437770"/>
            <a:ext cx="2032349" cy="2032348"/>
          </a:xfrm>
          <a:prstGeom prst="roundRect">
            <a:avLst>
              <a:gd name="adj" fmla="val 43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îṣlïḑe">
            <a:extLst>
              <a:ext uri="{FF2B5EF4-FFF2-40B4-BE49-F238E27FC236}">
                <a16:creationId xmlns:a16="http://schemas.microsoft.com/office/drawing/2014/main" id="{FB18DE81-28D7-4E82-8963-9F7B6A65DCC3}"/>
              </a:ext>
            </a:extLst>
          </p:cNvPr>
          <p:cNvSpPr/>
          <p:nvPr/>
        </p:nvSpPr>
        <p:spPr>
          <a:xfrm>
            <a:off x="2726718" y="5503933"/>
            <a:ext cx="516821" cy="5168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/>
              <a:t>0</a:t>
            </a:r>
            <a:r>
              <a:rPr lang="en-US" sz="100"/>
              <a:t> </a:t>
            </a:r>
            <a:r>
              <a:rPr lang="en-US"/>
              <a:t>2</a:t>
            </a:r>
          </a:p>
        </p:txBody>
      </p:sp>
      <p:sp>
        <p:nvSpPr>
          <p:cNvPr id="6" name="ïṡ1íďé">
            <a:extLst>
              <a:ext uri="{FF2B5EF4-FFF2-40B4-BE49-F238E27FC236}">
                <a16:creationId xmlns:a16="http://schemas.microsoft.com/office/drawing/2014/main" id="{B5F06C8E-7C87-4A42-9C73-0C341DD97D62}"/>
              </a:ext>
            </a:extLst>
          </p:cNvPr>
          <p:cNvSpPr/>
          <p:nvPr/>
        </p:nvSpPr>
        <p:spPr>
          <a:xfrm>
            <a:off x="3280871" y="3988406"/>
            <a:ext cx="2032349" cy="2032348"/>
          </a:xfrm>
          <a:prstGeom prst="roundRect">
            <a:avLst>
              <a:gd name="adj" fmla="val 437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ṥ1ïḋe">
            <a:extLst>
              <a:ext uri="{FF2B5EF4-FFF2-40B4-BE49-F238E27FC236}">
                <a16:creationId xmlns:a16="http://schemas.microsoft.com/office/drawing/2014/main" id="{71217A47-6D65-4378-9B1A-625D210541A6}"/>
              </a:ext>
            </a:extLst>
          </p:cNvPr>
          <p:cNvSpPr/>
          <p:nvPr/>
        </p:nvSpPr>
        <p:spPr>
          <a:xfrm>
            <a:off x="4796399" y="3437770"/>
            <a:ext cx="516821" cy="5168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/>
              <a:t>0</a:t>
            </a:r>
            <a:r>
              <a:rPr lang="en-US" sz="100"/>
              <a:t> </a:t>
            </a:r>
            <a:r>
              <a:rPr lang="en-US"/>
              <a:t>3</a:t>
            </a:r>
          </a:p>
        </p:txBody>
      </p:sp>
      <p:sp>
        <p:nvSpPr>
          <p:cNvPr id="8" name="îsḻidè">
            <a:extLst>
              <a:ext uri="{FF2B5EF4-FFF2-40B4-BE49-F238E27FC236}">
                <a16:creationId xmlns:a16="http://schemas.microsoft.com/office/drawing/2014/main" id="{E2A4B6C3-6338-4BA2-B9CF-8CB77D737FE7}"/>
              </a:ext>
            </a:extLst>
          </p:cNvPr>
          <p:cNvSpPr/>
          <p:nvPr/>
        </p:nvSpPr>
        <p:spPr>
          <a:xfrm>
            <a:off x="5350552" y="3437770"/>
            <a:ext cx="2032349" cy="2032348"/>
          </a:xfrm>
          <a:prstGeom prst="roundRect">
            <a:avLst>
              <a:gd name="adj" fmla="val 38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iś1îḍe">
            <a:extLst>
              <a:ext uri="{FF2B5EF4-FFF2-40B4-BE49-F238E27FC236}">
                <a16:creationId xmlns:a16="http://schemas.microsoft.com/office/drawing/2014/main" id="{4DCD55F5-11AE-4952-80CB-379292979F93}"/>
              </a:ext>
            </a:extLst>
          </p:cNvPr>
          <p:cNvSpPr/>
          <p:nvPr/>
        </p:nvSpPr>
        <p:spPr>
          <a:xfrm>
            <a:off x="6866080" y="5503933"/>
            <a:ext cx="516821" cy="5168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/>
              <a:t>0</a:t>
            </a:r>
            <a:r>
              <a:rPr lang="en-US" sz="100"/>
              <a:t> </a:t>
            </a:r>
            <a:r>
              <a:rPr lang="en-US"/>
              <a:t>4</a:t>
            </a:r>
          </a:p>
        </p:txBody>
      </p:sp>
      <p:sp>
        <p:nvSpPr>
          <p:cNvPr id="10" name="íṣľïḍé">
            <a:extLst>
              <a:ext uri="{FF2B5EF4-FFF2-40B4-BE49-F238E27FC236}">
                <a16:creationId xmlns:a16="http://schemas.microsoft.com/office/drawing/2014/main" id="{2FD9A2E9-D5D0-414F-AB2B-EF67776776F4}"/>
              </a:ext>
            </a:extLst>
          </p:cNvPr>
          <p:cNvSpPr/>
          <p:nvPr/>
        </p:nvSpPr>
        <p:spPr>
          <a:xfrm>
            <a:off x="7420233" y="3988406"/>
            <a:ext cx="2032349" cy="2032348"/>
          </a:xfrm>
          <a:prstGeom prst="roundRect">
            <a:avLst>
              <a:gd name="adj" fmla="val 3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îsḻíḑê">
            <a:extLst>
              <a:ext uri="{FF2B5EF4-FFF2-40B4-BE49-F238E27FC236}">
                <a16:creationId xmlns:a16="http://schemas.microsoft.com/office/drawing/2014/main" id="{41F435A7-E4F7-435E-A9D8-D46A2D481134}"/>
              </a:ext>
            </a:extLst>
          </p:cNvPr>
          <p:cNvSpPr/>
          <p:nvPr/>
        </p:nvSpPr>
        <p:spPr>
          <a:xfrm>
            <a:off x="8935761" y="3437770"/>
            <a:ext cx="516821" cy="5168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/>
              <a:t>0</a:t>
            </a:r>
            <a:r>
              <a:rPr lang="en-US" sz="100"/>
              <a:t> </a:t>
            </a:r>
            <a:r>
              <a:rPr lang="en-US"/>
              <a:t>5</a:t>
            </a:r>
          </a:p>
        </p:txBody>
      </p:sp>
      <p:sp>
        <p:nvSpPr>
          <p:cNvPr id="12" name="ïšḻiḍé">
            <a:extLst>
              <a:ext uri="{FF2B5EF4-FFF2-40B4-BE49-F238E27FC236}">
                <a16:creationId xmlns:a16="http://schemas.microsoft.com/office/drawing/2014/main" id="{511776A7-FCD1-4261-BCC0-1D4B4365EDC5}"/>
              </a:ext>
            </a:extLst>
          </p:cNvPr>
          <p:cNvSpPr/>
          <p:nvPr/>
        </p:nvSpPr>
        <p:spPr>
          <a:xfrm>
            <a:off x="9489914" y="3437770"/>
            <a:ext cx="2032349" cy="2032348"/>
          </a:xfrm>
          <a:prstGeom prst="roundRect">
            <a:avLst>
              <a:gd name="adj" fmla="val 33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iśḻïďe">
            <a:extLst>
              <a:ext uri="{FF2B5EF4-FFF2-40B4-BE49-F238E27FC236}">
                <a16:creationId xmlns:a16="http://schemas.microsoft.com/office/drawing/2014/main" id="{447BE421-26AF-4369-B39E-D6FAC90020B9}"/>
              </a:ext>
            </a:extLst>
          </p:cNvPr>
          <p:cNvSpPr txBox="1"/>
          <p:nvPr/>
        </p:nvSpPr>
        <p:spPr>
          <a:xfrm>
            <a:off x="815719" y="2203475"/>
            <a:ext cx="5555762" cy="6372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</a:t>
            </a:r>
            <a:r>
              <a:rPr lang="en-US" altLang="zh-CN" sz="1100"/>
              <a:t>adapt </a:t>
            </a:r>
            <a:r>
              <a:rPr lang="en-US" altLang="zh-CN" sz="100"/>
              <a:t> </a:t>
            </a:r>
            <a:r>
              <a:rPr lang="en-US" altLang="zh-CN" sz="1100"/>
              <a:t>to </a:t>
            </a:r>
            <a:r>
              <a:rPr lang="en-US" altLang="zh-CN" sz="1100" dirty="0"/>
              <a:t>Chinese typesetting, use the reference line in PPT.</a:t>
            </a:r>
          </a:p>
        </p:txBody>
      </p:sp>
      <p:sp>
        <p:nvSpPr>
          <p:cNvPr id="31" name="iṡļïḓè">
            <a:extLst>
              <a:ext uri="{FF2B5EF4-FFF2-40B4-BE49-F238E27FC236}">
                <a16:creationId xmlns:a16="http://schemas.microsoft.com/office/drawing/2014/main" id="{2EBFBE3B-D9FC-4F89-BB97-408F406082BC}"/>
              </a:ext>
            </a:extLst>
          </p:cNvPr>
          <p:cNvSpPr txBox="1"/>
          <p:nvPr/>
        </p:nvSpPr>
        <p:spPr>
          <a:xfrm>
            <a:off x="815719" y="1516497"/>
            <a:ext cx="5555762" cy="4320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000" b="1" dirty="0"/>
              <a:t>Unified fonts </a:t>
            </a:r>
            <a:r>
              <a:rPr lang="en-US" sz="2000" b="1"/>
              <a:t>make read</a:t>
            </a:r>
            <a:r>
              <a:rPr lang="en-US" sz="100" b="1"/>
              <a:t> </a:t>
            </a:r>
            <a:r>
              <a:rPr lang="en-US" sz="2000" b="1"/>
              <a:t>ing </a:t>
            </a:r>
            <a:r>
              <a:rPr lang="en-US" sz="2000" b="1" dirty="0"/>
              <a:t>more fluent.</a:t>
            </a:r>
          </a:p>
        </p:txBody>
      </p:sp>
      <p:grpSp>
        <p:nvGrpSpPr>
          <p:cNvPr id="32" name="i$ḻiďè">
            <a:extLst>
              <a:ext uri="{FF2B5EF4-FFF2-40B4-BE49-F238E27FC236}">
                <a16:creationId xmlns:a16="http://schemas.microsoft.com/office/drawing/2014/main" id="{60AFD19B-901B-4228-A903-5B9E67D6CA00}"/>
              </a:ext>
            </a:extLst>
          </p:cNvPr>
          <p:cNvGrpSpPr/>
          <p:nvPr/>
        </p:nvGrpSpPr>
        <p:grpSpPr>
          <a:xfrm>
            <a:off x="940277" y="2075986"/>
            <a:ext cx="528630" cy="0"/>
            <a:chOff x="784958" y="2463718"/>
            <a:chExt cx="528630" cy="0"/>
          </a:xfrm>
        </p:grpSpPr>
        <p:cxnSp>
          <p:nvCxnSpPr>
            <p:cNvPr id="33" name="iś1îḍe">
              <a:extLst>
                <a:ext uri="{FF2B5EF4-FFF2-40B4-BE49-F238E27FC236}">
                  <a16:creationId xmlns:a16="http://schemas.microsoft.com/office/drawing/2014/main" id="{4E4DDEA7-1A23-4C95-B9CC-EC7B40A12B34}"/>
                </a:ext>
              </a:extLst>
            </p:cNvPr>
            <p:cNvCxnSpPr/>
            <p:nvPr/>
          </p:nvCxnSpPr>
          <p:spPr>
            <a:xfrm>
              <a:off x="784958" y="2463718"/>
              <a:ext cx="36000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iśľïḋe">
              <a:extLst>
                <a:ext uri="{FF2B5EF4-FFF2-40B4-BE49-F238E27FC236}">
                  <a16:creationId xmlns:a16="http://schemas.microsoft.com/office/drawing/2014/main" id="{29FF24A2-D9D9-4959-8C35-6F7A03047F9C}"/>
                </a:ext>
              </a:extLst>
            </p:cNvPr>
            <p:cNvCxnSpPr/>
            <p:nvPr/>
          </p:nvCxnSpPr>
          <p:spPr>
            <a:xfrm>
              <a:off x="1242156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íşḻíḑe">
              <a:extLst>
                <a:ext uri="{FF2B5EF4-FFF2-40B4-BE49-F238E27FC236}">
                  <a16:creationId xmlns:a16="http://schemas.microsoft.com/office/drawing/2014/main" id="{253A1DE7-774B-436B-90CD-7A2C909098C0}"/>
                </a:ext>
              </a:extLst>
            </p:cNvPr>
            <p:cNvCxnSpPr/>
            <p:nvPr/>
          </p:nvCxnSpPr>
          <p:spPr>
            <a:xfrm>
              <a:off x="1313588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iṣļiďê">
            <a:extLst>
              <a:ext uri="{FF2B5EF4-FFF2-40B4-BE49-F238E27FC236}">
                <a16:creationId xmlns:a16="http://schemas.microsoft.com/office/drawing/2014/main" id="{A96D674F-62E5-43FE-9E5C-8479ED1834BF}"/>
              </a:ext>
            </a:extLst>
          </p:cNvPr>
          <p:cNvGrpSpPr/>
          <p:nvPr/>
        </p:nvGrpSpPr>
        <p:grpSpPr>
          <a:xfrm>
            <a:off x="1376346" y="3857591"/>
            <a:ext cx="1702037" cy="1192702"/>
            <a:chOff x="8661000" y="1781570"/>
            <a:chExt cx="2295000" cy="1109831"/>
          </a:xfrm>
        </p:grpSpPr>
        <p:sp>
          <p:nvSpPr>
            <p:cNvPr id="27" name="ïṣľîḋè">
              <a:extLst>
                <a:ext uri="{FF2B5EF4-FFF2-40B4-BE49-F238E27FC236}">
                  <a16:creationId xmlns:a16="http://schemas.microsoft.com/office/drawing/2014/main" id="{B6FC1CBD-177C-43DA-9B75-0D8BA400E55C}"/>
                </a:ext>
              </a:extLst>
            </p:cNvPr>
            <p:cNvSpPr txBox="1"/>
            <p:nvPr/>
          </p:nvSpPr>
          <p:spPr>
            <a:xfrm>
              <a:off x="8661000" y="1781570"/>
              <a:ext cx="22950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</a:t>
              </a:r>
              <a:r>
                <a:rPr kumimoji="0" lang="de-DE" sz="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here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ïšḻîďe">
              <a:extLst>
                <a:ext uri="{FF2B5EF4-FFF2-40B4-BE49-F238E27FC236}">
                  <a16:creationId xmlns:a16="http://schemas.microsoft.com/office/drawing/2014/main" id="{8AADCC1A-7937-4346-AE99-58B4AE8CF0DE}"/>
                </a:ext>
              </a:extLst>
            </p:cNvPr>
            <p:cNvSpPr txBox="1"/>
            <p:nvPr/>
          </p:nvSpPr>
          <p:spPr>
            <a:xfrm>
              <a:off x="8661000" y="2174082"/>
              <a:ext cx="2295000" cy="717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Supporting text here. </a:t>
              </a:r>
            </a:p>
            <a:p>
              <a:pPr algn="ctr">
                <a:spcBef>
                  <a:spcPct val="0"/>
                </a:spcBef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… </a:t>
              </a:r>
              <a:r>
                <a:rPr lang="en-US" altLang="zh-CN" sz="11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15" name="íṩḻîḑé">
            <a:extLst>
              <a:ext uri="{FF2B5EF4-FFF2-40B4-BE49-F238E27FC236}">
                <a16:creationId xmlns:a16="http://schemas.microsoft.com/office/drawing/2014/main" id="{B147D61B-CA68-4E3C-B541-87C91EAF73C8}"/>
              </a:ext>
            </a:extLst>
          </p:cNvPr>
          <p:cNvGrpSpPr/>
          <p:nvPr/>
        </p:nvGrpSpPr>
        <p:grpSpPr>
          <a:xfrm>
            <a:off x="3446027" y="4408227"/>
            <a:ext cx="1702037" cy="1192702"/>
            <a:chOff x="8661000" y="1781570"/>
            <a:chExt cx="2295000" cy="1109831"/>
          </a:xfrm>
        </p:grpSpPr>
        <p:sp>
          <p:nvSpPr>
            <p:cNvPr id="25" name="î$1íḍê">
              <a:extLst>
                <a:ext uri="{FF2B5EF4-FFF2-40B4-BE49-F238E27FC236}">
                  <a16:creationId xmlns:a16="http://schemas.microsoft.com/office/drawing/2014/main" id="{3607536B-282B-4EB3-BDF9-B67D7DE984AD}"/>
                </a:ext>
              </a:extLst>
            </p:cNvPr>
            <p:cNvSpPr txBox="1"/>
            <p:nvPr/>
          </p:nvSpPr>
          <p:spPr>
            <a:xfrm>
              <a:off x="8661000" y="1781570"/>
              <a:ext cx="22950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</a:t>
              </a:r>
              <a:r>
                <a:rPr kumimoji="0" lang="de-DE" sz="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íṥļïďè">
              <a:extLst>
                <a:ext uri="{FF2B5EF4-FFF2-40B4-BE49-F238E27FC236}">
                  <a16:creationId xmlns:a16="http://schemas.microsoft.com/office/drawing/2014/main" id="{8304214C-E819-411D-B8FA-15954DF5C41E}"/>
                </a:ext>
              </a:extLst>
            </p:cNvPr>
            <p:cNvSpPr txBox="1"/>
            <p:nvPr/>
          </p:nvSpPr>
          <p:spPr>
            <a:xfrm>
              <a:off x="8661000" y="2174082"/>
              <a:ext cx="2295000" cy="717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Supporting text here. </a:t>
              </a:r>
            </a:p>
            <a:p>
              <a:pPr algn="ctr">
                <a:spcBef>
                  <a:spcPct val="0"/>
                </a:spcBef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… </a:t>
              </a:r>
              <a:r>
                <a:rPr lang="en-US" altLang="zh-CN" sz="11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16" name="îSľiḓé">
            <a:extLst>
              <a:ext uri="{FF2B5EF4-FFF2-40B4-BE49-F238E27FC236}">
                <a16:creationId xmlns:a16="http://schemas.microsoft.com/office/drawing/2014/main" id="{051168FE-DC98-4266-A020-0231B7E439A5}"/>
              </a:ext>
            </a:extLst>
          </p:cNvPr>
          <p:cNvGrpSpPr/>
          <p:nvPr/>
        </p:nvGrpSpPr>
        <p:grpSpPr>
          <a:xfrm>
            <a:off x="5515708" y="3857591"/>
            <a:ext cx="1702037" cy="1192702"/>
            <a:chOff x="8661000" y="1781570"/>
            <a:chExt cx="2295000" cy="1109831"/>
          </a:xfrm>
        </p:grpSpPr>
        <p:sp>
          <p:nvSpPr>
            <p:cNvPr id="23" name="ïṥḻiďè">
              <a:extLst>
                <a:ext uri="{FF2B5EF4-FFF2-40B4-BE49-F238E27FC236}">
                  <a16:creationId xmlns:a16="http://schemas.microsoft.com/office/drawing/2014/main" id="{754C0327-F1AD-4FDE-B729-BA7B3F4B3697}"/>
                </a:ext>
              </a:extLst>
            </p:cNvPr>
            <p:cNvSpPr txBox="1"/>
            <p:nvPr/>
          </p:nvSpPr>
          <p:spPr>
            <a:xfrm>
              <a:off x="8661000" y="1781570"/>
              <a:ext cx="22950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</a:t>
              </a:r>
              <a:r>
                <a:rPr kumimoji="0" lang="de-DE" sz="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íş1ïde">
              <a:extLst>
                <a:ext uri="{FF2B5EF4-FFF2-40B4-BE49-F238E27FC236}">
                  <a16:creationId xmlns:a16="http://schemas.microsoft.com/office/drawing/2014/main" id="{82A5AC51-128D-4E8C-9E42-F26FF94C3688}"/>
                </a:ext>
              </a:extLst>
            </p:cNvPr>
            <p:cNvSpPr txBox="1"/>
            <p:nvPr/>
          </p:nvSpPr>
          <p:spPr>
            <a:xfrm>
              <a:off x="8661000" y="2174082"/>
              <a:ext cx="2295000" cy="717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Supporting text here. </a:t>
              </a:r>
            </a:p>
            <a:p>
              <a:pPr algn="ctr">
                <a:spcBef>
                  <a:spcPct val="0"/>
                </a:spcBef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… </a:t>
              </a:r>
              <a:r>
                <a:rPr lang="en-US" altLang="zh-CN" sz="11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17" name="iṩ1ïḍé">
            <a:extLst>
              <a:ext uri="{FF2B5EF4-FFF2-40B4-BE49-F238E27FC236}">
                <a16:creationId xmlns:a16="http://schemas.microsoft.com/office/drawing/2014/main" id="{0B270C70-5D44-4E0E-ABE4-225BB039A117}"/>
              </a:ext>
            </a:extLst>
          </p:cNvPr>
          <p:cNvGrpSpPr/>
          <p:nvPr/>
        </p:nvGrpSpPr>
        <p:grpSpPr>
          <a:xfrm>
            <a:off x="7585389" y="4408227"/>
            <a:ext cx="1702037" cy="1192702"/>
            <a:chOff x="8661000" y="1781570"/>
            <a:chExt cx="2295000" cy="1109831"/>
          </a:xfrm>
        </p:grpSpPr>
        <p:sp>
          <p:nvSpPr>
            <p:cNvPr id="21" name="ïṩ1îḋé">
              <a:extLst>
                <a:ext uri="{FF2B5EF4-FFF2-40B4-BE49-F238E27FC236}">
                  <a16:creationId xmlns:a16="http://schemas.microsoft.com/office/drawing/2014/main" id="{6C91A2C8-B619-4F2A-98AD-C55F21ED24C4}"/>
                </a:ext>
              </a:extLst>
            </p:cNvPr>
            <p:cNvSpPr txBox="1"/>
            <p:nvPr/>
          </p:nvSpPr>
          <p:spPr>
            <a:xfrm>
              <a:off x="8661000" y="1781570"/>
              <a:ext cx="22950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</a:t>
              </a:r>
              <a:r>
                <a:rPr kumimoji="0" lang="de-DE" sz="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ïSḻîďê">
              <a:extLst>
                <a:ext uri="{FF2B5EF4-FFF2-40B4-BE49-F238E27FC236}">
                  <a16:creationId xmlns:a16="http://schemas.microsoft.com/office/drawing/2014/main" id="{0442BABD-D9AD-444B-A2EE-91D6E87EF91B}"/>
                </a:ext>
              </a:extLst>
            </p:cNvPr>
            <p:cNvSpPr txBox="1"/>
            <p:nvPr/>
          </p:nvSpPr>
          <p:spPr>
            <a:xfrm>
              <a:off x="8661000" y="2174082"/>
              <a:ext cx="2295000" cy="717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Supporting text here. </a:t>
              </a:r>
            </a:p>
            <a:p>
              <a:pPr algn="ctr">
                <a:spcBef>
                  <a:spcPct val="0"/>
                </a:spcBef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… </a:t>
              </a:r>
              <a:r>
                <a:rPr lang="en-US" altLang="zh-CN" sz="11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18" name="îśḷíďê">
            <a:extLst>
              <a:ext uri="{FF2B5EF4-FFF2-40B4-BE49-F238E27FC236}">
                <a16:creationId xmlns:a16="http://schemas.microsoft.com/office/drawing/2014/main" id="{713079D5-175C-4656-BEF5-D9847E5AECA7}"/>
              </a:ext>
            </a:extLst>
          </p:cNvPr>
          <p:cNvGrpSpPr/>
          <p:nvPr/>
        </p:nvGrpSpPr>
        <p:grpSpPr>
          <a:xfrm>
            <a:off x="9655070" y="3857591"/>
            <a:ext cx="1702037" cy="1192702"/>
            <a:chOff x="8661000" y="1781570"/>
            <a:chExt cx="2295000" cy="1109831"/>
          </a:xfrm>
        </p:grpSpPr>
        <p:sp>
          <p:nvSpPr>
            <p:cNvPr id="19" name="îṣlîḋé">
              <a:extLst>
                <a:ext uri="{FF2B5EF4-FFF2-40B4-BE49-F238E27FC236}">
                  <a16:creationId xmlns:a16="http://schemas.microsoft.com/office/drawing/2014/main" id="{D5687754-04E7-4324-89C6-019C1CD54901}"/>
                </a:ext>
              </a:extLst>
            </p:cNvPr>
            <p:cNvSpPr txBox="1"/>
            <p:nvPr/>
          </p:nvSpPr>
          <p:spPr>
            <a:xfrm>
              <a:off x="8661000" y="1781570"/>
              <a:ext cx="22950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</a:t>
              </a:r>
              <a:r>
                <a:rPr kumimoji="0" lang="de-DE" sz="1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re</a:t>
              </a:r>
              <a:endPara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ŝľíďè">
              <a:extLst>
                <a:ext uri="{FF2B5EF4-FFF2-40B4-BE49-F238E27FC236}">
                  <a16:creationId xmlns:a16="http://schemas.microsoft.com/office/drawing/2014/main" id="{CFCFD2B5-680A-46CA-BE3E-148E83248755}"/>
                </a:ext>
              </a:extLst>
            </p:cNvPr>
            <p:cNvSpPr txBox="1"/>
            <p:nvPr/>
          </p:nvSpPr>
          <p:spPr>
            <a:xfrm>
              <a:off x="8661000" y="2174082"/>
              <a:ext cx="2295000" cy="717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Supporting text here. </a:t>
              </a:r>
            </a:p>
            <a:p>
              <a:pPr algn="ctr">
                <a:spcBef>
                  <a:spcPct val="0"/>
                </a:spcBef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… </a:t>
              </a:r>
              <a:r>
                <a:rPr lang="en-US" altLang="zh-CN" sz="1100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2" name="iŝļïḋè">
            <a:extLst>
              <a:ext uri="{FF2B5EF4-FFF2-40B4-BE49-F238E27FC236}">
                <a16:creationId xmlns:a16="http://schemas.microsoft.com/office/drawing/2014/main" id="{D8767B0D-84A7-4DF9-8C46-2F3340EE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55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ṣ1idê">
            <a:extLst>
              <a:ext uri="{FF2B5EF4-FFF2-40B4-BE49-F238E27FC236}">
                <a16:creationId xmlns:a16="http://schemas.microsoft.com/office/drawing/2014/main" id="{3EA3EE4A-65EA-46DC-BE48-4CA854E93C88}"/>
              </a:ext>
            </a:extLst>
          </p:cNvPr>
          <p:cNvSpPr/>
          <p:nvPr/>
        </p:nvSpPr>
        <p:spPr>
          <a:xfrm>
            <a:off x="0" y="0"/>
            <a:ext cx="12192000" cy="3552092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64340" b="-6434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îṧļiḋê">
            <a:extLst>
              <a:ext uri="{FF2B5EF4-FFF2-40B4-BE49-F238E27FC236}">
                <a16:creationId xmlns:a16="http://schemas.microsoft.com/office/drawing/2014/main" id="{08CD7AB3-9658-4E2F-8F31-37C3315345B6}"/>
              </a:ext>
            </a:extLst>
          </p:cNvPr>
          <p:cNvSpPr/>
          <p:nvPr/>
        </p:nvSpPr>
        <p:spPr>
          <a:xfrm>
            <a:off x="5652917" y="3749776"/>
            <a:ext cx="5686141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</a:t>
            </a:r>
            <a:r>
              <a:rPr lang="en-US" altLang="zh-CN" sz="1100"/>
              <a:t>. A</a:t>
            </a:r>
            <a:r>
              <a:rPr lang="en-US" altLang="zh-CN" sz="100"/>
              <a:t> </a:t>
            </a:r>
            <a:r>
              <a:rPr lang="en-US" altLang="zh-CN" sz="1100"/>
              <a:t>djust </a:t>
            </a:r>
            <a:r>
              <a:rPr lang="en-US" altLang="zh-CN" sz="1100" dirty="0"/>
              <a:t>the spacing to adapt to Chinese typesetting, use the reference line in PPT.</a:t>
            </a:r>
          </a:p>
        </p:txBody>
      </p:sp>
      <p:sp>
        <p:nvSpPr>
          <p:cNvPr id="25" name="í$lîḓé">
            <a:extLst>
              <a:ext uri="{FF2B5EF4-FFF2-40B4-BE49-F238E27FC236}">
                <a16:creationId xmlns:a16="http://schemas.microsoft.com/office/drawing/2014/main" id="{B44B0B1C-92B5-41FA-AD98-55DC4C51348E}"/>
              </a:ext>
            </a:extLst>
          </p:cNvPr>
          <p:cNvSpPr/>
          <p:nvPr/>
        </p:nvSpPr>
        <p:spPr>
          <a:xfrm>
            <a:off x="940399" y="2162174"/>
            <a:ext cx="4117376" cy="3677829"/>
          </a:xfrm>
          <a:prstGeom prst="roundRect">
            <a:avLst>
              <a:gd name="adj" fmla="val 6988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5" name="íṩ1îḍe">
            <a:extLst>
              <a:ext uri="{FF2B5EF4-FFF2-40B4-BE49-F238E27FC236}">
                <a16:creationId xmlns:a16="http://schemas.microsoft.com/office/drawing/2014/main" id="{BED3B67C-BF7C-488E-AB27-61BB902251B5}"/>
              </a:ext>
            </a:extLst>
          </p:cNvPr>
          <p:cNvSpPr txBox="1"/>
          <p:nvPr/>
        </p:nvSpPr>
        <p:spPr>
          <a:xfrm>
            <a:off x="1602420" y="3078080"/>
            <a:ext cx="2793334" cy="18460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Un</a:t>
            </a:r>
            <a:r>
              <a:rPr kumimoji="0" lang="en-US" sz="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ified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fonts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make reading more fluent.</a:t>
            </a:r>
          </a:p>
        </p:txBody>
      </p:sp>
      <p:sp>
        <p:nvSpPr>
          <p:cNvPr id="32" name="íš1íḑé">
            <a:extLst>
              <a:ext uri="{FF2B5EF4-FFF2-40B4-BE49-F238E27FC236}">
                <a16:creationId xmlns:a16="http://schemas.microsoft.com/office/drawing/2014/main" id="{8E4A6A1C-E71A-4DCC-BFD8-88924AFC4C60}"/>
              </a:ext>
            </a:extLst>
          </p:cNvPr>
          <p:cNvSpPr/>
          <p:nvPr/>
        </p:nvSpPr>
        <p:spPr>
          <a:xfrm>
            <a:off x="5436361" y="5451007"/>
            <a:ext cx="1319277" cy="388996"/>
          </a:xfrm>
          <a:prstGeom prst="rect">
            <a:avLst/>
          </a:prstGeom>
          <a:noFill/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33" name="îṩľîḋé">
            <a:extLst>
              <a:ext uri="{FF2B5EF4-FFF2-40B4-BE49-F238E27FC236}">
                <a16:creationId xmlns:a16="http://schemas.microsoft.com/office/drawing/2014/main" id="{D18E4B5D-16CC-40A1-9572-4C555D7366D4}"/>
              </a:ext>
            </a:extLst>
          </p:cNvPr>
          <p:cNvGrpSpPr/>
          <p:nvPr/>
        </p:nvGrpSpPr>
        <p:grpSpPr>
          <a:xfrm>
            <a:off x="5890899" y="5040809"/>
            <a:ext cx="410200" cy="410198"/>
            <a:chOff x="6470043" y="1482403"/>
            <a:chExt cx="410200" cy="410198"/>
          </a:xfrm>
        </p:grpSpPr>
        <p:sp>
          <p:nvSpPr>
            <p:cNvPr id="34" name="íṣļîḓe">
              <a:extLst>
                <a:ext uri="{FF2B5EF4-FFF2-40B4-BE49-F238E27FC236}">
                  <a16:creationId xmlns:a16="http://schemas.microsoft.com/office/drawing/2014/main" id="{54AAC638-5974-4CAF-9972-4551D382644B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ïsľïḍe">
              <a:extLst>
                <a:ext uri="{FF2B5EF4-FFF2-40B4-BE49-F238E27FC236}">
                  <a16:creationId xmlns:a16="http://schemas.microsoft.com/office/drawing/2014/main" id="{87017E9C-F428-4063-9B42-762F956C977F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iSļïďê">
            <a:extLst>
              <a:ext uri="{FF2B5EF4-FFF2-40B4-BE49-F238E27FC236}">
                <a16:creationId xmlns:a16="http://schemas.microsoft.com/office/drawing/2014/main" id="{831467BE-1761-4F41-B4B3-DE1319A3EBB6}"/>
              </a:ext>
            </a:extLst>
          </p:cNvPr>
          <p:cNvSpPr/>
          <p:nvPr/>
        </p:nvSpPr>
        <p:spPr>
          <a:xfrm>
            <a:off x="6950836" y="5451007"/>
            <a:ext cx="1319277" cy="388996"/>
          </a:xfrm>
          <a:prstGeom prst="rect">
            <a:avLst/>
          </a:prstGeom>
          <a:noFill/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66" name="îṧlïḓe">
            <a:extLst>
              <a:ext uri="{FF2B5EF4-FFF2-40B4-BE49-F238E27FC236}">
                <a16:creationId xmlns:a16="http://schemas.microsoft.com/office/drawing/2014/main" id="{32A3519D-352E-4032-AEE5-AB6B4CB4011F}"/>
              </a:ext>
            </a:extLst>
          </p:cNvPr>
          <p:cNvGrpSpPr/>
          <p:nvPr/>
        </p:nvGrpSpPr>
        <p:grpSpPr>
          <a:xfrm>
            <a:off x="7405374" y="5040809"/>
            <a:ext cx="410200" cy="410198"/>
            <a:chOff x="6470043" y="1482403"/>
            <a:chExt cx="410200" cy="410198"/>
          </a:xfrm>
        </p:grpSpPr>
        <p:sp>
          <p:nvSpPr>
            <p:cNvPr id="67" name="ï$1iḍê">
              <a:extLst>
                <a:ext uri="{FF2B5EF4-FFF2-40B4-BE49-F238E27FC236}">
                  <a16:creationId xmlns:a16="http://schemas.microsoft.com/office/drawing/2014/main" id="{82DF4DCF-BAF3-4DAB-B978-2A9D800C87F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íṧḻîde">
              <a:extLst>
                <a:ext uri="{FF2B5EF4-FFF2-40B4-BE49-F238E27FC236}">
                  <a16:creationId xmlns:a16="http://schemas.microsoft.com/office/drawing/2014/main" id="{74F61465-94C9-4796-ADC9-797D649E258B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ïṣḷiďè">
            <a:extLst>
              <a:ext uri="{FF2B5EF4-FFF2-40B4-BE49-F238E27FC236}">
                <a16:creationId xmlns:a16="http://schemas.microsoft.com/office/drawing/2014/main" id="{DD4EC35E-2B39-43C3-8324-2D1B60D810C8}"/>
              </a:ext>
            </a:extLst>
          </p:cNvPr>
          <p:cNvSpPr/>
          <p:nvPr/>
        </p:nvSpPr>
        <p:spPr>
          <a:xfrm>
            <a:off x="8465311" y="5451007"/>
            <a:ext cx="1319277" cy="388996"/>
          </a:xfrm>
          <a:prstGeom prst="rect">
            <a:avLst/>
          </a:prstGeom>
          <a:noFill/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63" name="îṩľiḋé">
            <a:extLst>
              <a:ext uri="{FF2B5EF4-FFF2-40B4-BE49-F238E27FC236}">
                <a16:creationId xmlns:a16="http://schemas.microsoft.com/office/drawing/2014/main" id="{38231E37-11E9-4244-934D-58BACD02D70D}"/>
              </a:ext>
            </a:extLst>
          </p:cNvPr>
          <p:cNvGrpSpPr/>
          <p:nvPr/>
        </p:nvGrpSpPr>
        <p:grpSpPr>
          <a:xfrm>
            <a:off x="8919849" y="5040809"/>
            <a:ext cx="410200" cy="410198"/>
            <a:chOff x="6470043" y="1482403"/>
            <a:chExt cx="410200" cy="410198"/>
          </a:xfrm>
        </p:grpSpPr>
        <p:sp>
          <p:nvSpPr>
            <p:cNvPr id="64" name="išļîďè">
              <a:extLst>
                <a:ext uri="{FF2B5EF4-FFF2-40B4-BE49-F238E27FC236}">
                  <a16:creationId xmlns:a16="http://schemas.microsoft.com/office/drawing/2014/main" id="{16A7D8D6-6023-4C5F-A994-9D2FBC0F07DF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íṩḷíďé">
              <a:extLst>
                <a:ext uri="{FF2B5EF4-FFF2-40B4-BE49-F238E27FC236}">
                  <a16:creationId xmlns:a16="http://schemas.microsoft.com/office/drawing/2014/main" id="{3C3F6B3D-157D-4F5C-9127-CBAD712F3FC9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ïŝḷîḍé">
            <a:extLst>
              <a:ext uri="{FF2B5EF4-FFF2-40B4-BE49-F238E27FC236}">
                <a16:creationId xmlns:a16="http://schemas.microsoft.com/office/drawing/2014/main" id="{A6E75597-5EDE-412C-8173-2718C29EA582}"/>
              </a:ext>
            </a:extLst>
          </p:cNvPr>
          <p:cNvSpPr/>
          <p:nvPr/>
        </p:nvSpPr>
        <p:spPr>
          <a:xfrm>
            <a:off x="9979786" y="5451007"/>
            <a:ext cx="1319277" cy="388996"/>
          </a:xfrm>
          <a:prstGeom prst="rect">
            <a:avLst/>
          </a:prstGeom>
          <a:noFill/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grpSp>
        <p:nvGrpSpPr>
          <p:cNvPr id="60" name="iṡḻíḓè">
            <a:extLst>
              <a:ext uri="{FF2B5EF4-FFF2-40B4-BE49-F238E27FC236}">
                <a16:creationId xmlns:a16="http://schemas.microsoft.com/office/drawing/2014/main" id="{8E143F9F-7AF4-4CD0-A087-DDE4590523D6}"/>
              </a:ext>
            </a:extLst>
          </p:cNvPr>
          <p:cNvGrpSpPr/>
          <p:nvPr/>
        </p:nvGrpSpPr>
        <p:grpSpPr>
          <a:xfrm>
            <a:off x="10434324" y="5040809"/>
            <a:ext cx="410200" cy="410198"/>
            <a:chOff x="6470043" y="1482403"/>
            <a:chExt cx="410200" cy="410198"/>
          </a:xfrm>
        </p:grpSpPr>
        <p:sp>
          <p:nvSpPr>
            <p:cNvPr id="61" name="iṥḻiḋè">
              <a:extLst>
                <a:ext uri="{FF2B5EF4-FFF2-40B4-BE49-F238E27FC236}">
                  <a16:creationId xmlns:a16="http://schemas.microsoft.com/office/drawing/2014/main" id="{D4C7EA6A-75A1-46A0-AF00-DB538840C9D1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ïṧḻîdé">
              <a:extLst>
                <a:ext uri="{FF2B5EF4-FFF2-40B4-BE49-F238E27FC236}">
                  <a16:creationId xmlns:a16="http://schemas.microsoft.com/office/drawing/2014/main" id="{368D45D8-C58A-4FF0-A541-C929F27E6A73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182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ḻ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ṣḷide">
            <a:extLst>
              <a:ext uri="{FF2B5EF4-FFF2-40B4-BE49-F238E27FC236}">
                <a16:creationId xmlns:a16="http://schemas.microsoft.com/office/drawing/2014/main" id="{0096DCA9-789A-46DC-A808-48D691045FD4}"/>
              </a:ext>
            </a:extLst>
          </p:cNvPr>
          <p:cNvGrpSpPr/>
          <p:nvPr/>
        </p:nvGrpSpPr>
        <p:grpSpPr>
          <a:xfrm>
            <a:off x="726290" y="1943100"/>
            <a:ext cx="2563010" cy="3717152"/>
            <a:chOff x="4738318" y="1531640"/>
            <a:chExt cx="2715364" cy="3938112"/>
          </a:xfrm>
        </p:grpSpPr>
        <p:sp>
          <p:nvSpPr>
            <p:cNvPr id="13" name="îş1îďê">
              <a:extLst>
                <a:ext uri="{FF2B5EF4-FFF2-40B4-BE49-F238E27FC236}">
                  <a16:creationId xmlns:a16="http://schemas.microsoft.com/office/drawing/2014/main" id="{6603707C-C4CB-40AE-8E64-348EF09D837D}"/>
                </a:ext>
              </a:extLst>
            </p:cNvPr>
            <p:cNvSpPr/>
            <p:nvPr/>
          </p:nvSpPr>
          <p:spPr>
            <a:xfrm>
              <a:off x="5829300" y="1531640"/>
              <a:ext cx="5334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ïŝ1iḍè">
              <a:extLst>
                <a:ext uri="{FF2B5EF4-FFF2-40B4-BE49-F238E27FC236}">
                  <a16:creationId xmlns:a16="http://schemas.microsoft.com/office/drawing/2014/main" id="{BDCC59FD-E8EC-41F6-BA00-BEFAB5CCE728}"/>
                </a:ext>
              </a:extLst>
            </p:cNvPr>
            <p:cNvSpPr/>
            <p:nvPr/>
          </p:nvSpPr>
          <p:spPr>
            <a:xfrm>
              <a:off x="5257800" y="2250015"/>
              <a:ext cx="1676400" cy="1676400"/>
            </a:xfrm>
            <a:prstGeom prst="roundRect">
              <a:avLst>
                <a:gd name="adj" fmla="val 9091"/>
              </a:avLst>
            </a:prstGeom>
            <a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48" r="-2484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î$1íḑe">
              <a:extLst>
                <a:ext uri="{FF2B5EF4-FFF2-40B4-BE49-F238E27FC236}">
                  <a16:creationId xmlns:a16="http://schemas.microsoft.com/office/drawing/2014/main" id="{F95E9E07-A0E1-448B-AF4C-396AEC69A36E}"/>
                </a:ext>
              </a:extLst>
            </p:cNvPr>
            <p:cNvGrpSpPr/>
            <p:nvPr/>
          </p:nvGrpSpPr>
          <p:grpSpPr>
            <a:xfrm>
              <a:off x="4738318" y="4111390"/>
              <a:ext cx="2715364" cy="1358362"/>
              <a:chOff x="4738318" y="4130387"/>
              <a:chExt cx="2715364" cy="1358362"/>
            </a:xfrm>
          </p:grpSpPr>
          <p:sp>
            <p:nvSpPr>
              <p:cNvPr id="16" name="îṡļiḍé">
                <a:extLst>
                  <a:ext uri="{FF2B5EF4-FFF2-40B4-BE49-F238E27FC236}">
                    <a16:creationId xmlns:a16="http://schemas.microsoft.com/office/drawing/2014/main" id="{6668F875-DAE6-43FA-ABCE-CE745C944A06}"/>
                  </a:ext>
                </a:extLst>
              </p:cNvPr>
              <p:cNvSpPr/>
              <p:nvPr/>
            </p:nvSpPr>
            <p:spPr bwMode="auto">
              <a:xfrm>
                <a:off x="4738318" y="4572192"/>
                <a:ext cx="2715364" cy="916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Copy </a:t>
                </a:r>
                <a:r>
                  <a:rPr lang="en-US" altLang="zh-CN" sz="1200"/>
                  <a:t>paste font</a:t>
                </a:r>
                <a:r>
                  <a:rPr lang="en-US" altLang="zh-CN" sz="100"/>
                  <a:t> </a:t>
                </a:r>
                <a:r>
                  <a:rPr lang="en-US" altLang="zh-CN" sz="1200"/>
                  <a:t>s</a:t>
                </a:r>
                <a:r>
                  <a:rPr lang="en-US" altLang="zh-CN" sz="1200" dirty="0"/>
                  <a:t>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……</a:t>
                </a:r>
              </a:p>
            </p:txBody>
          </p:sp>
          <p:sp>
            <p:nvSpPr>
              <p:cNvPr id="17" name="îṣḻiďe">
                <a:extLst>
                  <a:ext uri="{FF2B5EF4-FFF2-40B4-BE49-F238E27FC236}">
                    <a16:creationId xmlns:a16="http://schemas.microsoft.com/office/drawing/2014/main" id="{39B8F6E6-4D67-4F4A-B864-135D81A1AA62}"/>
                  </a:ext>
                </a:extLst>
              </p:cNvPr>
              <p:cNvSpPr txBox="1"/>
              <p:nvPr/>
            </p:nvSpPr>
            <p:spPr bwMode="auto">
              <a:xfrm>
                <a:off x="4738318" y="4130387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/>
                  <a:t>Te</a:t>
                </a:r>
                <a:r>
                  <a:rPr lang="en-US" altLang="zh-CN" sz="100" b="1"/>
                  <a:t> </a:t>
                </a:r>
                <a:r>
                  <a:rPr lang="en-US" altLang="zh-CN" sz="2000" b="1"/>
                  <a:t>xt </a:t>
                </a:r>
                <a:r>
                  <a:rPr lang="en-US" altLang="zh-CN" sz="2000" b="1" dirty="0"/>
                  <a:t>here</a:t>
                </a:r>
              </a:p>
            </p:txBody>
          </p:sp>
        </p:grpSp>
      </p:grpSp>
      <p:grpSp>
        <p:nvGrpSpPr>
          <p:cNvPr id="6" name="îSľïḍè">
            <a:extLst>
              <a:ext uri="{FF2B5EF4-FFF2-40B4-BE49-F238E27FC236}">
                <a16:creationId xmlns:a16="http://schemas.microsoft.com/office/drawing/2014/main" id="{A101B92E-1434-41A8-B38D-EB0328D0C002}"/>
              </a:ext>
            </a:extLst>
          </p:cNvPr>
          <p:cNvGrpSpPr/>
          <p:nvPr/>
        </p:nvGrpSpPr>
        <p:grpSpPr>
          <a:xfrm>
            <a:off x="3430578" y="1943100"/>
            <a:ext cx="2563010" cy="3717152"/>
            <a:chOff x="4738318" y="1531640"/>
            <a:chExt cx="2715364" cy="3938112"/>
          </a:xfrm>
        </p:grpSpPr>
        <p:sp>
          <p:nvSpPr>
            <p:cNvPr id="8" name="ísḻiḓè">
              <a:extLst>
                <a:ext uri="{FF2B5EF4-FFF2-40B4-BE49-F238E27FC236}">
                  <a16:creationId xmlns:a16="http://schemas.microsoft.com/office/drawing/2014/main" id="{4907D9A3-5212-426C-8366-02FEA6014D2B}"/>
                </a:ext>
              </a:extLst>
            </p:cNvPr>
            <p:cNvSpPr/>
            <p:nvPr/>
          </p:nvSpPr>
          <p:spPr>
            <a:xfrm>
              <a:off x="5829300" y="1531640"/>
              <a:ext cx="5334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" name="íSľîďe">
              <a:extLst>
                <a:ext uri="{FF2B5EF4-FFF2-40B4-BE49-F238E27FC236}">
                  <a16:creationId xmlns:a16="http://schemas.microsoft.com/office/drawing/2014/main" id="{D4D81D51-732A-446B-9C11-22573D6D8C93}"/>
                </a:ext>
              </a:extLst>
            </p:cNvPr>
            <p:cNvSpPr/>
            <p:nvPr/>
          </p:nvSpPr>
          <p:spPr>
            <a:xfrm>
              <a:off x="5257800" y="2250015"/>
              <a:ext cx="1676400" cy="1676400"/>
            </a:xfrm>
            <a:prstGeom prst="roundRect">
              <a:avLst>
                <a:gd name="adj" fmla="val 9091"/>
              </a:avLst>
            </a:prstGeom>
            <a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48" r="-2484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íş1îḍê">
              <a:extLst>
                <a:ext uri="{FF2B5EF4-FFF2-40B4-BE49-F238E27FC236}">
                  <a16:creationId xmlns:a16="http://schemas.microsoft.com/office/drawing/2014/main" id="{38C611EC-6243-4BAD-996E-366E3C94B5A5}"/>
                </a:ext>
              </a:extLst>
            </p:cNvPr>
            <p:cNvGrpSpPr/>
            <p:nvPr/>
          </p:nvGrpSpPr>
          <p:grpSpPr>
            <a:xfrm>
              <a:off x="4738318" y="4111390"/>
              <a:ext cx="2715364" cy="1358362"/>
              <a:chOff x="4738318" y="4130387"/>
              <a:chExt cx="2715364" cy="1358362"/>
            </a:xfrm>
          </p:grpSpPr>
          <p:sp>
            <p:nvSpPr>
              <p:cNvPr id="11" name="îśľídè">
                <a:extLst>
                  <a:ext uri="{FF2B5EF4-FFF2-40B4-BE49-F238E27FC236}">
                    <a16:creationId xmlns:a16="http://schemas.microsoft.com/office/drawing/2014/main" id="{6A484DC6-39E3-47FC-838B-E7B7266B835C}"/>
                  </a:ext>
                </a:extLst>
              </p:cNvPr>
              <p:cNvSpPr/>
              <p:nvPr/>
            </p:nvSpPr>
            <p:spPr bwMode="auto">
              <a:xfrm>
                <a:off x="4738318" y="4572192"/>
                <a:ext cx="2715364" cy="916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Copy paste fonts. Choose the </a:t>
                </a:r>
                <a:r>
                  <a:rPr lang="en-US" altLang="zh-CN" sz="1200"/>
                  <a:t>only op</a:t>
                </a:r>
                <a:r>
                  <a:rPr lang="en-US" altLang="zh-CN" sz="100"/>
                  <a:t> </a:t>
                </a:r>
                <a:r>
                  <a:rPr lang="en-US" altLang="zh-CN" sz="1200"/>
                  <a:t>tion </a:t>
                </a:r>
                <a:r>
                  <a:rPr lang="en-US" altLang="zh-CN" sz="1200" dirty="0"/>
                  <a:t>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……</a:t>
                </a:r>
              </a:p>
            </p:txBody>
          </p:sp>
          <p:sp>
            <p:nvSpPr>
              <p:cNvPr id="12" name="ïṥḷïḑè">
                <a:extLst>
                  <a:ext uri="{FF2B5EF4-FFF2-40B4-BE49-F238E27FC236}">
                    <a16:creationId xmlns:a16="http://schemas.microsoft.com/office/drawing/2014/main" id="{7E5A08E5-580C-4F16-A10C-A906840DC7C0}"/>
                  </a:ext>
                </a:extLst>
              </p:cNvPr>
              <p:cNvSpPr txBox="1"/>
              <p:nvPr/>
            </p:nvSpPr>
            <p:spPr bwMode="auto">
              <a:xfrm>
                <a:off x="4738318" y="4130387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</a:t>
                </a:r>
                <a:r>
                  <a:rPr lang="en-US" altLang="zh-CN" sz="100" b="1" dirty="0"/>
                  <a:t> </a:t>
                </a:r>
                <a:r>
                  <a:rPr lang="en-US" altLang="zh-CN" sz="2000" b="1" dirty="0"/>
                  <a:t>here</a:t>
                </a:r>
              </a:p>
            </p:txBody>
          </p:sp>
        </p:grpSp>
      </p:grpSp>
      <p:grpSp>
        <p:nvGrpSpPr>
          <p:cNvPr id="33" name="ïŝḷïḋè">
            <a:extLst>
              <a:ext uri="{FF2B5EF4-FFF2-40B4-BE49-F238E27FC236}">
                <a16:creationId xmlns:a16="http://schemas.microsoft.com/office/drawing/2014/main" id="{E1EDF0C6-A016-4BBF-A10B-4E40FB966163}"/>
              </a:ext>
            </a:extLst>
          </p:cNvPr>
          <p:cNvGrpSpPr/>
          <p:nvPr/>
        </p:nvGrpSpPr>
        <p:grpSpPr>
          <a:xfrm>
            <a:off x="6134866" y="1943100"/>
            <a:ext cx="2563010" cy="3717152"/>
            <a:chOff x="4738318" y="1531640"/>
            <a:chExt cx="2715364" cy="3938112"/>
          </a:xfrm>
        </p:grpSpPr>
        <p:sp>
          <p:nvSpPr>
            <p:cNvPr id="34" name="iŝļíḓè">
              <a:extLst>
                <a:ext uri="{FF2B5EF4-FFF2-40B4-BE49-F238E27FC236}">
                  <a16:creationId xmlns:a16="http://schemas.microsoft.com/office/drawing/2014/main" id="{9F2C8C30-48F0-4CD7-BA68-032DDC6102D9}"/>
                </a:ext>
              </a:extLst>
            </p:cNvPr>
            <p:cNvSpPr/>
            <p:nvPr/>
          </p:nvSpPr>
          <p:spPr>
            <a:xfrm>
              <a:off x="5829300" y="1531640"/>
              <a:ext cx="5334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" name="işļîḓê">
              <a:extLst>
                <a:ext uri="{FF2B5EF4-FFF2-40B4-BE49-F238E27FC236}">
                  <a16:creationId xmlns:a16="http://schemas.microsoft.com/office/drawing/2014/main" id="{30239B19-BA0A-441A-BA13-1CD356803CE1}"/>
                </a:ext>
              </a:extLst>
            </p:cNvPr>
            <p:cNvSpPr/>
            <p:nvPr/>
          </p:nvSpPr>
          <p:spPr>
            <a:xfrm>
              <a:off x="5257800" y="2250015"/>
              <a:ext cx="1676400" cy="1676400"/>
            </a:xfrm>
            <a:prstGeom prst="roundRect">
              <a:avLst>
                <a:gd name="adj" fmla="val 9091"/>
              </a:avLst>
            </a:prstGeom>
            <a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48" r="-2484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6" name="išḷîḋe">
              <a:extLst>
                <a:ext uri="{FF2B5EF4-FFF2-40B4-BE49-F238E27FC236}">
                  <a16:creationId xmlns:a16="http://schemas.microsoft.com/office/drawing/2014/main" id="{3FAD11FB-E266-4969-82D6-7C4C682B797A}"/>
                </a:ext>
              </a:extLst>
            </p:cNvPr>
            <p:cNvGrpSpPr/>
            <p:nvPr/>
          </p:nvGrpSpPr>
          <p:grpSpPr>
            <a:xfrm>
              <a:off x="4738318" y="4111390"/>
              <a:ext cx="2715364" cy="1358362"/>
              <a:chOff x="4738318" y="4130387"/>
              <a:chExt cx="2715364" cy="1358362"/>
            </a:xfrm>
          </p:grpSpPr>
          <p:sp>
            <p:nvSpPr>
              <p:cNvPr id="37" name="ïṧ1íde">
                <a:extLst>
                  <a:ext uri="{FF2B5EF4-FFF2-40B4-BE49-F238E27FC236}">
                    <a16:creationId xmlns:a16="http://schemas.microsoft.com/office/drawing/2014/main" id="{974A322A-B796-478D-BEFB-36D9140F0D73}"/>
                  </a:ext>
                </a:extLst>
              </p:cNvPr>
              <p:cNvSpPr/>
              <p:nvPr/>
            </p:nvSpPr>
            <p:spPr bwMode="auto">
              <a:xfrm>
                <a:off x="4738318" y="4572192"/>
                <a:ext cx="2715364" cy="916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Copy </a:t>
                </a:r>
                <a:r>
                  <a:rPr lang="en-US" altLang="zh-CN" sz="1200"/>
                  <a:t>paste font</a:t>
                </a:r>
                <a:r>
                  <a:rPr lang="en-US" altLang="zh-CN" sz="100"/>
                  <a:t> </a:t>
                </a:r>
                <a:r>
                  <a:rPr lang="en-US" altLang="zh-CN" sz="1200"/>
                  <a:t>s</a:t>
                </a:r>
                <a:r>
                  <a:rPr lang="en-US" altLang="zh-CN" sz="1200" dirty="0"/>
                  <a:t>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……</a:t>
                </a:r>
              </a:p>
            </p:txBody>
          </p:sp>
          <p:sp>
            <p:nvSpPr>
              <p:cNvPr id="38" name="îṥľiďe">
                <a:extLst>
                  <a:ext uri="{FF2B5EF4-FFF2-40B4-BE49-F238E27FC236}">
                    <a16:creationId xmlns:a16="http://schemas.microsoft.com/office/drawing/2014/main" id="{B32F626D-B4C1-4E07-905D-BBA0E4DF7009}"/>
                  </a:ext>
                </a:extLst>
              </p:cNvPr>
              <p:cNvSpPr txBox="1"/>
              <p:nvPr/>
            </p:nvSpPr>
            <p:spPr bwMode="auto">
              <a:xfrm>
                <a:off x="4738318" y="4130387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/>
                  <a:t>Te</a:t>
                </a:r>
                <a:r>
                  <a:rPr lang="en-US" altLang="zh-CN" sz="100" b="1"/>
                  <a:t> </a:t>
                </a:r>
                <a:r>
                  <a:rPr lang="en-US" altLang="zh-CN" sz="2000" b="1"/>
                  <a:t>xt </a:t>
                </a:r>
                <a:r>
                  <a:rPr lang="en-US" altLang="zh-CN" sz="2000" b="1" dirty="0"/>
                  <a:t>here</a:t>
                </a:r>
              </a:p>
            </p:txBody>
          </p:sp>
        </p:grpSp>
      </p:grpSp>
      <p:grpSp>
        <p:nvGrpSpPr>
          <p:cNvPr id="39" name="íŝḷîḍé">
            <a:extLst>
              <a:ext uri="{FF2B5EF4-FFF2-40B4-BE49-F238E27FC236}">
                <a16:creationId xmlns:a16="http://schemas.microsoft.com/office/drawing/2014/main" id="{587B40A0-6385-4835-AFC3-4365ED7FDA43}"/>
              </a:ext>
            </a:extLst>
          </p:cNvPr>
          <p:cNvGrpSpPr/>
          <p:nvPr/>
        </p:nvGrpSpPr>
        <p:grpSpPr>
          <a:xfrm>
            <a:off x="8839154" y="1943100"/>
            <a:ext cx="2563010" cy="3717152"/>
            <a:chOff x="4738318" y="1531640"/>
            <a:chExt cx="2715364" cy="3938112"/>
          </a:xfrm>
        </p:grpSpPr>
        <p:sp>
          <p:nvSpPr>
            <p:cNvPr id="40" name="i$ļiḍe">
              <a:extLst>
                <a:ext uri="{FF2B5EF4-FFF2-40B4-BE49-F238E27FC236}">
                  <a16:creationId xmlns:a16="http://schemas.microsoft.com/office/drawing/2014/main" id="{FB0E74AF-88A8-42C6-B99B-2F09F0005B16}"/>
                </a:ext>
              </a:extLst>
            </p:cNvPr>
            <p:cNvSpPr/>
            <p:nvPr/>
          </p:nvSpPr>
          <p:spPr>
            <a:xfrm>
              <a:off x="5829300" y="1531640"/>
              <a:ext cx="533400" cy="533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îśḷïḓê">
              <a:extLst>
                <a:ext uri="{FF2B5EF4-FFF2-40B4-BE49-F238E27FC236}">
                  <a16:creationId xmlns:a16="http://schemas.microsoft.com/office/drawing/2014/main" id="{021FAED4-0695-4ECA-BEDA-EB013DC5EC6A}"/>
                </a:ext>
              </a:extLst>
            </p:cNvPr>
            <p:cNvSpPr/>
            <p:nvPr/>
          </p:nvSpPr>
          <p:spPr>
            <a:xfrm>
              <a:off x="5257800" y="2250015"/>
              <a:ext cx="1676400" cy="1676400"/>
            </a:xfrm>
            <a:prstGeom prst="roundRect">
              <a:avLst>
                <a:gd name="adj" fmla="val 9091"/>
              </a:avLst>
            </a:prstGeom>
            <a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48" r="-2484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2" name="î$ľîďè">
              <a:extLst>
                <a:ext uri="{FF2B5EF4-FFF2-40B4-BE49-F238E27FC236}">
                  <a16:creationId xmlns:a16="http://schemas.microsoft.com/office/drawing/2014/main" id="{DFB46124-8434-4C53-A736-95B2053C7E27}"/>
                </a:ext>
              </a:extLst>
            </p:cNvPr>
            <p:cNvGrpSpPr/>
            <p:nvPr/>
          </p:nvGrpSpPr>
          <p:grpSpPr>
            <a:xfrm>
              <a:off x="4738318" y="4111390"/>
              <a:ext cx="2715364" cy="1358362"/>
              <a:chOff x="4738318" y="4130387"/>
              <a:chExt cx="2715364" cy="1358362"/>
            </a:xfrm>
          </p:grpSpPr>
          <p:sp>
            <p:nvSpPr>
              <p:cNvPr id="43" name="íṧḷíḓe">
                <a:extLst>
                  <a:ext uri="{FF2B5EF4-FFF2-40B4-BE49-F238E27FC236}">
                    <a16:creationId xmlns:a16="http://schemas.microsoft.com/office/drawing/2014/main" id="{491C54EB-24FA-43D7-BE60-F928C8FFD5AA}"/>
                  </a:ext>
                </a:extLst>
              </p:cNvPr>
              <p:cNvSpPr/>
              <p:nvPr/>
            </p:nvSpPr>
            <p:spPr bwMode="auto">
              <a:xfrm>
                <a:off x="4738318" y="4572192"/>
                <a:ext cx="2715364" cy="916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Copy paste fonts. Choose the </a:t>
                </a:r>
                <a:r>
                  <a:rPr lang="en-US" altLang="zh-CN" sz="1200"/>
                  <a:t>only op</a:t>
                </a:r>
                <a:r>
                  <a:rPr lang="en-US" altLang="zh-CN" sz="100"/>
                  <a:t> </a:t>
                </a:r>
                <a:r>
                  <a:rPr lang="en-US" altLang="zh-CN" sz="1200"/>
                  <a:t>tion </a:t>
                </a:r>
                <a:r>
                  <a:rPr lang="en-US" altLang="zh-CN" sz="1200" dirty="0"/>
                  <a:t>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……</a:t>
                </a:r>
              </a:p>
            </p:txBody>
          </p:sp>
          <p:sp>
            <p:nvSpPr>
              <p:cNvPr id="44" name="iS1íḋe">
                <a:extLst>
                  <a:ext uri="{FF2B5EF4-FFF2-40B4-BE49-F238E27FC236}">
                    <a16:creationId xmlns:a16="http://schemas.microsoft.com/office/drawing/2014/main" id="{0A383235-5D17-41F0-AC2E-122D7A22FB25}"/>
                  </a:ext>
                </a:extLst>
              </p:cNvPr>
              <p:cNvSpPr txBox="1"/>
              <p:nvPr/>
            </p:nvSpPr>
            <p:spPr bwMode="auto">
              <a:xfrm>
                <a:off x="4738318" y="4130387"/>
                <a:ext cx="271536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</a:t>
                </a:r>
                <a:r>
                  <a:rPr lang="en-US" altLang="zh-CN" sz="100" b="1" dirty="0"/>
                  <a:t> </a:t>
                </a:r>
                <a:r>
                  <a:rPr lang="en-US" altLang="zh-CN" sz="2000" b="1" dirty="0"/>
                  <a:t>here</a:t>
                </a:r>
              </a:p>
            </p:txBody>
          </p:sp>
        </p:grpSp>
      </p:grpSp>
      <p:sp>
        <p:nvSpPr>
          <p:cNvPr id="2" name="iṩľiḑe">
            <a:extLst>
              <a:ext uri="{FF2B5EF4-FFF2-40B4-BE49-F238E27FC236}">
                <a16:creationId xmlns:a16="http://schemas.microsoft.com/office/drawing/2014/main" id="{8819D244-EB46-40B0-B929-FA3AE31C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83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ŝḷîḍé">
            <a:extLst>
              <a:ext uri="{FF2B5EF4-FFF2-40B4-BE49-F238E27FC236}">
                <a16:creationId xmlns:a16="http://schemas.microsoft.com/office/drawing/2014/main" id="{C92FF43B-CBEC-41AD-8E79-2531A06DD3C2}"/>
              </a:ext>
            </a:extLst>
          </p:cNvPr>
          <p:cNvSpPr/>
          <p:nvPr/>
        </p:nvSpPr>
        <p:spPr>
          <a:xfrm flipH="1">
            <a:off x="1030366" y="3361198"/>
            <a:ext cx="4928055" cy="82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</a:t>
            </a:r>
            <a:r>
              <a:rPr lang="en-US" altLang="zh-CN" sz="100" dirty="0"/>
              <a:t> </a:t>
            </a:r>
            <a:r>
              <a:rPr lang="en-US" altLang="zh-CN" sz="1100" dirty="0" err="1"/>
              <a:t>hange.Adjust</a:t>
            </a:r>
            <a:endParaRPr lang="en-US" altLang="zh-CN" sz="1100" dirty="0"/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 spacing to adapt to Chinese typesetting, use the reference 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line in PPT.</a:t>
            </a:r>
          </a:p>
        </p:txBody>
      </p:sp>
      <p:sp>
        <p:nvSpPr>
          <p:cNvPr id="4" name="ïšḻíḍé">
            <a:extLst>
              <a:ext uri="{FF2B5EF4-FFF2-40B4-BE49-F238E27FC236}">
                <a16:creationId xmlns:a16="http://schemas.microsoft.com/office/drawing/2014/main" id="{B37AFF04-4407-44D2-8C05-9A268DB10B9E}"/>
              </a:ext>
            </a:extLst>
          </p:cNvPr>
          <p:cNvSpPr txBox="1"/>
          <p:nvPr/>
        </p:nvSpPr>
        <p:spPr>
          <a:xfrm flipH="1">
            <a:off x="1019640" y="2064778"/>
            <a:ext cx="4931022" cy="10827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>
              <a:buSzPct val="25000"/>
            </a:pPr>
            <a:r>
              <a:rPr lang="en-US" sz="2800" b="1"/>
              <a:t>Unified font</a:t>
            </a:r>
            <a:r>
              <a:rPr lang="en-US" sz="100" b="1"/>
              <a:t> </a:t>
            </a:r>
            <a:r>
              <a:rPr lang="en-US" sz="2800" b="1"/>
              <a:t>s </a:t>
            </a:r>
            <a:r>
              <a:rPr lang="en-US" sz="2800" b="1" dirty="0"/>
              <a:t>make</a:t>
            </a:r>
          </a:p>
          <a:p>
            <a:pPr>
              <a:buSzPct val="25000"/>
            </a:pPr>
            <a:r>
              <a:rPr lang="en-US" sz="2800" b="1" dirty="0"/>
              <a:t>reading more fluent.</a:t>
            </a:r>
          </a:p>
        </p:txBody>
      </p:sp>
      <p:cxnSp>
        <p:nvCxnSpPr>
          <p:cNvPr id="5" name="ïŝľídè">
            <a:extLst>
              <a:ext uri="{FF2B5EF4-FFF2-40B4-BE49-F238E27FC236}">
                <a16:creationId xmlns:a16="http://schemas.microsoft.com/office/drawing/2014/main" id="{9130F9B6-52E3-4150-AD9D-0F737F216504}"/>
              </a:ext>
            </a:extLst>
          </p:cNvPr>
          <p:cNvCxnSpPr>
            <a:cxnSpLocks/>
          </p:cNvCxnSpPr>
          <p:nvPr/>
        </p:nvCxnSpPr>
        <p:spPr>
          <a:xfrm>
            <a:off x="1030366" y="4564801"/>
            <a:ext cx="409401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ïś1ïḓè">
            <a:extLst>
              <a:ext uri="{FF2B5EF4-FFF2-40B4-BE49-F238E27FC236}">
                <a16:creationId xmlns:a16="http://schemas.microsoft.com/office/drawing/2014/main" id="{ABE4A4E7-FA76-47B5-8E10-21B2428C9C4A}"/>
              </a:ext>
            </a:extLst>
          </p:cNvPr>
          <p:cNvSpPr/>
          <p:nvPr/>
        </p:nvSpPr>
        <p:spPr>
          <a:xfrm flipH="1">
            <a:off x="7528729" y="5134318"/>
            <a:ext cx="3991759" cy="1034962"/>
          </a:xfrm>
          <a:prstGeom prst="rect">
            <a:avLst/>
          </a:prstGeom>
          <a:solidFill>
            <a:schemeClr val="accent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íṣļíďê">
            <a:extLst>
              <a:ext uri="{FF2B5EF4-FFF2-40B4-BE49-F238E27FC236}">
                <a16:creationId xmlns:a16="http://schemas.microsoft.com/office/drawing/2014/main" id="{2B3AB1FC-73F8-46DD-9B6B-B16F080AD365}"/>
              </a:ext>
            </a:extLst>
          </p:cNvPr>
          <p:cNvSpPr/>
          <p:nvPr/>
        </p:nvSpPr>
        <p:spPr>
          <a:xfrm flipH="1">
            <a:off x="6736911" y="1123950"/>
            <a:ext cx="3991759" cy="1710464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rot="0" spcFirstLastPara="0" vert="horz" wrap="non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ï$1ïde">
            <a:extLst>
              <a:ext uri="{FF2B5EF4-FFF2-40B4-BE49-F238E27FC236}">
                <a16:creationId xmlns:a16="http://schemas.microsoft.com/office/drawing/2014/main" id="{20C2EEF7-931A-4F9C-B0B2-3291EF440F4B}"/>
              </a:ext>
            </a:extLst>
          </p:cNvPr>
          <p:cNvSpPr/>
          <p:nvPr/>
        </p:nvSpPr>
        <p:spPr>
          <a:xfrm flipH="1">
            <a:off x="7034433" y="1399179"/>
            <a:ext cx="4252622" cy="4252620"/>
          </a:xfrm>
          <a:prstGeom prst="roundRect">
            <a:avLst>
              <a:gd name="adj" fmla="val 4379"/>
            </a:avLst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 l="-25122" r="-249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íṡļíḑè">
            <a:extLst>
              <a:ext uri="{FF2B5EF4-FFF2-40B4-BE49-F238E27FC236}">
                <a16:creationId xmlns:a16="http://schemas.microsoft.com/office/drawing/2014/main" id="{9466BBD1-C256-4F53-92A3-CB3882E14F2B}"/>
              </a:ext>
            </a:extLst>
          </p:cNvPr>
          <p:cNvSpPr txBox="1"/>
          <p:nvPr/>
        </p:nvSpPr>
        <p:spPr bwMode="auto">
          <a:xfrm>
            <a:off x="844060" y="5531825"/>
            <a:ext cx="1344783" cy="63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/>
              <a:t>Text here</a:t>
            </a:r>
          </a:p>
        </p:txBody>
      </p:sp>
      <p:sp>
        <p:nvSpPr>
          <p:cNvPr id="26" name="iṧ1îdê">
            <a:extLst>
              <a:ext uri="{FF2B5EF4-FFF2-40B4-BE49-F238E27FC236}">
                <a16:creationId xmlns:a16="http://schemas.microsoft.com/office/drawing/2014/main" id="{44AAE585-04AD-4F10-8AB4-4909FE2D231C}"/>
              </a:ext>
            </a:extLst>
          </p:cNvPr>
          <p:cNvSpPr/>
          <p:nvPr/>
        </p:nvSpPr>
        <p:spPr bwMode="auto">
          <a:xfrm>
            <a:off x="1408257" y="5050865"/>
            <a:ext cx="216389" cy="197068"/>
          </a:xfrm>
          <a:custGeom>
            <a:avLst/>
            <a:gdLst>
              <a:gd name="connsiteX0" fmla="*/ 125329 w 533400"/>
              <a:gd name="connsiteY0" fmla="*/ 229221 h 485775"/>
              <a:gd name="connsiteX1" fmla="*/ 125329 w 533400"/>
              <a:gd name="connsiteY1" fmla="*/ 276846 h 485775"/>
              <a:gd name="connsiteX2" fmla="*/ 144379 w 533400"/>
              <a:gd name="connsiteY2" fmla="*/ 276846 h 485775"/>
              <a:gd name="connsiteX3" fmla="*/ 144379 w 533400"/>
              <a:gd name="connsiteY3" fmla="*/ 229221 h 485775"/>
              <a:gd name="connsiteX4" fmla="*/ 392029 w 533400"/>
              <a:gd name="connsiteY4" fmla="*/ 229221 h 485775"/>
              <a:gd name="connsiteX5" fmla="*/ 392029 w 533400"/>
              <a:gd name="connsiteY5" fmla="*/ 276846 h 485775"/>
              <a:gd name="connsiteX6" fmla="*/ 411079 w 533400"/>
              <a:gd name="connsiteY6" fmla="*/ 276846 h 485775"/>
              <a:gd name="connsiteX7" fmla="*/ 411079 w 533400"/>
              <a:gd name="connsiteY7" fmla="*/ 229221 h 485775"/>
              <a:gd name="connsiteX8" fmla="*/ 534904 w 533400"/>
              <a:gd name="connsiteY8" fmla="*/ 229221 h 485775"/>
              <a:gd name="connsiteX9" fmla="*/ 534904 w 533400"/>
              <a:gd name="connsiteY9" fmla="*/ 457821 h 485775"/>
              <a:gd name="connsiteX10" fmla="*/ 506329 w 533400"/>
              <a:gd name="connsiteY10" fmla="*/ 486396 h 485775"/>
              <a:gd name="connsiteX11" fmla="*/ 30079 w 533400"/>
              <a:gd name="connsiteY11" fmla="*/ 486396 h 485775"/>
              <a:gd name="connsiteX12" fmla="*/ 1504 w 533400"/>
              <a:gd name="connsiteY12" fmla="*/ 457821 h 485775"/>
              <a:gd name="connsiteX13" fmla="*/ 1504 w 533400"/>
              <a:gd name="connsiteY13" fmla="*/ 229221 h 485775"/>
              <a:gd name="connsiteX14" fmla="*/ 125329 w 533400"/>
              <a:gd name="connsiteY14" fmla="*/ 229221 h 485775"/>
              <a:gd name="connsiteX15" fmla="*/ 372979 w 533400"/>
              <a:gd name="connsiteY15" fmla="*/ 621 h 485775"/>
              <a:gd name="connsiteX16" fmla="*/ 411079 w 533400"/>
              <a:gd name="connsiteY16" fmla="*/ 36816 h 485775"/>
              <a:gd name="connsiteX17" fmla="*/ 411079 w 533400"/>
              <a:gd name="connsiteY17" fmla="*/ 38721 h 485775"/>
              <a:gd name="connsiteX18" fmla="*/ 411079 w 533400"/>
              <a:gd name="connsiteY18" fmla="*/ 114921 h 485775"/>
              <a:gd name="connsiteX19" fmla="*/ 506329 w 533400"/>
              <a:gd name="connsiteY19" fmla="*/ 114921 h 485775"/>
              <a:gd name="connsiteX20" fmla="*/ 534904 w 533400"/>
              <a:gd name="connsiteY20" fmla="*/ 143496 h 485775"/>
              <a:gd name="connsiteX21" fmla="*/ 534904 w 533400"/>
              <a:gd name="connsiteY21" fmla="*/ 210171 h 485775"/>
              <a:gd name="connsiteX22" fmla="*/ 1504 w 533400"/>
              <a:gd name="connsiteY22" fmla="*/ 210171 h 485775"/>
              <a:gd name="connsiteX23" fmla="*/ 1504 w 533400"/>
              <a:gd name="connsiteY23" fmla="*/ 143496 h 485775"/>
              <a:gd name="connsiteX24" fmla="*/ 30079 w 533400"/>
              <a:gd name="connsiteY24" fmla="*/ 114921 h 485775"/>
              <a:gd name="connsiteX25" fmla="*/ 125329 w 533400"/>
              <a:gd name="connsiteY25" fmla="*/ 114921 h 485775"/>
              <a:gd name="connsiteX26" fmla="*/ 125329 w 533400"/>
              <a:gd name="connsiteY26" fmla="*/ 38721 h 485775"/>
              <a:gd name="connsiteX27" fmla="*/ 161524 w 533400"/>
              <a:gd name="connsiteY27" fmla="*/ 621 h 485775"/>
              <a:gd name="connsiteX28" fmla="*/ 163429 w 533400"/>
              <a:gd name="connsiteY28" fmla="*/ 621 h 485775"/>
              <a:gd name="connsiteX29" fmla="*/ 372979 w 533400"/>
              <a:gd name="connsiteY29" fmla="*/ 621 h 485775"/>
              <a:gd name="connsiteX30" fmla="*/ 372979 w 533400"/>
              <a:gd name="connsiteY30" fmla="*/ 19671 h 485775"/>
              <a:gd name="connsiteX31" fmla="*/ 163429 w 533400"/>
              <a:gd name="connsiteY31" fmla="*/ 19671 h 485775"/>
              <a:gd name="connsiteX32" fmla="*/ 144474 w 533400"/>
              <a:gd name="connsiteY32" fmla="*/ 37292 h 485775"/>
              <a:gd name="connsiteX33" fmla="*/ 144379 w 533400"/>
              <a:gd name="connsiteY33" fmla="*/ 38721 h 485775"/>
              <a:gd name="connsiteX34" fmla="*/ 144379 w 533400"/>
              <a:gd name="connsiteY34" fmla="*/ 114921 h 485775"/>
              <a:gd name="connsiteX35" fmla="*/ 392029 w 533400"/>
              <a:gd name="connsiteY35" fmla="*/ 114921 h 485775"/>
              <a:gd name="connsiteX36" fmla="*/ 392029 w 533400"/>
              <a:gd name="connsiteY36" fmla="*/ 38721 h 485775"/>
              <a:gd name="connsiteX37" fmla="*/ 375836 w 533400"/>
              <a:gd name="connsiteY37" fmla="*/ 19862 h 485775"/>
              <a:gd name="connsiteX38" fmla="*/ 374408 w 533400"/>
              <a:gd name="connsiteY38" fmla="*/ 19671 h 485775"/>
              <a:gd name="connsiteX39" fmla="*/ 372979 w 533400"/>
              <a:gd name="connsiteY39" fmla="*/ 1967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5329" y="229221"/>
                </a:moveTo>
                <a:lnTo>
                  <a:pt x="125329" y="276846"/>
                </a:lnTo>
                <a:lnTo>
                  <a:pt x="144379" y="276846"/>
                </a:lnTo>
                <a:lnTo>
                  <a:pt x="144379" y="229221"/>
                </a:lnTo>
                <a:lnTo>
                  <a:pt x="392029" y="229221"/>
                </a:lnTo>
                <a:lnTo>
                  <a:pt x="392029" y="276846"/>
                </a:lnTo>
                <a:lnTo>
                  <a:pt x="411079" y="276846"/>
                </a:lnTo>
                <a:lnTo>
                  <a:pt x="411079" y="229221"/>
                </a:lnTo>
                <a:lnTo>
                  <a:pt x="534904" y="229221"/>
                </a:lnTo>
                <a:lnTo>
                  <a:pt x="534904" y="457821"/>
                </a:lnTo>
                <a:cubicBezTo>
                  <a:pt x="534904" y="473632"/>
                  <a:pt x="522141" y="486396"/>
                  <a:pt x="506329" y="486396"/>
                </a:cubicBezTo>
                <a:lnTo>
                  <a:pt x="30079" y="486396"/>
                </a:lnTo>
                <a:cubicBezTo>
                  <a:pt x="14267" y="486396"/>
                  <a:pt x="1504" y="473632"/>
                  <a:pt x="1504" y="457821"/>
                </a:cubicBezTo>
                <a:lnTo>
                  <a:pt x="1504" y="229221"/>
                </a:lnTo>
                <a:lnTo>
                  <a:pt x="125329" y="229221"/>
                </a:lnTo>
                <a:close/>
                <a:moveTo>
                  <a:pt x="372979" y="621"/>
                </a:moveTo>
                <a:cubicBezTo>
                  <a:pt x="393363" y="621"/>
                  <a:pt x="410031" y="16623"/>
                  <a:pt x="411079" y="36816"/>
                </a:cubicBezTo>
                <a:lnTo>
                  <a:pt x="411079" y="38721"/>
                </a:lnTo>
                <a:lnTo>
                  <a:pt x="411079" y="114921"/>
                </a:lnTo>
                <a:lnTo>
                  <a:pt x="506329" y="114921"/>
                </a:lnTo>
                <a:cubicBezTo>
                  <a:pt x="522141" y="114921"/>
                  <a:pt x="534904" y="127685"/>
                  <a:pt x="534904" y="143496"/>
                </a:cubicBezTo>
                <a:lnTo>
                  <a:pt x="534904" y="210171"/>
                </a:lnTo>
                <a:lnTo>
                  <a:pt x="1504" y="210171"/>
                </a:lnTo>
                <a:lnTo>
                  <a:pt x="1504" y="143496"/>
                </a:lnTo>
                <a:cubicBezTo>
                  <a:pt x="1504" y="127685"/>
                  <a:pt x="14267" y="114921"/>
                  <a:pt x="30079" y="114921"/>
                </a:cubicBezTo>
                <a:lnTo>
                  <a:pt x="125329" y="114921"/>
                </a:lnTo>
                <a:lnTo>
                  <a:pt x="125329" y="38721"/>
                </a:lnTo>
                <a:cubicBezTo>
                  <a:pt x="125329" y="18337"/>
                  <a:pt x="141331" y="1669"/>
                  <a:pt x="161524" y="621"/>
                </a:cubicBezTo>
                <a:lnTo>
                  <a:pt x="163429" y="621"/>
                </a:lnTo>
                <a:lnTo>
                  <a:pt x="372979" y="621"/>
                </a:lnTo>
                <a:close/>
                <a:moveTo>
                  <a:pt x="372979" y="19671"/>
                </a:moveTo>
                <a:lnTo>
                  <a:pt x="163429" y="19671"/>
                </a:lnTo>
                <a:cubicBezTo>
                  <a:pt x="153428" y="19671"/>
                  <a:pt x="145141" y="27482"/>
                  <a:pt x="144474" y="37292"/>
                </a:cubicBezTo>
                <a:lnTo>
                  <a:pt x="144379" y="3872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38721"/>
                </a:lnTo>
                <a:cubicBezTo>
                  <a:pt x="392029" y="29196"/>
                  <a:pt x="384981" y="21290"/>
                  <a:pt x="375836" y="19862"/>
                </a:cubicBezTo>
                <a:lnTo>
                  <a:pt x="374408" y="19671"/>
                </a:lnTo>
                <a:lnTo>
                  <a:pt x="372979" y="196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40" name="îśḻiḋè">
            <a:extLst>
              <a:ext uri="{FF2B5EF4-FFF2-40B4-BE49-F238E27FC236}">
                <a16:creationId xmlns:a16="http://schemas.microsoft.com/office/drawing/2014/main" id="{4937FE2E-0D2F-4932-AEF9-8E0FD3003F60}"/>
              </a:ext>
            </a:extLst>
          </p:cNvPr>
          <p:cNvGrpSpPr/>
          <p:nvPr/>
        </p:nvGrpSpPr>
        <p:grpSpPr>
          <a:xfrm>
            <a:off x="1156452" y="3256604"/>
            <a:ext cx="528630" cy="0"/>
            <a:chOff x="784958" y="2463718"/>
            <a:chExt cx="528630" cy="0"/>
          </a:xfrm>
        </p:grpSpPr>
        <p:cxnSp>
          <p:nvCxnSpPr>
            <p:cNvPr id="41" name="îṥ1ídê">
              <a:extLst>
                <a:ext uri="{FF2B5EF4-FFF2-40B4-BE49-F238E27FC236}">
                  <a16:creationId xmlns:a16="http://schemas.microsoft.com/office/drawing/2014/main" id="{3E1AB430-F339-402B-9E58-5FFA170FB5BA}"/>
                </a:ext>
              </a:extLst>
            </p:cNvPr>
            <p:cNvCxnSpPr/>
            <p:nvPr/>
          </p:nvCxnSpPr>
          <p:spPr>
            <a:xfrm>
              <a:off x="784958" y="2463718"/>
              <a:ext cx="36000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iṩḻïḍe">
              <a:extLst>
                <a:ext uri="{FF2B5EF4-FFF2-40B4-BE49-F238E27FC236}">
                  <a16:creationId xmlns:a16="http://schemas.microsoft.com/office/drawing/2014/main" id="{CD05EE25-BDAF-431E-B376-CD156ED602BE}"/>
                </a:ext>
              </a:extLst>
            </p:cNvPr>
            <p:cNvCxnSpPr/>
            <p:nvPr/>
          </p:nvCxnSpPr>
          <p:spPr>
            <a:xfrm>
              <a:off x="1242156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îSḷíďé">
              <a:extLst>
                <a:ext uri="{FF2B5EF4-FFF2-40B4-BE49-F238E27FC236}">
                  <a16:creationId xmlns:a16="http://schemas.microsoft.com/office/drawing/2014/main" id="{7A136511-6F80-4799-8EE3-8110FC2EBB9F}"/>
                </a:ext>
              </a:extLst>
            </p:cNvPr>
            <p:cNvCxnSpPr/>
            <p:nvPr/>
          </p:nvCxnSpPr>
          <p:spPr>
            <a:xfrm>
              <a:off x="1313588" y="2463718"/>
              <a:ext cx="0" cy="0"/>
            </a:xfrm>
            <a:prstGeom prst="line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ïṩļîḓê">
            <a:extLst>
              <a:ext uri="{FF2B5EF4-FFF2-40B4-BE49-F238E27FC236}">
                <a16:creationId xmlns:a16="http://schemas.microsoft.com/office/drawing/2014/main" id="{31F4B3F5-4598-42DF-9CEA-263ADC70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</a:t>
            </a:r>
            <a:endParaRPr lang="zh-CN" altLang="en-US" dirty="0"/>
          </a:p>
        </p:txBody>
      </p:sp>
      <p:grpSp>
        <p:nvGrpSpPr>
          <p:cNvPr id="35" name="íṧļïḓé">
            <a:extLst>
              <a:ext uri="{FF2B5EF4-FFF2-40B4-BE49-F238E27FC236}">
                <a16:creationId xmlns:a16="http://schemas.microsoft.com/office/drawing/2014/main" id="{F406012E-C434-4B44-BD92-216C8AF4C31B}"/>
              </a:ext>
            </a:extLst>
          </p:cNvPr>
          <p:cNvGrpSpPr/>
          <p:nvPr/>
        </p:nvGrpSpPr>
        <p:grpSpPr>
          <a:xfrm>
            <a:off x="1311351" y="5093967"/>
            <a:ext cx="410200" cy="410198"/>
            <a:chOff x="6470043" y="1482403"/>
            <a:chExt cx="410200" cy="410198"/>
          </a:xfrm>
        </p:grpSpPr>
        <p:sp>
          <p:nvSpPr>
            <p:cNvPr id="37" name="išḻîḋè">
              <a:extLst>
                <a:ext uri="{FF2B5EF4-FFF2-40B4-BE49-F238E27FC236}">
                  <a16:creationId xmlns:a16="http://schemas.microsoft.com/office/drawing/2014/main" id="{5E07CCA3-E962-4DD7-A1C8-8CB2EE8844A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işlîḍe">
              <a:extLst>
                <a:ext uri="{FF2B5EF4-FFF2-40B4-BE49-F238E27FC236}">
                  <a16:creationId xmlns:a16="http://schemas.microsoft.com/office/drawing/2014/main" id="{90827CC7-66F7-4676-82C1-6C0F407B40D1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í$lïďe">
            <a:extLst>
              <a:ext uri="{FF2B5EF4-FFF2-40B4-BE49-F238E27FC236}">
                <a16:creationId xmlns:a16="http://schemas.microsoft.com/office/drawing/2014/main" id="{EB8242A6-BFE9-4DAE-B97F-F7D33F826ECD}"/>
              </a:ext>
            </a:extLst>
          </p:cNvPr>
          <p:cNvGrpSpPr/>
          <p:nvPr/>
        </p:nvGrpSpPr>
        <p:grpSpPr>
          <a:xfrm>
            <a:off x="2858945" y="5093967"/>
            <a:ext cx="410200" cy="410198"/>
            <a:chOff x="6470043" y="1482403"/>
            <a:chExt cx="410200" cy="410198"/>
          </a:xfrm>
        </p:grpSpPr>
        <p:sp>
          <p:nvSpPr>
            <p:cNvPr id="44" name="i$ľiḋé">
              <a:extLst>
                <a:ext uri="{FF2B5EF4-FFF2-40B4-BE49-F238E27FC236}">
                  <a16:creationId xmlns:a16="http://schemas.microsoft.com/office/drawing/2014/main" id="{8D044186-7EBE-402D-8A9E-1423697BD94D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ïşḻidè">
              <a:extLst>
                <a:ext uri="{FF2B5EF4-FFF2-40B4-BE49-F238E27FC236}">
                  <a16:creationId xmlns:a16="http://schemas.microsoft.com/office/drawing/2014/main" id="{E4A7307A-C248-45B3-8DE8-0751EFF40534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íśḷiḓé">
            <a:extLst>
              <a:ext uri="{FF2B5EF4-FFF2-40B4-BE49-F238E27FC236}">
                <a16:creationId xmlns:a16="http://schemas.microsoft.com/office/drawing/2014/main" id="{5ABC7055-01E6-42A4-B934-83D41E86A979}"/>
              </a:ext>
            </a:extLst>
          </p:cNvPr>
          <p:cNvGrpSpPr/>
          <p:nvPr/>
        </p:nvGrpSpPr>
        <p:grpSpPr>
          <a:xfrm>
            <a:off x="4406538" y="5093967"/>
            <a:ext cx="410200" cy="410198"/>
            <a:chOff x="6470043" y="1482403"/>
            <a:chExt cx="410200" cy="410198"/>
          </a:xfrm>
        </p:grpSpPr>
        <p:sp>
          <p:nvSpPr>
            <p:cNvPr id="47" name="ísḷiḍê">
              <a:extLst>
                <a:ext uri="{FF2B5EF4-FFF2-40B4-BE49-F238E27FC236}">
                  <a16:creationId xmlns:a16="http://schemas.microsoft.com/office/drawing/2014/main" id="{0F2091D4-709F-400F-BAC6-B366A2E95173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ís1íḋè">
              <a:extLst>
                <a:ext uri="{FF2B5EF4-FFF2-40B4-BE49-F238E27FC236}">
                  <a16:creationId xmlns:a16="http://schemas.microsoft.com/office/drawing/2014/main" id="{FEB4B34B-5022-4938-940B-9D9BCC76182A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îṥḷîḑé">
            <a:extLst>
              <a:ext uri="{FF2B5EF4-FFF2-40B4-BE49-F238E27FC236}">
                <a16:creationId xmlns:a16="http://schemas.microsoft.com/office/drawing/2014/main" id="{496BC5DE-4AFC-470B-958D-7C3B1E62E98B}"/>
              </a:ext>
            </a:extLst>
          </p:cNvPr>
          <p:cNvSpPr txBox="1"/>
          <p:nvPr/>
        </p:nvSpPr>
        <p:spPr bwMode="auto">
          <a:xfrm>
            <a:off x="2391654" y="5531825"/>
            <a:ext cx="1344783" cy="63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/>
              <a:t>Text here</a:t>
            </a:r>
          </a:p>
        </p:txBody>
      </p:sp>
      <p:sp>
        <p:nvSpPr>
          <p:cNvPr id="57" name="išļiḓè">
            <a:extLst>
              <a:ext uri="{FF2B5EF4-FFF2-40B4-BE49-F238E27FC236}">
                <a16:creationId xmlns:a16="http://schemas.microsoft.com/office/drawing/2014/main" id="{C9D7486B-F994-48C2-881A-9C2F6B2C0D88}"/>
              </a:ext>
            </a:extLst>
          </p:cNvPr>
          <p:cNvSpPr txBox="1"/>
          <p:nvPr/>
        </p:nvSpPr>
        <p:spPr bwMode="auto">
          <a:xfrm>
            <a:off x="3939247" y="5531825"/>
            <a:ext cx="1344783" cy="63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19324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60c9edd0-74bd-4049-8d62-b64c7b4108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2;#423038;#423031;#423035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1;#423035;#42303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4;#423032;#423037;#423031;#423038;#423035;#423032;#42303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4;#423031;#423035;#42303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4;#42303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4;#423033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24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6;"/>
</p:tagLst>
</file>

<file path=ppt/theme/theme1.xml><?xml version="1.0" encoding="utf-8"?>
<a:theme xmlns:a="http://schemas.openxmlformats.org/drawingml/2006/main" name="HORIBA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D46B8"/>
      </a:accent1>
      <a:accent2>
        <a:srgbClr val="F3F3F3"/>
      </a:accent2>
      <a:accent3>
        <a:srgbClr val="FFFFFF"/>
      </a:accent3>
      <a:accent4>
        <a:srgbClr val="A5A5A5"/>
      </a:accent4>
      <a:accent5>
        <a:srgbClr val="484848"/>
      </a:accent5>
      <a:accent6>
        <a:srgbClr val="1E1E1E"/>
      </a:accent6>
      <a:hlink>
        <a:srgbClr val="D85B00"/>
      </a:hlink>
      <a:folHlink>
        <a:srgbClr val="CBCBC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D46B8"/>
    </a:accent1>
    <a:accent2>
      <a:srgbClr val="F3F3F3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D85B00"/>
    </a:hlink>
    <a:folHlink>
      <a:srgbClr val="CBCBCB"/>
    </a:folHlink>
  </a:clrScheme>
</a:themeOverride>
</file>

<file path=ppt/theme/themeOverride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D46B8"/>
    </a:accent1>
    <a:accent2>
      <a:srgbClr val="F3F3F3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D85B00"/>
    </a:hlink>
    <a:folHlink>
      <a:srgbClr val="CBCBCB"/>
    </a:folHlink>
  </a:clrScheme>
</a:themeOverride>
</file>

<file path=ppt/theme/themeOverride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D46B8"/>
    </a:accent1>
    <a:accent2>
      <a:srgbClr val="F3F3F3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D85B00"/>
    </a:hlink>
    <a:folHlink>
      <a:srgbClr val="CBCBCB"/>
    </a:folHlink>
  </a:clrScheme>
</a:themeOverride>
</file>

<file path=ppt/theme/themeOverride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D46B8"/>
    </a:accent1>
    <a:accent2>
      <a:srgbClr val="F3F3F3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D85B00"/>
    </a:hlink>
    <a:folHlink>
      <a:srgbClr val="CBCB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0</TotalTime>
  <Words>1645</Words>
  <Application>Microsoft Office PowerPoint</Application>
  <PresentationFormat>宽屏</PresentationFormat>
  <Paragraphs>333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Arial</vt:lpstr>
      <vt:lpstr>Calibri</vt:lpstr>
      <vt:lpstr>HORIBA</vt:lpstr>
      <vt:lpstr>九江职业技术学院 文学系学术答辩 PPT</vt:lpstr>
      <vt:lpstr>Contents</vt:lpstr>
      <vt:lpstr>01</vt:lpstr>
      <vt:lpstr>PowerPoint 演示文稿</vt:lpstr>
      <vt:lpstr>Text here</vt:lpstr>
      <vt:lpstr>Text here</vt:lpstr>
      <vt:lpstr>PowerPoint 演示文稿</vt:lpstr>
      <vt:lpstr>Text here</vt:lpstr>
      <vt:lpstr>Text here</vt:lpstr>
      <vt:lpstr>Text here</vt:lpstr>
      <vt:lpstr>Text here</vt:lpstr>
      <vt:lpstr>Text here</vt:lpstr>
      <vt:lpstr>Text here</vt:lpstr>
      <vt:lpstr>Text here</vt:lpstr>
      <vt:lpstr>Text here</vt:lpstr>
      <vt:lpstr>Text here</vt:lpstr>
      <vt:lpstr>PowerPoint 演示文稿</vt:lpstr>
      <vt:lpstr>Text here</vt:lpstr>
      <vt:lpstr>Text here</vt:lpstr>
      <vt:lpstr>Text here</vt:lpstr>
      <vt:lpstr>Text here</vt:lpstr>
      <vt:lpstr>Text here</vt:lpstr>
      <vt:lpstr>PowerPoint 演示文稿</vt:lpstr>
      <vt:lpstr>Text here</vt:lpstr>
      <vt:lpstr>Text here</vt:lpstr>
      <vt:lpstr>Text here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5</cp:revision>
  <cp:lastPrinted>2020-09-09T16:00:00Z</cp:lastPrinted>
  <dcterms:created xsi:type="dcterms:W3CDTF">2020-09-09T16:00:00Z</dcterms:created>
  <dcterms:modified xsi:type="dcterms:W3CDTF">2024-09-15T03:02:21Z</dcterms:modified>
  <cp:contentStatus>九江职业技术学院论文答辩PPT模板，www.51pptmoban.com</cp:contentStatus>
  <cp:version>51pptmoban.com（V51PPT-24051402版）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60c9edd0-74bd-4049-8d62-b64c7b410871</vt:lpwstr>
  </property>
</Properties>
</file>