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theme/themeOverride8.xml" ContentType="application/vnd.openxmlformats-officedocument.themeOverride+xml"/>
  <Override PartName="/ppt/tags/tag4.xml" ContentType="application/vnd.openxmlformats-officedocument.presentationml.tags+xml"/>
  <Override PartName="/ppt/theme/themeOverride9.xml" ContentType="application/vnd.openxmlformats-officedocument.themeOverride+xml"/>
  <Override PartName="/ppt/tags/tag5.xml" ContentType="application/vnd.openxmlformats-officedocument.presentationml.tags+xml"/>
  <Override PartName="/ppt/theme/themeOverride10.xml" ContentType="application/vnd.openxmlformats-officedocument.themeOverride+xml"/>
  <Override PartName="/ppt/tags/tag6.xml" ContentType="application/vnd.openxmlformats-officedocument.presentationml.tags+xml"/>
  <Override PartName="/ppt/theme/themeOverride11.xml" ContentType="application/vnd.openxmlformats-officedocument.themeOverride+xml"/>
  <Override PartName="/ppt/tags/tag7.xml" ContentType="application/vnd.openxmlformats-officedocument.presentationml.tags+xml"/>
  <Override PartName="/ppt/theme/themeOverride12.xml" ContentType="application/vnd.openxmlformats-officedocument.themeOverride+xml"/>
  <Override PartName="/ppt/tags/tag8.xml" ContentType="application/vnd.openxmlformats-officedocument.presentationml.tags+xml"/>
  <Override PartName="/ppt/theme/themeOverride13.xml" ContentType="application/vnd.openxmlformats-officedocument.themeOverride+xml"/>
  <Override PartName="/ppt/tags/tag9.xml" ContentType="application/vnd.openxmlformats-officedocument.presentationml.tags+xml"/>
  <Override PartName="/ppt/theme/themeOverride14.xml" ContentType="application/vnd.openxmlformats-officedocument.themeOverr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5.xml" ContentType="application/vnd.openxmlformats-officedocument.themeOverride+xml"/>
  <Override PartName="/ppt/tags/tag11.xml" ContentType="application/vnd.openxmlformats-officedocument.presentationml.tags+xml"/>
  <Override PartName="/ppt/theme/themeOverride16.xml" ContentType="application/vnd.openxmlformats-officedocument.themeOverride+xml"/>
  <Override PartName="/ppt/tags/tag12.xml" ContentType="application/vnd.openxmlformats-officedocument.presentationml.tags+xml"/>
  <Override PartName="/ppt/theme/themeOverride17.xml" ContentType="application/vnd.openxmlformats-officedocument.themeOverride+xml"/>
  <Override PartName="/ppt/tags/tag13.xml" ContentType="application/vnd.openxmlformats-officedocument.presentationml.tags+xml"/>
  <Override PartName="/ppt/theme/themeOverride18.xml" ContentType="application/vnd.openxmlformats-officedocument.themeOverride+xml"/>
  <Override PartName="/ppt/tags/tag14.xml" ContentType="application/vnd.openxmlformats-officedocument.presentationml.tags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ags/tag15.xml" ContentType="application/vnd.openxmlformats-officedocument.presentationml.tags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ags/tag16.xml" ContentType="application/vnd.openxmlformats-officedocument.presentationml.tags+xml"/>
  <Override PartName="/ppt/theme/themeOverride23.xml" ContentType="application/vnd.openxmlformats-officedocument.themeOverride+xml"/>
  <Override PartName="/ppt/tags/tag17.xml" ContentType="application/vnd.openxmlformats-officedocument.presentationml.tags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ags/tag18.xml" ContentType="application/vnd.openxmlformats-officedocument.presentationml.tags+xml"/>
  <Override PartName="/ppt/theme/themeOverride26.xml" ContentType="application/vnd.openxmlformats-officedocument.themeOverride+xml"/>
  <Override PartName="/ppt/tags/tag19.xml" ContentType="application/vnd.openxmlformats-officedocument.presentationml.tags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21" r:id="rId2"/>
    <p:sldId id="1825" r:id="rId3"/>
    <p:sldId id="1816" r:id="rId4"/>
    <p:sldId id="397" r:id="rId5"/>
    <p:sldId id="420" r:id="rId6"/>
    <p:sldId id="344" r:id="rId7"/>
    <p:sldId id="415" r:id="rId8"/>
    <p:sldId id="1826" r:id="rId9"/>
    <p:sldId id="429" r:id="rId10"/>
    <p:sldId id="383" r:id="rId11"/>
    <p:sldId id="381" r:id="rId12"/>
    <p:sldId id="430" r:id="rId13"/>
    <p:sldId id="376" r:id="rId14"/>
    <p:sldId id="401" r:id="rId15"/>
    <p:sldId id="382" r:id="rId16"/>
    <p:sldId id="391" r:id="rId17"/>
    <p:sldId id="378" r:id="rId18"/>
    <p:sldId id="375" r:id="rId19"/>
    <p:sldId id="377" r:id="rId20"/>
    <p:sldId id="380" r:id="rId21"/>
    <p:sldId id="428" r:id="rId22"/>
    <p:sldId id="421" r:id="rId23"/>
    <p:sldId id="371" r:id="rId24"/>
    <p:sldId id="431" r:id="rId25"/>
    <p:sldId id="370" r:id="rId26"/>
    <p:sldId id="372" r:id="rId27"/>
    <p:sldId id="345" r:id="rId28"/>
    <p:sldId id="373" r:id="rId29"/>
    <p:sldId id="1823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FC727"/>
    <a:srgbClr val="D1D1D1"/>
    <a:srgbClr val="E6E6E6"/>
    <a:srgbClr val="FF2B5F"/>
    <a:srgbClr val="B40005"/>
    <a:srgbClr val="E9ECF5"/>
    <a:srgbClr val="FFFFFF"/>
    <a:srgbClr val="091F68"/>
    <a:srgbClr val="002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9" autoAdjust="0"/>
    <p:restoredTop sz="96182" autoAdjust="0"/>
  </p:normalViewPr>
  <p:slideViewPr>
    <p:cSldViewPr snapToGrid="0">
      <p:cViewPr varScale="1">
        <p:scale>
          <a:sx n="70" d="100"/>
          <a:sy n="70" d="100"/>
        </p:scale>
        <p:origin x="336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7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ïSlïḓè">
            <a:extLst>
              <a:ext uri="{FF2B5EF4-FFF2-40B4-BE49-F238E27FC236}">
                <a16:creationId xmlns:a16="http://schemas.microsoft.com/office/drawing/2014/main" id="{15706F45-1404-4215-8C44-D70F3D35A227}"/>
              </a:ext>
            </a:extLst>
          </p:cNvPr>
          <p:cNvSpPr/>
          <p:nvPr userDrawn="1"/>
        </p:nvSpPr>
        <p:spPr>
          <a:xfrm>
            <a:off x="-1" y="0"/>
            <a:ext cx="6858001" cy="6858000"/>
          </a:xfrm>
          <a:custGeom>
            <a:avLst/>
            <a:gdLst>
              <a:gd name="connsiteX0" fmla="*/ 0 w 6858001"/>
              <a:gd name="connsiteY0" fmla="*/ 0 h 6858000"/>
              <a:gd name="connsiteX1" fmla="*/ 4813219 w 6858001"/>
              <a:gd name="connsiteY1" fmla="*/ 0 h 6858000"/>
              <a:gd name="connsiteX2" fmla="*/ 4815093 w 6858001"/>
              <a:gd name="connsiteY2" fmla="*/ 847 h 6858000"/>
              <a:gd name="connsiteX3" fmla="*/ 6858001 w 6858001"/>
              <a:gd name="connsiteY3" fmla="*/ 3251622 h 6858000"/>
              <a:gd name="connsiteX4" fmla="*/ 3251623 w 6858001"/>
              <a:gd name="connsiteY4" fmla="*/ 6858000 h 6858000"/>
              <a:gd name="connsiteX5" fmla="*/ 80486 w 6858001"/>
              <a:gd name="connsiteY5" fmla="*/ 4970591 h 6858000"/>
              <a:gd name="connsiteX6" fmla="*/ 0 w 6858001"/>
              <a:gd name="connsiteY6" fmla="*/ 480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1" h="6858000">
                <a:moveTo>
                  <a:pt x="0" y="0"/>
                </a:moveTo>
                <a:lnTo>
                  <a:pt x="4813219" y="0"/>
                </a:lnTo>
                <a:lnTo>
                  <a:pt x="4815093" y="847"/>
                </a:lnTo>
                <a:cubicBezTo>
                  <a:pt x="6023828" y="583245"/>
                  <a:pt x="6858001" y="1819948"/>
                  <a:pt x="6858001" y="3251622"/>
                </a:cubicBezTo>
                <a:cubicBezTo>
                  <a:pt x="6858001" y="5243267"/>
                  <a:pt x="5243268" y="6858000"/>
                  <a:pt x="3251623" y="6858000"/>
                </a:cubicBezTo>
                <a:cubicBezTo>
                  <a:pt x="1882195" y="6858000"/>
                  <a:pt x="691154" y="6094787"/>
                  <a:pt x="80486" y="4970591"/>
                </a:cubicBezTo>
                <a:lnTo>
                  <a:pt x="0" y="48035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išlïďê">
            <a:extLst>
              <a:ext uri="{FF2B5EF4-FFF2-40B4-BE49-F238E27FC236}">
                <a16:creationId xmlns:a16="http://schemas.microsoft.com/office/drawing/2014/main" id="{E429CAC4-A1F8-4F35-B16E-10E26358B849}"/>
              </a:ext>
            </a:extLst>
          </p:cNvPr>
          <p:cNvSpPr/>
          <p:nvPr userDrawn="1"/>
        </p:nvSpPr>
        <p:spPr bwMode="auto">
          <a:xfrm>
            <a:off x="11289060" y="3826565"/>
            <a:ext cx="405130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2479BA-F5CD-4344-BD35-DF6B5A4C7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4954" y="4020080"/>
            <a:ext cx="4479236" cy="268718"/>
          </a:xfrm>
        </p:spPr>
        <p:txBody>
          <a:bodyPr>
            <a:noAutofit/>
          </a:bodyPr>
          <a:lstStyle>
            <a:lvl1pPr marL="0" indent="0" algn="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CE7BD513-28ED-4D5E-A8C7-75F88AB917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4954" y="2352037"/>
            <a:ext cx="4479236" cy="1333098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19A3D9F2-0B8B-4AB6-BB29-75223926E0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100" y="704851"/>
            <a:ext cx="1396999" cy="309232"/>
          </a:xfrm>
          <a:prstGeom prst="rect">
            <a:avLst/>
          </a:prstGeom>
        </p:spPr>
      </p:pic>
      <p:sp>
        <p:nvSpPr>
          <p:cNvPr id="26" name="íšḻíḓè">
            <a:extLst>
              <a:ext uri="{FF2B5EF4-FFF2-40B4-BE49-F238E27FC236}">
                <a16:creationId xmlns:a16="http://schemas.microsoft.com/office/drawing/2014/main" id="{D209C841-0EEC-4AC0-B00F-0AE797E31059}"/>
              </a:ext>
            </a:extLst>
          </p:cNvPr>
          <p:cNvSpPr/>
          <p:nvPr userDrawn="1"/>
        </p:nvSpPr>
        <p:spPr>
          <a:xfrm>
            <a:off x="9811512" y="5978903"/>
            <a:ext cx="1861345" cy="3484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6AA73279-AC33-4184-B5EA-8C1FAFCBB1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11512" y="6018789"/>
            <a:ext cx="1861345" cy="268718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ïṡlîḍè">
            <a:extLst>
              <a:ext uri="{FF2B5EF4-FFF2-40B4-BE49-F238E27FC236}">
                <a16:creationId xmlns:a16="http://schemas.microsoft.com/office/drawing/2014/main" id="{E297AF7A-BDC0-409E-B28A-3298C29C2990}"/>
              </a:ext>
            </a:extLst>
          </p:cNvPr>
          <p:cNvSpPr/>
          <p:nvPr userDrawn="1"/>
        </p:nvSpPr>
        <p:spPr bwMode="auto">
          <a:xfrm flipH="1" flipV="1">
            <a:off x="-1" y="-1"/>
            <a:ext cx="6513181" cy="6513181"/>
          </a:xfrm>
          <a:custGeom>
            <a:avLst/>
            <a:gdLst>
              <a:gd name="T0" fmla="*/ 14448 w 28896"/>
              <a:gd name="T1" fmla="*/ 0 h 28896"/>
              <a:gd name="T2" fmla="*/ 28896 w 28896"/>
              <a:gd name="T3" fmla="*/ 14448 h 28896"/>
              <a:gd name="T4" fmla="*/ 28896 w 28896"/>
              <a:gd name="T5" fmla="*/ 28896 h 28896"/>
              <a:gd name="T6" fmla="*/ 14448 w 28896"/>
              <a:gd name="T7" fmla="*/ 28896 h 28896"/>
              <a:gd name="T8" fmla="*/ 0 w 28896"/>
              <a:gd name="T9" fmla="*/ 14448 h 28896"/>
              <a:gd name="T10" fmla="*/ 14448 w 28896"/>
              <a:gd name="T11" fmla="*/ 0 h 28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96" h="28896">
                <a:moveTo>
                  <a:pt x="14448" y="0"/>
                </a:moveTo>
                <a:cubicBezTo>
                  <a:pt x="22428" y="0"/>
                  <a:pt x="28896" y="6469"/>
                  <a:pt x="28896" y="14448"/>
                </a:cubicBezTo>
                <a:cubicBezTo>
                  <a:pt x="28896" y="19264"/>
                  <a:pt x="28896" y="24080"/>
                  <a:pt x="28896" y="28896"/>
                </a:cubicBezTo>
                <a:cubicBezTo>
                  <a:pt x="24080" y="28896"/>
                  <a:pt x="19264" y="28896"/>
                  <a:pt x="14448" y="28896"/>
                </a:cubicBezTo>
                <a:cubicBezTo>
                  <a:pt x="6469" y="28896"/>
                  <a:pt x="0" y="22428"/>
                  <a:pt x="0" y="14448"/>
                </a:cubicBezTo>
                <a:cubicBezTo>
                  <a:pt x="0" y="6469"/>
                  <a:pt x="6469" y="0"/>
                  <a:pt x="14448" y="0"/>
                </a:cubicBezTo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875BBC7-F783-425C-9850-11F020FFAF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5864" y="1092881"/>
            <a:ext cx="3373438" cy="105251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FB6DE1B4-C9C4-426D-B0F8-6BB06905C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1921" y="92983"/>
            <a:ext cx="541020" cy="541020"/>
          </a:xfrm>
          <a:prstGeom prst="rect">
            <a:avLst/>
          </a:prstGeom>
        </p:spPr>
      </p:pic>
      <p:grpSp>
        <p:nvGrpSpPr>
          <p:cNvPr id="11" name="i$ḷíḋè">
            <a:extLst>
              <a:ext uri="{FF2B5EF4-FFF2-40B4-BE49-F238E27FC236}">
                <a16:creationId xmlns:a16="http://schemas.microsoft.com/office/drawing/2014/main" id="{C18EEC75-652F-4EA0-ADB4-EF4DF903AB41}"/>
              </a:ext>
            </a:extLst>
          </p:cNvPr>
          <p:cNvGrpSpPr/>
          <p:nvPr userDrawn="1"/>
        </p:nvGrpSpPr>
        <p:grpSpPr>
          <a:xfrm flipH="1">
            <a:off x="1025280" y="1677796"/>
            <a:ext cx="3386523" cy="3502408"/>
            <a:chOff x="1056688" y="1743072"/>
            <a:chExt cx="3822699" cy="3953510"/>
          </a:xfrm>
        </p:grpSpPr>
        <p:sp>
          <p:nvSpPr>
            <p:cNvPr id="12" name="í$lïdé">
              <a:extLst>
                <a:ext uri="{FF2B5EF4-FFF2-40B4-BE49-F238E27FC236}">
                  <a16:creationId xmlns:a16="http://schemas.microsoft.com/office/drawing/2014/main" id="{7A19CAFA-EFEF-48A5-A577-162D2A8EF8B1}"/>
                </a:ext>
              </a:extLst>
            </p:cNvPr>
            <p:cNvSpPr/>
            <p:nvPr/>
          </p:nvSpPr>
          <p:spPr bwMode="auto">
            <a:xfrm>
              <a:off x="1056688" y="1743072"/>
              <a:ext cx="3746500" cy="3746500"/>
            </a:xfrm>
            <a:custGeom>
              <a:avLst/>
              <a:gdLst>
                <a:gd name="connsiteX0" fmla="*/ 265821 w 4151766"/>
                <a:gd name="connsiteY0" fmla="*/ 1061255 h 4151766"/>
                <a:gd name="connsiteX1" fmla="*/ 1246612 w 4151766"/>
                <a:gd name="connsiteY1" fmla="*/ 3978400 h 4151766"/>
                <a:gd name="connsiteX2" fmla="*/ 1086394 w 4151766"/>
                <a:gd name="connsiteY2" fmla="*/ 3901218 h 4151766"/>
                <a:gd name="connsiteX3" fmla="*/ 0 w 4151766"/>
                <a:gd name="connsiteY3" fmla="*/ 2075883 h 4151766"/>
                <a:gd name="connsiteX4" fmla="*/ 1 w 4151766"/>
                <a:gd name="connsiteY4" fmla="*/ 2075883 h 4151766"/>
                <a:gd name="connsiteX5" fmla="*/ 250549 w 4151766"/>
                <a:gd name="connsiteY5" fmla="*/ 1086394 h 4151766"/>
                <a:gd name="connsiteX6" fmla="*/ 1197782 w 4151766"/>
                <a:gd name="connsiteY6" fmla="*/ 196890 h 4151766"/>
                <a:gd name="connsiteX7" fmla="*/ 2511779 w 4151766"/>
                <a:gd name="connsiteY7" fmla="*/ 4105084 h 4151766"/>
                <a:gd name="connsiteX8" fmla="*/ 2494246 w 4151766"/>
                <a:gd name="connsiteY8" fmla="*/ 4109592 h 4151766"/>
                <a:gd name="connsiteX9" fmla="*/ 2075883 w 4151766"/>
                <a:gd name="connsiteY9" fmla="*/ 4151766 h 4151766"/>
                <a:gd name="connsiteX10" fmla="*/ 1458579 w 4151766"/>
                <a:gd name="connsiteY10" fmla="*/ 4058439 h 4151766"/>
                <a:gd name="connsiteX11" fmla="*/ 1325192 w 4151766"/>
                <a:gd name="connsiteY11" fmla="*/ 4009619 h 4151766"/>
                <a:gd name="connsiteX12" fmla="*/ 309650 w 4151766"/>
                <a:gd name="connsiteY12" fmla="*/ 989111 h 4151766"/>
                <a:gd name="connsiteX13" fmla="*/ 354529 w 4151766"/>
                <a:gd name="connsiteY13" fmla="*/ 915237 h 4151766"/>
                <a:gd name="connsiteX14" fmla="*/ 1086395 w 4151766"/>
                <a:gd name="connsiteY14" fmla="*/ 250548 h 4151766"/>
                <a:gd name="connsiteX15" fmla="*/ 3296634 w 4151766"/>
                <a:gd name="connsiteY15" fmla="*/ 0 h 4151766"/>
                <a:gd name="connsiteX16" fmla="*/ 4151766 w 4151766"/>
                <a:gd name="connsiteY16" fmla="*/ 0 h 4151766"/>
                <a:gd name="connsiteX17" fmla="*/ 4151766 w 4151766"/>
                <a:gd name="connsiteY17" fmla="*/ 2075883 h 4151766"/>
                <a:gd name="connsiteX18" fmla="*/ 4141049 w 4151766"/>
                <a:gd name="connsiteY18" fmla="*/ 2288130 h 4151766"/>
                <a:gd name="connsiteX19" fmla="*/ 4117599 w 4151766"/>
                <a:gd name="connsiteY19" fmla="*/ 2441779 h 4151766"/>
                <a:gd name="connsiteX20" fmla="*/ 2415434 w 4151766"/>
                <a:gd name="connsiteY20" fmla="*/ 0 h 4151766"/>
                <a:gd name="connsiteX21" fmla="*/ 3228550 w 4151766"/>
                <a:gd name="connsiteY21" fmla="*/ 0 h 4151766"/>
                <a:gd name="connsiteX22" fmla="*/ 4091202 w 4151766"/>
                <a:gd name="connsiteY22" fmla="*/ 2565766 h 4151766"/>
                <a:gd name="connsiteX23" fmla="*/ 4058439 w 4151766"/>
                <a:gd name="connsiteY23" fmla="*/ 2693187 h 4151766"/>
                <a:gd name="connsiteX24" fmla="*/ 3677736 w 4151766"/>
                <a:gd name="connsiteY24" fmla="*/ 3396338 h 4151766"/>
                <a:gd name="connsiteX25" fmla="*/ 3589849 w 4151766"/>
                <a:gd name="connsiteY25" fmla="*/ 3493038 h 4151766"/>
                <a:gd name="connsiteX26" fmla="*/ 2075884 w 4151766"/>
                <a:gd name="connsiteY26" fmla="*/ 0 h 4151766"/>
                <a:gd name="connsiteX27" fmla="*/ 2347350 w 4151766"/>
                <a:gd name="connsiteY27" fmla="*/ 0 h 4151766"/>
                <a:gd name="connsiteX28" fmla="*/ 3539972 w 4151766"/>
                <a:gd name="connsiteY28" fmla="*/ 3547192 h 4151766"/>
                <a:gd name="connsiteX29" fmla="*/ 3396338 w 4151766"/>
                <a:gd name="connsiteY29" fmla="*/ 3677736 h 4151766"/>
                <a:gd name="connsiteX30" fmla="*/ 2693188 w 4151766"/>
                <a:gd name="connsiteY30" fmla="*/ 4058439 h 4151766"/>
                <a:gd name="connsiteX31" fmla="*/ 2574445 w 4151766"/>
                <a:gd name="connsiteY31" fmla="*/ 4088970 h 4151766"/>
                <a:gd name="connsiteX32" fmla="*/ 1256376 w 4151766"/>
                <a:gd name="connsiteY32" fmla="*/ 168664 h 4151766"/>
                <a:gd name="connsiteX33" fmla="*/ 1267857 w 4151766"/>
                <a:gd name="connsiteY33" fmla="*/ 163133 h 4151766"/>
                <a:gd name="connsiteX34" fmla="*/ 2075884 w 4151766"/>
                <a:gd name="connsiteY34" fmla="*/ 0 h 415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766" h="4151766">
                  <a:moveTo>
                    <a:pt x="265821" y="1061255"/>
                  </a:moveTo>
                  <a:lnTo>
                    <a:pt x="1246612" y="3978400"/>
                  </a:lnTo>
                  <a:lnTo>
                    <a:pt x="1086394" y="3901218"/>
                  </a:lnTo>
                  <a:cubicBezTo>
                    <a:pt x="439289" y="3549690"/>
                    <a:pt x="0" y="2864088"/>
                    <a:pt x="0" y="2075883"/>
                  </a:cubicBezTo>
                  <a:lnTo>
                    <a:pt x="1" y="2075883"/>
                  </a:lnTo>
                  <a:cubicBezTo>
                    <a:pt x="1" y="1717608"/>
                    <a:pt x="90763" y="1380533"/>
                    <a:pt x="250549" y="1086394"/>
                  </a:cubicBezTo>
                  <a:close/>
                  <a:moveTo>
                    <a:pt x="1197782" y="196890"/>
                  </a:moveTo>
                  <a:lnTo>
                    <a:pt x="2511779" y="4105084"/>
                  </a:lnTo>
                  <a:lnTo>
                    <a:pt x="2494246" y="4109592"/>
                  </a:lnTo>
                  <a:cubicBezTo>
                    <a:pt x="2359111" y="4137244"/>
                    <a:pt x="2219193" y="4151766"/>
                    <a:pt x="2075883" y="4151766"/>
                  </a:cubicBezTo>
                  <a:cubicBezTo>
                    <a:pt x="1860918" y="4151766"/>
                    <a:pt x="1653585" y="4119092"/>
                    <a:pt x="1458579" y="4058439"/>
                  </a:cubicBezTo>
                  <a:lnTo>
                    <a:pt x="1325192" y="4009619"/>
                  </a:lnTo>
                  <a:lnTo>
                    <a:pt x="309650" y="989111"/>
                  </a:lnTo>
                  <a:lnTo>
                    <a:pt x="354529" y="915237"/>
                  </a:lnTo>
                  <a:cubicBezTo>
                    <a:pt x="541055" y="639143"/>
                    <a:pt x="792256" y="410334"/>
                    <a:pt x="1086395" y="250548"/>
                  </a:cubicBezTo>
                  <a:close/>
                  <a:moveTo>
                    <a:pt x="3296634" y="0"/>
                  </a:moveTo>
                  <a:lnTo>
                    <a:pt x="4151766" y="0"/>
                  </a:lnTo>
                  <a:lnTo>
                    <a:pt x="4151766" y="2075883"/>
                  </a:lnTo>
                  <a:cubicBezTo>
                    <a:pt x="4151766" y="2147538"/>
                    <a:pt x="4148136" y="2218345"/>
                    <a:pt x="4141049" y="2288130"/>
                  </a:cubicBezTo>
                  <a:lnTo>
                    <a:pt x="4117599" y="2441779"/>
                  </a:lnTo>
                  <a:close/>
                  <a:moveTo>
                    <a:pt x="2415434" y="0"/>
                  </a:moveTo>
                  <a:lnTo>
                    <a:pt x="3228550" y="0"/>
                  </a:lnTo>
                  <a:lnTo>
                    <a:pt x="4091202" y="2565766"/>
                  </a:lnTo>
                  <a:lnTo>
                    <a:pt x="4058439" y="2693187"/>
                  </a:lnTo>
                  <a:cubicBezTo>
                    <a:pt x="3977568" y="2953196"/>
                    <a:pt x="3846957" y="3191289"/>
                    <a:pt x="3677736" y="3396338"/>
                  </a:cubicBezTo>
                  <a:lnTo>
                    <a:pt x="3589849" y="3493038"/>
                  </a:lnTo>
                  <a:close/>
                  <a:moveTo>
                    <a:pt x="2075884" y="0"/>
                  </a:moveTo>
                  <a:lnTo>
                    <a:pt x="2347350" y="0"/>
                  </a:lnTo>
                  <a:lnTo>
                    <a:pt x="3539972" y="3547192"/>
                  </a:lnTo>
                  <a:lnTo>
                    <a:pt x="3396338" y="3677736"/>
                  </a:lnTo>
                  <a:cubicBezTo>
                    <a:pt x="3191289" y="3846957"/>
                    <a:pt x="2953196" y="3977568"/>
                    <a:pt x="2693188" y="4058439"/>
                  </a:cubicBezTo>
                  <a:lnTo>
                    <a:pt x="2574445" y="4088970"/>
                  </a:lnTo>
                  <a:lnTo>
                    <a:pt x="1256376" y="168664"/>
                  </a:lnTo>
                  <a:lnTo>
                    <a:pt x="1267857" y="163133"/>
                  </a:lnTo>
                  <a:cubicBezTo>
                    <a:pt x="1516212" y="58088"/>
                    <a:pt x="1789264" y="0"/>
                    <a:pt x="2075884" y="0"/>
                  </a:cubicBezTo>
                  <a:close/>
                </a:path>
              </a:pathLst>
            </a:custGeom>
            <a:solidFill>
              <a:srgbClr val="E4E6EA"/>
            </a:solid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îSliḍê">
              <a:extLst>
                <a:ext uri="{FF2B5EF4-FFF2-40B4-BE49-F238E27FC236}">
                  <a16:creationId xmlns:a16="http://schemas.microsoft.com/office/drawing/2014/main" id="{98C8DF51-F5E3-4005-B823-5ADE0B6061CC}"/>
                </a:ext>
              </a:extLst>
            </p:cNvPr>
            <p:cNvSpPr/>
            <p:nvPr/>
          </p:nvSpPr>
          <p:spPr bwMode="auto">
            <a:xfrm>
              <a:off x="1132887" y="1950082"/>
              <a:ext cx="3746500" cy="3746500"/>
            </a:xfrm>
            <a:custGeom>
              <a:avLst/>
              <a:gdLst>
                <a:gd name="connsiteX0" fmla="*/ 265821 w 4151766"/>
                <a:gd name="connsiteY0" fmla="*/ 1061255 h 4151766"/>
                <a:gd name="connsiteX1" fmla="*/ 1246612 w 4151766"/>
                <a:gd name="connsiteY1" fmla="*/ 3978400 h 4151766"/>
                <a:gd name="connsiteX2" fmla="*/ 1086394 w 4151766"/>
                <a:gd name="connsiteY2" fmla="*/ 3901218 h 4151766"/>
                <a:gd name="connsiteX3" fmla="*/ 0 w 4151766"/>
                <a:gd name="connsiteY3" fmla="*/ 2075883 h 4151766"/>
                <a:gd name="connsiteX4" fmla="*/ 1 w 4151766"/>
                <a:gd name="connsiteY4" fmla="*/ 2075883 h 4151766"/>
                <a:gd name="connsiteX5" fmla="*/ 250549 w 4151766"/>
                <a:gd name="connsiteY5" fmla="*/ 1086394 h 4151766"/>
                <a:gd name="connsiteX6" fmla="*/ 1197782 w 4151766"/>
                <a:gd name="connsiteY6" fmla="*/ 196890 h 4151766"/>
                <a:gd name="connsiteX7" fmla="*/ 2511779 w 4151766"/>
                <a:gd name="connsiteY7" fmla="*/ 4105084 h 4151766"/>
                <a:gd name="connsiteX8" fmla="*/ 2494246 w 4151766"/>
                <a:gd name="connsiteY8" fmla="*/ 4109592 h 4151766"/>
                <a:gd name="connsiteX9" fmla="*/ 2075883 w 4151766"/>
                <a:gd name="connsiteY9" fmla="*/ 4151766 h 4151766"/>
                <a:gd name="connsiteX10" fmla="*/ 1458579 w 4151766"/>
                <a:gd name="connsiteY10" fmla="*/ 4058439 h 4151766"/>
                <a:gd name="connsiteX11" fmla="*/ 1325192 w 4151766"/>
                <a:gd name="connsiteY11" fmla="*/ 4009619 h 4151766"/>
                <a:gd name="connsiteX12" fmla="*/ 309650 w 4151766"/>
                <a:gd name="connsiteY12" fmla="*/ 989111 h 4151766"/>
                <a:gd name="connsiteX13" fmla="*/ 354529 w 4151766"/>
                <a:gd name="connsiteY13" fmla="*/ 915237 h 4151766"/>
                <a:gd name="connsiteX14" fmla="*/ 1086395 w 4151766"/>
                <a:gd name="connsiteY14" fmla="*/ 250548 h 4151766"/>
                <a:gd name="connsiteX15" fmla="*/ 3296634 w 4151766"/>
                <a:gd name="connsiteY15" fmla="*/ 0 h 4151766"/>
                <a:gd name="connsiteX16" fmla="*/ 4151766 w 4151766"/>
                <a:gd name="connsiteY16" fmla="*/ 0 h 4151766"/>
                <a:gd name="connsiteX17" fmla="*/ 4151766 w 4151766"/>
                <a:gd name="connsiteY17" fmla="*/ 2075883 h 4151766"/>
                <a:gd name="connsiteX18" fmla="*/ 4141049 w 4151766"/>
                <a:gd name="connsiteY18" fmla="*/ 2288130 h 4151766"/>
                <a:gd name="connsiteX19" fmla="*/ 4117599 w 4151766"/>
                <a:gd name="connsiteY19" fmla="*/ 2441779 h 4151766"/>
                <a:gd name="connsiteX20" fmla="*/ 2415434 w 4151766"/>
                <a:gd name="connsiteY20" fmla="*/ 0 h 4151766"/>
                <a:gd name="connsiteX21" fmla="*/ 3228550 w 4151766"/>
                <a:gd name="connsiteY21" fmla="*/ 0 h 4151766"/>
                <a:gd name="connsiteX22" fmla="*/ 4091202 w 4151766"/>
                <a:gd name="connsiteY22" fmla="*/ 2565766 h 4151766"/>
                <a:gd name="connsiteX23" fmla="*/ 4058439 w 4151766"/>
                <a:gd name="connsiteY23" fmla="*/ 2693187 h 4151766"/>
                <a:gd name="connsiteX24" fmla="*/ 3677736 w 4151766"/>
                <a:gd name="connsiteY24" fmla="*/ 3396338 h 4151766"/>
                <a:gd name="connsiteX25" fmla="*/ 3589849 w 4151766"/>
                <a:gd name="connsiteY25" fmla="*/ 3493038 h 4151766"/>
                <a:gd name="connsiteX26" fmla="*/ 2075884 w 4151766"/>
                <a:gd name="connsiteY26" fmla="*/ 0 h 4151766"/>
                <a:gd name="connsiteX27" fmla="*/ 2347350 w 4151766"/>
                <a:gd name="connsiteY27" fmla="*/ 0 h 4151766"/>
                <a:gd name="connsiteX28" fmla="*/ 3539972 w 4151766"/>
                <a:gd name="connsiteY28" fmla="*/ 3547192 h 4151766"/>
                <a:gd name="connsiteX29" fmla="*/ 3396338 w 4151766"/>
                <a:gd name="connsiteY29" fmla="*/ 3677736 h 4151766"/>
                <a:gd name="connsiteX30" fmla="*/ 2693188 w 4151766"/>
                <a:gd name="connsiteY30" fmla="*/ 4058439 h 4151766"/>
                <a:gd name="connsiteX31" fmla="*/ 2574445 w 4151766"/>
                <a:gd name="connsiteY31" fmla="*/ 4088970 h 4151766"/>
                <a:gd name="connsiteX32" fmla="*/ 1256376 w 4151766"/>
                <a:gd name="connsiteY32" fmla="*/ 168664 h 4151766"/>
                <a:gd name="connsiteX33" fmla="*/ 1267857 w 4151766"/>
                <a:gd name="connsiteY33" fmla="*/ 163133 h 4151766"/>
                <a:gd name="connsiteX34" fmla="*/ 2075884 w 4151766"/>
                <a:gd name="connsiteY34" fmla="*/ 0 h 415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766" h="4151766">
                  <a:moveTo>
                    <a:pt x="265821" y="1061255"/>
                  </a:moveTo>
                  <a:lnTo>
                    <a:pt x="1246612" y="3978400"/>
                  </a:lnTo>
                  <a:lnTo>
                    <a:pt x="1086394" y="3901218"/>
                  </a:lnTo>
                  <a:cubicBezTo>
                    <a:pt x="439289" y="3549690"/>
                    <a:pt x="0" y="2864088"/>
                    <a:pt x="0" y="2075883"/>
                  </a:cubicBezTo>
                  <a:lnTo>
                    <a:pt x="1" y="2075883"/>
                  </a:lnTo>
                  <a:cubicBezTo>
                    <a:pt x="1" y="1717608"/>
                    <a:pt x="90763" y="1380533"/>
                    <a:pt x="250549" y="1086394"/>
                  </a:cubicBezTo>
                  <a:close/>
                  <a:moveTo>
                    <a:pt x="1197782" y="196890"/>
                  </a:moveTo>
                  <a:lnTo>
                    <a:pt x="2511779" y="4105084"/>
                  </a:lnTo>
                  <a:lnTo>
                    <a:pt x="2494246" y="4109592"/>
                  </a:lnTo>
                  <a:cubicBezTo>
                    <a:pt x="2359111" y="4137244"/>
                    <a:pt x="2219193" y="4151766"/>
                    <a:pt x="2075883" y="4151766"/>
                  </a:cubicBezTo>
                  <a:cubicBezTo>
                    <a:pt x="1860918" y="4151766"/>
                    <a:pt x="1653585" y="4119092"/>
                    <a:pt x="1458579" y="4058439"/>
                  </a:cubicBezTo>
                  <a:lnTo>
                    <a:pt x="1325192" y="4009619"/>
                  </a:lnTo>
                  <a:lnTo>
                    <a:pt x="309650" y="989111"/>
                  </a:lnTo>
                  <a:lnTo>
                    <a:pt x="354529" y="915237"/>
                  </a:lnTo>
                  <a:cubicBezTo>
                    <a:pt x="541055" y="639143"/>
                    <a:pt x="792256" y="410334"/>
                    <a:pt x="1086395" y="250548"/>
                  </a:cubicBezTo>
                  <a:close/>
                  <a:moveTo>
                    <a:pt x="3296634" y="0"/>
                  </a:moveTo>
                  <a:lnTo>
                    <a:pt x="4151766" y="0"/>
                  </a:lnTo>
                  <a:lnTo>
                    <a:pt x="4151766" y="2075883"/>
                  </a:lnTo>
                  <a:cubicBezTo>
                    <a:pt x="4151766" y="2147538"/>
                    <a:pt x="4148136" y="2218345"/>
                    <a:pt x="4141049" y="2288130"/>
                  </a:cubicBezTo>
                  <a:lnTo>
                    <a:pt x="4117599" y="2441779"/>
                  </a:lnTo>
                  <a:close/>
                  <a:moveTo>
                    <a:pt x="2415434" y="0"/>
                  </a:moveTo>
                  <a:lnTo>
                    <a:pt x="3228550" y="0"/>
                  </a:lnTo>
                  <a:lnTo>
                    <a:pt x="4091202" y="2565766"/>
                  </a:lnTo>
                  <a:lnTo>
                    <a:pt x="4058439" y="2693187"/>
                  </a:lnTo>
                  <a:cubicBezTo>
                    <a:pt x="3977568" y="2953196"/>
                    <a:pt x="3846957" y="3191289"/>
                    <a:pt x="3677736" y="3396338"/>
                  </a:cubicBezTo>
                  <a:lnTo>
                    <a:pt x="3589849" y="3493038"/>
                  </a:lnTo>
                  <a:close/>
                  <a:moveTo>
                    <a:pt x="2075884" y="0"/>
                  </a:moveTo>
                  <a:lnTo>
                    <a:pt x="2347350" y="0"/>
                  </a:lnTo>
                  <a:lnTo>
                    <a:pt x="3539972" y="3547192"/>
                  </a:lnTo>
                  <a:lnTo>
                    <a:pt x="3396338" y="3677736"/>
                  </a:lnTo>
                  <a:cubicBezTo>
                    <a:pt x="3191289" y="3846957"/>
                    <a:pt x="2953196" y="3977568"/>
                    <a:pt x="2693188" y="4058439"/>
                  </a:cubicBezTo>
                  <a:lnTo>
                    <a:pt x="2574445" y="4088970"/>
                  </a:lnTo>
                  <a:lnTo>
                    <a:pt x="1256376" y="168664"/>
                  </a:lnTo>
                  <a:lnTo>
                    <a:pt x="1267857" y="163133"/>
                  </a:lnTo>
                  <a:cubicBezTo>
                    <a:pt x="1516212" y="58088"/>
                    <a:pt x="1789264" y="0"/>
                    <a:pt x="2075884" y="0"/>
                  </a:cubicBez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ṩḷîdé">
            <a:extLst>
              <a:ext uri="{FF2B5EF4-FFF2-40B4-BE49-F238E27FC236}">
                <a16:creationId xmlns:a16="http://schemas.microsoft.com/office/drawing/2014/main" id="{F0E6872D-A033-4C9E-A333-28B4BFE5977D}"/>
              </a:ext>
            </a:extLst>
          </p:cNvPr>
          <p:cNvSpPr/>
          <p:nvPr userDrawn="1"/>
        </p:nvSpPr>
        <p:spPr bwMode="auto">
          <a:xfrm rot="16200000">
            <a:off x="3019532" y="2708400"/>
            <a:ext cx="1303026" cy="1303028"/>
          </a:xfrm>
          <a:custGeom>
            <a:avLst/>
            <a:gdLst>
              <a:gd name="T0" fmla="*/ 14448 w 28896"/>
              <a:gd name="T1" fmla="*/ 0 h 28896"/>
              <a:gd name="T2" fmla="*/ 28896 w 28896"/>
              <a:gd name="T3" fmla="*/ 14448 h 28896"/>
              <a:gd name="T4" fmla="*/ 28896 w 28896"/>
              <a:gd name="T5" fmla="*/ 28896 h 28896"/>
              <a:gd name="T6" fmla="*/ 14448 w 28896"/>
              <a:gd name="T7" fmla="*/ 28896 h 28896"/>
              <a:gd name="T8" fmla="*/ 0 w 28896"/>
              <a:gd name="T9" fmla="*/ 14448 h 28896"/>
              <a:gd name="T10" fmla="*/ 14448 w 28896"/>
              <a:gd name="T11" fmla="*/ 0 h 28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96" h="28896">
                <a:moveTo>
                  <a:pt x="14448" y="0"/>
                </a:moveTo>
                <a:cubicBezTo>
                  <a:pt x="22428" y="0"/>
                  <a:pt x="28896" y="6469"/>
                  <a:pt x="28896" y="14448"/>
                </a:cubicBezTo>
                <a:cubicBezTo>
                  <a:pt x="28896" y="19264"/>
                  <a:pt x="28896" y="24080"/>
                  <a:pt x="28896" y="28896"/>
                </a:cubicBezTo>
                <a:cubicBezTo>
                  <a:pt x="24080" y="28896"/>
                  <a:pt x="19264" y="28896"/>
                  <a:pt x="14448" y="28896"/>
                </a:cubicBezTo>
                <a:cubicBezTo>
                  <a:pt x="6469" y="28896"/>
                  <a:pt x="0" y="22428"/>
                  <a:pt x="0" y="14448"/>
                </a:cubicBezTo>
                <a:cubicBezTo>
                  <a:pt x="0" y="6469"/>
                  <a:pt x="6469" y="0"/>
                  <a:pt x="14448" y="0"/>
                </a:cubicBezTo>
              </a:path>
            </a:pathLst>
          </a:custGeom>
          <a:solidFill>
            <a:schemeClr val="accent1"/>
          </a:solidFill>
          <a:ln w="5715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FF10BFA-A034-4F77-9023-8826C70EC6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7622" y="2708402"/>
            <a:ext cx="4787648" cy="430054"/>
          </a:xfrm>
        </p:spPr>
        <p:txBody>
          <a:bodyPr anchor="t">
            <a:no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C965DED-B11A-43C0-BA90-92262FDCC5F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697622" y="3328279"/>
            <a:ext cx="4787648" cy="582442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  <a:endParaRPr lang="en-US" altLang="zh-CN" dirty="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649E5AF8-FF6D-4AC0-8189-1CDE0A86F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9530" y="2549067"/>
            <a:ext cx="1737141" cy="1462360"/>
          </a:xfrm>
        </p:spPr>
        <p:txBody>
          <a:bodyPr anchor="b">
            <a:noAutofit/>
          </a:bodyPr>
          <a:lstStyle>
            <a:lvl1pPr algn="ctr">
              <a:defRPr sz="8000" b="0" i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íṣḷïḓê">
            <a:extLst>
              <a:ext uri="{FF2B5EF4-FFF2-40B4-BE49-F238E27FC236}">
                <a16:creationId xmlns:a16="http://schemas.microsoft.com/office/drawing/2014/main" id="{3752DEC1-062C-4F71-8B07-67E8DDBDA30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228600 w 12192000"/>
              <a:gd name="connsiteY0" fmla="*/ 215900 h 6858000"/>
              <a:gd name="connsiteX1" fmla="*/ 228600 w 12192000"/>
              <a:gd name="connsiteY1" fmla="*/ 6642100 h 6858000"/>
              <a:gd name="connsiteX2" fmla="*/ 11963400 w 12192000"/>
              <a:gd name="connsiteY2" fmla="*/ 6642100 h 6858000"/>
              <a:gd name="connsiteX3" fmla="*/ 11963400 w 12192000"/>
              <a:gd name="connsiteY3" fmla="*/ 2159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28600" y="215900"/>
                </a:moveTo>
                <a:lnTo>
                  <a:pt x="228600" y="6642100"/>
                </a:lnTo>
                <a:lnTo>
                  <a:pt x="11963400" y="6642100"/>
                </a:lnTo>
                <a:lnTo>
                  <a:pt x="11963400" y="2159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SzPct val="25000"/>
            </a:pP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775F99B-9459-4C1F-8D07-9FC41481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7313CFF-BE98-45ED-91E6-3C34C0B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4E57EFE-3F9D-431D-9C4C-E19E861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 algn="l">
              <a:defRPr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13231ACB-CB35-4562-8E3A-BBF01DC46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F9DB8C5C-33C0-469A-A4EC-F52B4B456E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6387E12-CFAA-4265-B88B-0EFD16E9C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1921" y="92983"/>
            <a:ext cx="541020" cy="5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CF9FCE4-38D4-460C-A891-DEC442854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1AF31BF-ABB2-401B-912D-3AD7D217FF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1921" y="92983"/>
            <a:ext cx="541020" cy="5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ŝḻïḍe">
            <a:extLst>
              <a:ext uri="{FF2B5EF4-FFF2-40B4-BE49-F238E27FC236}">
                <a16:creationId xmlns:a16="http://schemas.microsoft.com/office/drawing/2014/main" id="{32A8107C-2DF7-4A4D-BCB6-94E03EB06B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AB6AB99-1571-40D5-B70F-C2DBB74F0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7670" y="2578700"/>
            <a:ext cx="3628876" cy="91440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r>
              <a:rPr lang="en-US" altLang="zh-CN" sz="6000" b="1" dirty="0">
                <a:solidFill>
                  <a:schemeClr val="accent1"/>
                </a:solidFill>
                <a:latin typeface="+mn-ea"/>
              </a:rPr>
              <a:t>THANKS</a:t>
            </a:r>
            <a:endParaRPr lang="zh-CN" altLang="en-US" sz="6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475417-7BE9-4DB7-9F1B-513C6C1CDA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7670" y="3642282"/>
            <a:ext cx="3338694" cy="595089"/>
          </a:xfrm>
        </p:spPr>
        <p:txBody>
          <a:bodyPr>
            <a:no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Supporting text here……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ṧḻíḋê">
            <a:extLst>
              <a:ext uri="{FF2B5EF4-FFF2-40B4-BE49-F238E27FC236}">
                <a16:creationId xmlns:a16="http://schemas.microsoft.com/office/drawing/2014/main" id="{FB938198-981E-41D5-AB88-9ECC481D8E8D}"/>
              </a:ext>
            </a:extLst>
          </p:cNvPr>
          <p:cNvSpPr/>
          <p:nvPr userDrawn="1"/>
        </p:nvSpPr>
        <p:spPr>
          <a:xfrm flipH="1" flipV="1">
            <a:off x="4137187" y="423409"/>
            <a:ext cx="8054813" cy="6437746"/>
          </a:xfrm>
          <a:custGeom>
            <a:avLst/>
            <a:gdLst>
              <a:gd name="connsiteX0" fmla="*/ 0 w 8054813"/>
              <a:gd name="connsiteY0" fmla="*/ 0 h 6437746"/>
              <a:gd name="connsiteX1" fmla="*/ 6624383 w 8054813"/>
              <a:gd name="connsiteY1" fmla="*/ 0 h 6437746"/>
              <a:gd name="connsiteX2" fmla="*/ 8054813 w 8054813"/>
              <a:gd name="connsiteY2" fmla="*/ 1371660 h 6437746"/>
              <a:gd name="connsiteX3" fmla="*/ 4649455 w 8054813"/>
              <a:gd name="connsiteY3" fmla="*/ 4922924 h 6437746"/>
              <a:gd name="connsiteX4" fmla="*/ 27384 w 8054813"/>
              <a:gd name="connsiteY4" fmla="*/ 6320543 h 6437746"/>
              <a:gd name="connsiteX5" fmla="*/ 0 w 8054813"/>
              <a:gd name="connsiteY5" fmla="*/ 6313766 h 643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4813" h="6437746">
                <a:moveTo>
                  <a:pt x="0" y="0"/>
                </a:moveTo>
                <a:lnTo>
                  <a:pt x="6624383" y="0"/>
                </a:lnTo>
                <a:lnTo>
                  <a:pt x="8054813" y="1371660"/>
                </a:lnTo>
                <a:cubicBezTo>
                  <a:pt x="6919694" y="2555414"/>
                  <a:pt x="5784574" y="3739169"/>
                  <a:pt x="4649455" y="4922924"/>
                </a:cubicBezTo>
                <a:cubicBezTo>
                  <a:pt x="3415291" y="6209967"/>
                  <a:pt x="1649728" y="6680625"/>
                  <a:pt x="27384" y="6320543"/>
                </a:cubicBezTo>
                <a:lnTo>
                  <a:pt x="0" y="6313766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3" name="ïślîḑè">
            <a:extLst>
              <a:ext uri="{FF2B5EF4-FFF2-40B4-BE49-F238E27FC236}">
                <a16:creationId xmlns:a16="http://schemas.microsoft.com/office/drawing/2014/main" id="{2A3B90D0-24D7-4020-96CA-9B9600BE28FF}"/>
              </a:ext>
            </a:extLst>
          </p:cNvPr>
          <p:cNvSpPr/>
          <p:nvPr userDrawn="1"/>
        </p:nvSpPr>
        <p:spPr>
          <a:xfrm flipH="1" flipV="1">
            <a:off x="4511478" y="684977"/>
            <a:ext cx="7680522" cy="6173023"/>
          </a:xfrm>
          <a:custGeom>
            <a:avLst/>
            <a:gdLst>
              <a:gd name="connsiteX0" fmla="*/ 0 w 7680522"/>
              <a:gd name="connsiteY0" fmla="*/ 0 h 6173023"/>
              <a:gd name="connsiteX1" fmla="*/ 6241905 w 7680522"/>
              <a:gd name="connsiteY1" fmla="*/ 0 h 6173023"/>
              <a:gd name="connsiteX2" fmla="*/ 7680522 w 7680522"/>
              <a:gd name="connsiteY2" fmla="*/ 1379510 h 6173023"/>
              <a:gd name="connsiteX3" fmla="*/ 4458384 w 7680522"/>
              <a:gd name="connsiteY3" fmla="*/ 4739704 h 6173023"/>
              <a:gd name="connsiteX4" fmla="*/ 84997 w 7680522"/>
              <a:gd name="connsiteY4" fmla="*/ 6062125 h 6173023"/>
              <a:gd name="connsiteX5" fmla="*/ 0 w 7680522"/>
              <a:gd name="connsiteY5" fmla="*/ 6041092 h 617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0522" h="6173023">
                <a:moveTo>
                  <a:pt x="0" y="0"/>
                </a:moveTo>
                <a:lnTo>
                  <a:pt x="6241905" y="0"/>
                </a:lnTo>
                <a:lnTo>
                  <a:pt x="7680522" y="1379510"/>
                </a:lnTo>
                <a:cubicBezTo>
                  <a:pt x="6606476" y="2499574"/>
                  <a:pt x="5532430" y="3619639"/>
                  <a:pt x="4458384" y="4739704"/>
                </a:cubicBezTo>
                <a:cubicBezTo>
                  <a:pt x="3290623" y="5957499"/>
                  <a:pt x="1620053" y="6402834"/>
                  <a:pt x="84997" y="6062125"/>
                </a:cubicBezTo>
                <a:lnTo>
                  <a:pt x="0" y="6041092"/>
                </a:lnTo>
                <a:close/>
              </a:path>
            </a:pathLst>
          </a:cu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5" name="iṡ1iḍè">
            <a:extLst>
              <a:ext uri="{FF2B5EF4-FFF2-40B4-BE49-F238E27FC236}">
                <a16:creationId xmlns:a16="http://schemas.microsoft.com/office/drawing/2014/main" id="{439E7034-45DA-430E-9718-5E307C356436}"/>
              </a:ext>
            </a:extLst>
          </p:cNvPr>
          <p:cNvSpPr/>
          <p:nvPr userDrawn="1"/>
        </p:nvSpPr>
        <p:spPr>
          <a:xfrm>
            <a:off x="0" y="-3156"/>
            <a:ext cx="1866900" cy="1492105"/>
          </a:xfrm>
          <a:custGeom>
            <a:avLst/>
            <a:gdLst>
              <a:gd name="connsiteX0" fmla="*/ 0 w 8054813"/>
              <a:gd name="connsiteY0" fmla="*/ 0 h 6437746"/>
              <a:gd name="connsiteX1" fmla="*/ 6624383 w 8054813"/>
              <a:gd name="connsiteY1" fmla="*/ 0 h 6437746"/>
              <a:gd name="connsiteX2" fmla="*/ 8054813 w 8054813"/>
              <a:gd name="connsiteY2" fmla="*/ 1371660 h 6437746"/>
              <a:gd name="connsiteX3" fmla="*/ 4649455 w 8054813"/>
              <a:gd name="connsiteY3" fmla="*/ 4922924 h 6437746"/>
              <a:gd name="connsiteX4" fmla="*/ 27384 w 8054813"/>
              <a:gd name="connsiteY4" fmla="*/ 6320543 h 6437746"/>
              <a:gd name="connsiteX5" fmla="*/ 0 w 8054813"/>
              <a:gd name="connsiteY5" fmla="*/ 6313766 h 643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4813" h="6437746">
                <a:moveTo>
                  <a:pt x="0" y="0"/>
                </a:moveTo>
                <a:lnTo>
                  <a:pt x="6624383" y="0"/>
                </a:lnTo>
                <a:lnTo>
                  <a:pt x="8054813" y="1371660"/>
                </a:lnTo>
                <a:cubicBezTo>
                  <a:pt x="6919694" y="2555414"/>
                  <a:pt x="5784574" y="3739169"/>
                  <a:pt x="4649455" y="4922924"/>
                </a:cubicBezTo>
                <a:cubicBezTo>
                  <a:pt x="3415291" y="6209967"/>
                  <a:pt x="1649728" y="6680625"/>
                  <a:pt x="27384" y="6320543"/>
                </a:cubicBezTo>
                <a:lnTo>
                  <a:pt x="0" y="6313766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29B4-E31E-4CED-B752-68ED229C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CBD35-3A98-4A78-8839-89D0B9A5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717AB-E043-4802-BDDD-6D024502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36E650-2FC3-4A73-A375-D86F5A1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1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51" r:id="rId3"/>
    <p:sldLayoutId id="2147483669" r:id="rId4"/>
    <p:sldLayoutId id="2147483662" r:id="rId5"/>
    <p:sldLayoutId id="2147483655" r:id="rId6"/>
    <p:sldLayoutId id="2147483661" r:id="rId7"/>
    <p:sldLayoutId id="2147483678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jpeg"/><Relationship Id="rId2" Type="http://schemas.openxmlformats.org/officeDocument/2006/relationships/tags" Target="../tags/tag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6.jpeg"/><Relationship Id="rId2" Type="http://schemas.openxmlformats.org/officeDocument/2006/relationships/tags" Target="../tags/tag1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3.jpeg"/><Relationship Id="rId2" Type="http://schemas.openxmlformats.org/officeDocument/2006/relationships/tags" Target="../tags/tag14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5.jpeg"/><Relationship Id="rId2" Type="http://schemas.openxmlformats.org/officeDocument/2006/relationships/tags" Target="../tags/tag17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3.jpeg"/><Relationship Id="rId2" Type="http://schemas.openxmlformats.org/officeDocument/2006/relationships/tags" Target="../tags/tag19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î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îďe">
            <a:extLst>
              <a:ext uri="{FF2B5EF4-FFF2-40B4-BE49-F238E27FC236}">
                <a16:creationId xmlns:a16="http://schemas.microsoft.com/office/drawing/2014/main" id="{4682C6A8-E376-46A3-84E8-EC24126B4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altLang="zh-CN" dirty="0"/>
              <a:t>Jiangxi University of Finance and Economics</a:t>
            </a:r>
            <a:endParaRPr lang="zh-CN" altLang="en-US" dirty="0"/>
          </a:p>
        </p:txBody>
      </p:sp>
      <p:sp>
        <p:nvSpPr>
          <p:cNvPr id="6" name="îśļîďe">
            <a:extLst>
              <a:ext uri="{FF2B5EF4-FFF2-40B4-BE49-F238E27FC236}">
                <a16:creationId xmlns:a16="http://schemas.microsoft.com/office/drawing/2014/main" id="{E6EA151A-2C9E-4FAD-9E08-D9C8A0B8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华中农业大学</a:t>
            </a:r>
            <a:br>
              <a:rPr lang="en-US" altLang="zh-CN" dirty="0"/>
            </a:br>
            <a:r>
              <a:rPr lang="zh-CN" altLang="en-US" dirty="0"/>
              <a:t>文学系学术答辩 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ís1íḑé">
            <a:extLst>
              <a:ext uri="{FF2B5EF4-FFF2-40B4-BE49-F238E27FC236}">
                <a16:creationId xmlns:a16="http://schemas.microsoft.com/office/drawing/2014/main" id="{7EC50A4E-7015-4A00-B30F-60852823D6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altLang="zh-CN" dirty="0"/>
              <a:t>author  /  </a:t>
            </a:r>
            <a:r>
              <a:rPr lang="en-US" altLang="zh-CN" dirty="0" err="1"/>
              <a:t>Meimei</a:t>
            </a:r>
            <a:r>
              <a:rPr lang="en-US" altLang="zh-CN" dirty="0"/>
              <a:t> Han</a:t>
            </a:r>
          </a:p>
        </p:txBody>
      </p:sp>
    </p:spTree>
    <p:extLst>
      <p:ext uri="{BB962C8B-B14F-4D97-AF65-F5344CB8AC3E}">
        <p14:creationId xmlns:p14="http://schemas.microsoft.com/office/powerpoint/2010/main" val="130516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l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íṡļïḍé">
            <a:extLst>
              <a:ext uri="{FF2B5EF4-FFF2-40B4-BE49-F238E27FC236}">
                <a16:creationId xmlns:a16="http://schemas.microsoft.com/office/drawing/2014/main" id="{643A6F6F-D309-40C5-9D6D-30F67BE30266}"/>
              </a:ext>
            </a:extLst>
          </p:cNvPr>
          <p:cNvSpPr/>
          <p:nvPr/>
        </p:nvSpPr>
        <p:spPr bwMode="auto">
          <a:xfrm>
            <a:off x="5760564" y="426564"/>
            <a:ext cx="6431436" cy="6431436"/>
          </a:xfrm>
          <a:custGeom>
            <a:avLst/>
            <a:gdLst>
              <a:gd name="T0" fmla="*/ 14448 w 28896"/>
              <a:gd name="T1" fmla="*/ 0 h 28896"/>
              <a:gd name="T2" fmla="*/ 28896 w 28896"/>
              <a:gd name="T3" fmla="*/ 14448 h 28896"/>
              <a:gd name="T4" fmla="*/ 28896 w 28896"/>
              <a:gd name="T5" fmla="*/ 28896 h 28896"/>
              <a:gd name="T6" fmla="*/ 14448 w 28896"/>
              <a:gd name="T7" fmla="*/ 28896 h 28896"/>
              <a:gd name="T8" fmla="*/ 0 w 28896"/>
              <a:gd name="T9" fmla="*/ 14448 h 28896"/>
              <a:gd name="T10" fmla="*/ 14448 w 28896"/>
              <a:gd name="T11" fmla="*/ 0 h 28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96" h="28896">
                <a:moveTo>
                  <a:pt x="14448" y="0"/>
                </a:moveTo>
                <a:cubicBezTo>
                  <a:pt x="22428" y="0"/>
                  <a:pt x="28896" y="6469"/>
                  <a:pt x="28896" y="14448"/>
                </a:cubicBezTo>
                <a:cubicBezTo>
                  <a:pt x="28896" y="19264"/>
                  <a:pt x="28896" y="24080"/>
                  <a:pt x="28896" y="28896"/>
                </a:cubicBezTo>
                <a:cubicBezTo>
                  <a:pt x="24080" y="28896"/>
                  <a:pt x="19264" y="28896"/>
                  <a:pt x="14448" y="28896"/>
                </a:cubicBezTo>
                <a:cubicBezTo>
                  <a:pt x="6469" y="28896"/>
                  <a:pt x="0" y="22428"/>
                  <a:pt x="0" y="14448"/>
                </a:cubicBezTo>
                <a:cubicBezTo>
                  <a:pt x="0" y="6469"/>
                  <a:pt x="6469" y="0"/>
                  <a:pt x="14448" y="0"/>
                </a:cubicBezTo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29" name="îSlídé">
            <a:extLst>
              <a:ext uri="{FF2B5EF4-FFF2-40B4-BE49-F238E27FC236}">
                <a16:creationId xmlns:a16="http://schemas.microsoft.com/office/drawing/2014/main" id="{EAD1D148-0444-4F02-9654-EFFA82B98082}"/>
              </a:ext>
            </a:extLst>
          </p:cNvPr>
          <p:cNvGrpSpPr/>
          <p:nvPr/>
        </p:nvGrpSpPr>
        <p:grpSpPr>
          <a:xfrm>
            <a:off x="660400" y="1130300"/>
            <a:ext cx="3070224" cy="1259972"/>
            <a:chOff x="660400" y="1130300"/>
            <a:chExt cx="3070224" cy="1259972"/>
          </a:xfrm>
        </p:grpSpPr>
        <p:sp>
          <p:nvSpPr>
            <p:cNvPr id="50" name="íšḷïďê">
              <a:extLst>
                <a:ext uri="{FF2B5EF4-FFF2-40B4-BE49-F238E27FC236}">
                  <a16:creationId xmlns:a16="http://schemas.microsoft.com/office/drawing/2014/main" id="{92D934A8-05D4-41E1-A9D6-72BA1222F5D0}"/>
                </a:ext>
              </a:extLst>
            </p:cNvPr>
            <p:cNvSpPr txBox="1"/>
            <p:nvPr/>
          </p:nvSpPr>
          <p:spPr>
            <a:xfrm>
              <a:off x="660400" y="1455022"/>
              <a:ext cx="3070224" cy="935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Unified Fonts </a:t>
              </a:r>
              <a:r>
                <a:rPr lang="en-US" sz="2000" b="1"/>
                <a:t>Make Reading </a:t>
              </a:r>
              <a:r>
                <a:rPr lang="en-US" sz="2000" b="1" dirty="0"/>
                <a:t>More Fluent.</a:t>
              </a:r>
            </a:p>
          </p:txBody>
        </p:sp>
        <p:sp>
          <p:nvSpPr>
            <p:cNvPr id="51" name="îšľiḓe">
              <a:extLst>
                <a:ext uri="{FF2B5EF4-FFF2-40B4-BE49-F238E27FC236}">
                  <a16:creationId xmlns:a16="http://schemas.microsoft.com/office/drawing/2014/main" id="{214C9C37-A50F-4C0E-9AA1-D227CE2E64AE}"/>
                </a:ext>
              </a:extLst>
            </p:cNvPr>
            <p:cNvSpPr/>
            <p:nvPr/>
          </p:nvSpPr>
          <p:spPr bwMode="auto">
            <a:xfrm>
              <a:off x="660400" y="1130300"/>
              <a:ext cx="3070224" cy="3247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u="sng"/>
                <a:t>Supporting text </a:t>
              </a:r>
              <a:r>
                <a:rPr lang="en-US" altLang="zh-CN" sz="1100" u="sng" dirty="0"/>
                <a:t>here.</a:t>
              </a:r>
            </a:p>
          </p:txBody>
        </p:sp>
      </p:grpSp>
      <p:grpSp>
        <p:nvGrpSpPr>
          <p:cNvPr id="31" name="îṧḻíḋè">
            <a:extLst>
              <a:ext uri="{FF2B5EF4-FFF2-40B4-BE49-F238E27FC236}">
                <a16:creationId xmlns:a16="http://schemas.microsoft.com/office/drawing/2014/main" id="{3859E4A8-E915-4CB6-AAF8-8FCCA95CF08E}"/>
              </a:ext>
            </a:extLst>
          </p:cNvPr>
          <p:cNvGrpSpPr/>
          <p:nvPr/>
        </p:nvGrpSpPr>
        <p:grpSpPr>
          <a:xfrm>
            <a:off x="1287859" y="2735405"/>
            <a:ext cx="3002130" cy="970755"/>
            <a:chOff x="1287859" y="2665263"/>
            <a:chExt cx="3637006" cy="970755"/>
          </a:xfrm>
        </p:grpSpPr>
        <p:sp>
          <p:nvSpPr>
            <p:cNvPr id="46" name="ïṧḷïdè">
              <a:extLst>
                <a:ext uri="{FF2B5EF4-FFF2-40B4-BE49-F238E27FC236}">
                  <a16:creationId xmlns:a16="http://schemas.microsoft.com/office/drawing/2014/main" id="{7F468869-15AC-4463-BB3A-D18602EA1F8D}"/>
                </a:ext>
              </a:extLst>
            </p:cNvPr>
            <p:cNvSpPr txBox="1"/>
            <p:nvPr/>
          </p:nvSpPr>
          <p:spPr>
            <a:xfrm>
              <a:off x="1287859" y="2665263"/>
              <a:ext cx="3637006" cy="4218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buSzPct val="25000"/>
                <a:defRPr/>
              </a:pPr>
              <a:r>
                <a:rPr lang="en-US" altLang="zh-CN" sz="1400" b="1"/>
                <a:t>Text here</a:t>
              </a:r>
              <a:endParaRPr lang="id-ID" sz="1400" b="1" dirty="0"/>
            </a:p>
          </p:txBody>
        </p:sp>
        <p:sp>
          <p:nvSpPr>
            <p:cNvPr id="47" name="îsḻiḋè">
              <a:extLst>
                <a:ext uri="{FF2B5EF4-FFF2-40B4-BE49-F238E27FC236}">
                  <a16:creationId xmlns:a16="http://schemas.microsoft.com/office/drawing/2014/main" id="{AEE79A08-52A4-48E4-BDD5-CE339124E83A}"/>
                </a:ext>
              </a:extLst>
            </p:cNvPr>
            <p:cNvSpPr/>
            <p:nvPr/>
          </p:nvSpPr>
          <p:spPr bwMode="auto">
            <a:xfrm>
              <a:off x="1287859" y="3087084"/>
              <a:ext cx="3637006" cy="54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 </a:t>
              </a:r>
              <a:r>
                <a:rPr lang="en-US" altLang="zh-CN" sz="1100" dirty="0"/>
                <a:t>to retain text……</a:t>
              </a:r>
            </a:p>
          </p:txBody>
        </p:sp>
      </p:grpSp>
      <p:grpSp>
        <p:nvGrpSpPr>
          <p:cNvPr id="33" name="íŝ1ïďè">
            <a:extLst>
              <a:ext uri="{FF2B5EF4-FFF2-40B4-BE49-F238E27FC236}">
                <a16:creationId xmlns:a16="http://schemas.microsoft.com/office/drawing/2014/main" id="{02CB4FDF-26A5-45BC-B354-2715F6DC571C}"/>
              </a:ext>
            </a:extLst>
          </p:cNvPr>
          <p:cNvGrpSpPr/>
          <p:nvPr/>
        </p:nvGrpSpPr>
        <p:grpSpPr>
          <a:xfrm>
            <a:off x="1287859" y="3949376"/>
            <a:ext cx="3002130" cy="970755"/>
            <a:chOff x="1287859" y="2665263"/>
            <a:chExt cx="3637006" cy="970755"/>
          </a:xfrm>
        </p:grpSpPr>
        <p:sp>
          <p:nvSpPr>
            <p:cNvPr id="42" name="íŝļídê">
              <a:extLst>
                <a:ext uri="{FF2B5EF4-FFF2-40B4-BE49-F238E27FC236}">
                  <a16:creationId xmlns:a16="http://schemas.microsoft.com/office/drawing/2014/main" id="{6C2CF2EB-0194-4765-8BB2-FE1EB266DB95}"/>
                </a:ext>
              </a:extLst>
            </p:cNvPr>
            <p:cNvSpPr txBox="1"/>
            <p:nvPr/>
          </p:nvSpPr>
          <p:spPr>
            <a:xfrm>
              <a:off x="1287859" y="2665263"/>
              <a:ext cx="3637006" cy="4218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buSzPct val="25000"/>
                <a:defRPr/>
              </a:pPr>
              <a:r>
                <a:rPr lang="en-US" altLang="zh-CN" sz="1400" b="1"/>
                <a:t>Text here</a:t>
              </a:r>
              <a:endParaRPr lang="id-ID" sz="1400" b="1" dirty="0"/>
            </a:p>
          </p:txBody>
        </p:sp>
        <p:sp>
          <p:nvSpPr>
            <p:cNvPr id="43" name="ïṡļîḋé">
              <a:extLst>
                <a:ext uri="{FF2B5EF4-FFF2-40B4-BE49-F238E27FC236}">
                  <a16:creationId xmlns:a16="http://schemas.microsoft.com/office/drawing/2014/main" id="{1EBD0701-4A90-43B0-8C5A-957D7DD44B1A}"/>
                </a:ext>
              </a:extLst>
            </p:cNvPr>
            <p:cNvSpPr/>
            <p:nvPr/>
          </p:nvSpPr>
          <p:spPr bwMode="auto">
            <a:xfrm>
              <a:off x="1287859" y="3087084"/>
              <a:ext cx="3637006" cy="54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 </a:t>
              </a:r>
              <a:r>
                <a:rPr lang="en-US" altLang="zh-CN" sz="1100" dirty="0"/>
                <a:t>to retain text……</a:t>
              </a:r>
            </a:p>
          </p:txBody>
        </p:sp>
      </p:grpSp>
      <p:grpSp>
        <p:nvGrpSpPr>
          <p:cNvPr id="35" name="îsḻïḑè">
            <a:extLst>
              <a:ext uri="{FF2B5EF4-FFF2-40B4-BE49-F238E27FC236}">
                <a16:creationId xmlns:a16="http://schemas.microsoft.com/office/drawing/2014/main" id="{019BEEAE-EC55-46CB-89B7-960C242EAF40}"/>
              </a:ext>
            </a:extLst>
          </p:cNvPr>
          <p:cNvGrpSpPr/>
          <p:nvPr/>
        </p:nvGrpSpPr>
        <p:grpSpPr>
          <a:xfrm>
            <a:off x="1287859" y="5163345"/>
            <a:ext cx="3002130" cy="970755"/>
            <a:chOff x="1287859" y="2665263"/>
            <a:chExt cx="3637006" cy="970755"/>
          </a:xfrm>
        </p:grpSpPr>
        <p:sp>
          <p:nvSpPr>
            <p:cNvPr id="38" name="ïṩḻíḋê">
              <a:extLst>
                <a:ext uri="{FF2B5EF4-FFF2-40B4-BE49-F238E27FC236}">
                  <a16:creationId xmlns:a16="http://schemas.microsoft.com/office/drawing/2014/main" id="{FF875B6C-0F62-4C69-9D30-42D4B06496B0}"/>
                </a:ext>
              </a:extLst>
            </p:cNvPr>
            <p:cNvSpPr txBox="1"/>
            <p:nvPr/>
          </p:nvSpPr>
          <p:spPr>
            <a:xfrm>
              <a:off x="1287859" y="2665263"/>
              <a:ext cx="3637006" cy="4218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buSzPct val="25000"/>
                <a:defRPr/>
              </a:pPr>
              <a:r>
                <a:rPr lang="en-US" altLang="zh-CN" sz="1400" b="1"/>
                <a:t>Text here</a:t>
              </a:r>
              <a:endParaRPr lang="id-ID" sz="1400" b="1" dirty="0"/>
            </a:p>
          </p:txBody>
        </p:sp>
        <p:sp>
          <p:nvSpPr>
            <p:cNvPr id="39" name="ïṥļiḑe">
              <a:extLst>
                <a:ext uri="{FF2B5EF4-FFF2-40B4-BE49-F238E27FC236}">
                  <a16:creationId xmlns:a16="http://schemas.microsoft.com/office/drawing/2014/main" id="{F09F90AF-5B55-457B-B1E9-4BAF34834133}"/>
                </a:ext>
              </a:extLst>
            </p:cNvPr>
            <p:cNvSpPr/>
            <p:nvPr/>
          </p:nvSpPr>
          <p:spPr bwMode="auto">
            <a:xfrm>
              <a:off x="1287859" y="3087084"/>
              <a:ext cx="3637006" cy="548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 </a:t>
              </a:r>
              <a:r>
                <a:rPr lang="en-US" altLang="zh-CN" sz="1100" dirty="0"/>
                <a:t>to retain text……</a:t>
              </a:r>
            </a:p>
          </p:txBody>
        </p:sp>
      </p:grpSp>
      <p:cxnSp>
        <p:nvCxnSpPr>
          <p:cNvPr id="36" name="ïṣḷîḋè">
            <a:extLst>
              <a:ext uri="{FF2B5EF4-FFF2-40B4-BE49-F238E27FC236}">
                <a16:creationId xmlns:a16="http://schemas.microsoft.com/office/drawing/2014/main" id="{7D6E500D-0C40-47C6-9BF8-8D6F02373591}"/>
              </a:ext>
            </a:extLst>
          </p:cNvPr>
          <p:cNvCxnSpPr/>
          <p:nvPr/>
        </p:nvCxnSpPr>
        <p:spPr>
          <a:xfrm>
            <a:off x="1384419" y="3827768"/>
            <a:ext cx="306794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ïṩļïdé">
            <a:extLst>
              <a:ext uri="{FF2B5EF4-FFF2-40B4-BE49-F238E27FC236}">
                <a16:creationId xmlns:a16="http://schemas.microsoft.com/office/drawing/2014/main" id="{650D37C5-7FCD-457C-A938-A909A2FCF17C}"/>
              </a:ext>
            </a:extLst>
          </p:cNvPr>
          <p:cNvCxnSpPr/>
          <p:nvPr/>
        </p:nvCxnSpPr>
        <p:spPr>
          <a:xfrm>
            <a:off x="1384419" y="5041739"/>
            <a:ext cx="306794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ïsḷíḍe">
            <a:extLst>
              <a:ext uri="{FF2B5EF4-FFF2-40B4-BE49-F238E27FC236}">
                <a16:creationId xmlns:a16="http://schemas.microsoft.com/office/drawing/2014/main" id="{1E1D5C7E-C407-4728-AC68-58902DF59248}"/>
              </a:ext>
            </a:extLst>
          </p:cNvPr>
          <p:cNvGrpSpPr/>
          <p:nvPr/>
        </p:nvGrpSpPr>
        <p:grpSpPr>
          <a:xfrm>
            <a:off x="753792" y="2747028"/>
            <a:ext cx="410200" cy="410198"/>
            <a:chOff x="6470043" y="1482403"/>
            <a:chExt cx="410200" cy="410198"/>
          </a:xfrm>
        </p:grpSpPr>
        <p:sp>
          <p:nvSpPr>
            <p:cNvPr id="53" name="íṣlïdé">
              <a:extLst>
                <a:ext uri="{FF2B5EF4-FFF2-40B4-BE49-F238E27FC236}">
                  <a16:creationId xmlns:a16="http://schemas.microsoft.com/office/drawing/2014/main" id="{6E615137-096C-4C0F-AEC7-1E51BC19342A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íşļïḍé">
              <a:extLst>
                <a:ext uri="{FF2B5EF4-FFF2-40B4-BE49-F238E27FC236}">
                  <a16:creationId xmlns:a16="http://schemas.microsoft.com/office/drawing/2014/main" id="{4EA73A4B-66D4-4DF3-89BE-02B2BE40A5B4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íšḷîḑé">
            <a:extLst>
              <a:ext uri="{FF2B5EF4-FFF2-40B4-BE49-F238E27FC236}">
                <a16:creationId xmlns:a16="http://schemas.microsoft.com/office/drawing/2014/main" id="{5D790D4A-0E48-4A7A-BAED-94C6C3B743D7}"/>
              </a:ext>
            </a:extLst>
          </p:cNvPr>
          <p:cNvGrpSpPr/>
          <p:nvPr/>
        </p:nvGrpSpPr>
        <p:grpSpPr>
          <a:xfrm>
            <a:off x="753792" y="3958092"/>
            <a:ext cx="410200" cy="410198"/>
            <a:chOff x="6470043" y="1482403"/>
            <a:chExt cx="410200" cy="410198"/>
          </a:xfrm>
        </p:grpSpPr>
        <p:sp>
          <p:nvSpPr>
            <p:cNvPr id="56" name="ïSḻíde">
              <a:extLst>
                <a:ext uri="{FF2B5EF4-FFF2-40B4-BE49-F238E27FC236}">
                  <a16:creationId xmlns:a16="http://schemas.microsoft.com/office/drawing/2014/main" id="{1409308F-5B0C-48B9-B864-9883EE0E6436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îSľiḑe">
              <a:extLst>
                <a:ext uri="{FF2B5EF4-FFF2-40B4-BE49-F238E27FC236}">
                  <a16:creationId xmlns:a16="http://schemas.microsoft.com/office/drawing/2014/main" id="{930E757A-3750-4C43-945F-416661EE4C68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iṥ1íḑe">
            <a:extLst>
              <a:ext uri="{FF2B5EF4-FFF2-40B4-BE49-F238E27FC236}">
                <a16:creationId xmlns:a16="http://schemas.microsoft.com/office/drawing/2014/main" id="{EE132304-0F8D-4043-8D06-7D00CFCFEFBA}"/>
              </a:ext>
            </a:extLst>
          </p:cNvPr>
          <p:cNvGrpSpPr/>
          <p:nvPr/>
        </p:nvGrpSpPr>
        <p:grpSpPr>
          <a:xfrm>
            <a:off x="753792" y="5169156"/>
            <a:ext cx="410200" cy="410198"/>
            <a:chOff x="6470043" y="1482403"/>
            <a:chExt cx="410200" cy="410198"/>
          </a:xfrm>
        </p:grpSpPr>
        <p:sp>
          <p:nvSpPr>
            <p:cNvPr id="59" name="ï$ļíḋè">
              <a:extLst>
                <a:ext uri="{FF2B5EF4-FFF2-40B4-BE49-F238E27FC236}">
                  <a16:creationId xmlns:a16="http://schemas.microsoft.com/office/drawing/2014/main" id="{3315E198-EB95-496D-A5BA-3389A1F4D410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ïS1iḑe">
              <a:extLst>
                <a:ext uri="{FF2B5EF4-FFF2-40B4-BE49-F238E27FC236}">
                  <a16:creationId xmlns:a16="http://schemas.microsoft.com/office/drawing/2014/main" id="{FC43B9F4-58B6-4939-A9FF-8B897103AE4C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5377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ļi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sļide">
            <a:extLst>
              <a:ext uri="{FF2B5EF4-FFF2-40B4-BE49-F238E27FC236}">
                <a16:creationId xmlns:a16="http://schemas.microsoft.com/office/drawing/2014/main" id="{7B098FFD-328B-4980-AD86-50FF38A661AD}"/>
              </a:ext>
            </a:extLst>
          </p:cNvPr>
          <p:cNvSpPr/>
          <p:nvPr/>
        </p:nvSpPr>
        <p:spPr bwMode="auto">
          <a:xfrm>
            <a:off x="6191271" y="2848139"/>
            <a:ext cx="1793601" cy="1568120"/>
          </a:xfrm>
          <a:custGeom>
            <a:avLst/>
            <a:gdLst>
              <a:gd name="T0" fmla="*/ 17228 w 20400"/>
              <a:gd name="T1" fmla="*/ 14657 h 17829"/>
              <a:gd name="T2" fmla="*/ 5743 w 20400"/>
              <a:gd name="T3" fmla="*/ 14657 h 17829"/>
              <a:gd name="T4" fmla="*/ 0 w 20400"/>
              <a:gd name="T5" fmla="*/ 8914 h 17829"/>
              <a:gd name="T6" fmla="*/ 5743 w 20400"/>
              <a:gd name="T7" fmla="*/ 3171 h 17829"/>
              <a:gd name="T8" fmla="*/ 17228 w 20400"/>
              <a:gd name="T9" fmla="*/ 3171 h 17829"/>
              <a:gd name="T10" fmla="*/ 17228 w 20400"/>
              <a:gd name="T11" fmla="*/ 14657 h 17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00" h="17829">
                <a:moveTo>
                  <a:pt x="17228" y="14657"/>
                </a:moveTo>
                <a:cubicBezTo>
                  <a:pt x="14057" y="17829"/>
                  <a:pt x="8914" y="17829"/>
                  <a:pt x="5743" y="14657"/>
                </a:cubicBezTo>
                <a:cubicBezTo>
                  <a:pt x="3828" y="12743"/>
                  <a:pt x="1914" y="10829"/>
                  <a:pt x="0" y="8914"/>
                </a:cubicBezTo>
                <a:cubicBezTo>
                  <a:pt x="1914" y="7000"/>
                  <a:pt x="3828" y="5086"/>
                  <a:pt x="5743" y="3171"/>
                </a:cubicBezTo>
                <a:cubicBezTo>
                  <a:pt x="8914" y="0"/>
                  <a:pt x="14057" y="0"/>
                  <a:pt x="17228" y="3171"/>
                </a:cubicBezTo>
                <a:cubicBezTo>
                  <a:pt x="20400" y="6343"/>
                  <a:pt x="20400" y="11486"/>
                  <a:pt x="17228" y="14657"/>
                </a:cubicBezTo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8" name="isľíḓê">
            <a:extLst>
              <a:ext uri="{FF2B5EF4-FFF2-40B4-BE49-F238E27FC236}">
                <a16:creationId xmlns:a16="http://schemas.microsoft.com/office/drawing/2014/main" id="{A6A10DC4-9763-44F8-88B8-120208A9D54F}"/>
              </a:ext>
            </a:extLst>
          </p:cNvPr>
          <p:cNvSpPr/>
          <p:nvPr/>
        </p:nvSpPr>
        <p:spPr bwMode="auto">
          <a:xfrm>
            <a:off x="4194431" y="2848139"/>
            <a:ext cx="1792138" cy="1568121"/>
          </a:xfrm>
          <a:custGeom>
            <a:avLst/>
            <a:gdLst>
              <a:gd name="T0" fmla="*/ 3172 w 20401"/>
              <a:gd name="T1" fmla="*/ 3172 h 17829"/>
              <a:gd name="T2" fmla="*/ 14658 w 20401"/>
              <a:gd name="T3" fmla="*/ 3172 h 17829"/>
              <a:gd name="T4" fmla="*/ 20401 w 20401"/>
              <a:gd name="T5" fmla="*/ 8915 h 17829"/>
              <a:gd name="T6" fmla="*/ 14658 w 20401"/>
              <a:gd name="T7" fmla="*/ 14658 h 17829"/>
              <a:gd name="T8" fmla="*/ 3172 w 20401"/>
              <a:gd name="T9" fmla="*/ 14658 h 17829"/>
              <a:gd name="T10" fmla="*/ 3172 w 20401"/>
              <a:gd name="T11" fmla="*/ 3172 h 17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01" h="17829">
                <a:moveTo>
                  <a:pt x="3172" y="3172"/>
                </a:moveTo>
                <a:cubicBezTo>
                  <a:pt x="6344" y="0"/>
                  <a:pt x="11486" y="0"/>
                  <a:pt x="14658" y="3172"/>
                </a:cubicBezTo>
                <a:cubicBezTo>
                  <a:pt x="16572" y="5086"/>
                  <a:pt x="18486" y="7000"/>
                  <a:pt x="20401" y="8915"/>
                </a:cubicBezTo>
                <a:cubicBezTo>
                  <a:pt x="18486" y="10829"/>
                  <a:pt x="16572" y="12743"/>
                  <a:pt x="14658" y="14658"/>
                </a:cubicBezTo>
                <a:cubicBezTo>
                  <a:pt x="11486" y="17829"/>
                  <a:pt x="6344" y="17829"/>
                  <a:pt x="3172" y="14658"/>
                </a:cubicBezTo>
                <a:cubicBezTo>
                  <a:pt x="0" y="11486"/>
                  <a:pt x="0" y="6344"/>
                  <a:pt x="3172" y="3172"/>
                </a:cubicBezTo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1" name="íšľîḑè">
            <a:extLst>
              <a:ext uri="{FF2B5EF4-FFF2-40B4-BE49-F238E27FC236}">
                <a16:creationId xmlns:a16="http://schemas.microsoft.com/office/drawing/2014/main" id="{9B2E7B58-218F-46CE-92AA-D5A427D72BDE}"/>
              </a:ext>
            </a:extLst>
          </p:cNvPr>
          <p:cNvSpPr/>
          <p:nvPr/>
        </p:nvSpPr>
        <p:spPr bwMode="auto">
          <a:xfrm>
            <a:off x="5305590" y="1765981"/>
            <a:ext cx="1566655" cy="1793602"/>
          </a:xfrm>
          <a:custGeom>
            <a:avLst/>
            <a:gdLst>
              <a:gd name="T0" fmla="*/ 14657 w 17829"/>
              <a:gd name="T1" fmla="*/ 3172 h 20400"/>
              <a:gd name="T2" fmla="*/ 14657 w 17829"/>
              <a:gd name="T3" fmla="*/ 14658 h 20400"/>
              <a:gd name="T4" fmla="*/ 8914 w 17829"/>
              <a:gd name="T5" fmla="*/ 20400 h 20400"/>
              <a:gd name="T6" fmla="*/ 3172 w 17829"/>
              <a:gd name="T7" fmla="*/ 14658 h 20400"/>
              <a:gd name="T8" fmla="*/ 3172 w 17829"/>
              <a:gd name="T9" fmla="*/ 3172 h 20400"/>
              <a:gd name="T10" fmla="*/ 14657 w 17829"/>
              <a:gd name="T11" fmla="*/ 3172 h 2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9" h="20400">
                <a:moveTo>
                  <a:pt x="14657" y="3172"/>
                </a:moveTo>
                <a:cubicBezTo>
                  <a:pt x="17829" y="6343"/>
                  <a:pt x="17829" y="11486"/>
                  <a:pt x="14657" y="14658"/>
                </a:cubicBezTo>
                <a:cubicBezTo>
                  <a:pt x="12743" y="16572"/>
                  <a:pt x="10829" y="18486"/>
                  <a:pt x="8914" y="20400"/>
                </a:cubicBezTo>
                <a:cubicBezTo>
                  <a:pt x="7000" y="18486"/>
                  <a:pt x="5086" y="16572"/>
                  <a:pt x="3172" y="14658"/>
                </a:cubicBezTo>
                <a:cubicBezTo>
                  <a:pt x="0" y="11486"/>
                  <a:pt x="0" y="6343"/>
                  <a:pt x="3172" y="3172"/>
                </a:cubicBezTo>
                <a:cubicBezTo>
                  <a:pt x="6343" y="0"/>
                  <a:pt x="11486" y="0"/>
                  <a:pt x="14657" y="3172"/>
                </a:cubicBezTo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2" name="iṥḷîḍe">
            <a:extLst>
              <a:ext uri="{FF2B5EF4-FFF2-40B4-BE49-F238E27FC236}">
                <a16:creationId xmlns:a16="http://schemas.microsoft.com/office/drawing/2014/main" id="{B6163AA2-6A6B-4959-B442-04F28DFE1B12}"/>
              </a:ext>
            </a:extLst>
          </p:cNvPr>
          <p:cNvSpPr/>
          <p:nvPr/>
        </p:nvSpPr>
        <p:spPr bwMode="auto">
          <a:xfrm>
            <a:off x="5305590" y="3704817"/>
            <a:ext cx="1566656" cy="1793602"/>
          </a:xfrm>
          <a:custGeom>
            <a:avLst/>
            <a:gdLst>
              <a:gd name="T0" fmla="*/ 3172 w 17829"/>
              <a:gd name="T1" fmla="*/ 17229 h 20400"/>
              <a:gd name="T2" fmla="*/ 3172 w 17829"/>
              <a:gd name="T3" fmla="*/ 5743 h 20400"/>
              <a:gd name="T4" fmla="*/ 8914 w 17829"/>
              <a:gd name="T5" fmla="*/ 0 h 20400"/>
              <a:gd name="T6" fmla="*/ 14657 w 17829"/>
              <a:gd name="T7" fmla="*/ 5743 h 20400"/>
              <a:gd name="T8" fmla="*/ 14657 w 17829"/>
              <a:gd name="T9" fmla="*/ 17229 h 20400"/>
              <a:gd name="T10" fmla="*/ 3172 w 17829"/>
              <a:gd name="T11" fmla="*/ 17229 h 2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9" h="20400">
                <a:moveTo>
                  <a:pt x="3172" y="17229"/>
                </a:moveTo>
                <a:cubicBezTo>
                  <a:pt x="0" y="14057"/>
                  <a:pt x="0" y="8914"/>
                  <a:pt x="3172" y="5743"/>
                </a:cubicBezTo>
                <a:cubicBezTo>
                  <a:pt x="5086" y="3828"/>
                  <a:pt x="7000" y="1914"/>
                  <a:pt x="8914" y="0"/>
                </a:cubicBezTo>
                <a:cubicBezTo>
                  <a:pt x="10829" y="1914"/>
                  <a:pt x="12743" y="3828"/>
                  <a:pt x="14657" y="5743"/>
                </a:cubicBezTo>
                <a:cubicBezTo>
                  <a:pt x="17829" y="8914"/>
                  <a:pt x="17829" y="14057"/>
                  <a:pt x="14657" y="17229"/>
                </a:cubicBezTo>
                <a:cubicBezTo>
                  <a:pt x="11486" y="20400"/>
                  <a:pt x="6343" y="20400"/>
                  <a:pt x="3172" y="17229"/>
                </a:cubicBezTo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35" name="iṥļiḋè">
            <a:extLst>
              <a:ext uri="{FF2B5EF4-FFF2-40B4-BE49-F238E27FC236}">
                <a16:creationId xmlns:a16="http://schemas.microsoft.com/office/drawing/2014/main" id="{3111DE1E-718B-4BA7-BB82-1E900E8D9039}"/>
              </a:ext>
            </a:extLst>
          </p:cNvPr>
          <p:cNvGrpSpPr/>
          <p:nvPr/>
        </p:nvGrpSpPr>
        <p:grpSpPr>
          <a:xfrm>
            <a:off x="660400" y="2947657"/>
            <a:ext cx="3000653" cy="1369082"/>
            <a:chOff x="5264047" y="4135073"/>
            <a:chExt cx="2601569" cy="1369082"/>
          </a:xfrm>
        </p:grpSpPr>
        <p:sp>
          <p:nvSpPr>
            <p:cNvPr id="147" name="íšḻîḋè">
              <a:extLst>
                <a:ext uri="{FF2B5EF4-FFF2-40B4-BE49-F238E27FC236}">
                  <a16:creationId xmlns:a16="http://schemas.microsoft.com/office/drawing/2014/main" id="{83055525-B04C-4738-ADD8-81EE64C0ED43}"/>
                </a:ext>
              </a:extLst>
            </p:cNvPr>
            <p:cNvSpPr/>
            <p:nvPr/>
          </p:nvSpPr>
          <p:spPr bwMode="auto">
            <a:xfrm>
              <a:off x="5264047" y="4525568"/>
              <a:ext cx="2601569" cy="978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</a:t>
              </a:r>
              <a:r>
                <a:rPr lang="en-US" altLang="zh-CN" sz="1100"/>
                <a:t>fonts.</a:t>
              </a:r>
              <a:r>
                <a:rPr lang="en-US" altLang="zh-CN" sz="1100" dirty="0"/>
                <a:t>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8" name="îṧ1îde">
              <a:extLst>
                <a:ext uri="{FF2B5EF4-FFF2-40B4-BE49-F238E27FC236}">
                  <a16:creationId xmlns:a16="http://schemas.microsoft.com/office/drawing/2014/main" id="{0B6D1111-16B6-4A56-895B-140C22845406}"/>
                </a:ext>
              </a:extLst>
            </p:cNvPr>
            <p:cNvSpPr/>
            <p:nvPr/>
          </p:nvSpPr>
          <p:spPr>
            <a:xfrm>
              <a:off x="5264047" y="4135073"/>
              <a:ext cx="2601569" cy="390495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id-ID" altLang="zh-C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ïṩliḑé">
            <a:extLst>
              <a:ext uri="{FF2B5EF4-FFF2-40B4-BE49-F238E27FC236}">
                <a16:creationId xmlns:a16="http://schemas.microsoft.com/office/drawing/2014/main" id="{5BA39330-F782-4C3F-9A23-64F283C2F853}"/>
              </a:ext>
            </a:extLst>
          </p:cNvPr>
          <p:cNvGrpSpPr/>
          <p:nvPr/>
        </p:nvGrpSpPr>
        <p:grpSpPr>
          <a:xfrm>
            <a:off x="2486855" y="1182227"/>
            <a:ext cx="3000653" cy="1369082"/>
            <a:chOff x="5264047" y="4135073"/>
            <a:chExt cx="2601569" cy="1369082"/>
          </a:xfrm>
        </p:grpSpPr>
        <p:sp>
          <p:nvSpPr>
            <p:cNvPr id="145" name="ï$ļíde">
              <a:extLst>
                <a:ext uri="{FF2B5EF4-FFF2-40B4-BE49-F238E27FC236}">
                  <a16:creationId xmlns:a16="http://schemas.microsoft.com/office/drawing/2014/main" id="{645482F3-75A3-42B5-87C2-321C952FA7BF}"/>
                </a:ext>
              </a:extLst>
            </p:cNvPr>
            <p:cNvSpPr/>
            <p:nvPr/>
          </p:nvSpPr>
          <p:spPr bwMode="auto">
            <a:xfrm>
              <a:off x="5264047" y="4525568"/>
              <a:ext cx="2601569" cy="978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</a:t>
              </a:r>
              <a:r>
                <a:rPr lang="en-US" altLang="zh-CN" sz="1100" dirty="0" err="1"/>
                <a:t>fonts.Choose</a:t>
              </a:r>
              <a:r>
                <a:rPr lang="en-US" altLang="zh-CN" sz="1100" dirty="0"/>
                <a:t>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6" name="îṥḷîdé">
              <a:extLst>
                <a:ext uri="{FF2B5EF4-FFF2-40B4-BE49-F238E27FC236}">
                  <a16:creationId xmlns:a16="http://schemas.microsoft.com/office/drawing/2014/main" id="{9960850D-7AE1-4CAA-884E-82AD47295FAF}"/>
                </a:ext>
              </a:extLst>
            </p:cNvPr>
            <p:cNvSpPr/>
            <p:nvPr/>
          </p:nvSpPr>
          <p:spPr>
            <a:xfrm>
              <a:off x="5264047" y="4135073"/>
              <a:ext cx="2601569" cy="390495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600" b="1">
                  <a:solidFill>
                    <a:schemeClr val="tx1"/>
                  </a:solidFill>
                </a:rPr>
                <a:t>Text here</a:t>
              </a:r>
              <a:endParaRPr lang="id-ID" altLang="zh-C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íSḷidê">
            <a:extLst>
              <a:ext uri="{FF2B5EF4-FFF2-40B4-BE49-F238E27FC236}">
                <a16:creationId xmlns:a16="http://schemas.microsoft.com/office/drawing/2014/main" id="{5EE1E158-4A2B-4923-ACD4-9556001B7F06}"/>
              </a:ext>
            </a:extLst>
          </p:cNvPr>
          <p:cNvGrpSpPr/>
          <p:nvPr/>
        </p:nvGrpSpPr>
        <p:grpSpPr>
          <a:xfrm>
            <a:off x="8518247" y="2947657"/>
            <a:ext cx="3000653" cy="1369082"/>
            <a:chOff x="5264047" y="4135073"/>
            <a:chExt cx="2601569" cy="1369082"/>
          </a:xfrm>
        </p:grpSpPr>
        <p:sp>
          <p:nvSpPr>
            <p:cNvPr id="143" name="ïṧļïḋê">
              <a:extLst>
                <a:ext uri="{FF2B5EF4-FFF2-40B4-BE49-F238E27FC236}">
                  <a16:creationId xmlns:a16="http://schemas.microsoft.com/office/drawing/2014/main" id="{EF053204-87F5-448D-9ECB-22F0DA046256}"/>
                </a:ext>
              </a:extLst>
            </p:cNvPr>
            <p:cNvSpPr/>
            <p:nvPr/>
          </p:nvSpPr>
          <p:spPr bwMode="auto">
            <a:xfrm>
              <a:off x="5264047" y="4525568"/>
              <a:ext cx="2601569" cy="978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 </a:t>
              </a:r>
              <a:r>
                <a:rPr lang="en-US" altLang="zh-CN" sz="1100" dirty="0"/>
                <a:t>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4" name="íṣľîḓê">
              <a:extLst>
                <a:ext uri="{FF2B5EF4-FFF2-40B4-BE49-F238E27FC236}">
                  <a16:creationId xmlns:a16="http://schemas.microsoft.com/office/drawing/2014/main" id="{D8BA05EF-D6BE-4059-8B79-789BFF6BA26A}"/>
                </a:ext>
              </a:extLst>
            </p:cNvPr>
            <p:cNvSpPr/>
            <p:nvPr/>
          </p:nvSpPr>
          <p:spPr>
            <a:xfrm>
              <a:off x="5264047" y="4135073"/>
              <a:ext cx="2601569" cy="390495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chemeClr val="tx1"/>
                  </a:solidFill>
                </a:rPr>
                <a:t>Text here</a:t>
              </a:r>
              <a:endParaRPr lang="id-ID" altLang="zh-CN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îš1ïḋe">
            <a:extLst>
              <a:ext uri="{FF2B5EF4-FFF2-40B4-BE49-F238E27FC236}">
                <a16:creationId xmlns:a16="http://schemas.microsoft.com/office/drawing/2014/main" id="{630973CF-CF01-42C2-9167-843C675D5E30}"/>
              </a:ext>
            </a:extLst>
          </p:cNvPr>
          <p:cNvGrpSpPr/>
          <p:nvPr/>
        </p:nvGrpSpPr>
        <p:grpSpPr>
          <a:xfrm>
            <a:off x="6988346" y="4769989"/>
            <a:ext cx="3000653" cy="1369082"/>
            <a:chOff x="5264047" y="4135073"/>
            <a:chExt cx="2601569" cy="1369082"/>
          </a:xfrm>
        </p:grpSpPr>
        <p:sp>
          <p:nvSpPr>
            <p:cNvPr id="141" name="î$ḻïdé">
              <a:extLst>
                <a:ext uri="{FF2B5EF4-FFF2-40B4-BE49-F238E27FC236}">
                  <a16:creationId xmlns:a16="http://schemas.microsoft.com/office/drawing/2014/main" id="{5F2A22FB-2856-4174-884A-FB423D3E14B8}"/>
                </a:ext>
              </a:extLst>
            </p:cNvPr>
            <p:cNvSpPr/>
            <p:nvPr/>
          </p:nvSpPr>
          <p:spPr bwMode="auto">
            <a:xfrm>
              <a:off x="5264047" y="4525568"/>
              <a:ext cx="2601569" cy="978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</a:t>
              </a:r>
              <a:r>
                <a:rPr lang="en-US" altLang="zh-CN" sz="1100"/>
                <a:t>only option </a:t>
              </a:r>
              <a:r>
                <a:rPr lang="en-US" altLang="zh-CN" sz="1100" dirty="0"/>
                <a:t>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2" name="îSḷíde">
              <a:extLst>
                <a:ext uri="{FF2B5EF4-FFF2-40B4-BE49-F238E27FC236}">
                  <a16:creationId xmlns:a16="http://schemas.microsoft.com/office/drawing/2014/main" id="{08555116-77C1-432D-86AB-400FCDC11127}"/>
                </a:ext>
              </a:extLst>
            </p:cNvPr>
            <p:cNvSpPr/>
            <p:nvPr/>
          </p:nvSpPr>
          <p:spPr>
            <a:xfrm>
              <a:off x="5264047" y="4135073"/>
              <a:ext cx="2601569" cy="390495"/>
            </a:xfrm>
            <a:prstGeom prst="rect">
              <a:avLst/>
            </a:prstGeom>
            <a:noFill/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id-ID" altLang="zh-CN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íšľîḋê">
            <a:extLst>
              <a:ext uri="{FF2B5EF4-FFF2-40B4-BE49-F238E27FC236}">
                <a16:creationId xmlns:a16="http://schemas.microsoft.com/office/drawing/2014/main" id="{EFC2779B-C086-4D8F-8908-AACDE0272FDA}"/>
              </a:ext>
            </a:extLst>
          </p:cNvPr>
          <p:cNvCxnSpPr/>
          <p:nvPr/>
        </p:nvCxnSpPr>
        <p:spPr>
          <a:xfrm flipH="1">
            <a:off x="660401" y="2749483"/>
            <a:ext cx="3861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ïš1îdè">
            <a:extLst>
              <a:ext uri="{FF2B5EF4-FFF2-40B4-BE49-F238E27FC236}">
                <a16:creationId xmlns:a16="http://schemas.microsoft.com/office/drawing/2014/main" id="{C804F677-4671-4C87-BCC4-29ED68A34C8A}"/>
              </a:ext>
            </a:extLst>
          </p:cNvPr>
          <p:cNvCxnSpPr/>
          <p:nvPr/>
        </p:nvCxnSpPr>
        <p:spPr>
          <a:xfrm flipH="1">
            <a:off x="7657342" y="4514915"/>
            <a:ext cx="3861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îSḷïḓe">
            <a:extLst>
              <a:ext uri="{FF2B5EF4-FFF2-40B4-BE49-F238E27FC236}">
                <a16:creationId xmlns:a16="http://schemas.microsoft.com/office/drawing/2014/main" id="{7F538483-F665-47A3-906A-567B6D0CF90A}"/>
              </a:ext>
            </a:extLst>
          </p:cNvPr>
          <p:cNvGrpSpPr/>
          <p:nvPr/>
        </p:nvGrpSpPr>
        <p:grpSpPr>
          <a:xfrm>
            <a:off x="5890900" y="1620745"/>
            <a:ext cx="410200" cy="410198"/>
            <a:chOff x="6470043" y="1482403"/>
            <a:chExt cx="410200" cy="410198"/>
          </a:xfrm>
        </p:grpSpPr>
        <p:sp>
          <p:nvSpPr>
            <p:cNvPr id="34" name="îṥḷîḋê">
              <a:extLst>
                <a:ext uri="{FF2B5EF4-FFF2-40B4-BE49-F238E27FC236}">
                  <a16:creationId xmlns:a16="http://schemas.microsoft.com/office/drawing/2014/main" id="{2B47E818-EA5F-4EBF-86FE-99AD2F0C609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ïşḷïḍe">
              <a:extLst>
                <a:ext uri="{FF2B5EF4-FFF2-40B4-BE49-F238E27FC236}">
                  <a16:creationId xmlns:a16="http://schemas.microsoft.com/office/drawing/2014/main" id="{A13B717B-0A1B-4707-BC10-C9ADD61163D6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iṧļíḋê">
            <a:extLst>
              <a:ext uri="{FF2B5EF4-FFF2-40B4-BE49-F238E27FC236}">
                <a16:creationId xmlns:a16="http://schemas.microsoft.com/office/drawing/2014/main" id="{D0463E6A-A20F-4845-BEF7-B8C021C1920A}"/>
              </a:ext>
            </a:extLst>
          </p:cNvPr>
          <p:cNvGrpSpPr/>
          <p:nvPr/>
        </p:nvGrpSpPr>
        <p:grpSpPr>
          <a:xfrm>
            <a:off x="5890900" y="5182681"/>
            <a:ext cx="410200" cy="410198"/>
            <a:chOff x="6470043" y="1482403"/>
            <a:chExt cx="410200" cy="410198"/>
          </a:xfrm>
        </p:grpSpPr>
        <p:sp>
          <p:nvSpPr>
            <p:cNvPr id="37" name="í$ḷiďè">
              <a:extLst>
                <a:ext uri="{FF2B5EF4-FFF2-40B4-BE49-F238E27FC236}">
                  <a16:creationId xmlns:a16="http://schemas.microsoft.com/office/drawing/2014/main" id="{C26D7AFB-AADB-48C5-AA42-1ADACFBDE6FD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ïşlíḍe">
              <a:extLst>
                <a:ext uri="{FF2B5EF4-FFF2-40B4-BE49-F238E27FC236}">
                  <a16:creationId xmlns:a16="http://schemas.microsoft.com/office/drawing/2014/main" id="{88BCF649-C683-4FF9-85AF-961A652E3DDF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ïšlîďè">
            <a:extLst>
              <a:ext uri="{FF2B5EF4-FFF2-40B4-BE49-F238E27FC236}">
                <a16:creationId xmlns:a16="http://schemas.microsoft.com/office/drawing/2014/main" id="{6DA45564-8B7E-45ED-92FA-82FD6C702FBE}"/>
              </a:ext>
            </a:extLst>
          </p:cNvPr>
          <p:cNvGrpSpPr/>
          <p:nvPr/>
        </p:nvGrpSpPr>
        <p:grpSpPr>
          <a:xfrm>
            <a:off x="7689303" y="3427100"/>
            <a:ext cx="410200" cy="410198"/>
            <a:chOff x="6470043" y="1482403"/>
            <a:chExt cx="410200" cy="410198"/>
          </a:xfrm>
        </p:grpSpPr>
        <p:sp>
          <p:nvSpPr>
            <p:cNvPr id="40" name="íṣļîḑè">
              <a:extLst>
                <a:ext uri="{FF2B5EF4-FFF2-40B4-BE49-F238E27FC236}">
                  <a16:creationId xmlns:a16="http://schemas.microsoft.com/office/drawing/2014/main" id="{1A682779-E6EB-4BCE-9B8C-99B89A4E76BA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isļïḑe">
              <a:extLst>
                <a:ext uri="{FF2B5EF4-FFF2-40B4-BE49-F238E27FC236}">
                  <a16:creationId xmlns:a16="http://schemas.microsoft.com/office/drawing/2014/main" id="{1A808A4D-DFF9-4D11-A3CF-26672BA2430E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ïśḷïḋé">
            <a:extLst>
              <a:ext uri="{FF2B5EF4-FFF2-40B4-BE49-F238E27FC236}">
                <a16:creationId xmlns:a16="http://schemas.microsoft.com/office/drawing/2014/main" id="{25926AF3-31BD-4C34-83A0-EFCB7C16BBD6}"/>
              </a:ext>
            </a:extLst>
          </p:cNvPr>
          <p:cNvGrpSpPr/>
          <p:nvPr/>
        </p:nvGrpSpPr>
        <p:grpSpPr>
          <a:xfrm>
            <a:off x="4078332" y="3427100"/>
            <a:ext cx="410200" cy="410198"/>
            <a:chOff x="6470043" y="1482403"/>
            <a:chExt cx="410200" cy="410198"/>
          </a:xfrm>
        </p:grpSpPr>
        <p:sp>
          <p:nvSpPr>
            <p:cNvPr id="43" name="íṡļíḓè">
              <a:extLst>
                <a:ext uri="{FF2B5EF4-FFF2-40B4-BE49-F238E27FC236}">
                  <a16:creationId xmlns:a16="http://schemas.microsoft.com/office/drawing/2014/main" id="{B58C600B-FB49-4AE4-BAA6-12CD6F2A0A3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îṩļîďè">
              <a:extLst>
                <a:ext uri="{FF2B5EF4-FFF2-40B4-BE49-F238E27FC236}">
                  <a16:creationId xmlns:a16="http://schemas.microsoft.com/office/drawing/2014/main" id="{3392BF2D-9EC3-4A2E-8649-63EE68E84A98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045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šļídê">
            <a:extLst>
              <a:ext uri="{FF2B5EF4-FFF2-40B4-BE49-F238E27FC236}">
                <a16:creationId xmlns:a16="http://schemas.microsoft.com/office/drawing/2014/main" id="{BCAC6923-818A-4511-B7B8-DDA43D4F7D7A}"/>
              </a:ext>
            </a:extLst>
          </p:cNvPr>
          <p:cNvSpPr/>
          <p:nvPr/>
        </p:nvSpPr>
        <p:spPr>
          <a:xfrm>
            <a:off x="-2" y="0"/>
            <a:ext cx="12192002" cy="354817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dirty="0"/>
          </a:p>
        </p:txBody>
      </p:sp>
      <p:grpSp>
        <p:nvGrpSpPr>
          <p:cNvPr id="7" name="ïsľïḑe">
            <a:extLst>
              <a:ext uri="{FF2B5EF4-FFF2-40B4-BE49-F238E27FC236}">
                <a16:creationId xmlns:a16="http://schemas.microsoft.com/office/drawing/2014/main" id="{59F53242-A967-4606-A2B5-3D4E1269CFAD}"/>
              </a:ext>
            </a:extLst>
          </p:cNvPr>
          <p:cNvGrpSpPr/>
          <p:nvPr/>
        </p:nvGrpSpPr>
        <p:grpSpPr>
          <a:xfrm>
            <a:off x="673099" y="4686215"/>
            <a:ext cx="1783860" cy="1005914"/>
            <a:chOff x="673100" y="4828594"/>
            <a:chExt cx="1475629" cy="1005914"/>
          </a:xfrm>
        </p:grpSpPr>
        <p:sp>
          <p:nvSpPr>
            <p:cNvPr id="39" name="isļîdé">
              <a:extLst>
                <a:ext uri="{FF2B5EF4-FFF2-40B4-BE49-F238E27FC236}">
                  <a16:creationId xmlns:a16="http://schemas.microsoft.com/office/drawing/2014/main" id="{62A28CC9-C1AF-4C4F-9875-83118A8E59F1}"/>
                </a:ext>
              </a:extLst>
            </p:cNvPr>
            <p:cNvSpPr/>
            <p:nvPr/>
          </p:nvSpPr>
          <p:spPr>
            <a:xfrm>
              <a:off x="673102" y="4828594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</a:t>
              </a:r>
              <a:r>
                <a:rPr lang="en-US" altLang="zh-CN" sz="100" b="1">
                  <a:solidFill>
                    <a:schemeClr val="tx1"/>
                  </a:solidFill>
                </a:rPr>
                <a:t> </a:t>
              </a:r>
              <a:r>
                <a:rPr lang="en-US" altLang="zh-CN" sz="1400" b="1">
                  <a:solidFill>
                    <a:schemeClr val="tx1"/>
                  </a:solidFill>
                </a:rPr>
                <a:t>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ïşḻiďe">
              <a:extLst>
                <a:ext uri="{FF2B5EF4-FFF2-40B4-BE49-F238E27FC236}">
                  <a16:creationId xmlns:a16="http://schemas.microsoft.com/office/drawing/2014/main" id="{CFEFF32B-74FF-446C-8634-7D77794F57F1}"/>
                </a:ext>
              </a:extLst>
            </p:cNvPr>
            <p:cNvSpPr txBox="1"/>
            <p:nvPr/>
          </p:nvSpPr>
          <p:spPr>
            <a:xfrm>
              <a:off x="673100" y="5238783"/>
              <a:ext cx="1475628" cy="595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</a:t>
              </a:r>
              <a:r>
                <a:rPr lang="en-US" altLang="zh-CN" sz="100" dirty="0"/>
                <a:t> </a:t>
              </a:r>
              <a:r>
                <a:rPr lang="en-US" altLang="zh-CN" sz="1000" dirty="0"/>
                <a:t>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9" name="îṩliďe">
            <a:extLst>
              <a:ext uri="{FF2B5EF4-FFF2-40B4-BE49-F238E27FC236}">
                <a16:creationId xmlns:a16="http://schemas.microsoft.com/office/drawing/2014/main" id="{B0889172-DD22-4660-BA9C-684371EA762B}"/>
              </a:ext>
            </a:extLst>
          </p:cNvPr>
          <p:cNvGrpSpPr/>
          <p:nvPr/>
        </p:nvGrpSpPr>
        <p:grpSpPr>
          <a:xfrm>
            <a:off x="2938585" y="4686215"/>
            <a:ext cx="1783860" cy="1005914"/>
            <a:chOff x="673100" y="4828594"/>
            <a:chExt cx="1475629" cy="1005914"/>
          </a:xfrm>
        </p:grpSpPr>
        <p:sp>
          <p:nvSpPr>
            <p:cNvPr id="37" name="íṧľiḍè">
              <a:extLst>
                <a:ext uri="{FF2B5EF4-FFF2-40B4-BE49-F238E27FC236}">
                  <a16:creationId xmlns:a16="http://schemas.microsoft.com/office/drawing/2014/main" id="{EED5410F-3C85-4280-B8DB-7A7120E08751}"/>
                </a:ext>
              </a:extLst>
            </p:cNvPr>
            <p:cNvSpPr/>
            <p:nvPr/>
          </p:nvSpPr>
          <p:spPr>
            <a:xfrm>
              <a:off x="673102" y="4828594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</a:t>
              </a:r>
              <a:r>
                <a:rPr lang="en-US" altLang="zh-CN" sz="100" b="1">
                  <a:solidFill>
                    <a:schemeClr val="tx1"/>
                  </a:solidFill>
                </a:rPr>
                <a:t> </a:t>
              </a:r>
              <a:r>
                <a:rPr lang="en-US" altLang="zh-CN" sz="1400" b="1">
                  <a:solidFill>
                    <a:schemeClr val="tx1"/>
                  </a:solidFill>
                </a:rPr>
                <a:t>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iSlïḑé">
              <a:extLst>
                <a:ext uri="{FF2B5EF4-FFF2-40B4-BE49-F238E27FC236}">
                  <a16:creationId xmlns:a16="http://schemas.microsoft.com/office/drawing/2014/main" id="{320A0601-6665-4618-88EB-DE573A67BF2A}"/>
                </a:ext>
              </a:extLst>
            </p:cNvPr>
            <p:cNvSpPr txBox="1"/>
            <p:nvPr/>
          </p:nvSpPr>
          <p:spPr>
            <a:xfrm>
              <a:off x="673100" y="5238783"/>
              <a:ext cx="1475628" cy="595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</a:t>
              </a:r>
              <a:r>
                <a:rPr lang="en-US" altLang="zh-CN" sz="1000"/>
                <a:t>text her</a:t>
              </a:r>
              <a:r>
                <a:rPr lang="en-US" altLang="zh-CN" sz="100"/>
                <a:t> </a:t>
              </a:r>
              <a:r>
                <a:rPr lang="en-US" altLang="zh-CN" sz="1000"/>
                <a:t>e</a:t>
              </a:r>
              <a:r>
                <a:rPr lang="en-US" altLang="zh-CN" sz="1000" dirty="0"/>
                <a:t>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1" name="iŝḻíḍê">
            <a:extLst>
              <a:ext uri="{FF2B5EF4-FFF2-40B4-BE49-F238E27FC236}">
                <a16:creationId xmlns:a16="http://schemas.microsoft.com/office/drawing/2014/main" id="{83089AFD-7C3D-472B-8266-76E978282AD2}"/>
              </a:ext>
            </a:extLst>
          </p:cNvPr>
          <p:cNvGrpSpPr/>
          <p:nvPr/>
        </p:nvGrpSpPr>
        <p:grpSpPr>
          <a:xfrm>
            <a:off x="5204071" y="4686215"/>
            <a:ext cx="1783860" cy="1005914"/>
            <a:chOff x="673100" y="4828594"/>
            <a:chExt cx="1475629" cy="1005914"/>
          </a:xfrm>
        </p:grpSpPr>
        <p:sp>
          <p:nvSpPr>
            <p:cNvPr id="35" name="ïṡľíḋê">
              <a:extLst>
                <a:ext uri="{FF2B5EF4-FFF2-40B4-BE49-F238E27FC236}">
                  <a16:creationId xmlns:a16="http://schemas.microsoft.com/office/drawing/2014/main" id="{051B9E93-1022-4912-B0A7-261BAE481C08}"/>
                </a:ext>
              </a:extLst>
            </p:cNvPr>
            <p:cNvSpPr/>
            <p:nvPr/>
          </p:nvSpPr>
          <p:spPr>
            <a:xfrm>
              <a:off x="673102" y="4828594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h</a:t>
              </a:r>
              <a:r>
                <a:rPr lang="en-US" altLang="zh-CN" sz="100" b="1">
                  <a:solidFill>
                    <a:schemeClr val="tx1"/>
                  </a:solidFill>
                </a:rPr>
                <a:t> </a:t>
              </a:r>
              <a:r>
                <a:rPr lang="en-US" altLang="zh-CN" sz="1400" b="1">
                  <a:solidFill>
                    <a:schemeClr val="tx1"/>
                  </a:solidFill>
                </a:rPr>
                <a:t>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ï$ḻíḑé">
              <a:extLst>
                <a:ext uri="{FF2B5EF4-FFF2-40B4-BE49-F238E27FC236}">
                  <a16:creationId xmlns:a16="http://schemas.microsoft.com/office/drawing/2014/main" id="{F6661BA5-F586-4DEE-9A11-0310FC21FF99}"/>
                </a:ext>
              </a:extLst>
            </p:cNvPr>
            <p:cNvSpPr txBox="1"/>
            <p:nvPr/>
          </p:nvSpPr>
          <p:spPr>
            <a:xfrm>
              <a:off x="673100" y="5238783"/>
              <a:ext cx="1475628" cy="595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</a:t>
              </a:r>
              <a:r>
                <a:rPr lang="en-US" altLang="zh-CN" sz="100" dirty="0"/>
                <a:t> </a:t>
              </a:r>
              <a:r>
                <a:rPr lang="en-US" altLang="zh-CN" sz="1000" dirty="0"/>
                <a:t>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3" name="îŝ1iḓê">
            <a:extLst>
              <a:ext uri="{FF2B5EF4-FFF2-40B4-BE49-F238E27FC236}">
                <a16:creationId xmlns:a16="http://schemas.microsoft.com/office/drawing/2014/main" id="{0C20658C-B95D-4445-89F3-94077195688D}"/>
              </a:ext>
            </a:extLst>
          </p:cNvPr>
          <p:cNvGrpSpPr/>
          <p:nvPr/>
        </p:nvGrpSpPr>
        <p:grpSpPr>
          <a:xfrm>
            <a:off x="7469557" y="4686215"/>
            <a:ext cx="1783860" cy="1005914"/>
            <a:chOff x="673100" y="4828594"/>
            <a:chExt cx="1475629" cy="1005914"/>
          </a:xfrm>
        </p:grpSpPr>
        <p:sp>
          <p:nvSpPr>
            <p:cNvPr id="33" name="îSļiḑe">
              <a:extLst>
                <a:ext uri="{FF2B5EF4-FFF2-40B4-BE49-F238E27FC236}">
                  <a16:creationId xmlns:a16="http://schemas.microsoft.com/office/drawing/2014/main" id="{9D8CE381-E0ED-4AE1-B3CE-E6261DBDF4E3}"/>
                </a:ext>
              </a:extLst>
            </p:cNvPr>
            <p:cNvSpPr/>
            <p:nvPr/>
          </p:nvSpPr>
          <p:spPr>
            <a:xfrm>
              <a:off x="673102" y="4828594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</a:t>
              </a:r>
              <a:r>
                <a:rPr lang="en-US" altLang="zh-CN" sz="100" b="1">
                  <a:solidFill>
                    <a:schemeClr val="tx1"/>
                  </a:solidFill>
                </a:rPr>
                <a:t> </a:t>
              </a:r>
              <a:r>
                <a:rPr lang="en-US" altLang="zh-CN" sz="1400" b="1">
                  <a:solidFill>
                    <a:schemeClr val="tx1"/>
                  </a:solidFill>
                </a:rPr>
                <a:t>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íSľiḋe">
              <a:extLst>
                <a:ext uri="{FF2B5EF4-FFF2-40B4-BE49-F238E27FC236}">
                  <a16:creationId xmlns:a16="http://schemas.microsoft.com/office/drawing/2014/main" id="{BBAF4E12-2D9C-4356-A983-36AE55A9BB10}"/>
                </a:ext>
              </a:extLst>
            </p:cNvPr>
            <p:cNvSpPr txBox="1"/>
            <p:nvPr/>
          </p:nvSpPr>
          <p:spPr>
            <a:xfrm>
              <a:off x="673100" y="5238783"/>
              <a:ext cx="1475628" cy="595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5" name="i$ḻídé">
            <a:extLst>
              <a:ext uri="{FF2B5EF4-FFF2-40B4-BE49-F238E27FC236}">
                <a16:creationId xmlns:a16="http://schemas.microsoft.com/office/drawing/2014/main" id="{338FEA7F-463B-49A5-8092-5D8A945CA968}"/>
              </a:ext>
            </a:extLst>
          </p:cNvPr>
          <p:cNvGrpSpPr/>
          <p:nvPr/>
        </p:nvGrpSpPr>
        <p:grpSpPr>
          <a:xfrm>
            <a:off x="9735040" y="4686215"/>
            <a:ext cx="1783860" cy="1005914"/>
            <a:chOff x="673100" y="4828594"/>
            <a:chExt cx="1475629" cy="1005914"/>
          </a:xfrm>
        </p:grpSpPr>
        <p:sp>
          <p:nvSpPr>
            <p:cNvPr id="31" name="ïšļíḋè">
              <a:extLst>
                <a:ext uri="{FF2B5EF4-FFF2-40B4-BE49-F238E27FC236}">
                  <a16:creationId xmlns:a16="http://schemas.microsoft.com/office/drawing/2014/main" id="{DEF26DE1-83D4-4283-A83F-1EC6B3F6632E}"/>
                </a:ext>
              </a:extLst>
            </p:cNvPr>
            <p:cNvSpPr/>
            <p:nvPr/>
          </p:nvSpPr>
          <p:spPr>
            <a:xfrm>
              <a:off x="673102" y="4828594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400" b="1">
                  <a:solidFill>
                    <a:schemeClr val="tx1"/>
                  </a:solidFill>
                </a:rPr>
                <a:t>Text </a:t>
              </a:r>
              <a:r>
                <a:rPr lang="en-US" altLang="zh-CN" sz="100" b="1">
                  <a:solidFill>
                    <a:schemeClr val="tx1"/>
                  </a:solidFill>
                </a:rPr>
                <a:t> </a:t>
              </a:r>
              <a:r>
                <a:rPr lang="en-US" altLang="zh-CN" sz="1400" b="1">
                  <a:solidFill>
                    <a:schemeClr val="tx1"/>
                  </a:solidFill>
                </a:rPr>
                <a:t>here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íṥľîdê">
              <a:extLst>
                <a:ext uri="{FF2B5EF4-FFF2-40B4-BE49-F238E27FC236}">
                  <a16:creationId xmlns:a16="http://schemas.microsoft.com/office/drawing/2014/main" id="{9FA4B5C7-1E16-4C4C-BC75-1778A6B74BD0}"/>
                </a:ext>
              </a:extLst>
            </p:cNvPr>
            <p:cNvSpPr txBox="1"/>
            <p:nvPr/>
          </p:nvSpPr>
          <p:spPr>
            <a:xfrm>
              <a:off x="673100" y="5238783"/>
              <a:ext cx="1475628" cy="595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</a:t>
              </a:r>
              <a:r>
                <a:rPr lang="en-US" altLang="zh-CN" sz="100"/>
                <a:t> </a:t>
              </a:r>
              <a:r>
                <a:rPr lang="en-US" altLang="zh-CN" sz="1000"/>
                <a:t> </a:t>
              </a:r>
              <a:r>
                <a:rPr lang="en-US" altLang="zh-CN" sz="10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……</a:t>
              </a:r>
            </a:p>
          </p:txBody>
        </p:sp>
      </p:grpSp>
      <p:cxnSp>
        <p:nvCxnSpPr>
          <p:cNvPr id="19" name="îṧḻiḓè">
            <a:extLst>
              <a:ext uri="{FF2B5EF4-FFF2-40B4-BE49-F238E27FC236}">
                <a16:creationId xmlns:a16="http://schemas.microsoft.com/office/drawing/2014/main" id="{F34C6121-8239-4DC3-9500-1F20D2306FFD}"/>
              </a:ext>
            </a:extLst>
          </p:cNvPr>
          <p:cNvCxnSpPr>
            <a:cxnSpLocks/>
          </p:cNvCxnSpPr>
          <p:nvPr/>
        </p:nvCxnSpPr>
        <p:spPr>
          <a:xfrm>
            <a:off x="9494230" y="4124939"/>
            <a:ext cx="0" cy="15691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iṧḻíde">
            <a:extLst>
              <a:ext uri="{FF2B5EF4-FFF2-40B4-BE49-F238E27FC236}">
                <a16:creationId xmlns:a16="http://schemas.microsoft.com/office/drawing/2014/main" id="{CC19FD33-0A30-4C03-B310-50184F0EED12}"/>
              </a:ext>
            </a:extLst>
          </p:cNvPr>
          <p:cNvCxnSpPr>
            <a:cxnSpLocks/>
          </p:cNvCxnSpPr>
          <p:nvPr/>
        </p:nvCxnSpPr>
        <p:spPr>
          <a:xfrm>
            <a:off x="7228744" y="4124939"/>
            <a:ext cx="0" cy="15691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îṣ1îḋè">
            <a:extLst>
              <a:ext uri="{FF2B5EF4-FFF2-40B4-BE49-F238E27FC236}">
                <a16:creationId xmlns:a16="http://schemas.microsoft.com/office/drawing/2014/main" id="{0FB4229F-14AE-4C30-9FF4-9A1C1D23D475}"/>
              </a:ext>
            </a:extLst>
          </p:cNvPr>
          <p:cNvCxnSpPr>
            <a:cxnSpLocks/>
          </p:cNvCxnSpPr>
          <p:nvPr/>
        </p:nvCxnSpPr>
        <p:spPr>
          <a:xfrm>
            <a:off x="4963258" y="4124939"/>
            <a:ext cx="0" cy="15691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î$ļîḍê">
            <a:extLst>
              <a:ext uri="{FF2B5EF4-FFF2-40B4-BE49-F238E27FC236}">
                <a16:creationId xmlns:a16="http://schemas.microsoft.com/office/drawing/2014/main" id="{4305465C-37C1-4BB1-9ABB-3C2A2B01AAD6}"/>
              </a:ext>
            </a:extLst>
          </p:cNvPr>
          <p:cNvCxnSpPr>
            <a:cxnSpLocks/>
          </p:cNvCxnSpPr>
          <p:nvPr/>
        </p:nvCxnSpPr>
        <p:spPr>
          <a:xfrm>
            <a:off x="2697772" y="4124939"/>
            <a:ext cx="0" cy="156913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iśḷíḓê">
            <a:extLst>
              <a:ext uri="{FF2B5EF4-FFF2-40B4-BE49-F238E27FC236}">
                <a16:creationId xmlns:a16="http://schemas.microsoft.com/office/drawing/2014/main" id="{7E54169D-4737-4638-AF1D-16A07C27BD7F}"/>
              </a:ext>
            </a:extLst>
          </p:cNvPr>
          <p:cNvGrpSpPr/>
          <p:nvPr/>
        </p:nvGrpSpPr>
        <p:grpSpPr>
          <a:xfrm>
            <a:off x="1359930" y="4214475"/>
            <a:ext cx="410200" cy="410198"/>
            <a:chOff x="6470043" y="1482403"/>
            <a:chExt cx="410200" cy="410198"/>
          </a:xfrm>
        </p:grpSpPr>
        <p:sp>
          <p:nvSpPr>
            <p:cNvPr id="42" name="îṧḻîḓè">
              <a:extLst>
                <a:ext uri="{FF2B5EF4-FFF2-40B4-BE49-F238E27FC236}">
                  <a16:creationId xmlns:a16="http://schemas.microsoft.com/office/drawing/2014/main" id="{B5C5EE4A-2363-4D5D-9497-C05C5C75B02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ísľíḋè">
              <a:extLst>
                <a:ext uri="{FF2B5EF4-FFF2-40B4-BE49-F238E27FC236}">
                  <a16:creationId xmlns:a16="http://schemas.microsoft.com/office/drawing/2014/main" id="{6256B507-09E9-496A-B477-5118AC16EFB3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îṥḷíḓé">
            <a:extLst>
              <a:ext uri="{FF2B5EF4-FFF2-40B4-BE49-F238E27FC236}">
                <a16:creationId xmlns:a16="http://schemas.microsoft.com/office/drawing/2014/main" id="{7B93E850-BDFD-46A4-B4C3-4D34CC6B2D0E}"/>
              </a:ext>
            </a:extLst>
          </p:cNvPr>
          <p:cNvGrpSpPr/>
          <p:nvPr/>
        </p:nvGrpSpPr>
        <p:grpSpPr>
          <a:xfrm>
            <a:off x="3625414" y="4214475"/>
            <a:ext cx="410200" cy="410198"/>
            <a:chOff x="6470043" y="1482403"/>
            <a:chExt cx="410200" cy="410198"/>
          </a:xfrm>
        </p:grpSpPr>
        <p:sp>
          <p:nvSpPr>
            <p:cNvPr id="58" name="íṣľiḓê">
              <a:extLst>
                <a:ext uri="{FF2B5EF4-FFF2-40B4-BE49-F238E27FC236}">
                  <a16:creationId xmlns:a16="http://schemas.microsoft.com/office/drawing/2014/main" id="{04963E02-FD49-49BB-85A6-417984C451C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íšľiďé">
              <a:extLst>
                <a:ext uri="{FF2B5EF4-FFF2-40B4-BE49-F238E27FC236}">
                  <a16:creationId xmlns:a16="http://schemas.microsoft.com/office/drawing/2014/main" id="{3E13800A-5B60-472E-A108-4BA3A057C2A3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ïṧ1ïḑè">
            <a:extLst>
              <a:ext uri="{FF2B5EF4-FFF2-40B4-BE49-F238E27FC236}">
                <a16:creationId xmlns:a16="http://schemas.microsoft.com/office/drawing/2014/main" id="{BD5F3375-4178-4CC2-B2EF-2878AC9E9F26}"/>
              </a:ext>
            </a:extLst>
          </p:cNvPr>
          <p:cNvGrpSpPr/>
          <p:nvPr/>
        </p:nvGrpSpPr>
        <p:grpSpPr>
          <a:xfrm>
            <a:off x="5890901" y="4214475"/>
            <a:ext cx="410200" cy="410198"/>
            <a:chOff x="6470043" y="1482403"/>
            <a:chExt cx="410200" cy="410198"/>
          </a:xfrm>
        </p:grpSpPr>
        <p:sp>
          <p:nvSpPr>
            <p:cNvPr id="61" name="iSḻîḍe">
              <a:extLst>
                <a:ext uri="{FF2B5EF4-FFF2-40B4-BE49-F238E27FC236}">
                  <a16:creationId xmlns:a16="http://schemas.microsoft.com/office/drawing/2014/main" id="{BD86321C-4B79-4724-8AA8-632CE8CA79F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ïśḻiďê">
              <a:extLst>
                <a:ext uri="{FF2B5EF4-FFF2-40B4-BE49-F238E27FC236}">
                  <a16:creationId xmlns:a16="http://schemas.microsoft.com/office/drawing/2014/main" id="{77B401FA-C046-434C-8540-C4D15373D602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ïŝľide">
            <a:extLst>
              <a:ext uri="{FF2B5EF4-FFF2-40B4-BE49-F238E27FC236}">
                <a16:creationId xmlns:a16="http://schemas.microsoft.com/office/drawing/2014/main" id="{850E2C3C-C2CA-4653-9C30-4ECC1BAA6BD8}"/>
              </a:ext>
            </a:extLst>
          </p:cNvPr>
          <p:cNvGrpSpPr/>
          <p:nvPr/>
        </p:nvGrpSpPr>
        <p:grpSpPr>
          <a:xfrm>
            <a:off x="8156387" y="4214475"/>
            <a:ext cx="410200" cy="410198"/>
            <a:chOff x="6470043" y="1482403"/>
            <a:chExt cx="410200" cy="410198"/>
          </a:xfrm>
        </p:grpSpPr>
        <p:sp>
          <p:nvSpPr>
            <p:cNvPr id="64" name="îṣḻiḋê">
              <a:extLst>
                <a:ext uri="{FF2B5EF4-FFF2-40B4-BE49-F238E27FC236}">
                  <a16:creationId xmlns:a16="http://schemas.microsoft.com/office/drawing/2014/main" id="{03952492-1AFC-4288-AB00-37E5C828C9F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islïḓè">
              <a:extLst>
                <a:ext uri="{FF2B5EF4-FFF2-40B4-BE49-F238E27FC236}">
                  <a16:creationId xmlns:a16="http://schemas.microsoft.com/office/drawing/2014/main" id="{95CA3594-D1D2-4E0E-A0BA-A46EFE8BD7EC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íṧḻîḋê">
            <a:extLst>
              <a:ext uri="{FF2B5EF4-FFF2-40B4-BE49-F238E27FC236}">
                <a16:creationId xmlns:a16="http://schemas.microsoft.com/office/drawing/2014/main" id="{66F935ED-13E7-4559-88C1-C4BBE01909DF}"/>
              </a:ext>
            </a:extLst>
          </p:cNvPr>
          <p:cNvGrpSpPr/>
          <p:nvPr/>
        </p:nvGrpSpPr>
        <p:grpSpPr>
          <a:xfrm>
            <a:off x="10421874" y="4214475"/>
            <a:ext cx="410200" cy="410198"/>
            <a:chOff x="6470043" y="1482403"/>
            <a:chExt cx="410200" cy="410198"/>
          </a:xfrm>
        </p:grpSpPr>
        <p:sp>
          <p:nvSpPr>
            <p:cNvPr id="70" name="îṣlidé">
              <a:extLst>
                <a:ext uri="{FF2B5EF4-FFF2-40B4-BE49-F238E27FC236}">
                  <a16:creationId xmlns:a16="http://schemas.microsoft.com/office/drawing/2014/main" id="{FFBD1BAD-820A-41B2-B008-69589A93F2E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ïS1íḋe">
              <a:extLst>
                <a:ext uri="{FF2B5EF4-FFF2-40B4-BE49-F238E27FC236}">
                  <a16:creationId xmlns:a16="http://schemas.microsoft.com/office/drawing/2014/main" id="{A7B3379C-AB20-4C00-A89A-9A258D4B067B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80645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ísḷiḑè">
            <a:extLst>
              <a:ext uri="{FF2B5EF4-FFF2-40B4-BE49-F238E27FC236}">
                <a16:creationId xmlns:a16="http://schemas.microsoft.com/office/drawing/2014/main" id="{920DD01D-DA2A-43D5-A0AE-AD060FFFEB8A}"/>
              </a:ext>
            </a:extLst>
          </p:cNvPr>
          <p:cNvGrpSpPr/>
          <p:nvPr/>
        </p:nvGrpSpPr>
        <p:grpSpPr>
          <a:xfrm>
            <a:off x="4394200" y="2373317"/>
            <a:ext cx="3403603" cy="2475425"/>
            <a:chOff x="4379297" y="1952067"/>
            <a:chExt cx="3054959" cy="2221859"/>
          </a:xfrm>
        </p:grpSpPr>
        <p:sp>
          <p:nvSpPr>
            <p:cNvPr id="208" name="ïSļíďe">
              <a:extLst>
                <a:ext uri="{FF2B5EF4-FFF2-40B4-BE49-F238E27FC236}">
                  <a16:creationId xmlns:a16="http://schemas.microsoft.com/office/drawing/2014/main" id="{F00C2338-2A21-465C-8172-694EA881A1F6}"/>
                </a:ext>
              </a:extLst>
            </p:cNvPr>
            <p:cNvSpPr/>
            <p:nvPr/>
          </p:nvSpPr>
          <p:spPr>
            <a:xfrm rot="10800000">
              <a:off x="5947546" y="1952067"/>
              <a:ext cx="1486710" cy="1486710"/>
            </a:xfrm>
            <a:prstGeom prst="teardrop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9" name="iṩľîḋè">
              <a:extLst>
                <a:ext uri="{FF2B5EF4-FFF2-40B4-BE49-F238E27FC236}">
                  <a16:creationId xmlns:a16="http://schemas.microsoft.com/office/drawing/2014/main" id="{8464F196-15F6-4379-8F86-17DDEAEC6FA9}"/>
                </a:ext>
              </a:extLst>
            </p:cNvPr>
            <p:cNvSpPr/>
            <p:nvPr/>
          </p:nvSpPr>
          <p:spPr>
            <a:xfrm>
              <a:off x="4379297" y="2687216"/>
              <a:ext cx="1486710" cy="148671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0" name="ïṡļíḋè">
              <a:extLst>
                <a:ext uri="{FF2B5EF4-FFF2-40B4-BE49-F238E27FC236}">
                  <a16:creationId xmlns:a16="http://schemas.microsoft.com/office/drawing/2014/main" id="{1009E982-3097-482E-921F-25276951F224}"/>
                </a:ext>
              </a:extLst>
            </p:cNvPr>
            <p:cNvSpPr txBox="1"/>
            <p:nvPr/>
          </p:nvSpPr>
          <p:spPr>
            <a:xfrm>
              <a:off x="6128208" y="2381048"/>
              <a:ext cx="1179384" cy="57746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Text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11" name="ïṥḻïďê">
              <a:extLst>
                <a:ext uri="{FF2B5EF4-FFF2-40B4-BE49-F238E27FC236}">
                  <a16:creationId xmlns:a16="http://schemas.microsoft.com/office/drawing/2014/main" id="{7A228B63-5F69-4054-AD94-BCDED4E919A2}"/>
                </a:ext>
              </a:extLst>
            </p:cNvPr>
            <p:cNvSpPr txBox="1"/>
            <p:nvPr/>
          </p:nvSpPr>
          <p:spPr>
            <a:xfrm>
              <a:off x="4508819" y="3116197"/>
              <a:ext cx="1238371" cy="57746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Text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ïṩļïḋe">
            <a:extLst>
              <a:ext uri="{FF2B5EF4-FFF2-40B4-BE49-F238E27FC236}">
                <a16:creationId xmlns:a16="http://schemas.microsoft.com/office/drawing/2014/main" id="{2D095447-1917-4066-8492-E0A430530AE0}"/>
              </a:ext>
            </a:extLst>
          </p:cNvPr>
          <p:cNvSpPr/>
          <p:nvPr/>
        </p:nvSpPr>
        <p:spPr>
          <a:xfrm>
            <a:off x="669925" y="3438779"/>
            <a:ext cx="280907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</a:t>
            </a:r>
            <a:r>
              <a:rPr lang="en-US" altLang="zh-CN" sz="1100" dirty="0"/>
              <a:t>.</a:t>
            </a:r>
          </a:p>
        </p:txBody>
      </p:sp>
      <p:sp>
        <p:nvSpPr>
          <p:cNvPr id="185" name="ïṥ1ïḋe">
            <a:extLst>
              <a:ext uri="{FF2B5EF4-FFF2-40B4-BE49-F238E27FC236}">
                <a16:creationId xmlns:a16="http://schemas.microsoft.com/office/drawing/2014/main" id="{EDAC5CC4-61BE-46A9-8911-960F9C67961C}"/>
              </a:ext>
            </a:extLst>
          </p:cNvPr>
          <p:cNvSpPr/>
          <p:nvPr/>
        </p:nvSpPr>
        <p:spPr>
          <a:xfrm>
            <a:off x="669925" y="3033030"/>
            <a:ext cx="2809070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sp>
        <p:nvSpPr>
          <p:cNvPr id="186" name="ïṩ1ïḍé">
            <a:extLst>
              <a:ext uri="{FF2B5EF4-FFF2-40B4-BE49-F238E27FC236}">
                <a16:creationId xmlns:a16="http://schemas.microsoft.com/office/drawing/2014/main" id="{C8503BA8-986B-4573-A4A9-A1C169F7BB0F}"/>
              </a:ext>
            </a:extLst>
          </p:cNvPr>
          <p:cNvSpPr/>
          <p:nvPr/>
        </p:nvSpPr>
        <p:spPr>
          <a:xfrm>
            <a:off x="669925" y="4714853"/>
            <a:ext cx="280907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</a:t>
            </a:r>
            <a:r>
              <a:rPr lang="en-US" altLang="zh-CN" sz="1100" dirty="0"/>
              <a:t>.</a:t>
            </a:r>
          </a:p>
        </p:txBody>
      </p:sp>
      <p:sp>
        <p:nvSpPr>
          <p:cNvPr id="187" name="ïṡľiďê">
            <a:extLst>
              <a:ext uri="{FF2B5EF4-FFF2-40B4-BE49-F238E27FC236}">
                <a16:creationId xmlns:a16="http://schemas.microsoft.com/office/drawing/2014/main" id="{FABCEEC1-494A-4F29-B97D-23EF2EE18AFB}"/>
              </a:ext>
            </a:extLst>
          </p:cNvPr>
          <p:cNvSpPr/>
          <p:nvPr/>
        </p:nvSpPr>
        <p:spPr>
          <a:xfrm>
            <a:off x="669925" y="4309104"/>
            <a:ext cx="2809070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sp>
        <p:nvSpPr>
          <p:cNvPr id="188" name="íšḻîḍe">
            <a:extLst>
              <a:ext uri="{FF2B5EF4-FFF2-40B4-BE49-F238E27FC236}">
                <a16:creationId xmlns:a16="http://schemas.microsoft.com/office/drawing/2014/main" id="{31BE42CA-C9CF-443E-A738-E08E9B72288E}"/>
              </a:ext>
            </a:extLst>
          </p:cNvPr>
          <p:cNvSpPr/>
          <p:nvPr/>
        </p:nvSpPr>
        <p:spPr>
          <a:xfrm>
            <a:off x="669925" y="2268259"/>
            <a:ext cx="280907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100" dirty="0"/>
              <a:t>Copy paste fonts. Choose the only option </a:t>
            </a:r>
            <a:r>
              <a:rPr lang="en-US" altLang="zh-CN" sz="1100"/>
              <a:t>to retain </a:t>
            </a:r>
            <a:r>
              <a:rPr lang="en-US" altLang="zh-CN" sz="1100" dirty="0"/>
              <a:t>text.</a:t>
            </a:r>
          </a:p>
        </p:txBody>
      </p:sp>
      <p:sp>
        <p:nvSpPr>
          <p:cNvPr id="189" name="îşlîḓè">
            <a:extLst>
              <a:ext uri="{FF2B5EF4-FFF2-40B4-BE49-F238E27FC236}">
                <a16:creationId xmlns:a16="http://schemas.microsoft.com/office/drawing/2014/main" id="{8C3390E2-518B-4C8C-90CC-F4FB31C45982}"/>
              </a:ext>
            </a:extLst>
          </p:cNvPr>
          <p:cNvSpPr/>
          <p:nvPr/>
        </p:nvSpPr>
        <p:spPr>
          <a:xfrm>
            <a:off x="669925" y="1862512"/>
            <a:ext cx="2809070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sp>
        <p:nvSpPr>
          <p:cNvPr id="196" name="î$liḓê">
            <a:extLst>
              <a:ext uri="{FF2B5EF4-FFF2-40B4-BE49-F238E27FC236}">
                <a16:creationId xmlns:a16="http://schemas.microsoft.com/office/drawing/2014/main" id="{B3420025-5CE8-4E5E-81D5-9A3C3B6D6FA2}"/>
              </a:ext>
            </a:extLst>
          </p:cNvPr>
          <p:cNvSpPr/>
          <p:nvPr/>
        </p:nvSpPr>
        <p:spPr>
          <a:xfrm>
            <a:off x="8564637" y="3438779"/>
            <a:ext cx="294192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</a:t>
            </a:r>
            <a:r>
              <a:rPr lang="en-US" altLang="zh-CN" sz="1100"/>
              <a:t>to retain </a:t>
            </a:r>
            <a:r>
              <a:rPr lang="en-US" altLang="zh-CN" sz="1100" dirty="0"/>
              <a:t>text.</a:t>
            </a:r>
          </a:p>
        </p:txBody>
      </p:sp>
      <p:sp>
        <p:nvSpPr>
          <p:cNvPr id="197" name="í$1îḍé">
            <a:extLst>
              <a:ext uri="{FF2B5EF4-FFF2-40B4-BE49-F238E27FC236}">
                <a16:creationId xmlns:a16="http://schemas.microsoft.com/office/drawing/2014/main" id="{FFFFC186-12B5-4F5F-B4E3-672AA3C91121}"/>
              </a:ext>
            </a:extLst>
          </p:cNvPr>
          <p:cNvSpPr/>
          <p:nvPr/>
        </p:nvSpPr>
        <p:spPr>
          <a:xfrm>
            <a:off x="8564637" y="3036123"/>
            <a:ext cx="2941922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sp>
        <p:nvSpPr>
          <p:cNvPr id="198" name="išlidè">
            <a:extLst>
              <a:ext uri="{FF2B5EF4-FFF2-40B4-BE49-F238E27FC236}">
                <a16:creationId xmlns:a16="http://schemas.microsoft.com/office/drawing/2014/main" id="{CFB0C786-222A-48C9-B023-0D35ABE829E4}"/>
              </a:ext>
            </a:extLst>
          </p:cNvPr>
          <p:cNvSpPr/>
          <p:nvPr/>
        </p:nvSpPr>
        <p:spPr>
          <a:xfrm>
            <a:off x="8564637" y="4721958"/>
            <a:ext cx="294192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</a:t>
            </a:r>
            <a:r>
              <a:rPr lang="en-US" altLang="zh-CN" sz="1100"/>
              <a:t>to retain </a:t>
            </a:r>
            <a:r>
              <a:rPr lang="en-US" altLang="zh-CN" sz="1100" dirty="0"/>
              <a:t>text.</a:t>
            </a:r>
          </a:p>
        </p:txBody>
      </p:sp>
      <p:sp>
        <p:nvSpPr>
          <p:cNvPr id="199" name="îṣľîḍè">
            <a:extLst>
              <a:ext uri="{FF2B5EF4-FFF2-40B4-BE49-F238E27FC236}">
                <a16:creationId xmlns:a16="http://schemas.microsoft.com/office/drawing/2014/main" id="{4BABCD19-9B03-4E68-B0E2-4F6617BB1D9D}"/>
              </a:ext>
            </a:extLst>
          </p:cNvPr>
          <p:cNvSpPr/>
          <p:nvPr/>
        </p:nvSpPr>
        <p:spPr>
          <a:xfrm>
            <a:off x="8564637" y="4306856"/>
            <a:ext cx="2941922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sp>
        <p:nvSpPr>
          <p:cNvPr id="200" name="íṡ1ïḋè">
            <a:extLst>
              <a:ext uri="{FF2B5EF4-FFF2-40B4-BE49-F238E27FC236}">
                <a16:creationId xmlns:a16="http://schemas.microsoft.com/office/drawing/2014/main" id="{5C332E28-7E5B-459B-AACA-02E838C2A4A8}"/>
              </a:ext>
            </a:extLst>
          </p:cNvPr>
          <p:cNvSpPr/>
          <p:nvPr/>
        </p:nvSpPr>
        <p:spPr>
          <a:xfrm>
            <a:off x="8564637" y="2268259"/>
            <a:ext cx="294192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</a:t>
            </a:r>
            <a:r>
              <a:rPr lang="en-US" altLang="zh-CN" sz="1100"/>
              <a:t>to retain </a:t>
            </a:r>
            <a:r>
              <a:rPr lang="en-US" altLang="zh-CN" sz="1100" dirty="0"/>
              <a:t>text.</a:t>
            </a:r>
          </a:p>
        </p:txBody>
      </p:sp>
      <p:sp>
        <p:nvSpPr>
          <p:cNvPr id="201" name="ïṡḷîḍe">
            <a:extLst>
              <a:ext uri="{FF2B5EF4-FFF2-40B4-BE49-F238E27FC236}">
                <a16:creationId xmlns:a16="http://schemas.microsoft.com/office/drawing/2014/main" id="{7DC36899-1DA4-4483-A58A-BB6253EF003D}"/>
              </a:ext>
            </a:extLst>
          </p:cNvPr>
          <p:cNvSpPr/>
          <p:nvPr/>
        </p:nvSpPr>
        <p:spPr>
          <a:xfrm>
            <a:off x="8564637" y="1862512"/>
            <a:ext cx="294192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/>
              <a:t>Text here</a:t>
            </a:r>
            <a:endParaRPr lang="en-US" altLang="zh-CN" sz="1600" b="1" dirty="0"/>
          </a:p>
        </p:txBody>
      </p:sp>
      <p:grpSp>
        <p:nvGrpSpPr>
          <p:cNvPr id="32" name="íṥļîḓê">
            <a:extLst>
              <a:ext uri="{FF2B5EF4-FFF2-40B4-BE49-F238E27FC236}">
                <a16:creationId xmlns:a16="http://schemas.microsoft.com/office/drawing/2014/main" id="{955F2B34-82A0-4A7B-83A0-C4EE5401F727}"/>
              </a:ext>
            </a:extLst>
          </p:cNvPr>
          <p:cNvGrpSpPr/>
          <p:nvPr/>
        </p:nvGrpSpPr>
        <p:grpSpPr>
          <a:xfrm>
            <a:off x="3527744" y="1855862"/>
            <a:ext cx="410200" cy="410198"/>
            <a:chOff x="6470043" y="1482403"/>
            <a:chExt cx="410200" cy="410198"/>
          </a:xfrm>
        </p:grpSpPr>
        <p:sp>
          <p:nvSpPr>
            <p:cNvPr id="33" name="ïšľiḍé">
              <a:extLst>
                <a:ext uri="{FF2B5EF4-FFF2-40B4-BE49-F238E27FC236}">
                  <a16:creationId xmlns:a16="http://schemas.microsoft.com/office/drawing/2014/main" id="{2E296318-EDEE-4DF9-A9CA-9CE4806AD866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ïśḷîde">
              <a:extLst>
                <a:ext uri="{FF2B5EF4-FFF2-40B4-BE49-F238E27FC236}">
                  <a16:creationId xmlns:a16="http://schemas.microsoft.com/office/drawing/2014/main" id="{842B5A78-6CDE-4FEA-9929-26648E1E3781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ïšḷïďè">
            <a:extLst>
              <a:ext uri="{FF2B5EF4-FFF2-40B4-BE49-F238E27FC236}">
                <a16:creationId xmlns:a16="http://schemas.microsoft.com/office/drawing/2014/main" id="{2ACA065B-5A17-4AAF-BA98-9CD16FA3EC59}"/>
              </a:ext>
            </a:extLst>
          </p:cNvPr>
          <p:cNvGrpSpPr/>
          <p:nvPr/>
        </p:nvGrpSpPr>
        <p:grpSpPr>
          <a:xfrm>
            <a:off x="3527744" y="3033106"/>
            <a:ext cx="410200" cy="410198"/>
            <a:chOff x="6470043" y="1482403"/>
            <a:chExt cx="410200" cy="410198"/>
          </a:xfrm>
        </p:grpSpPr>
        <p:sp>
          <p:nvSpPr>
            <p:cNvPr id="36" name="îṥḻîḓe">
              <a:extLst>
                <a:ext uri="{FF2B5EF4-FFF2-40B4-BE49-F238E27FC236}">
                  <a16:creationId xmlns:a16="http://schemas.microsoft.com/office/drawing/2014/main" id="{76EF2BE2-42D3-4B4F-A785-1750290B3610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ïṡľïḓé">
              <a:extLst>
                <a:ext uri="{FF2B5EF4-FFF2-40B4-BE49-F238E27FC236}">
                  <a16:creationId xmlns:a16="http://schemas.microsoft.com/office/drawing/2014/main" id="{6520C573-C815-47C6-A6D5-792361E32ED8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ïšḷîḓé">
            <a:extLst>
              <a:ext uri="{FF2B5EF4-FFF2-40B4-BE49-F238E27FC236}">
                <a16:creationId xmlns:a16="http://schemas.microsoft.com/office/drawing/2014/main" id="{583C4A4E-8CEF-4853-9EFD-CF49238F4D79}"/>
              </a:ext>
            </a:extLst>
          </p:cNvPr>
          <p:cNvGrpSpPr/>
          <p:nvPr/>
        </p:nvGrpSpPr>
        <p:grpSpPr>
          <a:xfrm>
            <a:off x="3527744" y="4301134"/>
            <a:ext cx="410200" cy="410198"/>
            <a:chOff x="6470043" y="1482403"/>
            <a:chExt cx="410200" cy="410198"/>
          </a:xfrm>
        </p:grpSpPr>
        <p:sp>
          <p:nvSpPr>
            <p:cNvPr id="39" name="ïSḻídê">
              <a:extLst>
                <a:ext uri="{FF2B5EF4-FFF2-40B4-BE49-F238E27FC236}">
                  <a16:creationId xmlns:a16="http://schemas.microsoft.com/office/drawing/2014/main" id="{D11D73BE-DF23-4D0D-B224-0CC13E493E2F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îslîḓè">
              <a:extLst>
                <a:ext uri="{FF2B5EF4-FFF2-40B4-BE49-F238E27FC236}">
                  <a16:creationId xmlns:a16="http://schemas.microsoft.com/office/drawing/2014/main" id="{E979F4EF-F9CD-4DA7-945B-FAA5D53994A3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íṣļíďe">
            <a:extLst>
              <a:ext uri="{FF2B5EF4-FFF2-40B4-BE49-F238E27FC236}">
                <a16:creationId xmlns:a16="http://schemas.microsoft.com/office/drawing/2014/main" id="{0E612768-06B8-432C-9AB2-861DEF154069}"/>
              </a:ext>
            </a:extLst>
          </p:cNvPr>
          <p:cNvGrpSpPr/>
          <p:nvPr/>
        </p:nvGrpSpPr>
        <p:grpSpPr>
          <a:xfrm>
            <a:off x="8097362" y="1855862"/>
            <a:ext cx="410200" cy="410198"/>
            <a:chOff x="6470043" y="1482403"/>
            <a:chExt cx="410200" cy="410198"/>
          </a:xfrm>
        </p:grpSpPr>
        <p:sp>
          <p:nvSpPr>
            <p:cNvPr id="42" name="ïs1íḋe">
              <a:extLst>
                <a:ext uri="{FF2B5EF4-FFF2-40B4-BE49-F238E27FC236}">
                  <a16:creationId xmlns:a16="http://schemas.microsoft.com/office/drawing/2014/main" id="{64D91B0A-1FFB-4B05-9429-052A5BB37A56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išļíďè">
              <a:extLst>
                <a:ext uri="{FF2B5EF4-FFF2-40B4-BE49-F238E27FC236}">
                  <a16:creationId xmlns:a16="http://schemas.microsoft.com/office/drawing/2014/main" id="{6CEA1E7A-81E0-4A4E-9780-FBA03D7A92EA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íś1idê">
            <a:extLst>
              <a:ext uri="{FF2B5EF4-FFF2-40B4-BE49-F238E27FC236}">
                <a16:creationId xmlns:a16="http://schemas.microsoft.com/office/drawing/2014/main" id="{2695C190-206C-4C76-AA29-5A46193033B1}"/>
              </a:ext>
            </a:extLst>
          </p:cNvPr>
          <p:cNvGrpSpPr/>
          <p:nvPr/>
        </p:nvGrpSpPr>
        <p:grpSpPr>
          <a:xfrm>
            <a:off x="8097362" y="3033106"/>
            <a:ext cx="410200" cy="410198"/>
            <a:chOff x="6470043" y="1482403"/>
            <a:chExt cx="410200" cy="410198"/>
          </a:xfrm>
        </p:grpSpPr>
        <p:sp>
          <p:nvSpPr>
            <p:cNvPr id="45" name="í$ľïḋé">
              <a:extLst>
                <a:ext uri="{FF2B5EF4-FFF2-40B4-BE49-F238E27FC236}">
                  <a16:creationId xmlns:a16="http://schemas.microsoft.com/office/drawing/2014/main" id="{D1D06604-E762-4A53-AED1-43291F495C36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ïśļïḑe">
              <a:extLst>
                <a:ext uri="{FF2B5EF4-FFF2-40B4-BE49-F238E27FC236}">
                  <a16:creationId xmlns:a16="http://schemas.microsoft.com/office/drawing/2014/main" id="{6F97A061-AAA2-4150-9539-E96DAD2C8B8E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ïṩḻîḓé">
            <a:extLst>
              <a:ext uri="{FF2B5EF4-FFF2-40B4-BE49-F238E27FC236}">
                <a16:creationId xmlns:a16="http://schemas.microsoft.com/office/drawing/2014/main" id="{C9AF1C16-0180-451F-BA3F-3E89B62347F6}"/>
              </a:ext>
            </a:extLst>
          </p:cNvPr>
          <p:cNvGrpSpPr/>
          <p:nvPr/>
        </p:nvGrpSpPr>
        <p:grpSpPr>
          <a:xfrm>
            <a:off x="8097362" y="4301134"/>
            <a:ext cx="410200" cy="410198"/>
            <a:chOff x="6470043" y="1482403"/>
            <a:chExt cx="410200" cy="410198"/>
          </a:xfrm>
        </p:grpSpPr>
        <p:sp>
          <p:nvSpPr>
            <p:cNvPr id="51" name="íṥḻïḍe">
              <a:extLst>
                <a:ext uri="{FF2B5EF4-FFF2-40B4-BE49-F238E27FC236}">
                  <a16:creationId xmlns:a16="http://schemas.microsoft.com/office/drawing/2014/main" id="{9120BFF6-465C-415D-A02D-1B74289A294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íśliḍè">
              <a:extLst>
                <a:ext uri="{FF2B5EF4-FFF2-40B4-BE49-F238E27FC236}">
                  <a16:creationId xmlns:a16="http://schemas.microsoft.com/office/drawing/2014/main" id="{62FD1B56-8C5E-4C71-B359-305A8395DD36}"/>
                </a:ext>
              </a:extLst>
            </p:cNvPr>
            <p:cNvSpPr/>
            <p:nvPr/>
          </p:nvSpPr>
          <p:spPr>
            <a:xfrm>
              <a:off x="6602035" y="1600586"/>
              <a:ext cx="146215" cy="178001"/>
            </a:xfrm>
            <a:custGeom>
              <a:avLst/>
              <a:gdLst>
                <a:gd name="connsiteX0" fmla="*/ 286102 w 438150"/>
                <a:gd name="connsiteY0" fmla="*/ 621 h 533400"/>
                <a:gd name="connsiteX1" fmla="*/ 286102 w 438150"/>
                <a:gd name="connsiteY1" fmla="*/ 153021 h 533400"/>
                <a:gd name="connsiteX2" fmla="*/ 438502 w 438150"/>
                <a:gd name="connsiteY2" fmla="*/ 153021 h 533400"/>
                <a:gd name="connsiteX3" fmla="*/ 438502 w 438150"/>
                <a:gd name="connsiteY3" fmla="*/ 534021 h 533400"/>
                <a:gd name="connsiteX4" fmla="*/ 352 w 438150"/>
                <a:gd name="connsiteY4" fmla="*/ 534021 h 533400"/>
                <a:gd name="connsiteX5" fmla="*/ 352 w 438150"/>
                <a:gd name="connsiteY5" fmla="*/ 621 h 533400"/>
                <a:gd name="connsiteX6" fmla="*/ 286102 w 438150"/>
                <a:gd name="connsiteY6" fmla="*/ 621 h 533400"/>
                <a:gd name="connsiteX7" fmla="*/ 248002 w 438150"/>
                <a:gd name="connsiteY7" fmla="*/ 200646 h 533400"/>
                <a:gd name="connsiteX8" fmla="*/ 152752 w 438150"/>
                <a:gd name="connsiteY8" fmla="*/ 200646 h 533400"/>
                <a:gd name="connsiteX9" fmla="*/ 152752 w 438150"/>
                <a:gd name="connsiteY9" fmla="*/ 410196 h 533400"/>
                <a:gd name="connsiteX10" fmla="*/ 171802 w 438150"/>
                <a:gd name="connsiteY10" fmla="*/ 410196 h 533400"/>
                <a:gd name="connsiteX11" fmla="*/ 171802 w 438150"/>
                <a:gd name="connsiteY11" fmla="*/ 314946 h 533400"/>
                <a:gd name="connsiteX12" fmla="*/ 248002 w 438150"/>
                <a:gd name="connsiteY12" fmla="*/ 314946 h 533400"/>
                <a:gd name="connsiteX13" fmla="*/ 250098 w 438150"/>
                <a:gd name="connsiteY13" fmla="*/ 314946 h 533400"/>
                <a:gd name="connsiteX14" fmla="*/ 305152 w 438150"/>
                <a:gd name="connsiteY14" fmla="*/ 257796 h 533400"/>
                <a:gd name="connsiteX15" fmla="*/ 248002 w 438150"/>
                <a:gd name="connsiteY15" fmla="*/ 200646 h 533400"/>
                <a:gd name="connsiteX16" fmla="*/ 248002 w 438150"/>
                <a:gd name="connsiteY16" fmla="*/ 200646 h 533400"/>
                <a:gd name="connsiteX17" fmla="*/ 248002 w 438150"/>
                <a:gd name="connsiteY17" fmla="*/ 219696 h 533400"/>
                <a:gd name="connsiteX18" fmla="*/ 286102 w 438150"/>
                <a:gd name="connsiteY18" fmla="*/ 257796 h 533400"/>
                <a:gd name="connsiteX19" fmla="*/ 248002 w 438150"/>
                <a:gd name="connsiteY19" fmla="*/ 295896 h 533400"/>
                <a:gd name="connsiteX20" fmla="*/ 248002 w 438150"/>
                <a:gd name="connsiteY20" fmla="*/ 295896 h 533400"/>
                <a:gd name="connsiteX21" fmla="*/ 171802 w 438150"/>
                <a:gd name="connsiteY21" fmla="*/ 295896 h 533400"/>
                <a:gd name="connsiteX22" fmla="*/ 171802 w 438150"/>
                <a:gd name="connsiteY22" fmla="*/ 219696 h 533400"/>
                <a:gd name="connsiteX23" fmla="*/ 248002 w 438150"/>
                <a:gd name="connsiteY23" fmla="*/ 219696 h 533400"/>
                <a:gd name="connsiteX24" fmla="*/ 428977 w 438150"/>
                <a:gd name="connsiteY24" fmla="*/ 133971 h 533400"/>
                <a:gd name="connsiteX25" fmla="*/ 305152 w 438150"/>
                <a:gd name="connsiteY25" fmla="*/ 133971 h 533400"/>
                <a:gd name="connsiteX26" fmla="*/ 305152 w 438150"/>
                <a:gd name="connsiteY26" fmla="*/ 10146 h 533400"/>
                <a:gd name="connsiteX27" fmla="*/ 428977 w 438150"/>
                <a:gd name="connsiteY27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8150" h="533400">
                  <a:moveTo>
                    <a:pt x="286102" y="621"/>
                  </a:moveTo>
                  <a:lnTo>
                    <a:pt x="286102" y="153021"/>
                  </a:lnTo>
                  <a:lnTo>
                    <a:pt x="438502" y="153021"/>
                  </a:lnTo>
                  <a:lnTo>
                    <a:pt x="438502" y="534021"/>
                  </a:lnTo>
                  <a:lnTo>
                    <a:pt x="352" y="534021"/>
                  </a:lnTo>
                  <a:lnTo>
                    <a:pt x="352" y="621"/>
                  </a:lnTo>
                  <a:lnTo>
                    <a:pt x="286102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05152" y="133971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5116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ļî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ïšḻîḑê">
            <a:extLst>
              <a:ext uri="{FF2B5EF4-FFF2-40B4-BE49-F238E27FC236}">
                <a16:creationId xmlns:a16="http://schemas.microsoft.com/office/drawing/2014/main" id="{F6EF3EF0-E3F4-4733-9748-2C076259B757}"/>
              </a:ext>
            </a:extLst>
          </p:cNvPr>
          <p:cNvSpPr/>
          <p:nvPr/>
        </p:nvSpPr>
        <p:spPr>
          <a:xfrm flipH="1">
            <a:off x="4233264" y="3105704"/>
            <a:ext cx="2247773" cy="173579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kern="0" dirty="0"/>
              <a:t>Text </a:t>
            </a:r>
          </a:p>
          <a:p>
            <a:pPr algn="ctr"/>
            <a:r>
              <a:rPr lang="en-US" altLang="zh-CN" b="1" kern="0" dirty="0"/>
              <a:t>here</a:t>
            </a:r>
            <a:endParaRPr lang="zh-CN" altLang="en-US" b="1" kern="0" dirty="0"/>
          </a:p>
        </p:txBody>
      </p:sp>
      <p:sp>
        <p:nvSpPr>
          <p:cNvPr id="70" name="íslîḋè">
            <a:extLst>
              <a:ext uri="{FF2B5EF4-FFF2-40B4-BE49-F238E27FC236}">
                <a16:creationId xmlns:a16="http://schemas.microsoft.com/office/drawing/2014/main" id="{4683B7CE-C1DA-4B57-A315-779BAFF54DA9}"/>
              </a:ext>
            </a:extLst>
          </p:cNvPr>
          <p:cNvSpPr/>
          <p:nvPr/>
        </p:nvSpPr>
        <p:spPr>
          <a:xfrm flipH="1" flipV="1">
            <a:off x="5296828" y="4841496"/>
            <a:ext cx="1054949" cy="814660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71" name="íŝļíḓè">
            <a:extLst>
              <a:ext uri="{FF2B5EF4-FFF2-40B4-BE49-F238E27FC236}">
                <a16:creationId xmlns:a16="http://schemas.microsoft.com/office/drawing/2014/main" id="{1B8BD81F-F76A-401E-810E-4FFD50F690DB}"/>
              </a:ext>
            </a:extLst>
          </p:cNvPr>
          <p:cNvSpPr/>
          <p:nvPr/>
        </p:nvSpPr>
        <p:spPr>
          <a:xfrm rot="3940857">
            <a:off x="5966952" y="3332952"/>
            <a:ext cx="2247773" cy="173579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903" b="903"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59" name="ïṩḻíḓê">
            <a:extLst>
              <a:ext uri="{FF2B5EF4-FFF2-40B4-BE49-F238E27FC236}">
                <a16:creationId xmlns:a16="http://schemas.microsoft.com/office/drawing/2014/main" id="{36A50650-D30B-4EFB-B3F9-3A9F926D65B2}"/>
              </a:ext>
            </a:extLst>
          </p:cNvPr>
          <p:cNvGrpSpPr/>
          <p:nvPr/>
        </p:nvGrpSpPr>
        <p:grpSpPr>
          <a:xfrm>
            <a:off x="673100" y="3607756"/>
            <a:ext cx="3171237" cy="2467480"/>
            <a:chOff x="673100" y="2670207"/>
            <a:chExt cx="3302911" cy="2467480"/>
          </a:xfrm>
        </p:grpSpPr>
        <p:grpSp>
          <p:nvGrpSpPr>
            <p:cNvPr id="63" name="íšḻiḑè">
              <a:extLst>
                <a:ext uri="{FF2B5EF4-FFF2-40B4-BE49-F238E27FC236}">
                  <a16:creationId xmlns:a16="http://schemas.microsoft.com/office/drawing/2014/main" id="{3CB735AD-605B-409D-952F-99F15077A6E5}"/>
                </a:ext>
              </a:extLst>
            </p:cNvPr>
            <p:cNvGrpSpPr/>
            <p:nvPr/>
          </p:nvGrpSpPr>
          <p:grpSpPr>
            <a:xfrm>
              <a:off x="673100" y="2670207"/>
              <a:ext cx="3302911" cy="1030224"/>
              <a:chOff x="5966654" y="1551508"/>
              <a:chExt cx="1910608" cy="1030224"/>
            </a:xfrm>
          </p:grpSpPr>
          <p:sp>
            <p:nvSpPr>
              <p:cNvPr id="67" name="îśļiḓê">
                <a:extLst>
                  <a:ext uri="{FF2B5EF4-FFF2-40B4-BE49-F238E27FC236}">
                    <a16:creationId xmlns:a16="http://schemas.microsoft.com/office/drawing/2014/main" id="{8959A17E-EBE2-4068-82AF-C983C3446EFA}"/>
                  </a:ext>
                </a:extLst>
              </p:cNvPr>
              <p:cNvSpPr/>
              <p:nvPr/>
            </p:nvSpPr>
            <p:spPr bwMode="auto">
              <a:xfrm>
                <a:off x="5966654" y="1551508"/>
                <a:ext cx="1910608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400"/>
                <a:r>
                  <a:rPr lang="en-US" altLang="zh-CN" sz="1600" b="1" kern="0" dirty="0"/>
                  <a:t>Text here</a:t>
                </a:r>
                <a:endParaRPr lang="zh-CN" altLang="en-US" sz="1600" b="1" kern="0" dirty="0"/>
              </a:p>
            </p:txBody>
          </p:sp>
          <p:sp>
            <p:nvSpPr>
              <p:cNvPr id="68" name="îş1iḍè">
                <a:extLst>
                  <a:ext uri="{FF2B5EF4-FFF2-40B4-BE49-F238E27FC236}">
                    <a16:creationId xmlns:a16="http://schemas.microsoft.com/office/drawing/2014/main" id="{F5DED72D-1CE2-4879-8FAC-64123ABE4D16}"/>
                  </a:ext>
                </a:extLst>
              </p:cNvPr>
              <p:cNvSpPr/>
              <p:nvPr/>
            </p:nvSpPr>
            <p:spPr>
              <a:xfrm>
                <a:off x="5966654" y="1943621"/>
                <a:ext cx="1910608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>
                    <a:solidFill>
                      <a:schemeClr val="tx1"/>
                    </a:solidFill>
                  </a:rPr>
                  <a:t>Supporting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text here.</a:t>
                </a:r>
              </a:p>
              <a:p>
                <a:pPr marL="171450" lvl="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  <p:grpSp>
          <p:nvGrpSpPr>
            <p:cNvPr id="64" name="ïŝ1ïḓé">
              <a:extLst>
                <a:ext uri="{FF2B5EF4-FFF2-40B4-BE49-F238E27FC236}">
                  <a16:creationId xmlns:a16="http://schemas.microsoft.com/office/drawing/2014/main" id="{5CDEEFC6-0E24-4EEE-B941-BC10770D7391}"/>
                </a:ext>
              </a:extLst>
            </p:cNvPr>
            <p:cNvGrpSpPr/>
            <p:nvPr/>
          </p:nvGrpSpPr>
          <p:grpSpPr>
            <a:xfrm>
              <a:off x="673100" y="4107463"/>
              <a:ext cx="3302911" cy="1030224"/>
              <a:chOff x="5966654" y="1551508"/>
              <a:chExt cx="1910608" cy="1030224"/>
            </a:xfrm>
          </p:grpSpPr>
          <p:sp>
            <p:nvSpPr>
              <p:cNvPr id="65" name="ïşļiḓè">
                <a:extLst>
                  <a:ext uri="{FF2B5EF4-FFF2-40B4-BE49-F238E27FC236}">
                    <a16:creationId xmlns:a16="http://schemas.microsoft.com/office/drawing/2014/main" id="{6C9F0F0C-E16B-473C-BB91-9E45D4EF7AB3}"/>
                  </a:ext>
                </a:extLst>
              </p:cNvPr>
              <p:cNvSpPr/>
              <p:nvPr/>
            </p:nvSpPr>
            <p:spPr bwMode="auto">
              <a:xfrm>
                <a:off x="5966654" y="1551508"/>
                <a:ext cx="1910608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914400"/>
                <a:r>
                  <a:rPr lang="en-US" altLang="zh-CN" sz="1600" b="1" kern="0"/>
                  <a:t>Text </a:t>
                </a:r>
                <a:r>
                  <a:rPr lang="en-US" altLang="zh-CN" sz="1600" b="1" kern="0" dirty="0"/>
                  <a:t>here</a:t>
                </a:r>
                <a:endParaRPr lang="zh-CN" altLang="en-US" sz="1600" b="1" kern="0" dirty="0"/>
              </a:p>
            </p:txBody>
          </p:sp>
          <p:sp>
            <p:nvSpPr>
              <p:cNvPr id="66" name="ïṩliḋé">
                <a:extLst>
                  <a:ext uri="{FF2B5EF4-FFF2-40B4-BE49-F238E27FC236}">
                    <a16:creationId xmlns:a16="http://schemas.microsoft.com/office/drawing/2014/main" id="{DF8921EC-E321-46B7-BAEA-EB6E509E221B}"/>
                  </a:ext>
                </a:extLst>
              </p:cNvPr>
              <p:cNvSpPr/>
              <p:nvPr/>
            </p:nvSpPr>
            <p:spPr>
              <a:xfrm>
                <a:off x="5966654" y="1943621"/>
                <a:ext cx="1910608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>
                    <a:solidFill>
                      <a:schemeClr val="tx1"/>
                    </a:solidFill>
                  </a:rPr>
                  <a:t>Supporting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text here.</a:t>
                </a:r>
              </a:p>
              <a:p>
                <a:pPr marL="171450" lvl="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solidFill>
                      <a:schemeClr val="tx1"/>
                    </a:solidFill>
                  </a:rPr>
                  <a:t>……</a:t>
                </a:r>
              </a:p>
            </p:txBody>
          </p:sp>
        </p:grpSp>
      </p:grpSp>
      <p:grpSp>
        <p:nvGrpSpPr>
          <p:cNvPr id="60" name="ïṡļïdê">
            <a:extLst>
              <a:ext uri="{FF2B5EF4-FFF2-40B4-BE49-F238E27FC236}">
                <a16:creationId xmlns:a16="http://schemas.microsoft.com/office/drawing/2014/main" id="{E37A8752-40FF-4496-A32F-4061CEC49003}"/>
              </a:ext>
            </a:extLst>
          </p:cNvPr>
          <p:cNvGrpSpPr/>
          <p:nvPr/>
        </p:nvGrpSpPr>
        <p:grpSpPr>
          <a:xfrm>
            <a:off x="8347663" y="3624156"/>
            <a:ext cx="3171237" cy="2434680"/>
            <a:chOff x="8215988" y="2686607"/>
            <a:chExt cx="3302911" cy="2434680"/>
          </a:xfrm>
        </p:grpSpPr>
        <p:sp>
          <p:nvSpPr>
            <p:cNvPr id="61" name="ïsḻîḓê">
              <a:extLst>
                <a:ext uri="{FF2B5EF4-FFF2-40B4-BE49-F238E27FC236}">
                  <a16:creationId xmlns:a16="http://schemas.microsoft.com/office/drawing/2014/main" id="{A8DC68A9-2D14-4598-B8C1-D13A82758825}"/>
                </a:ext>
              </a:extLst>
            </p:cNvPr>
            <p:cNvSpPr/>
            <p:nvPr/>
          </p:nvSpPr>
          <p:spPr bwMode="auto">
            <a:xfrm>
              <a:off x="8215988" y="2686607"/>
              <a:ext cx="3302911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/>
              <a:r>
                <a:rPr lang="en-US" altLang="zh-CN" sz="1600" b="1" kern="0"/>
                <a:t>Text </a:t>
              </a:r>
              <a:r>
                <a:rPr lang="en-US" altLang="zh-CN" sz="1600" b="1" kern="0" dirty="0"/>
                <a:t>here</a:t>
              </a:r>
              <a:endParaRPr lang="zh-CN" altLang="en-US" sz="1600" b="1" kern="0" dirty="0"/>
            </a:p>
          </p:txBody>
        </p:sp>
        <p:sp>
          <p:nvSpPr>
            <p:cNvPr id="62" name="íş1îḑe">
              <a:extLst>
                <a:ext uri="{FF2B5EF4-FFF2-40B4-BE49-F238E27FC236}">
                  <a16:creationId xmlns:a16="http://schemas.microsoft.com/office/drawing/2014/main" id="{06D2D7F2-84A0-4531-ACE8-033F6D8B2DF5}"/>
                </a:ext>
              </a:extLst>
            </p:cNvPr>
            <p:cNvSpPr/>
            <p:nvPr/>
          </p:nvSpPr>
          <p:spPr>
            <a:xfrm>
              <a:off x="8215988" y="3078720"/>
              <a:ext cx="3302911" cy="20425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</a:t>
              </a:r>
              <a:r>
                <a:rPr lang="en-US" altLang="zh-CN" sz="1000">
                  <a:solidFill>
                    <a:schemeClr val="tx1"/>
                  </a:solidFill>
                </a:rPr>
                <a:t>text here</a:t>
              </a:r>
              <a:r>
                <a:rPr lang="en-US" altLang="zh-CN" sz="1000" dirty="0">
                  <a:solidFill>
                    <a:schemeClr val="tx1"/>
                  </a:solidFill>
                </a:rPr>
                <a:t>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……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solidFill>
                  <a:schemeClr val="tx1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solidFill>
                  <a:schemeClr val="tx1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……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ïṩ1iḋé">
            <a:extLst>
              <a:ext uri="{FF2B5EF4-FFF2-40B4-BE49-F238E27FC236}">
                <a16:creationId xmlns:a16="http://schemas.microsoft.com/office/drawing/2014/main" id="{81F0B848-2CF2-4C12-8ED4-BD5C07CA8D70}"/>
              </a:ext>
            </a:extLst>
          </p:cNvPr>
          <p:cNvSpPr/>
          <p:nvPr/>
        </p:nvSpPr>
        <p:spPr>
          <a:xfrm>
            <a:off x="0" y="0"/>
            <a:ext cx="12192000" cy="192261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ïṩļiḍè">
            <a:extLst>
              <a:ext uri="{FF2B5EF4-FFF2-40B4-BE49-F238E27FC236}">
                <a16:creationId xmlns:a16="http://schemas.microsoft.com/office/drawing/2014/main" id="{23F5211C-BD3B-4AC9-B449-623FDD8C461A}"/>
              </a:ext>
            </a:extLst>
          </p:cNvPr>
          <p:cNvGrpSpPr/>
          <p:nvPr/>
        </p:nvGrpSpPr>
        <p:grpSpPr>
          <a:xfrm>
            <a:off x="7440972" y="3624156"/>
            <a:ext cx="410200" cy="410198"/>
            <a:chOff x="6470043" y="1482403"/>
            <a:chExt cx="410200" cy="410198"/>
          </a:xfrm>
        </p:grpSpPr>
        <p:sp>
          <p:nvSpPr>
            <p:cNvPr id="22" name="îŝḷíde">
              <a:extLst>
                <a:ext uri="{FF2B5EF4-FFF2-40B4-BE49-F238E27FC236}">
                  <a16:creationId xmlns:a16="http://schemas.microsoft.com/office/drawing/2014/main" id="{69DC026A-A6B4-4C39-BEB0-59F5371BD32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ïṧḷidé">
              <a:extLst>
                <a:ext uri="{FF2B5EF4-FFF2-40B4-BE49-F238E27FC236}">
                  <a16:creationId xmlns:a16="http://schemas.microsoft.com/office/drawing/2014/main" id="{29F022B5-D954-45C5-ABC6-59EEDBCB9C17}"/>
                </a:ext>
              </a:extLst>
            </p:cNvPr>
            <p:cNvSpPr/>
            <p:nvPr/>
          </p:nvSpPr>
          <p:spPr>
            <a:xfrm>
              <a:off x="6602035" y="1608206"/>
              <a:ext cx="146215" cy="178001"/>
            </a:xfrm>
            <a:custGeom>
              <a:avLst/>
              <a:gdLst>
                <a:gd name="connsiteX0" fmla="*/ 286102 w 438150"/>
                <a:gd name="connsiteY0" fmla="*/ 621 h 533400"/>
                <a:gd name="connsiteX1" fmla="*/ 286102 w 438150"/>
                <a:gd name="connsiteY1" fmla="*/ 153021 h 533400"/>
                <a:gd name="connsiteX2" fmla="*/ 438502 w 438150"/>
                <a:gd name="connsiteY2" fmla="*/ 153021 h 533400"/>
                <a:gd name="connsiteX3" fmla="*/ 438502 w 438150"/>
                <a:gd name="connsiteY3" fmla="*/ 534021 h 533400"/>
                <a:gd name="connsiteX4" fmla="*/ 352 w 438150"/>
                <a:gd name="connsiteY4" fmla="*/ 534021 h 533400"/>
                <a:gd name="connsiteX5" fmla="*/ 352 w 438150"/>
                <a:gd name="connsiteY5" fmla="*/ 621 h 533400"/>
                <a:gd name="connsiteX6" fmla="*/ 286102 w 438150"/>
                <a:gd name="connsiteY6" fmla="*/ 621 h 533400"/>
                <a:gd name="connsiteX7" fmla="*/ 248002 w 438150"/>
                <a:gd name="connsiteY7" fmla="*/ 200646 h 533400"/>
                <a:gd name="connsiteX8" fmla="*/ 152752 w 438150"/>
                <a:gd name="connsiteY8" fmla="*/ 200646 h 533400"/>
                <a:gd name="connsiteX9" fmla="*/ 152752 w 438150"/>
                <a:gd name="connsiteY9" fmla="*/ 410196 h 533400"/>
                <a:gd name="connsiteX10" fmla="*/ 171802 w 438150"/>
                <a:gd name="connsiteY10" fmla="*/ 410196 h 533400"/>
                <a:gd name="connsiteX11" fmla="*/ 171802 w 438150"/>
                <a:gd name="connsiteY11" fmla="*/ 314946 h 533400"/>
                <a:gd name="connsiteX12" fmla="*/ 248002 w 438150"/>
                <a:gd name="connsiteY12" fmla="*/ 314946 h 533400"/>
                <a:gd name="connsiteX13" fmla="*/ 250098 w 438150"/>
                <a:gd name="connsiteY13" fmla="*/ 314946 h 533400"/>
                <a:gd name="connsiteX14" fmla="*/ 305152 w 438150"/>
                <a:gd name="connsiteY14" fmla="*/ 257796 h 533400"/>
                <a:gd name="connsiteX15" fmla="*/ 248002 w 438150"/>
                <a:gd name="connsiteY15" fmla="*/ 200646 h 533400"/>
                <a:gd name="connsiteX16" fmla="*/ 248002 w 438150"/>
                <a:gd name="connsiteY16" fmla="*/ 200646 h 533400"/>
                <a:gd name="connsiteX17" fmla="*/ 248002 w 438150"/>
                <a:gd name="connsiteY17" fmla="*/ 219696 h 533400"/>
                <a:gd name="connsiteX18" fmla="*/ 286102 w 438150"/>
                <a:gd name="connsiteY18" fmla="*/ 257796 h 533400"/>
                <a:gd name="connsiteX19" fmla="*/ 248002 w 438150"/>
                <a:gd name="connsiteY19" fmla="*/ 295896 h 533400"/>
                <a:gd name="connsiteX20" fmla="*/ 248002 w 438150"/>
                <a:gd name="connsiteY20" fmla="*/ 295896 h 533400"/>
                <a:gd name="connsiteX21" fmla="*/ 171802 w 438150"/>
                <a:gd name="connsiteY21" fmla="*/ 295896 h 533400"/>
                <a:gd name="connsiteX22" fmla="*/ 171802 w 438150"/>
                <a:gd name="connsiteY22" fmla="*/ 219696 h 533400"/>
                <a:gd name="connsiteX23" fmla="*/ 248002 w 438150"/>
                <a:gd name="connsiteY23" fmla="*/ 219696 h 533400"/>
                <a:gd name="connsiteX24" fmla="*/ 428977 w 438150"/>
                <a:gd name="connsiteY24" fmla="*/ 133971 h 533400"/>
                <a:gd name="connsiteX25" fmla="*/ 305152 w 438150"/>
                <a:gd name="connsiteY25" fmla="*/ 133971 h 533400"/>
                <a:gd name="connsiteX26" fmla="*/ 305152 w 438150"/>
                <a:gd name="connsiteY26" fmla="*/ 10146 h 533400"/>
                <a:gd name="connsiteX27" fmla="*/ 428977 w 438150"/>
                <a:gd name="connsiteY27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8150" h="533400">
                  <a:moveTo>
                    <a:pt x="286102" y="621"/>
                  </a:moveTo>
                  <a:lnTo>
                    <a:pt x="286102" y="153021"/>
                  </a:lnTo>
                  <a:lnTo>
                    <a:pt x="438502" y="153021"/>
                  </a:lnTo>
                  <a:lnTo>
                    <a:pt x="438502" y="534021"/>
                  </a:lnTo>
                  <a:lnTo>
                    <a:pt x="352" y="534021"/>
                  </a:lnTo>
                  <a:lnTo>
                    <a:pt x="352" y="621"/>
                  </a:lnTo>
                  <a:lnTo>
                    <a:pt x="286102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05152" y="133971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4527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l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í$ḻidê">
            <a:extLst>
              <a:ext uri="{FF2B5EF4-FFF2-40B4-BE49-F238E27FC236}">
                <a16:creationId xmlns:a16="http://schemas.microsoft.com/office/drawing/2014/main" id="{6D364A6C-D089-4D08-A0B5-770D8CF055C1}"/>
              </a:ext>
            </a:extLst>
          </p:cNvPr>
          <p:cNvSpPr/>
          <p:nvPr/>
        </p:nvSpPr>
        <p:spPr bwMode="auto">
          <a:xfrm>
            <a:off x="5422106" y="2845347"/>
            <a:ext cx="1335088" cy="1527175"/>
          </a:xfrm>
          <a:custGeom>
            <a:avLst/>
            <a:gdLst>
              <a:gd name="T0" fmla="*/ 2491 w 14001"/>
              <a:gd name="T1" fmla="*/ 13529 h 16020"/>
              <a:gd name="T2" fmla="*/ 2491 w 14001"/>
              <a:gd name="T3" fmla="*/ 4510 h 16020"/>
              <a:gd name="T4" fmla="*/ 7000 w 14001"/>
              <a:gd name="T5" fmla="*/ 0 h 16020"/>
              <a:gd name="T6" fmla="*/ 11510 w 14001"/>
              <a:gd name="T7" fmla="*/ 4510 h 16020"/>
              <a:gd name="T8" fmla="*/ 11510 w 14001"/>
              <a:gd name="T9" fmla="*/ 13529 h 16020"/>
              <a:gd name="T10" fmla="*/ 2491 w 14001"/>
              <a:gd name="T11" fmla="*/ 13529 h 16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7" name="îŝ1ïdé">
            <a:extLst>
              <a:ext uri="{FF2B5EF4-FFF2-40B4-BE49-F238E27FC236}">
                <a16:creationId xmlns:a16="http://schemas.microsoft.com/office/drawing/2014/main" id="{68030FCA-B45A-4BF6-AA6B-06679BC6BD8B}"/>
              </a:ext>
            </a:extLst>
          </p:cNvPr>
          <p:cNvGrpSpPr/>
          <p:nvPr/>
        </p:nvGrpSpPr>
        <p:grpSpPr>
          <a:xfrm>
            <a:off x="5045636" y="4372522"/>
            <a:ext cx="2088028" cy="1761578"/>
            <a:chOff x="660400" y="4210597"/>
            <a:chExt cx="2088028" cy="1761578"/>
          </a:xfrm>
        </p:grpSpPr>
        <p:sp>
          <p:nvSpPr>
            <p:cNvPr id="39" name="íšļîde">
              <a:extLst>
                <a:ext uri="{FF2B5EF4-FFF2-40B4-BE49-F238E27FC236}">
                  <a16:creationId xmlns:a16="http://schemas.microsoft.com/office/drawing/2014/main" id="{D29EBD03-E0CB-429C-82B4-3C9EBCACE411}"/>
                </a:ext>
              </a:extLst>
            </p:cNvPr>
            <p:cNvSpPr/>
            <p:nvPr/>
          </p:nvSpPr>
          <p:spPr>
            <a:xfrm>
              <a:off x="660401" y="4210597"/>
              <a:ext cx="2088027" cy="54040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en-US" altLang="zh-CN" sz="1800" b="1">
                  <a:solidFill>
                    <a:schemeClr val="tx1"/>
                  </a:solidFill>
                </a:rPr>
                <a:t>Text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here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iSḻiďé">
              <a:extLst>
                <a:ext uri="{FF2B5EF4-FFF2-40B4-BE49-F238E27FC236}">
                  <a16:creationId xmlns:a16="http://schemas.microsoft.com/office/drawing/2014/main" id="{538FA506-32FE-427B-A9B3-C1720C3DD9C7}"/>
                </a:ext>
              </a:extLst>
            </p:cNvPr>
            <p:cNvSpPr txBox="1"/>
            <p:nvPr/>
          </p:nvSpPr>
          <p:spPr>
            <a:xfrm>
              <a:off x="660400" y="4751002"/>
              <a:ext cx="2088028" cy="12211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</a:t>
              </a:r>
              <a:r>
                <a:rPr lang="en-US" altLang="zh-CN" sz="1100" dirty="0"/>
                <a:t>here.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</p:grpSp>
      <p:cxnSp>
        <p:nvCxnSpPr>
          <p:cNvPr id="38" name="íšľîḍe">
            <a:extLst>
              <a:ext uri="{FF2B5EF4-FFF2-40B4-BE49-F238E27FC236}">
                <a16:creationId xmlns:a16="http://schemas.microsoft.com/office/drawing/2014/main" id="{6D855068-1106-4824-9F9A-AC954BC43B58}"/>
              </a:ext>
            </a:extLst>
          </p:cNvPr>
          <p:cNvCxnSpPr>
            <a:cxnSpLocks/>
          </p:cNvCxnSpPr>
          <p:nvPr/>
        </p:nvCxnSpPr>
        <p:spPr>
          <a:xfrm flipV="1">
            <a:off x="6089602" y="0"/>
            <a:ext cx="0" cy="2845348"/>
          </a:xfrm>
          <a:prstGeom prst="line">
            <a:avLst/>
          </a:prstGeom>
          <a:ln w="3175" cap="rnd">
            <a:solidFill>
              <a:schemeClr val="accent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ísḷïḑe">
            <a:extLst>
              <a:ext uri="{FF2B5EF4-FFF2-40B4-BE49-F238E27FC236}">
                <a16:creationId xmlns:a16="http://schemas.microsoft.com/office/drawing/2014/main" id="{0A685F8A-2908-4EA8-ADCE-B1E698127B0F}"/>
              </a:ext>
            </a:extLst>
          </p:cNvPr>
          <p:cNvSpPr/>
          <p:nvPr/>
        </p:nvSpPr>
        <p:spPr bwMode="auto">
          <a:xfrm>
            <a:off x="1036870" y="2321199"/>
            <a:ext cx="1335088" cy="1527175"/>
          </a:xfrm>
          <a:custGeom>
            <a:avLst/>
            <a:gdLst>
              <a:gd name="T0" fmla="*/ 2491 w 14001"/>
              <a:gd name="T1" fmla="*/ 13529 h 16020"/>
              <a:gd name="T2" fmla="*/ 2491 w 14001"/>
              <a:gd name="T3" fmla="*/ 4510 h 16020"/>
              <a:gd name="T4" fmla="*/ 7000 w 14001"/>
              <a:gd name="T5" fmla="*/ 0 h 16020"/>
              <a:gd name="T6" fmla="*/ 11510 w 14001"/>
              <a:gd name="T7" fmla="*/ 4510 h 16020"/>
              <a:gd name="T8" fmla="*/ 11510 w 14001"/>
              <a:gd name="T9" fmla="*/ 13529 h 16020"/>
              <a:gd name="T10" fmla="*/ 2491 w 14001"/>
              <a:gd name="T11" fmla="*/ 13529 h 16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91" name="íṥļïďè">
            <a:extLst>
              <a:ext uri="{FF2B5EF4-FFF2-40B4-BE49-F238E27FC236}">
                <a16:creationId xmlns:a16="http://schemas.microsoft.com/office/drawing/2014/main" id="{72EA1748-E730-4A38-8ED4-2F543810C9B9}"/>
              </a:ext>
            </a:extLst>
          </p:cNvPr>
          <p:cNvSpPr/>
          <p:nvPr/>
        </p:nvSpPr>
        <p:spPr>
          <a:xfrm>
            <a:off x="660401" y="3848374"/>
            <a:ext cx="2088027" cy="5404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en-US" altLang="zh-CN" sz="1800" b="1">
                <a:solidFill>
                  <a:schemeClr val="tx1"/>
                </a:solidFill>
              </a:rPr>
              <a:t>Text</a:t>
            </a:r>
            <a:r>
              <a:rPr lang="en-US" altLang="zh-CN" sz="1800" b="1" dirty="0">
                <a:solidFill>
                  <a:schemeClr val="tx1"/>
                </a:solidFill>
              </a:rPr>
              <a:t>here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2" name="ïšḷiḑe">
            <a:extLst>
              <a:ext uri="{FF2B5EF4-FFF2-40B4-BE49-F238E27FC236}">
                <a16:creationId xmlns:a16="http://schemas.microsoft.com/office/drawing/2014/main" id="{2E474875-E6A9-46AD-91E0-1573B1AA2348}"/>
              </a:ext>
            </a:extLst>
          </p:cNvPr>
          <p:cNvSpPr txBox="1"/>
          <p:nvPr/>
        </p:nvSpPr>
        <p:spPr>
          <a:xfrm>
            <a:off x="660400" y="4388779"/>
            <a:ext cx="2088028" cy="12211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/>
              <a:t>Supporting </a:t>
            </a:r>
            <a:r>
              <a:rPr lang="en-US" altLang="zh-CN" sz="11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93" name="ïś1iḑé">
            <a:extLst>
              <a:ext uri="{FF2B5EF4-FFF2-40B4-BE49-F238E27FC236}">
                <a16:creationId xmlns:a16="http://schemas.microsoft.com/office/drawing/2014/main" id="{82B888D2-B872-4E25-9255-3C312A9D6885}"/>
              </a:ext>
            </a:extLst>
          </p:cNvPr>
          <p:cNvCxnSpPr>
            <a:cxnSpLocks/>
            <a:stCxn id="189" idx="2"/>
          </p:cNvCxnSpPr>
          <p:nvPr/>
        </p:nvCxnSpPr>
        <p:spPr>
          <a:xfrm flipV="1">
            <a:off x="1704366" y="1"/>
            <a:ext cx="0" cy="2321198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ïśliḓe">
            <a:extLst>
              <a:ext uri="{FF2B5EF4-FFF2-40B4-BE49-F238E27FC236}">
                <a16:creationId xmlns:a16="http://schemas.microsoft.com/office/drawing/2014/main" id="{E112B645-D2D4-4959-A7C2-A18B85ABE444}"/>
              </a:ext>
            </a:extLst>
          </p:cNvPr>
          <p:cNvSpPr/>
          <p:nvPr/>
        </p:nvSpPr>
        <p:spPr bwMode="auto">
          <a:xfrm>
            <a:off x="3229488" y="2321199"/>
            <a:ext cx="1335088" cy="1527175"/>
          </a:xfrm>
          <a:custGeom>
            <a:avLst/>
            <a:gdLst>
              <a:gd name="T0" fmla="*/ 2491 w 14001"/>
              <a:gd name="T1" fmla="*/ 13529 h 16020"/>
              <a:gd name="T2" fmla="*/ 2491 w 14001"/>
              <a:gd name="T3" fmla="*/ 4510 h 16020"/>
              <a:gd name="T4" fmla="*/ 7000 w 14001"/>
              <a:gd name="T5" fmla="*/ 0 h 16020"/>
              <a:gd name="T6" fmla="*/ 11510 w 14001"/>
              <a:gd name="T7" fmla="*/ 4510 h 16020"/>
              <a:gd name="T8" fmla="*/ 11510 w 14001"/>
              <a:gd name="T9" fmla="*/ 13529 h 16020"/>
              <a:gd name="T10" fmla="*/ 2491 w 14001"/>
              <a:gd name="T11" fmla="*/ 13529 h 16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6" name="íşliḍe">
            <a:extLst>
              <a:ext uri="{FF2B5EF4-FFF2-40B4-BE49-F238E27FC236}">
                <a16:creationId xmlns:a16="http://schemas.microsoft.com/office/drawing/2014/main" id="{20432488-6E90-4C3E-B3FE-B47594896CDF}"/>
              </a:ext>
            </a:extLst>
          </p:cNvPr>
          <p:cNvSpPr/>
          <p:nvPr/>
        </p:nvSpPr>
        <p:spPr>
          <a:xfrm>
            <a:off x="2853019" y="3848374"/>
            <a:ext cx="2088027" cy="5404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en-US" altLang="zh-CN" sz="1800" b="1">
                <a:solidFill>
                  <a:schemeClr val="tx1"/>
                </a:solidFill>
              </a:rPr>
              <a:t>Text </a:t>
            </a:r>
            <a:r>
              <a:rPr lang="en-US" altLang="zh-CN" sz="1800" b="1" dirty="0">
                <a:solidFill>
                  <a:schemeClr val="tx1"/>
                </a:solidFill>
              </a:rPr>
              <a:t>here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87" name="ïṥlídé">
            <a:extLst>
              <a:ext uri="{FF2B5EF4-FFF2-40B4-BE49-F238E27FC236}">
                <a16:creationId xmlns:a16="http://schemas.microsoft.com/office/drawing/2014/main" id="{C03302E1-20C2-4ED3-87D5-E9EAA31F4C25}"/>
              </a:ext>
            </a:extLst>
          </p:cNvPr>
          <p:cNvSpPr txBox="1"/>
          <p:nvPr/>
        </p:nvSpPr>
        <p:spPr>
          <a:xfrm>
            <a:off x="2853018" y="4388779"/>
            <a:ext cx="2088028" cy="12211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88" name="í$líḋê">
            <a:extLst>
              <a:ext uri="{FF2B5EF4-FFF2-40B4-BE49-F238E27FC236}">
                <a16:creationId xmlns:a16="http://schemas.microsoft.com/office/drawing/2014/main" id="{907E81A1-81C4-46BF-AA95-A38D9CF31F71}"/>
              </a:ext>
            </a:extLst>
          </p:cNvPr>
          <p:cNvCxnSpPr>
            <a:cxnSpLocks/>
            <a:stCxn id="184" idx="2"/>
          </p:cNvCxnSpPr>
          <p:nvPr/>
        </p:nvCxnSpPr>
        <p:spPr>
          <a:xfrm flipV="1">
            <a:off x="3896984" y="1"/>
            <a:ext cx="0" cy="2321198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iśliḑe">
            <a:extLst>
              <a:ext uri="{FF2B5EF4-FFF2-40B4-BE49-F238E27FC236}">
                <a16:creationId xmlns:a16="http://schemas.microsoft.com/office/drawing/2014/main" id="{21D2EE8A-C659-416B-856B-E5335DC28E49}"/>
              </a:ext>
            </a:extLst>
          </p:cNvPr>
          <p:cNvSpPr/>
          <p:nvPr/>
        </p:nvSpPr>
        <p:spPr bwMode="auto">
          <a:xfrm>
            <a:off x="7614724" y="2321199"/>
            <a:ext cx="1335088" cy="1527175"/>
          </a:xfrm>
          <a:custGeom>
            <a:avLst/>
            <a:gdLst>
              <a:gd name="T0" fmla="*/ 2491 w 14001"/>
              <a:gd name="T1" fmla="*/ 13529 h 16020"/>
              <a:gd name="T2" fmla="*/ 2491 w 14001"/>
              <a:gd name="T3" fmla="*/ 4510 h 16020"/>
              <a:gd name="T4" fmla="*/ 7000 w 14001"/>
              <a:gd name="T5" fmla="*/ 0 h 16020"/>
              <a:gd name="T6" fmla="*/ 11510 w 14001"/>
              <a:gd name="T7" fmla="*/ 4510 h 16020"/>
              <a:gd name="T8" fmla="*/ 11510 w 14001"/>
              <a:gd name="T9" fmla="*/ 13529 h 16020"/>
              <a:gd name="T10" fmla="*/ 2491 w 14001"/>
              <a:gd name="T11" fmla="*/ 13529 h 16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1" name="ï$ļidè">
            <a:extLst>
              <a:ext uri="{FF2B5EF4-FFF2-40B4-BE49-F238E27FC236}">
                <a16:creationId xmlns:a16="http://schemas.microsoft.com/office/drawing/2014/main" id="{22BBEBF4-B9A3-4684-AC2F-D1D32289A1A8}"/>
              </a:ext>
            </a:extLst>
          </p:cNvPr>
          <p:cNvSpPr/>
          <p:nvPr/>
        </p:nvSpPr>
        <p:spPr>
          <a:xfrm>
            <a:off x="7238255" y="3848374"/>
            <a:ext cx="2088027" cy="5404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en-US" altLang="zh-CN" sz="1800" b="1">
                <a:solidFill>
                  <a:schemeClr val="tx1"/>
                </a:solidFill>
              </a:rPr>
              <a:t>Text </a:t>
            </a:r>
            <a:r>
              <a:rPr lang="en-US" altLang="zh-CN" sz="1800" b="1" dirty="0">
                <a:solidFill>
                  <a:schemeClr val="tx1"/>
                </a:solidFill>
              </a:rPr>
              <a:t>here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82" name="ï$ḷíḍê">
            <a:extLst>
              <a:ext uri="{FF2B5EF4-FFF2-40B4-BE49-F238E27FC236}">
                <a16:creationId xmlns:a16="http://schemas.microsoft.com/office/drawing/2014/main" id="{467D18F1-DA3C-4212-A77C-E098B40AFC3C}"/>
              </a:ext>
            </a:extLst>
          </p:cNvPr>
          <p:cNvSpPr txBox="1"/>
          <p:nvPr/>
        </p:nvSpPr>
        <p:spPr>
          <a:xfrm>
            <a:off x="7238254" y="4388779"/>
            <a:ext cx="2088028" cy="12211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/>
              <a:t>Supporting </a:t>
            </a:r>
            <a:r>
              <a:rPr lang="en-US" altLang="zh-CN" sz="11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83" name="išľîḋe">
            <a:extLst>
              <a:ext uri="{FF2B5EF4-FFF2-40B4-BE49-F238E27FC236}">
                <a16:creationId xmlns:a16="http://schemas.microsoft.com/office/drawing/2014/main" id="{F3CB440E-E458-4CA4-B913-2811743D4CAF}"/>
              </a:ext>
            </a:extLst>
          </p:cNvPr>
          <p:cNvCxnSpPr>
            <a:cxnSpLocks/>
            <a:stCxn id="179" idx="2"/>
          </p:cNvCxnSpPr>
          <p:nvPr/>
        </p:nvCxnSpPr>
        <p:spPr>
          <a:xfrm flipV="1">
            <a:off x="8282220" y="1"/>
            <a:ext cx="0" cy="2321198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ïṥlîḓè">
            <a:extLst>
              <a:ext uri="{FF2B5EF4-FFF2-40B4-BE49-F238E27FC236}">
                <a16:creationId xmlns:a16="http://schemas.microsoft.com/office/drawing/2014/main" id="{01344AB0-FA4C-40FD-BFDE-F6FAAD57E1C2}"/>
              </a:ext>
            </a:extLst>
          </p:cNvPr>
          <p:cNvSpPr/>
          <p:nvPr/>
        </p:nvSpPr>
        <p:spPr bwMode="auto">
          <a:xfrm>
            <a:off x="9807342" y="2321199"/>
            <a:ext cx="1335088" cy="1527175"/>
          </a:xfrm>
          <a:custGeom>
            <a:avLst/>
            <a:gdLst>
              <a:gd name="T0" fmla="*/ 2491 w 14001"/>
              <a:gd name="T1" fmla="*/ 13529 h 16020"/>
              <a:gd name="T2" fmla="*/ 2491 w 14001"/>
              <a:gd name="T3" fmla="*/ 4510 h 16020"/>
              <a:gd name="T4" fmla="*/ 7000 w 14001"/>
              <a:gd name="T5" fmla="*/ 0 h 16020"/>
              <a:gd name="T6" fmla="*/ 11510 w 14001"/>
              <a:gd name="T7" fmla="*/ 4510 h 16020"/>
              <a:gd name="T8" fmla="*/ 11510 w 14001"/>
              <a:gd name="T9" fmla="*/ 13529 h 16020"/>
              <a:gd name="T10" fmla="*/ 2491 w 14001"/>
              <a:gd name="T11" fmla="*/ 13529 h 16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01" h="16020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6" name="íṡ1íḋé">
            <a:extLst>
              <a:ext uri="{FF2B5EF4-FFF2-40B4-BE49-F238E27FC236}">
                <a16:creationId xmlns:a16="http://schemas.microsoft.com/office/drawing/2014/main" id="{78D7887B-51FF-45FF-8E3D-AD812E05F8E5}"/>
              </a:ext>
            </a:extLst>
          </p:cNvPr>
          <p:cNvSpPr/>
          <p:nvPr/>
        </p:nvSpPr>
        <p:spPr>
          <a:xfrm>
            <a:off x="9430873" y="3848374"/>
            <a:ext cx="2088027" cy="5404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en-US" altLang="zh-CN" sz="1800" b="1">
                <a:solidFill>
                  <a:schemeClr val="tx1"/>
                </a:solidFill>
              </a:rPr>
              <a:t>Text </a:t>
            </a:r>
            <a:r>
              <a:rPr lang="en-US" altLang="zh-CN" sz="1800" b="1" dirty="0">
                <a:solidFill>
                  <a:schemeClr val="tx1"/>
                </a:solidFill>
              </a:rPr>
              <a:t>here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77" name="ï$lide">
            <a:extLst>
              <a:ext uri="{FF2B5EF4-FFF2-40B4-BE49-F238E27FC236}">
                <a16:creationId xmlns:a16="http://schemas.microsoft.com/office/drawing/2014/main" id="{081B1695-10E0-4891-88FF-FD2993788CBD}"/>
              </a:ext>
            </a:extLst>
          </p:cNvPr>
          <p:cNvSpPr txBox="1"/>
          <p:nvPr/>
        </p:nvSpPr>
        <p:spPr>
          <a:xfrm>
            <a:off x="9430872" y="4388779"/>
            <a:ext cx="2088028" cy="12211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/>
              <a:t>Supporting </a:t>
            </a:r>
            <a:r>
              <a:rPr lang="en-US" altLang="zh-CN" sz="11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/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78" name="îṣļïḍê">
            <a:extLst>
              <a:ext uri="{FF2B5EF4-FFF2-40B4-BE49-F238E27FC236}">
                <a16:creationId xmlns:a16="http://schemas.microsoft.com/office/drawing/2014/main" id="{B78F0B65-0C5D-4673-BA3F-CC4C91ABFAB7}"/>
              </a:ext>
            </a:extLst>
          </p:cNvPr>
          <p:cNvCxnSpPr>
            <a:cxnSpLocks/>
            <a:stCxn id="174" idx="2"/>
          </p:cNvCxnSpPr>
          <p:nvPr/>
        </p:nvCxnSpPr>
        <p:spPr>
          <a:xfrm flipV="1">
            <a:off x="10474838" y="1"/>
            <a:ext cx="0" cy="2321198"/>
          </a:xfrm>
          <a:prstGeom prst="line">
            <a:avLst/>
          </a:prstGeom>
          <a:ln w="3175" cap="rnd">
            <a:solidFill>
              <a:schemeClr val="tx1">
                <a:lumMod val="50000"/>
                <a:lumOff val="5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ïsḷíḍè">
            <a:extLst>
              <a:ext uri="{FF2B5EF4-FFF2-40B4-BE49-F238E27FC236}">
                <a16:creationId xmlns:a16="http://schemas.microsoft.com/office/drawing/2014/main" id="{5573B556-9EFE-4DE7-A3F8-58567595E99E}"/>
              </a:ext>
            </a:extLst>
          </p:cNvPr>
          <p:cNvGrpSpPr/>
          <p:nvPr/>
        </p:nvGrpSpPr>
        <p:grpSpPr>
          <a:xfrm>
            <a:off x="1499266" y="3470585"/>
            <a:ext cx="410200" cy="410198"/>
            <a:chOff x="6470043" y="1482403"/>
            <a:chExt cx="410200" cy="410198"/>
          </a:xfrm>
        </p:grpSpPr>
        <p:sp>
          <p:nvSpPr>
            <p:cNvPr id="41" name="îṡ1iḋe">
              <a:extLst>
                <a:ext uri="{FF2B5EF4-FFF2-40B4-BE49-F238E27FC236}">
                  <a16:creationId xmlns:a16="http://schemas.microsoft.com/office/drawing/2014/main" id="{B26E2B17-0933-4B37-8EB5-4D5B6A976B9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ïśļiḓé">
              <a:extLst>
                <a:ext uri="{FF2B5EF4-FFF2-40B4-BE49-F238E27FC236}">
                  <a16:creationId xmlns:a16="http://schemas.microsoft.com/office/drawing/2014/main" id="{771506E8-8A08-426D-AACF-2FBF7D21C282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iṥ1iḍè">
            <a:extLst>
              <a:ext uri="{FF2B5EF4-FFF2-40B4-BE49-F238E27FC236}">
                <a16:creationId xmlns:a16="http://schemas.microsoft.com/office/drawing/2014/main" id="{E74B98E8-B4F2-4DC0-9164-04495776F668}"/>
              </a:ext>
            </a:extLst>
          </p:cNvPr>
          <p:cNvGrpSpPr/>
          <p:nvPr/>
        </p:nvGrpSpPr>
        <p:grpSpPr>
          <a:xfrm>
            <a:off x="3691884" y="3470585"/>
            <a:ext cx="410200" cy="410198"/>
            <a:chOff x="6470043" y="1482403"/>
            <a:chExt cx="410200" cy="410198"/>
          </a:xfrm>
        </p:grpSpPr>
        <p:sp>
          <p:nvSpPr>
            <p:cNvPr id="44" name="îšḷidé">
              <a:extLst>
                <a:ext uri="{FF2B5EF4-FFF2-40B4-BE49-F238E27FC236}">
                  <a16:creationId xmlns:a16="http://schemas.microsoft.com/office/drawing/2014/main" id="{CB658026-6681-4BED-95CE-028BD4037BFA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îs1íḓé">
              <a:extLst>
                <a:ext uri="{FF2B5EF4-FFF2-40B4-BE49-F238E27FC236}">
                  <a16:creationId xmlns:a16="http://schemas.microsoft.com/office/drawing/2014/main" id="{6AC75B43-A0BB-4CF8-A31E-99A4A4E5FEEE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îsḻïďê">
            <a:extLst>
              <a:ext uri="{FF2B5EF4-FFF2-40B4-BE49-F238E27FC236}">
                <a16:creationId xmlns:a16="http://schemas.microsoft.com/office/drawing/2014/main" id="{57828A97-9CDA-46C7-8FCD-13A1A0945703}"/>
              </a:ext>
            </a:extLst>
          </p:cNvPr>
          <p:cNvGrpSpPr/>
          <p:nvPr/>
        </p:nvGrpSpPr>
        <p:grpSpPr>
          <a:xfrm>
            <a:off x="5884502" y="3982235"/>
            <a:ext cx="410200" cy="410198"/>
            <a:chOff x="6470043" y="1482403"/>
            <a:chExt cx="410200" cy="410198"/>
          </a:xfrm>
        </p:grpSpPr>
        <p:sp>
          <p:nvSpPr>
            <p:cNvPr id="47" name="íš1iḍê">
              <a:extLst>
                <a:ext uri="{FF2B5EF4-FFF2-40B4-BE49-F238E27FC236}">
                  <a16:creationId xmlns:a16="http://schemas.microsoft.com/office/drawing/2014/main" id="{98A5A252-8E45-4545-8B8C-513B76F6B9A7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îṩḻïḓê">
              <a:extLst>
                <a:ext uri="{FF2B5EF4-FFF2-40B4-BE49-F238E27FC236}">
                  <a16:creationId xmlns:a16="http://schemas.microsoft.com/office/drawing/2014/main" id="{EAD29486-5CA7-49AD-8B5B-6D9BB3A0AFC0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ïṣḷíḑé">
            <a:extLst>
              <a:ext uri="{FF2B5EF4-FFF2-40B4-BE49-F238E27FC236}">
                <a16:creationId xmlns:a16="http://schemas.microsoft.com/office/drawing/2014/main" id="{7353CE36-0430-4F71-8906-F7A8E15A145D}"/>
              </a:ext>
            </a:extLst>
          </p:cNvPr>
          <p:cNvGrpSpPr/>
          <p:nvPr/>
        </p:nvGrpSpPr>
        <p:grpSpPr>
          <a:xfrm>
            <a:off x="8077120" y="3471946"/>
            <a:ext cx="410200" cy="410198"/>
            <a:chOff x="6470043" y="1482403"/>
            <a:chExt cx="410200" cy="410198"/>
          </a:xfrm>
        </p:grpSpPr>
        <p:sp>
          <p:nvSpPr>
            <p:cNvPr id="50" name="îślíḍe">
              <a:extLst>
                <a:ext uri="{FF2B5EF4-FFF2-40B4-BE49-F238E27FC236}">
                  <a16:creationId xmlns:a16="http://schemas.microsoft.com/office/drawing/2014/main" id="{8F4E4D76-C783-42E0-8299-8C3ECF79E56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iṩļïḍé">
              <a:extLst>
                <a:ext uri="{FF2B5EF4-FFF2-40B4-BE49-F238E27FC236}">
                  <a16:creationId xmlns:a16="http://schemas.microsoft.com/office/drawing/2014/main" id="{2E3BF00C-B398-4050-B460-F5C8441EC694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îṡḷíḓè">
            <a:extLst>
              <a:ext uri="{FF2B5EF4-FFF2-40B4-BE49-F238E27FC236}">
                <a16:creationId xmlns:a16="http://schemas.microsoft.com/office/drawing/2014/main" id="{F5BF6B4B-28D9-4055-86D0-B1ED9CB01B83}"/>
              </a:ext>
            </a:extLst>
          </p:cNvPr>
          <p:cNvGrpSpPr/>
          <p:nvPr/>
        </p:nvGrpSpPr>
        <p:grpSpPr>
          <a:xfrm>
            <a:off x="10269738" y="3470585"/>
            <a:ext cx="410200" cy="410198"/>
            <a:chOff x="6470043" y="1482403"/>
            <a:chExt cx="410200" cy="410198"/>
          </a:xfrm>
        </p:grpSpPr>
        <p:sp>
          <p:nvSpPr>
            <p:cNvPr id="53" name="iṩļïḑé">
              <a:extLst>
                <a:ext uri="{FF2B5EF4-FFF2-40B4-BE49-F238E27FC236}">
                  <a16:creationId xmlns:a16="http://schemas.microsoft.com/office/drawing/2014/main" id="{F1AB4CFC-0F88-4210-B4F9-D94EFB64A47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îṧľiḑe">
              <a:extLst>
                <a:ext uri="{FF2B5EF4-FFF2-40B4-BE49-F238E27FC236}">
                  <a16:creationId xmlns:a16="http://schemas.microsoft.com/office/drawing/2014/main" id="{61308901-103A-4842-B99E-56C18976759F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7950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ľ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Sľïdê" descr="kgsAAB+LCAAAAAAABADtVlFv2jAQ/i9e98ZQSJZk8NYWUfWhKxJoLxMPXnIET46DHEcqqvrfd3aTcgG3ourLhKpICJ+/u3z23XeXR3YhcjZhIzZgF2a3Bfy/KLk2U8ELzcu7KgeJe3NdbUEbATWb/H5snULi9IvLBlrUDu13QomyKZ2ZTYJhgCb+QEyjwBmnkImSy6kohMHYaLmt56AzUKYFGt3AgLWLMBoGaTIOo/Y3SQbsRlfNFikE7GnQUYsItetKVppQa0N10O8Eer9eiwyWGyjBeeHWUihzqfLFhufdQa60KDZGQV23hvs/fyEzxG0So6ML6eBNvcHgX2azIL5OU8vTSzo+nXTyIdLfgmEY+2gnftppaJ/XaKe0dowWqjjmzYKvzO/9g3hfVZUEro7dn2vA5z4m7rdZ5fFVjZQ93xWeTagcedJiHgUk0o3mucASbHFOAFimetdPi02HhrWrN7ycBSCB/A1UbFEeu7vaOUe9gQFdu50DJmS3yxGbCWm1eakK2WUZM76Fn4i0R3MX4ixs9XSs4f27e8fosf2EfcL+P9hqr/8RnVxLeCCSPehFe7ml75ehU1HdE2Ffaq7Z2PefKrUzXNC0hIezjLZSf/v03/xzL/V0P3fZ2P0y+62AM7AG086tbtC9GG1npCOxt/H+PEav1uZ5LGgeo4P5+mYaxx8Q0CmzakyJnuFihc8/v/TVpJILAAA=">
            <a:extLst>
              <a:ext uri="{FF2B5EF4-FFF2-40B4-BE49-F238E27FC236}">
                <a16:creationId xmlns:a16="http://schemas.microsoft.com/office/drawing/2014/main" id="{328D9E1F-3B87-4354-95D5-E5F4CA9EBA5A}"/>
              </a:ext>
            </a:extLst>
          </p:cNvPr>
          <p:cNvGrpSpPr>
            <a:grpSpLocks noChangeAspect="1"/>
          </p:cNvGrpSpPr>
          <p:nvPr/>
        </p:nvGrpSpPr>
        <p:grpSpPr>
          <a:xfrm>
            <a:off x="8763214" y="4571999"/>
            <a:ext cx="2165375" cy="1571625"/>
            <a:chOff x="5871107" y="2026920"/>
            <a:chExt cx="3593957" cy="2608487"/>
          </a:xfrm>
        </p:grpSpPr>
        <p:sp>
          <p:nvSpPr>
            <p:cNvPr id="32" name="íṧ1idè">
              <a:extLst>
                <a:ext uri="{FF2B5EF4-FFF2-40B4-BE49-F238E27FC236}">
                  <a16:creationId xmlns:a16="http://schemas.microsoft.com/office/drawing/2014/main" id="{3353ADDE-B394-4C8B-8544-D15779E64631}"/>
                </a:ext>
              </a:extLst>
            </p:cNvPr>
            <p:cNvSpPr/>
            <p:nvPr/>
          </p:nvSpPr>
          <p:spPr>
            <a:xfrm flipH="1">
              <a:off x="7029269" y="2031546"/>
              <a:ext cx="2261773" cy="744899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</a:rPr>
                <a:t>Text here</a:t>
              </a:r>
            </a:p>
          </p:txBody>
        </p:sp>
        <p:sp>
          <p:nvSpPr>
            <p:cNvPr id="38" name="íṥḻíḋe">
              <a:extLst>
                <a:ext uri="{FF2B5EF4-FFF2-40B4-BE49-F238E27FC236}">
                  <a16:creationId xmlns:a16="http://schemas.microsoft.com/office/drawing/2014/main" id="{6F5FB37C-C0D2-4F81-A961-3FE210C4FBCA}"/>
                </a:ext>
              </a:extLst>
            </p:cNvPr>
            <p:cNvSpPr/>
            <p:nvPr/>
          </p:nvSpPr>
          <p:spPr bwMode="auto">
            <a:xfrm>
              <a:off x="5876824" y="282880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ŝḷîḓé">
              <a:extLst>
                <a:ext uri="{FF2B5EF4-FFF2-40B4-BE49-F238E27FC236}">
                  <a16:creationId xmlns:a16="http://schemas.microsoft.com/office/drawing/2014/main" id="{DE1955D8-7437-4DAE-95A1-2C282EBDA774}"/>
                </a:ext>
              </a:extLst>
            </p:cNvPr>
            <p:cNvSpPr/>
            <p:nvPr/>
          </p:nvSpPr>
          <p:spPr bwMode="auto">
            <a:xfrm>
              <a:off x="6637605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ḻíde">
              <a:extLst>
                <a:ext uri="{FF2B5EF4-FFF2-40B4-BE49-F238E27FC236}">
                  <a16:creationId xmlns:a16="http://schemas.microsoft.com/office/drawing/2014/main" id="{0AB1872D-EA3C-4927-AEED-0191569EB39C}"/>
                </a:ext>
              </a:extLst>
            </p:cNvPr>
            <p:cNvSpPr/>
            <p:nvPr/>
          </p:nvSpPr>
          <p:spPr bwMode="auto">
            <a:xfrm>
              <a:off x="7407952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75000"/>
                  </a:schemeClr>
                </a:gs>
                <a:gs pos="30769">
                  <a:schemeClr val="accent1">
                    <a:lumMod val="100000"/>
                  </a:schemeClr>
                </a:gs>
                <a:gs pos="30869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ṡliḓé">
              <a:extLst>
                <a:ext uri="{FF2B5EF4-FFF2-40B4-BE49-F238E27FC236}">
                  <a16:creationId xmlns:a16="http://schemas.microsoft.com/office/drawing/2014/main" id="{B15A056D-A2FC-4432-AA8B-A0EFC2980B94}"/>
                </a:ext>
              </a:extLst>
            </p:cNvPr>
            <p:cNvSpPr/>
            <p:nvPr/>
          </p:nvSpPr>
          <p:spPr bwMode="auto">
            <a:xfrm>
              <a:off x="8162571" y="2826362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śľîḑê">
              <a:extLst>
                <a:ext uri="{FF2B5EF4-FFF2-40B4-BE49-F238E27FC236}">
                  <a16:creationId xmlns:a16="http://schemas.microsoft.com/office/drawing/2014/main" id="{88BE69E3-4AF9-40E5-8A6C-4F8347BBF9F6}"/>
                </a:ext>
              </a:extLst>
            </p:cNvPr>
            <p:cNvSpPr/>
            <p:nvPr/>
          </p:nvSpPr>
          <p:spPr bwMode="auto">
            <a:xfrm>
              <a:off x="8926119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ṥḷiḓe">
              <a:extLst>
                <a:ext uri="{FF2B5EF4-FFF2-40B4-BE49-F238E27FC236}">
                  <a16:creationId xmlns:a16="http://schemas.microsoft.com/office/drawing/2014/main" id="{9A8A729B-109D-4650-84D9-ECFC4F259BE0}"/>
                </a:ext>
              </a:extLst>
            </p:cNvPr>
            <p:cNvSpPr/>
            <p:nvPr/>
          </p:nvSpPr>
          <p:spPr bwMode="auto">
            <a:xfrm>
              <a:off x="5871107" y="3875979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ṩ1íḋè">
              <a:extLst>
                <a:ext uri="{FF2B5EF4-FFF2-40B4-BE49-F238E27FC236}">
                  <a16:creationId xmlns:a16="http://schemas.microsoft.com/office/drawing/2014/main" id="{65F95476-BD14-49A4-92B4-9CEAA90165F1}"/>
                </a:ext>
              </a:extLst>
            </p:cNvPr>
            <p:cNvSpPr/>
            <p:nvPr/>
          </p:nvSpPr>
          <p:spPr bwMode="auto">
            <a:xfrm>
              <a:off x="6636712" y="3883475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îḋe">
              <a:extLst>
                <a:ext uri="{FF2B5EF4-FFF2-40B4-BE49-F238E27FC236}">
                  <a16:creationId xmlns:a16="http://schemas.microsoft.com/office/drawing/2014/main" id="{0052CBF3-AB79-4CE2-933A-C627A56947B9}"/>
                </a:ext>
              </a:extLst>
            </p:cNvPr>
            <p:cNvSpPr/>
            <p:nvPr/>
          </p:nvSpPr>
          <p:spPr bwMode="auto">
            <a:xfrm>
              <a:off x="7402317" y="3890508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şļïďé">
              <a:extLst>
                <a:ext uri="{FF2B5EF4-FFF2-40B4-BE49-F238E27FC236}">
                  <a16:creationId xmlns:a16="http://schemas.microsoft.com/office/drawing/2014/main" id="{5813906D-126D-4E66-ADD9-F6256FED2F00}"/>
                </a:ext>
              </a:extLst>
            </p:cNvPr>
            <p:cNvSpPr/>
            <p:nvPr/>
          </p:nvSpPr>
          <p:spPr bwMode="auto">
            <a:xfrm>
              <a:off x="8165541" y="3886910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ḷiḋê">
              <a:extLst>
                <a:ext uri="{FF2B5EF4-FFF2-40B4-BE49-F238E27FC236}">
                  <a16:creationId xmlns:a16="http://schemas.microsoft.com/office/drawing/2014/main" id="{11210C2D-DAE6-4B09-A9E6-1929784064EC}"/>
                </a:ext>
              </a:extLst>
            </p:cNvPr>
            <p:cNvSpPr/>
            <p:nvPr/>
          </p:nvSpPr>
          <p:spPr bwMode="auto">
            <a:xfrm>
              <a:off x="8928765" y="3883312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ṡ1ïde">
              <a:extLst>
                <a:ext uri="{FF2B5EF4-FFF2-40B4-BE49-F238E27FC236}">
                  <a16:creationId xmlns:a16="http://schemas.microsoft.com/office/drawing/2014/main" id="{9706BFB9-778B-409F-BFDA-225FA4D9D40E}"/>
                </a:ext>
              </a:extLst>
            </p:cNvPr>
            <p:cNvSpPr txBox="1"/>
            <p:nvPr/>
          </p:nvSpPr>
          <p:spPr>
            <a:xfrm>
              <a:off x="5964741" y="2026920"/>
              <a:ext cx="873371" cy="39421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</a:p>
          </p:txBody>
        </p:sp>
      </p:grpSp>
      <p:sp>
        <p:nvSpPr>
          <p:cNvPr id="50" name="iṣlïdé">
            <a:extLst>
              <a:ext uri="{FF2B5EF4-FFF2-40B4-BE49-F238E27FC236}">
                <a16:creationId xmlns:a16="http://schemas.microsoft.com/office/drawing/2014/main" id="{28A2D632-61D8-4EA6-85D5-2BCFC1BE20CC}"/>
              </a:ext>
            </a:extLst>
          </p:cNvPr>
          <p:cNvSpPr/>
          <p:nvPr/>
        </p:nvSpPr>
        <p:spPr>
          <a:xfrm flipH="1">
            <a:off x="671512" y="1133475"/>
            <a:ext cx="7703026" cy="501015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1" name="işlïḋê">
            <a:extLst>
              <a:ext uri="{FF2B5EF4-FFF2-40B4-BE49-F238E27FC236}">
                <a16:creationId xmlns:a16="http://schemas.microsoft.com/office/drawing/2014/main" id="{3EB05472-A0F9-40C8-B648-FB7FEB792A63}"/>
              </a:ext>
            </a:extLst>
          </p:cNvPr>
          <p:cNvSpPr/>
          <p:nvPr/>
        </p:nvSpPr>
        <p:spPr>
          <a:xfrm flipH="1">
            <a:off x="5734049" y="1133475"/>
            <a:ext cx="2640488" cy="5010150"/>
          </a:xfrm>
          <a:prstGeom prst="rect">
            <a:avLst/>
          </a:prstGeom>
          <a:solidFill>
            <a:schemeClr val="tx1">
              <a:alpha val="66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8" name="íṩ1íḓé">
            <a:extLst>
              <a:ext uri="{FF2B5EF4-FFF2-40B4-BE49-F238E27FC236}">
                <a16:creationId xmlns:a16="http://schemas.microsoft.com/office/drawing/2014/main" id="{B1D7EF03-CB66-4411-9188-52B12FC76F48}"/>
              </a:ext>
            </a:extLst>
          </p:cNvPr>
          <p:cNvGrpSpPr/>
          <p:nvPr/>
        </p:nvGrpSpPr>
        <p:grpSpPr>
          <a:xfrm flipH="1">
            <a:off x="6096000" y="1341958"/>
            <a:ext cx="1910608" cy="1030224"/>
            <a:chOff x="5875776" y="1130300"/>
            <a:chExt cx="1910608" cy="1030224"/>
          </a:xfrm>
        </p:grpSpPr>
        <p:sp>
          <p:nvSpPr>
            <p:cNvPr id="65" name="iṣļïdé">
              <a:extLst>
                <a:ext uri="{FF2B5EF4-FFF2-40B4-BE49-F238E27FC236}">
                  <a16:creationId xmlns:a16="http://schemas.microsoft.com/office/drawing/2014/main" id="{7EC70637-B48C-4233-A989-94A9A3B5A92A}"/>
                </a:ext>
              </a:extLst>
            </p:cNvPr>
            <p:cNvSpPr/>
            <p:nvPr/>
          </p:nvSpPr>
          <p:spPr bwMode="auto">
            <a:xfrm>
              <a:off x="5875776" y="1130300"/>
              <a:ext cx="1910608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defTabSz="914400"/>
              <a:r>
                <a:rPr lang="en-US" altLang="zh-CN" sz="1600" b="1" kern="0">
                  <a:solidFill>
                    <a:schemeClr val="bg1"/>
                  </a:solidFill>
                </a:rPr>
                <a:t>Text</a:t>
              </a:r>
              <a:r>
                <a:rPr lang="en-US" altLang="zh-CN" sz="100" b="1" kern="0">
                  <a:solidFill>
                    <a:schemeClr val="bg1"/>
                  </a:solidFill>
                </a:rPr>
                <a:t> </a:t>
              </a:r>
              <a:r>
                <a:rPr lang="en-US" altLang="zh-CN" sz="1600" b="1" kern="0">
                  <a:solidFill>
                    <a:schemeClr val="bg1"/>
                  </a:solidFill>
                </a:rPr>
                <a:t> </a:t>
              </a:r>
              <a:r>
                <a:rPr lang="en-US" altLang="zh-CN" sz="1600" b="1" kern="0" dirty="0">
                  <a:solidFill>
                    <a:schemeClr val="bg1"/>
                  </a:solidFill>
                </a:rPr>
                <a:t>here</a:t>
              </a:r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66" name="iSliḍê">
              <a:extLst>
                <a:ext uri="{FF2B5EF4-FFF2-40B4-BE49-F238E27FC236}">
                  <a16:creationId xmlns:a16="http://schemas.microsoft.com/office/drawing/2014/main" id="{F5DA5DD7-D224-4A46-8EC9-ED5FDDD014E0}"/>
                </a:ext>
              </a:extLst>
            </p:cNvPr>
            <p:cNvSpPr/>
            <p:nvPr/>
          </p:nvSpPr>
          <p:spPr>
            <a:xfrm>
              <a:off x="5875776" y="1522413"/>
              <a:ext cx="1910608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zh-CN" sz="1100">
                  <a:solidFill>
                    <a:schemeClr val="bg1"/>
                  </a:solidFill>
                </a:rPr>
                <a:t>Supporti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ng </a:t>
              </a:r>
              <a:r>
                <a:rPr lang="en-US" altLang="zh-CN" sz="1100" dirty="0">
                  <a:solidFill>
                    <a:schemeClr val="bg1"/>
                  </a:solidFill>
                </a:rPr>
                <a:t>text here.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59" name="íšḻiḑé">
            <a:extLst>
              <a:ext uri="{FF2B5EF4-FFF2-40B4-BE49-F238E27FC236}">
                <a16:creationId xmlns:a16="http://schemas.microsoft.com/office/drawing/2014/main" id="{C9EDEA59-DCBC-4EBD-994C-717EE566DB6D}"/>
              </a:ext>
            </a:extLst>
          </p:cNvPr>
          <p:cNvGrpSpPr/>
          <p:nvPr/>
        </p:nvGrpSpPr>
        <p:grpSpPr>
          <a:xfrm flipH="1">
            <a:off x="6096000" y="3123438"/>
            <a:ext cx="1910608" cy="1030224"/>
            <a:chOff x="5875776" y="1130300"/>
            <a:chExt cx="1910608" cy="1030224"/>
          </a:xfrm>
        </p:grpSpPr>
        <p:sp>
          <p:nvSpPr>
            <p:cNvPr id="63" name="ïSḻïďe">
              <a:extLst>
                <a:ext uri="{FF2B5EF4-FFF2-40B4-BE49-F238E27FC236}">
                  <a16:creationId xmlns:a16="http://schemas.microsoft.com/office/drawing/2014/main" id="{D219B64F-2514-4459-AAF0-3352C89F8828}"/>
                </a:ext>
              </a:extLst>
            </p:cNvPr>
            <p:cNvSpPr/>
            <p:nvPr/>
          </p:nvSpPr>
          <p:spPr bwMode="auto">
            <a:xfrm>
              <a:off x="5875776" y="1130300"/>
              <a:ext cx="1910608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defTabSz="914400"/>
              <a:r>
                <a:rPr lang="en-US" altLang="zh-CN" sz="1600" b="1" kern="0">
                  <a:solidFill>
                    <a:schemeClr val="bg1"/>
                  </a:solidFill>
                </a:rPr>
                <a:t>Tex</a:t>
              </a:r>
              <a:r>
                <a:rPr lang="en-US" altLang="zh-CN" sz="100" b="1" kern="0">
                  <a:solidFill>
                    <a:schemeClr val="bg1"/>
                  </a:solidFill>
                </a:rPr>
                <a:t> </a:t>
              </a:r>
              <a:r>
                <a:rPr lang="en-US" altLang="zh-CN" sz="1600" b="1" kern="0">
                  <a:solidFill>
                    <a:schemeClr val="bg1"/>
                  </a:solidFill>
                </a:rPr>
                <a:t>t </a:t>
              </a:r>
              <a:r>
                <a:rPr lang="en-US" altLang="zh-CN" sz="1600" b="1" kern="0" dirty="0">
                  <a:solidFill>
                    <a:schemeClr val="bg1"/>
                  </a:solidFill>
                </a:rPr>
                <a:t>here</a:t>
              </a:r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64" name="îsḻïďé">
              <a:extLst>
                <a:ext uri="{FF2B5EF4-FFF2-40B4-BE49-F238E27FC236}">
                  <a16:creationId xmlns:a16="http://schemas.microsoft.com/office/drawing/2014/main" id="{D5E887F9-8B01-475D-946E-9303B6849A8A}"/>
                </a:ext>
              </a:extLst>
            </p:cNvPr>
            <p:cNvSpPr/>
            <p:nvPr/>
          </p:nvSpPr>
          <p:spPr>
            <a:xfrm>
              <a:off x="5875776" y="1522413"/>
              <a:ext cx="1910608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zh-CN" sz="1100">
                  <a:solidFill>
                    <a:schemeClr val="bg1"/>
                  </a:solidFill>
                </a:rPr>
                <a:t>Supporti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ng </a:t>
              </a:r>
              <a:r>
                <a:rPr lang="en-US" altLang="zh-CN" sz="1100" dirty="0">
                  <a:solidFill>
                    <a:schemeClr val="bg1"/>
                  </a:solidFill>
                </a:rPr>
                <a:t>text here.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60" name="ïṥḷíḓè">
            <a:extLst>
              <a:ext uri="{FF2B5EF4-FFF2-40B4-BE49-F238E27FC236}">
                <a16:creationId xmlns:a16="http://schemas.microsoft.com/office/drawing/2014/main" id="{831FF8DC-D14D-427B-8517-C86811DDA72E}"/>
              </a:ext>
            </a:extLst>
          </p:cNvPr>
          <p:cNvGrpSpPr/>
          <p:nvPr/>
        </p:nvGrpSpPr>
        <p:grpSpPr>
          <a:xfrm flipH="1">
            <a:off x="6096000" y="4904918"/>
            <a:ext cx="1910608" cy="1030224"/>
            <a:chOff x="5875776" y="1130300"/>
            <a:chExt cx="1910608" cy="1030224"/>
          </a:xfrm>
        </p:grpSpPr>
        <p:sp>
          <p:nvSpPr>
            <p:cNvPr id="61" name="íSļîḑe">
              <a:extLst>
                <a:ext uri="{FF2B5EF4-FFF2-40B4-BE49-F238E27FC236}">
                  <a16:creationId xmlns:a16="http://schemas.microsoft.com/office/drawing/2014/main" id="{F44667EB-3837-40A3-8106-42D4DF660424}"/>
                </a:ext>
              </a:extLst>
            </p:cNvPr>
            <p:cNvSpPr/>
            <p:nvPr/>
          </p:nvSpPr>
          <p:spPr bwMode="auto">
            <a:xfrm>
              <a:off x="5875776" y="1130300"/>
              <a:ext cx="1910608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defTabSz="914400"/>
              <a:r>
                <a:rPr lang="en-US" altLang="zh-CN" sz="1600" b="1" kern="0">
                  <a:solidFill>
                    <a:schemeClr val="bg1"/>
                  </a:solidFill>
                </a:rPr>
                <a:t>Tex</a:t>
              </a:r>
              <a:r>
                <a:rPr lang="en-US" altLang="zh-CN" sz="100" b="1" kern="0">
                  <a:solidFill>
                    <a:schemeClr val="bg1"/>
                  </a:solidFill>
                </a:rPr>
                <a:t> </a:t>
              </a:r>
              <a:r>
                <a:rPr lang="en-US" altLang="zh-CN" sz="1600" b="1" kern="0">
                  <a:solidFill>
                    <a:schemeClr val="bg1"/>
                  </a:solidFill>
                </a:rPr>
                <a:t>t </a:t>
              </a:r>
              <a:r>
                <a:rPr lang="en-US" altLang="zh-CN" sz="1600" b="1" kern="0" dirty="0">
                  <a:solidFill>
                    <a:schemeClr val="bg1"/>
                  </a:solidFill>
                </a:rPr>
                <a:t>here</a:t>
              </a:r>
              <a:endParaRPr lang="zh-CN" altLang="en-US" sz="16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62" name="íšľíḑè">
              <a:extLst>
                <a:ext uri="{FF2B5EF4-FFF2-40B4-BE49-F238E27FC236}">
                  <a16:creationId xmlns:a16="http://schemas.microsoft.com/office/drawing/2014/main" id="{6F3FC53A-F81C-4DAA-8228-8F320BADF8A6}"/>
                </a:ext>
              </a:extLst>
            </p:cNvPr>
            <p:cNvSpPr/>
            <p:nvPr/>
          </p:nvSpPr>
          <p:spPr>
            <a:xfrm>
              <a:off x="5875776" y="1522413"/>
              <a:ext cx="1910608" cy="63811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lt1"/>
                  </a:solidFill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en-US" altLang="zh-CN" sz="1100">
                  <a:solidFill>
                    <a:schemeClr val="bg1"/>
                  </a:solidFill>
                </a:rPr>
                <a:t>Supporti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ng </a:t>
              </a:r>
              <a:r>
                <a:rPr lang="en-US" altLang="zh-CN" sz="1100" dirty="0">
                  <a:solidFill>
                    <a:schemeClr val="bg1"/>
                  </a:solidFill>
                </a:rPr>
                <a:t>text here.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86" name="iSḷíḍé" descr="kgsAAB+LCAAAAAAABADtVlFv2jAQ/i9e98ZQSJZk8NYWUfWhKxJoLxMPXnIET46DHEcqqvrfd3aTcgG3ourLhKpICJ+/u3z23XeXR3YhcjZhIzZgF2a3Bfy/KLk2U8ELzcu7KgeJe3NdbUEbATWb/H5snULi9IvLBlrUDu13QomyKZ2ZTYJhgCb+QEyjwBmnkImSy6kohMHYaLmt56AzUKYFGt3AgLWLMBoGaTIOo/Y3SQbsRlfNFikE7GnQUYsItetKVppQa0N10O8Eer9eiwyWGyjBeeHWUihzqfLFhufdQa60KDZGQV23hvs/fyEzxG0So6ML6eBNvcHgX2azIL5OU8vTSzo+nXTyIdLfgmEY+2gnftppaJ/XaKe0dowWqjjmzYKvzO/9g3hfVZUEro7dn2vA5z4m7rdZ5fFVjZQ93xWeTagcedJiHgUk0o3mucASbHFOAFimetdPi02HhrWrN7ycBSCB/A1UbFEeu7vaOUe9gQFdu50DJmS3yxGbCWm1eakK2WUZM76Fn4i0R3MX4ixs9XSs4f27e8fosf2EfcL+P9hqr/8RnVxLeCCSPehFe7ml75ehU1HdE2Ffaq7Z2PefKrUzXNC0hIezjLZSf/v03/xzL/V0P3fZ2P0y+62AM7AG086tbtC9GG1npCOxt/H+PEav1uZ5LGgeo4P5+mYaxx8Q0CmzakyJnuFihc8/v/TVpJILAAA=">
            <a:extLst>
              <a:ext uri="{FF2B5EF4-FFF2-40B4-BE49-F238E27FC236}">
                <a16:creationId xmlns:a16="http://schemas.microsoft.com/office/drawing/2014/main" id="{41162304-6997-4F92-AF11-7A0C039754ED}"/>
              </a:ext>
            </a:extLst>
          </p:cNvPr>
          <p:cNvGrpSpPr>
            <a:grpSpLocks noChangeAspect="1"/>
          </p:cNvGrpSpPr>
          <p:nvPr/>
        </p:nvGrpSpPr>
        <p:grpSpPr>
          <a:xfrm>
            <a:off x="8763214" y="1747869"/>
            <a:ext cx="2165375" cy="1571625"/>
            <a:chOff x="5871107" y="2026920"/>
            <a:chExt cx="3593957" cy="2608487"/>
          </a:xfrm>
        </p:grpSpPr>
        <p:sp>
          <p:nvSpPr>
            <p:cNvPr id="87" name="ï$ļîḍê">
              <a:extLst>
                <a:ext uri="{FF2B5EF4-FFF2-40B4-BE49-F238E27FC236}">
                  <a16:creationId xmlns:a16="http://schemas.microsoft.com/office/drawing/2014/main" id="{578FCDB9-C922-49AD-8553-C4CCD1F8DB7A}"/>
                </a:ext>
              </a:extLst>
            </p:cNvPr>
            <p:cNvSpPr/>
            <p:nvPr/>
          </p:nvSpPr>
          <p:spPr>
            <a:xfrm flipH="1">
              <a:off x="7029269" y="2031546"/>
              <a:ext cx="2261773" cy="744899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</a:rPr>
                <a:t>Text here</a:t>
              </a:r>
            </a:p>
          </p:txBody>
        </p:sp>
        <p:sp>
          <p:nvSpPr>
            <p:cNvPr id="88" name="îś1îḍê">
              <a:extLst>
                <a:ext uri="{FF2B5EF4-FFF2-40B4-BE49-F238E27FC236}">
                  <a16:creationId xmlns:a16="http://schemas.microsoft.com/office/drawing/2014/main" id="{04620737-7CD9-4D8D-9525-116CF192CADE}"/>
                </a:ext>
              </a:extLst>
            </p:cNvPr>
            <p:cNvSpPr/>
            <p:nvPr/>
          </p:nvSpPr>
          <p:spPr bwMode="auto">
            <a:xfrm>
              <a:off x="5876824" y="282880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š1íḓé">
              <a:extLst>
                <a:ext uri="{FF2B5EF4-FFF2-40B4-BE49-F238E27FC236}">
                  <a16:creationId xmlns:a16="http://schemas.microsoft.com/office/drawing/2014/main" id="{3D2C0059-8FB0-4605-AAE7-6DF3BB953B93}"/>
                </a:ext>
              </a:extLst>
            </p:cNvPr>
            <p:cNvSpPr/>
            <p:nvPr/>
          </p:nvSpPr>
          <p:spPr bwMode="auto">
            <a:xfrm>
              <a:off x="6637605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śľïḑe">
              <a:extLst>
                <a:ext uri="{FF2B5EF4-FFF2-40B4-BE49-F238E27FC236}">
                  <a16:creationId xmlns:a16="http://schemas.microsoft.com/office/drawing/2014/main" id="{14DCE1E3-D074-40FE-8C09-831A86BE49F2}"/>
                </a:ext>
              </a:extLst>
            </p:cNvPr>
            <p:cNvSpPr/>
            <p:nvPr/>
          </p:nvSpPr>
          <p:spPr bwMode="auto">
            <a:xfrm>
              <a:off x="7407952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75000"/>
                  </a:schemeClr>
                </a:gs>
                <a:gs pos="30769">
                  <a:schemeClr val="accent1">
                    <a:lumMod val="100000"/>
                  </a:schemeClr>
                </a:gs>
                <a:gs pos="30869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ļíďê">
              <a:extLst>
                <a:ext uri="{FF2B5EF4-FFF2-40B4-BE49-F238E27FC236}">
                  <a16:creationId xmlns:a16="http://schemas.microsoft.com/office/drawing/2014/main" id="{9E4EA62D-A73B-4943-9F45-80705FD0867A}"/>
                </a:ext>
              </a:extLst>
            </p:cNvPr>
            <p:cNvSpPr/>
            <p:nvPr/>
          </p:nvSpPr>
          <p:spPr bwMode="auto">
            <a:xfrm>
              <a:off x="8162571" y="2826362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ṡ1iḑé">
              <a:extLst>
                <a:ext uri="{FF2B5EF4-FFF2-40B4-BE49-F238E27FC236}">
                  <a16:creationId xmlns:a16="http://schemas.microsoft.com/office/drawing/2014/main" id="{1C3133B8-7976-44FE-9938-C2028FD8D585}"/>
                </a:ext>
              </a:extLst>
            </p:cNvPr>
            <p:cNvSpPr/>
            <p:nvPr/>
          </p:nvSpPr>
          <p:spPr bwMode="auto">
            <a:xfrm>
              <a:off x="8926119" y="2823146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šļîďè">
              <a:extLst>
                <a:ext uri="{FF2B5EF4-FFF2-40B4-BE49-F238E27FC236}">
                  <a16:creationId xmlns:a16="http://schemas.microsoft.com/office/drawing/2014/main" id="{9180F1D3-B18C-4170-9D4A-0FECB8185461}"/>
                </a:ext>
              </a:extLst>
            </p:cNvPr>
            <p:cNvSpPr/>
            <p:nvPr/>
          </p:nvSpPr>
          <p:spPr bwMode="auto">
            <a:xfrm>
              <a:off x="5871107" y="3875979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ṧľíḋé">
              <a:extLst>
                <a:ext uri="{FF2B5EF4-FFF2-40B4-BE49-F238E27FC236}">
                  <a16:creationId xmlns:a16="http://schemas.microsoft.com/office/drawing/2014/main" id="{45D4F956-F918-498B-8D64-B3F27DBA9C2D}"/>
                </a:ext>
              </a:extLst>
            </p:cNvPr>
            <p:cNvSpPr/>
            <p:nvPr/>
          </p:nvSpPr>
          <p:spPr bwMode="auto">
            <a:xfrm>
              <a:off x="6636712" y="3883475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ṥliḋe">
              <a:extLst>
                <a:ext uri="{FF2B5EF4-FFF2-40B4-BE49-F238E27FC236}">
                  <a16:creationId xmlns:a16="http://schemas.microsoft.com/office/drawing/2014/main" id="{1A215775-6AD8-4084-9DD6-606C2792D0BD}"/>
                </a:ext>
              </a:extLst>
            </p:cNvPr>
            <p:cNvSpPr/>
            <p:nvPr/>
          </p:nvSpPr>
          <p:spPr bwMode="auto">
            <a:xfrm>
              <a:off x="7402317" y="3890508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ļîde">
              <a:extLst>
                <a:ext uri="{FF2B5EF4-FFF2-40B4-BE49-F238E27FC236}">
                  <a16:creationId xmlns:a16="http://schemas.microsoft.com/office/drawing/2014/main" id="{E024838E-9E49-4D29-9784-4ACBDDAE2BDC}"/>
                </a:ext>
              </a:extLst>
            </p:cNvPr>
            <p:cNvSpPr/>
            <p:nvPr/>
          </p:nvSpPr>
          <p:spPr bwMode="auto">
            <a:xfrm>
              <a:off x="8165541" y="3886910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$ľiḑe">
              <a:extLst>
                <a:ext uri="{FF2B5EF4-FFF2-40B4-BE49-F238E27FC236}">
                  <a16:creationId xmlns:a16="http://schemas.microsoft.com/office/drawing/2014/main" id="{7E6B55B4-4365-44A4-8219-2D8AE2487D51}"/>
                </a:ext>
              </a:extLst>
            </p:cNvPr>
            <p:cNvSpPr/>
            <p:nvPr/>
          </p:nvSpPr>
          <p:spPr bwMode="auto">
            <a:xfrm>
              <a:off x="8928765" y="3883312"/>
              <a:ext cx="536299" cy="744899"/>
            </a:xfrm>
            <a:custGeom>
              <a:avLst/>
              <a:gdLst>
                <a:gd name="connsiteX0" fmla="*/ 604045 w 1208088"/>
                <a:gd name="connsiteY0" fmla="*/ 271407 h 1677988"/>
                <a:gd name="connsiteX1" fmla="*/ 962027 w 1208088"/>
                <a:gd name="connsiteY1" fmla="*/ 628595 h 1677988"/>
                <a:gd name="connsiteX2" fmla="*/ 604045 w 1208088"/>
                <a:gd name="connsiteY2" fmla="*/ 985783 h 1677988"/>
                <a:gd name="connsiteX3" fmla="*/ 246063 w 1208088"/>
                <a:gd name="connsiteY3" fmla="*/ 628595 h 1677988"/>
                <a:gd name="connsiteX4" fmla="*/ 604045 w 1208088"/>
                <a:gd name="connsiteY4" fmla="*/ 271407 h 1677988"/>
                <a:gd name="connsiteX5" fmla="*/ 604044 w 1208088"/>
                <a:gd name="connsiteY5" fmla="*/ 0 h 1677988"/>
                <a:gd name="connsiteX6" fmla="*/ 0 w 1208088"/>
                <a:gd name="connsiteY6" fmla="*/ 603027 h 1677988"/>
                <a:gd name="connsiteX7" fmla="*/ 604044 w 1208088"/>
                <a:gd name="connsiteY7" fmla="*/ 1677988 h 1677988"/>
                <a:gd name="connsiteX8" fmla="*/ 1208088 w 1208088"/>
                <a:gd name="connsiteY8" fmla="*/ 603027 h 1677988"/>
                <a:gd name="connsiteX9" fmla="*/ 604044 w 1208088"/>
                <a:gd name="connsiteY9" fmla="*/ 0 h 167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8088" h="1677988">
                  <a:moveTo>
                    <a:pt x="604045" y="271407"/>
                  </a:moveTo>
                  <a:cubicBezTo>
                    <a:pt x="801753" y="271407"/>
                    <a:pt x="962027" y="431326"/>
                    <a:pt x="962027" y="628595"/>
                  </a:cubicBezTo>
                  <a:cubicBezTo>
                    <a:pt x="962027" y="825864"/>
                    <a:pt x="801753" y="985783"/>
                    <a:pt x="604045" y="985783"/>
                  </a:cubicBezTo>
                  <a:cubicBezTo>
                    <a:pt x="406337" y="985783"/>
                    <a:pt x="246063" y="825864"/>
                    <a:pt x="246063" y="628595"/>
                  </a:cubicBezTo>
                  <a:cubicBezTo>
                    <a:pt x="246063" y="431326"/>
                    <a:pt x="406337" y="271407"/>
                    <a:pt x="604045" y="271407"/>
                  </a:cubicBezTo>
                  <a:close/>
                  <a:moveTo>
                    <a:pt x="604044" y="0"/>
                  </a:moveTo>
                  <a:cubicBezTo>
                    <a:pt x="270507" y="0"/>
                    <a:pt x="0" y="270051"/>
                    <a:pt x="0" y="603027"/>
                  </a:cubicBezTo>
                  <a:cubicBezTo>
                    <a:pt x="0" y="936003"/>
                    <a:pt x="604044" y="1677988"/>
                    <a:pt x="604044" y="1677988"/>
                  </a:cubicBezTo>
                  <a:cubicBezTo>
                    <a:pt x="604044" y="1677988"/>
                    <a:pt x="1208088" y="936003"/>
                    <a:pt x="1208088" y="603027"/>
                  </a:cubicBezTo>
                  <a:cubicBezTo>
                    <a:pt x="1208088" y="270051"/>
                    <a:pt x="937582" y="0"/>
                    <a:pt x="60404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líḓê">
              <a:extLst>
                <a:ext uri="{FF2B5EF4-FFF2-40B4-BE49-F238E27FC236}">
                  <a16:creationId xmlns:a16="http://schemas.microsoft.com/office/drawing/2014/main" id="{C3583B1D-0197-417E-9A71-72B0C2C62C2E}"/>
                </a:ext>
              </a:extLst>
            </p:cNvPr>
            <p:cNvSpPr txBox="1"/>
            <p:nvPr/>
          </p:nvSpPr>
          <p:spPr>
            <a:xfrm>
              <a:off x="5964741" y="2026920"/>
              <a:ext cx="873371" cy="39421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10372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ľ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îS1ïdè">
            <a:extLst>
              <a:ext uri="{FF2B5EF4-FFF2-40B4-BE49-F238E27FC236}">
                <a16:creationId xmlns:a16="http://schemas.microsoft.com/office/drawing/2014/main" id="{D78FDDFE-517F-4218-B042-A77FF9C186BA}"/>
              </a:ext>
            </a:extLst>
          </p:cNvPr>
          <p:cNvGrpSpPr/>
          <p:nvPr/>
        </p:nvGrpSpPr>
        <p:grpSpPr>
          <a:xfrm>
            <a:off x="4525963" y="1779587"/>
            <a:ext cx="3140075" cy="3298825"/>
            <a:chOff x="2555059" y="1874838"/>
            <a:chExt cx="3140075" cy="3298825"/>
          </a:xfrm>
        </p:grpSpPr>
        <p:sp>
          <p:nvSpPr>
            <p:cNvPr id="108" name="îŝ1ïďé">
              <a:extLst>
                <a:ext uri="{FF2B5EF4-FFF2-40B4-BE49-F238E27FC236}">
                  <a16:creationId xmlns:a16="http://schemas.microsoft.com/office/drawing/2014/main" id="{706DEBA5-F9E4-408C-91F9-BBACB6E921BC}"/>
                </a:ext>
              </a:extLst>
            </p:cNvPr>
            <p:cNvSpPr/>
            <p:nvPr/>
          </p:nvSpPr>
          <p:spPr>
            <a:xfrm rot="6300000">
              <a:off x="2609537" y="1913441"/>
              <a:ext cx="3031118" cy="303111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9" name="ï$ḻíḋé">
              <a:extLst>
                <a:ext uri="{FF2B5EF4-FFF2-40B4-BE49-F238E27FC236}">
                  <a16:creationId xmlns:a16="http://schemas.microsoft.com/office/drawing/2014/main" id="{EF4FB5B5-BA9A-4E8E-AEA4-C6C9A78E4B0A}"/>
                </a:ext>
              </a:extLst>
            </p:cNvPr>
            <p:cNvSpPr/>
            <p:nvPr/>
          </p:nvSpPr>
          <p:spPr bwMode="auto">
            <a:xfrm>
              <a:off x="2555059" y="1874838"/>
              <a:ext cx="3140075" cy="3298825"/>
            </a:xfrm>
            <a:custGeom>
              <a:avLst/>
              <a:gdLst>
                <a:gd name="T0" fmla="*/ 3125 w 5068"/>
                <a:gd name="T1" fmla="*/ 326 h 5332"/>
                <a:gd name="T2" fmla="*/ 4741 w 5068"/>
                <a:gd name="T3" fmla="*/ 3125 h 5332"/>
                <a:gd name="T4" fmla="*/ 4150 w 5068"/>
                <a:gd name="T5" fmla="*/ 5332 h 5332"/>
                <a:gd name="T6" fmla="*/ 1942 w 5068"/>
                <a:gd name="T7" fmla="*/ 4741 h 5332"/>
                <a:gd name="T8" fmla="*/ 326 w 5068"/>
                <a:gd name="T9" fmla="*/ 1942 h 5332"/>
                <a:gd name="T10" fmla="*/ 3125 w 5068"/>
                <a:gd name="T11" fmla="*/ 326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8" h="5332">
                  <a:moveTo>
                    <a:pt x="3125" y="326"/>
                  </a:moveTo>
                  <a:cubicBezTo>
                    <a:pt x="4344" y="653"/>
                    <a:pt x="5068" y="1906"/>
                    <a:pt x="4741" y="3125"/>
                  </a:cubicBezTo>
                  <a:cubicBezTo>
                    <a:pt x="4544" y="3861"/>
                    <a:pt x="4347" y="4596"/>
                    <a:pt x="4150" y="5332"/>
                  </a:cubicBezTo>
                  <a:cubicBezTo>
                    <a:pt x="3414" y="5135"/>
                    <a:pt x="2678" y="4938"/>
                    <a:pt x="1942" y="4741"/>
                  </a:cubicBezTo>
                  <a:cubicBezTo>
                    <a:pt x="723" y="4414"/>
                    <a:pt x="0" y="3161"/>
                    <a:pt x="326" y="1942"/>
                  </a:cubicBezTo>
                  <a:cubicBezTo>
                    <a:pt x="653" y="723"/>
                    <a:pt x="1906" y="0"/>
                    <a:pt x="3125" y="326"/>
                  </a:cubicBezTo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85" name="ïŝ1íḑe">
            <a:extLst>
              <a:ext uri="{FF2B5EF4-FFF2-40B4-BE49-F238E27FC236}">
                <a16:creationId xmlns:a16="http://schemas.microsoft.com/office/drawing/2014/main" id="{EA3FC70C-2383-4E26-B343-A9D514C592E5}"/>
              </a:ext>
            </a:extLst>
          </p:cNvPr>
          <p:cNvSpPr txBox="1"/>
          <p:nvPr/>
        </p:nvSpPr>
        <p:spPr>
          <a:xfrm>
            <a:off x="673103" y="2481989"/>
            <a:ext cx="3852860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 dirty="0">
                <a:ea typeface="Calibri"/>
                <a:cs typeface="Calibri"/>
                <a:sym typeface="Calibri"/>
              </a:rPr>
              <a:t>Unified fonts make</a:t>
            </a:r>
          </a:p>
          <a:p>
            <a:pPr>
              <a:buSzPct val="25000"/>
            </a:pPr>
            <a:r>
              <a:rPr lang="en-US" sz="2000" b="1">
                <a:ea typeface="Calibri"/>
                <a:cs typeface="Calibri"/>
                <a:sym typeface="Calibri"/>
              </a:rPr>
              <a:t>reading </a:t>
            </a:r>
            <a:r>
              <a:rPr lang="en-US" sz="2000" b="1" dirty="0">
                <a:ea typeface="Calibri"/>
                <a:cs typeface="Calibri"/>
                <a:sym typeface="Calibri"/>
              </a:rPr>
              <a:t>more fluent.</a:t>
            </a:r>
          </a:p>
        </p:txBody>
      </p:sp>
      <p:sp>
        <p:nvSpPr>
          <p:cNvPr id="86" name="íşḻíḋé">
            <a:extLst>
              <a:ext uri="{FF2B5EF4-FFF2-40B4-BE49-F238E27FC236}">
                <a16:creationId xmlns:a16="http://schemas.microsoft.com/office/drawing/2014/main" id="{951096B6-0AF3-4B17-A68A-AAE8F247C939}"/>
              </a:ext>
            </a:extLst>
          </p:cNvPr>
          <p:cNvSpPr txBox="1"/>
          <p:nvPr/>
        </p:nvSpPr>
        <p:spPr>
          <a:xfrm>
            <a:off x="673101" y="3334150"/>
            <a:ext cx="3852861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Theme color makes PPT more convenient to change.</a:t>
            </a:r>
          </a:p>
          <a:p>
            <a:pPr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Adjust the spacing to adapt to Chinese typesetting, use the reference line in PPT.</a:t>
            </a:r>
          </a:p>
        </p:txBody>
      </p:sp>
      <p:grpSp>
        <p:nvGrpSpPr>
          <p:cNvPr id="103" name="îşlïďê">
            <a:extLst>
              <a:ext uri="{FF2B5EF4-FFF2-40B4-BE49-F238E27FC236}">
                <a16:creationId xmlns:a16="http://schemas.microsoft.com/office/drawing/2014/main" id="{8FA77F0A-D5D8-4C99-818A-1343FBE6DAC8}"/>
              </a:ext>
            </a:extLst>
          </p:cNvPr>
          <p:cNvGrpSpPr/>
          <p:nvPr/>
        </p:nvGrpSpPr>
        <p:grpSpPr>
          <a:xfrm>
            <a:off x="8763387" y="1217475"/>
            <a:ext cx="2755510" cy="1167783"/>
            <a:chOff x="8145525" y="1579425"/>
            <a:chExt cx="2679327" cy="1167783"/>
          </a:xfrm>
        </p:grpSpPr>
        <p:sp>
          <p:nvSpPr>
            <p:cNvPr id="104" name="iṥ1ïḓê">
              <a:extLst>
                <a:ext uri="{FF2B5EF4-FFF2-40B4-BE49-F238E27FC236}">
                  <a16:creationId xmlns:a16="http://schemas.microsoft.com/office/drawing/2014/main" id="{0F6B8EE8-C443-4CC3-831F-4056C0A79B29}"/>
                </a:ext>
              </a:extLst>
            </p:cNvPr>
            <p:cNvSpPr/>
            <p:nvPr/>
          </p:nvSpPr>
          <p:spPr bwMode="auto">
            <a:xfrm>
              <a:off x="8145525" y="1967022"/>
              <a:ext cx="2679327" cy="780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/>
                <a:t>Copy paste fonts. Choose the only option to retain text.</a:t>
              </a:r>
            </a:p>
            <a:p>
              <a:r>
                <a:rPr lang="en-US" altLang="zh-CN" sz="1100"/>
                <a:t>… …</a:t>
              </a:r>
            </a:p>
          </p:txBody>
        </p:sp>
        <p:sp>
          <p:nvSpPr>
            <p:cNvPr id="105" name="ïşlîḍè">
              <a:extLst>
                <a:ext uri="{FF2B5EF4-FFF2-40B4-BE49-F238E27FC236}">
                  <a16:creationId xmlns:a16="http://schemas.microsoft.com/office/drawing/2014/main" id="{3F13D4C9-886C-4F97-A2FA-9DF30BED2908}"/>
                </a:ext>
              </a:extLst>
            </p:cNvPr>
            <p:cNvSpPr txBox="1"/>
            <p:nvPr/>
          </p:nvSpPr>
          <p:spPr bwMode="auto">
            <a:xfrm>
              <a:off x="8145525" y="1579425"/>
              <a:ext cx="267932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Text here</a:t>
              </a:r>
              <a:endParaRPr lang="en-US" altLang="zh-CN" sz="1800" b="1" dirty="0"/>
            </a:p>
          </p:txBody>
        </p:sp>
      </p:grpSp>
      <p:grpSp>
        <p:nvGrpSpPr>
          <p:cNvPr id="97" name="ïṥľïḋe">
            <a:extLst>
              <a:ext uri="{FF2B5EF4-FFF2-40B4-BE49-F238E27FC236}">
                <a16:creationId xmlns:a16="http://schemas.microsoft.com/office/drawing/2014/main" id="{410D7DE3-63A9-45AD-B79A-AA4B518631C0}"/>
              </a:ext>
            </a:extLst>
          </p:cNvPr>
          <p:cNvGrpSpPr/>
          <p:nvPr/>
        </p:nvGrpSpPr>
        <p:grpSpPr>
          <a:xfrm>
            <a:off x="8763387" y="2883876"/>
            <a:ext cx="2755510" cy="1167783"/>
            <a:chOff x="8145525" y="1579425"/>
            <a:chExt cx="2679327" cy="1167783"/>
          </a:xfrm>
        </p:grpSpPr>
        <p:sp>
          <p:nvSpPr>
            <p:cNvPr id="98" name="î$ľïḍe">
              <a:extLst>
                <a:ext uri="{FF2B5EF4-FFF2-40B4-BE49-F238E27FC236}">
                  <a16:creationId xmlns:a16="http://schemas.microsoft.com/office/drawing/2014/main" id="{E97496E0-1FA5-436C-9A4B-4151AD1AD25A}"/>
                </a:ext>
              </a:extLst>
            </p:cNvPr>
            <p:cNvSpPr/>
            <p:nvPr/>
          </p:nvSpPr>
          <p:spPr bwMode="auto">
            <a:xfrm>
              <a:off x="8145525" y="1967022"/>
              <a:ext cx="2679327" cy="780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/>
                <a:t>Copy paste fonts. Choose the only option to retain text.</a:t>
              </a:r>
            </a:p>
            <a:p>
              <a:r>
                <a:rPr lang="en-US" altLang="zh-CN" sz="1100"/>
                <a:t>… …</a:t>
              </a:r>
            </a:p>
          </p:txBody>
        </p:sp>
        <p:sp>
          <p:nvSpPr>
            <p:cNvPr id="99" name="íSľídê">
              <a:extLst>
                <a:ext uri="{FF2B5EF4-FFF2-40B4-BE49-F238E27FC236}">
                  <a16:creationId xmlns:a16="http://schemas.microsoft.com/office/drawing/2014/main" id="{183AD5A8-82BE-4B90-9C04-6F6C441F5C7C}"/>
                </a:ext>
              </a:extLst>
            </p:cNvPr>
            <p:cNvSpPr txBox="1"/>
            <p:nvPr/>
          </p:nvSpPr>
          <p:spPr bwMode="auto">
            <a:xfrm>
              <a:off x="8145525" y="1579425"/>
              <a:ext cx="267932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Text here</a:t>
              </a:r>
              <a:endParaRPr lang="en-US" altLang="zh-CN" sz="1800" b="1" dirty="0"/>
            </a:p>
          </p:txBody>
        </p:sp>
      </p:grpSp>
      <p:grpSp>
        <p:nvGrpSpPr>
          <p:cNvPr id="91" name="í$lïdé">
            <a:extLst>
              <a:ext uri="{FF2B5EF4-FFF2-40B4-BE49-F238E27FC236}">
                <a16:creationId xmlns:a16="http://schemas.microsoft.com/office/drawing/2014/main" id="{48D524CF-55B3-4462-9045-C917D501CF19}"/>
              </a:ext>
            </a:extLst>
          </p:cNvPr>
          <p:cNvGrpSpPr/>
          <p:nvPr/>
        </p:nvGrpSpPr>
        <p:grpSpPr>
          <a:xfrm>
            <a:off x="8763387" y="4550276"/>
            <a:ext cx="2755510" cy="1167783"/>
            <a:chOff x="8145525" y="1579425"/>
            <a:chExt cx="2679327" cy="1167783"/>
          </a:xfrm>
        </p:grpSpPr>
        <p:sp>
          <p:nvSpPr>
            <p:cNvPr id="92" name="îş1íḑé">
              <a:extLst>
                <a:ext uri="{FF2B5EF4-FFF2-40B4-BE49-F238E27FC236}">
                  <a16:creationId xmlns:a16="http://schemas.microsoft.com/office/drawing/2014/main" id="{83BE7C27-9419-4B26-824E-A7D55234A647}"/>
                </a:ext>
              </a:extLst>
            </p:cNvPr>
            <p:cNvSpPr/>
            <p:nvPr/>
          </p:nvSpPr>
          <p:spPr bwMode="auto">
            <a:xfrm>
              <a:off x="8145525" y="1967022"/>
              <a:ext cx="2679327" cy="780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/>
                <a:t>Copy paste fonts. Choose the only option to retain text.</a:t>
              </a:r>
            </a:p>
            <a:p>
              <a:r>
                <a:rPr lang="en-US" altLang="zh-CN" sz="1100"/>
                <a:t>… …</a:t>
              </a:r>
            </a:p>
          </p:txBody>
        </p:sp>
        <p:sp>
          <p:nvSpPr>
            <p:cNvPr id="93" name="ïŝļíḑê">
              <a:extLst>
                <a:ext uri="{FF2B5EF4-FFF2-40B4-BE49-F238E27FC236}">
                  <a16:creationId xmlns:a16="http://schemas.microsoft.com/office/drawing/2014/main" id="{EDDE2E23-91C9-4EBA-B006-18AC8E7FB117}"/>
                </a:ext>
              </a:extLst>
            </p:cNvPr>
            <p:cNvSpPr txBox="1"/>
            <p:nvPr/>
          </p:nvSpPr>
          <p:spPr bwMode="auto">
            <a:xfrm>
              <a:off x="8145525" y="1579425"/>
              <a:ext cx="2679327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Text here</a:t>
              </a:r>
              <a:endParaRPr lang="en-US" altLang="zh-CN" sz="1800" b="1" dirty="0"/>
            </a:p>
          </p:txBody>
        </p:sp>
      </p:grpSp>
      <p:grpSp>
        <p:nvGrpSpPr>
          <p:cNvPr id="35" name="íşḷidé">
            <a:extLst>
              <a:ext uri="{FF2B5EF4-FFF2-40B4-BE49-F238E27FC236}">
                <a16:creationId xmlns:a16="http://schemas.microsoft.com/office/drawing/2014/main" id="{8E92CA5E-C1A1-4E98-A8B2-372D279EF629}"/>
              </a:ext>
            </a:extLst>
          </p:cNvPr>
          <p:cNvGrpSpPr/>
          <p:nvPr/>
        </p:nvGrpSpPr>
        <p:grpSpPr>
          <a:xfrm>
            <a:off x="8353187" y="1194874"/>
            <a:ext cx="410200" cy="410198"/>
            <a:chOff x="6470043" y="1482403"/>
            <a:chExt cx="410200" cy="410198"/>
          </a:xfrm>
        </p:grpSpPr>
        <p:sp>
          <p:nvSpPr>
            <p:cNvPr id="36" name="íślïḑé">
              <a:extLst>
                <a:ext uri="{FF2B5EF4-FFF2-40B4-BE49-F238E27FC236}">
                  <a16:creationId xmlns:a16="http://schemas.microsoft.com/office/drawing/2014/main" id="{84CF9D0F-CAD2-45D3-865B-5B51C43BC7C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íṥḷíḍe">
              <a:extLst>
                <a:ext uri="{FF2B5EF4-FFF2-40B4-BE49-F238E27FC236}">
                  <a16:creationId xmlns:a16="http://schemas.microsoft.com/office/drawing/2014/main" id="{BD7A059D-1BEB-4B7E-9052-8285305D8B03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işľïḋè">
            <a:extLst>
              <a:ext uri="{FF2B5EF4-FFF2-40B4-BE49-F238E27FC236}">
                <a16:creationId xmlns:a16="http://schemas.microsoft.com/office/drawing/2014/main" id="{C346B4FC-5215-4BCD-BC6A-5138996373FB}"/>
              </a:ext>
            </a:extLst>
          </p:cNvPr>
          <p:cNvGrpSpPr/>
          <p:nvPr/>
        </p:nvGrpSpPr>
        <p:grpSpPr>
          <a:xfrm>
            <a:off x="8353187" y="4527675"/>
            <a:ext cx="410200" cy="410198"/>
            <a:chOff x="6470043" y="1482403"/>
            <a:chExt cx="410200" cy="410198"/>
          </a:xfrm>
        </p:grpSpPr>
        <p:sp>
          <p:nvSpPr>
            <p:cNvPr id="39" name="iṡļïdé">
              <a:extLst>
                <a:ext uri="{FF2B5EF4-FFF2-40B4-BE49-F238E27FC236}">
                  <a16:creationId xmlns:a16="http://schemas.microsoft.com/office/drawing/2014/main" id="{D47C8D5F-5443-46DD-B5EF-4A219AF0D7C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îSľîde">
              <a:extLst>
                <a:ext uri="{FF2B5EF4-FFF2-40B4-BE49-F238E27FC236}">
                  <a16:creationId xmlns:a16="http://schemas.microsoft.com/office/drawing/2014/main" id="{16F99312-40BD-4F26-B846-BA360C796079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iś1îḍê">
            <a:extLst>
              <a:ext uri="{FF2B5EF4-FFF2-40B4-BE49-F238E27FC236}">
                <a16:creationId xmlns:a16="http://schemas.microsoft.com/office/drawing/2014/main" id="{427B681A-E070-4ED4-A060-0E8777FC7A2A}"/>
              </a:ext>
            </a:extLst>
          </p:cNvPr>
          <p:cNvGrpSpPr/>
          <p:nvPr/>
        </p:nvGrpSpPr>
        <p:grpSpPr>
          <a:xfrm>
            <a:off x="8353187" y="2861275"/>
            <a:ext cx="410200" cy="410198"/>
            <a:chOff x="6470043" y="1482403"/>
            <a:chExt cx="410200" cy="410198"/>
          </a:xfrm>
        </p:grpSpPr>
        <p:sp>
          <p:nvSpPr>
            <p:cNvPr id="42" name="íṣľíďê">
              <a:extLst>
                <a:ext uri="{FF2B5EF4-FFF2-40B4-BE49-F238E27FC236}">
                  <a16:creationId xmlns:a16="http://schemas.microsoft.com/office/drawing/2014/main" id="{E4C81C15-9D6D-4DBE-BC64-16E9306D266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5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ïṥlíḋé">
              <a:extLst>
                <a:ext uri="{FF2B5EF4-FFF2-40B4-BE49-F238E27FC236}">
                  <a16:creationId xmlns:a16="http://schemas.microsoft.com/office/drawing/2014/main" id="{1E4A548F-6331-4797-B54C-080A4AAF152C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8157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ḷ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ṣlíḋè">
            <a:extLst>
              <a:ext uri="{FF2B5EF4-FFF2-40B4-BE49-F238E27FC236}">
                <a16:creationId xmlns:a16="http://schemas.microsoft.com/office/drawing/2014/main" id="{287DDC6A-8285-4EC3-97E2-C61859E4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iŝļîḋe">
            <a:extLst>
              <a:ext uri="{FF2B5EF4-FFF2-40B4-BE49-F238E27FC236}">
                <a16:creationId xmlns:a16="http://schemas.microsoft.com/office/drawing/2014/main" id="{319A4662-661D-41BD-85CB-707A41D3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iṣļîḋé">
            <a:extLst>
              <a:ext uri="{FF2B5EF4-FFF2-40B4-BE49-F238E27FC236}">
                <a16:creationId xmlns:a16="http://schemas.microsoft.com/office/drawing/2014/main" id="{087B472B-F6EF-4E5E-8A2B-6C2C0D2E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01" name="ïṥļî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7BB7CF-09CF-4E53-800A-AEA9B677D7D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203816"/>
            <a:ext cx="12192000" cy="6010593"/>
            <a:chOff x="0" y="0"/>
            <a:chExt cx="12192000" cy="6010593"/>
          </a:xfrm>
        </p:grpSpPr>
        <p:sp>
          <p:nvSpPr>
            <p:cNvPr id="102" name="íśḻïḋè">
              <a:extLst>
                <a:ext uri="{FF2B5EF4-FFF2-40B4-BE49-F238E27FC236}">
                  <a16:creationId xmlns:a16="http://schemas.microsoft.com/office/drawing/2014/main" id="{044D327F-5D5F-4A89-8FBB-17A4C961617D}"/>
                </a:ext>
              </a:extLst>
            </p:cNvPr>
            <p:cNvSpPr/>
            <p:nvPr/>
          </p:nvSpPr>
          <p:spPr bwMode="auto">
            <a:xfrm>
              <a:off x="0" y="0"/>
              <a:ext cx="12192000" cy="3606800"/>
            </a:xfrm>
            <a:prstGeom prst="flowChartProcess">
              <a:avLst/>
            </a:prstGeom>
            <a:solidFill>
              <a:schemeClr val="accent1"/>
            </a:solidFill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cxnSp>
          <p:nvCxnSpPr>
            <p:cNvPr id="103" name="íŝlíḍê">
              <a:extLst>
                <a:ext uri="{FF2B5EF4-FFF2-40B4-BE49-F238E27FC236}">
                  <a16:creationId xmlns:a16="http://schemas.microsoft.com/office/drawing/2014/main" id="{828E6001-98A2-4D88-A48D-E7F7C23EFD59}"/>
                </a:ext>
              </a:extLst>
            </p:cNvPr>
            <p:cNvCxnSpPr/>
            <p:nvPr/>
          </p:nvCxnSpPr>
          <p:spPr>
            <a:xfrm>
              <a:off x="2707487" y="3131451"/>
              <a:ext cx="1849423" cy="954072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îşlïḋe">
              <a:extLst>
                <a:ext uri="{FF2B5EF4-FFF2-40B4-BE49-F238E27FC236}">
                  <a16:creationId xmlns:a16="http://schemas.microsoft.com/office/drawing/2014/main" id="{272CE048-660D-455B-A7D3-903C1109D43D}"/>
                </a:ext>
              </a:extLst>
            </p:cNvPr>
            <p:cNvCxnSpPr/>
            <p:nvPr/>
          </p:nvCxnSpPr>
          <p:spPr>
            <a:xfrm>
              <a:off x="7609689" y="3131451"/>
              <a:ext cx="1849423" cy="954072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í$liḋé">
              <a:extLst>
                <a:ext uri="{FF2B5EF4-FFF2-40B4-BE49-F238E27FC236}">
                  <a16:creationId xmlns:a16="http://schemas.microsoft.com/office/drawing/2014/main" id="{EAB8FC04-CBCE-4C92-92BD-0EB1FB27CA52}"/>
                </a:ext>
              </a:extLst>
            </p:cNvPr>
            <p:cNvCxnSpPr/>
            <p:nvPr/>
          </p:nvCxnSpPr>
          <p:spPr>
            <a:xfrm flipH="1">
              <a:off x="5158588" y="3131451"/>
              <a:ext cx="1849423" cy="954072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šliḑè">
              <a:extLst>
                <a:ext uri="{FF2B5EF4-FFF2-40B4-BE49-F238E27FC236}">
                  <a16:creationId xmlns:a16="http://schemas.microsoft.com/office/drawing/2014/main" id="{80D2182C-355B-4F24-BE7F-9A8A546FBED9}"/>
                </a:ext>
              </a:extLst>
            </p:cNvPr>
            <p:cNvSpPr/>
            <p:nvPr/>
          </p:nvSpPr>
          <p:spPr>
            <a:xfrm>
              <a:off x="1981198" y="2405162"/>
              <a:ext cx="850900" cy="850900"/>
            </a:xfrm>
            <a:prstGeom prst="teardrop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iṩļîde">
              <a:extLst>
                <a:ext uri="{FF2B5EF4-FFF2-40B4-BE49-F238E27FC236}">
                  <a16:creationId xmlns:a16="http://schemas.microsoft.com/office/drawing/2014/main" id="{EAF4DF04-6367-4B9A-A4FF-F5890195D377}"/>
                </a:ext>
              </a:extLst>
            </p:cNvPr>
            <p:cNvSpPr/>
            <p:nvPr/>
          </p:nvSpPr>
          <p:spPr>
            <a:xfrm>
              <a:off x="4432299" y="3960912"/>
              <a:ext cx="850900" cy="850900"/>
            </a:xfrm>
            <a:prstGeom prst="teardrop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î$ľiḋé">
              <a:extLst>
                <a:ext uri="{FF2B5EF4-FFF2-40B4-BE49-F238E27FC236}">
                  <a16:creationId xmlns:a16="http://schemas.microsoft.com/office/drawing/2014/main" id="{1F90FC43-0D20-425A-BB63-4F5A34362EB8}"/>
                </a:ext>
              </a:extLst>
            </p:cNvPr>
            <p:cNvSpPr/>
            <p:nvPr/>
          </p:nvSpPr>
          <p:spPr>
            <a:xfrm>
              <a:off x="6883400" y="2405162"/>
              <a:ext cx="850900" cy="850900"/>
            </a:xfrm>
            <a:prstGeom prst="teardrop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ïṥlîďè">
              <a:extLst>
                <a:ext uri="{FF2B5EF4-FFF2-40B4-BE49-F238E27FC236}">
                  <a16:creationId xmlns:a16="http://schemas.microsoft.com/office/drawing/2014/main" id="{E2FF604B-EE11-47E4-8029-CBEDB433395F}"/>
                </a:ext>
              </a:extLst>
            </p:cNvPr>
            <p:cNvSpPr/>
            <p:nvPr/>
          </p:nvSpPr>
          <p:spPr>
            <a:xfrm>
              <a:off x="9334502" y="3960912"/>
              <a:ext cx="850900" cy="850900"/>
            </a:xfrm>
            <a:prstGeom prst="teardrop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íşlíḋê">
              <a:extLst>
                <a:ext uri="{FF2B5EF4-FFF2-40B4-BE49-F238E27FC236}">
                  <a16:creationId xmlns:a16="http://schemas.microsoft.com/office/drawing/2014/main" id="{0B03D53A-8E1D-4169-A37C-0EB492EFCF06}"/>
                </a:ext>
              </a:extLst>
            </p:cNvPr>
            <p:cNvSpPr/>
            <p:nvPr/>
          </p:nvSpPr>
          <p:spPr>
            <a:xfrm>
              <a:off x="1381643" y="4914984"/>
              <a:ext cx="3603106" cy="377640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>
                  <a:solidFill>
                    <a:schemeClr val="tx1"/>
                  </a:solidFill>
                </a:rPr>
                <a:t>Text 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here</a:t>
              </a:r>
              <a:endParaRPr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í$1íďè">
              <a:extLst>
                <a:ext uri="{FF2B5EF4-FFF2-40B4-BE49-F238E27FC236}">
                  <a16:creationId xmlns:a16="http://schemas.microsoft.com/office/drawing/2014/main" id="{3C0B5BD2-A0CA-406A-BFF9-27E61DD148FF}"/>
                </a:ext>
              </a:extLst>
            </p:cNvPr>
            <p:cNvSpPr/>
            <p:nvPr/>
          </p:nvSpPr>
          <p:spPr bwMode="auto">
            <a:xfrm>
              <a:off x="1381643" y="5292624"/>
              <a:ext cx="3603106" cy="71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Copy paste </a:t>
              </a:r>
              <a:r>
                <a:rPr lang="en-US" altLang="zh-CN" sz="1100" dirty="0"/>
                <a:t>fonts. Choose the only option to retain text.</a:t>
              </a:r>
            </a:p>
            <a:p>
              <a:pPr algn="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16" name="iślïḍê">
              <a:extLst>
                <a:ext uri="{FF2B5EF4-FFF2-40B4-BE49-F238E27FC236}">
                  <a16:creationId xmlns:a16="http://schemas.microsoft.com/office/drawing/2014/main" id="{1C654841-F891-4D70-873A-6F7C389886CB}"/>
                </a:ext>
              </a:extLst>
            </p:cNvPr>
            <p:cNvSpPr/>
            <p:nvPr/>
          </p:nvSpPr>
          <p:spPr>
            <a:xfrm>
              <a:off x="6283847" y="4914984"/>
              <a:ext cx="3603106" cy="377640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400" b="1">
                  <a:solidFill>
                    <a:schemeClr val="tx1"/>
                  </a:solidFill>
                </a:rPr>
                <a:t>Text 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here</a:t>
              </a:r>
              <a:endParaRPr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išḻíḍe">
              <a:extLst>
                <a:ext uri="{FF2B5EF4-FFF2-40B4-BE49-F238E27FC236}">
                  <a16:creationId xmlns:a16="http://schemas.microsoft.com/office/drawing/2014/main" id="{FA551AE9-0EC3-4C4C-903B-44CC993AACCE}"/>
                </a:ext>
              </a:extLst>
            </p:cNvPr>
            <p:cNvSpPr/>
            <p:nvPr/>
          </p:nvSpPr>
          <p:spPr bwMode="auto">
            <a:xfrm>
              <a:off x="6283847" y="5292624"/>
              <a:ext cx="3603106" cy="71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Copy paste </a:t>
              </a:r>
              <a:r>
                <a:rPr lang="en-US" altLang="zh-CN" sz="1100" dirty="0"/>
                <a:t>fonts. Choose the only option to retain text.</a:t>
              </a:r>
            </a:p>
            <a:p>
              <a:pPr algn="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18" name="îśḻïḋé">
              <a:extLst>
                <a:ext uri="{FF2B5EF4-FFF2-40B4-BE49-F238E27FC236}">
                  <a16:creationId xmlns:a16="http://schemas.microsoft.com/office/drawing/2014/main" id="{E0A2330B-EB95-4B0F-81AF-082EB8EF9D06}"/>
                </a:ext>
              </a:extLst>
            </p:cNvPr>
            <p:cNvSpPr/>
            <p:nvPr/>
          </p:nvSpPr>
          <p:spPr>
            <a:xfrm>
              <a:off x="2402809" y="1253807"/>
              <a:ext cx="3603106" cy="377640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>
                  <a:solidFill>
                    <a:schemeClr val="bg1"/>
                  </a:solidFill>
                </a:rPr>
                <a:t>Text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here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íṡḻïḓé">
              <a:extLst>
                <a:ext uri="{FF2B5EF4-FFF2-40B4-BE49-F238E27FC236}">
                  <a16:creationId xmlns:a16="http://schemas.microsoft.com/office/drawing/2014/main" id="{33B391C6-55C5-4D26-9CD2-1C13C88B2F14}"/>
                </a:ext>
              </a:extLst>
            </p:cNvPr>
            <p:cNvSpPr/>
            <p:nvPr/>
          </p:nvSpPr>
          <p:spPr bwMode="auto">
            <a:xfrm>
              <a:off x="2402809" y="1631447"/>
              <a:ext cx="3603106" cy="71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</a:t>
              </a:r>
              <a:r>
                <a:rPr lang="en-US" altLang="zh-CN" sz="1100">
                  <a:solidFill>
                    <a:schemeClr val="bg1"/>
                  </a:solidFill>
                </a:rPr>
                <a:t>Choose the </a:t>
              </a:r>
              <a:r>
                <a:rPr lang="en-US" altLang="zh-CN" sz="1100" dirty="0">
                  <a:solidFill>
                    <a:schemeClr val="bg1"/>
                  </a:solidFill>
                </a:rPr>
                <a:t>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 …</a:t>
              </a:r>
            </a:p>
          </p:txBody>
        </p:sp>
        <p:sp>
          <p:nvSpPr>
            <p:cNvPr id="120" name="iŝlïḍê">
              <a:extLst>
                <a:ext uri="{FF2B5EF4-FFF2-40B4-BE49-F238E27FC236}">
                  <a16:creationId xmlns:a16="http://schemas.microsoft.com/office/drawing/2014/main" id="{17541A61-0102-44AE-8462-C48F4C1C28BD}"/>
                </a:ext>
              </a:extLst>
            </p:cNvPr>
            <p:cNvSpPr/>
            <p:nvPr/>
          </p:nvSpPr>
          <p:spPr>
            <a:xfrm>
              <a:off x="7305013" y="1253807"/>
              <a:ext cx="3603106" cy="377640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>
                  <a:solidFill>
                    <a:schemeClr val="bg1"/>
                  </a:solidFill>
                </a:rPr>
                <a:t>Text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here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ïślïďê">
              <a:extLst>
                <a:ext uri="{FF2B5EF4-FFF2-40B4-BE49-F238E27FC236}">
                  <a16:creationId xmlns:a16="http://schemas.microsoft.com/office/drawing/2014/main" id="{0E926918-0DBA-4A24-804D-26F427A121B6}"/>
                </a:ext>
              </a:extLst>
            </p:cNvPr>
            <p:cNvSpPr/>
            <p:nvPr/>
          </p:nvSpPr>
          <p:spPr bwMode="auto">
            <a:xfrm>
              <a:off x="7305013" y="1631447"/>
              <a:ext cx="3603106" cy="717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</a:t>
              </a:r>
              <a:r>
                <a:rPr lang="en-US" altLang="zh-CN" sz="1100">
                  <a:solidFill>
                    <a:schemeClr val="bg1"/>
                  </a:solidFill>
                </a:rPr>
                <a:t>Choose the </a:t>
              </a:r>
              <a:r>
                <a:rPr lang="en-US" altLang="zh-CN" sz="1100" dirty="0">
                  <a:solidFill>
                    <a:schemeClr val="bg1"/>
                  </a:solidFill>
                </a:rPr>
                <a:t>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 …</a:t>
              </a:r>
            </a:p>
          </p:txBody>
        </p:sp>
        <p:cxnSp>
          <p:nvCxnSpPr>
            <p:cNvPr id="122" name="íslíḍe">
              <a:extLst>
                <a:ext uri="{FF2B5EF4-FFF2-40B4-BE49-F238E27FC236}">
                  <a16:creationId xmlns:a16="http://schemas.microsoft.com/office/drawing/2014/main" id="{094A710E-7A97-41B5-A00C-B2E119FFC83B}"/>
                </a:ext>
              </a:extLst>
            </p:cNvPr>
            <p:cNvCxnSpPr/>
            <p:nvPr/>
          </p:nvCxnSpPr>
          <p:spPr>
            <a:xfrm>
              <a:off x="2707487" y="3127894"/>
              <a:ext cx="850900" cy="438958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íSľiḓe">
              <a:extLst>
                <a:ext uri="{FF2B5EF4-FFF2-40B4-BE49-F238E27FC236}">
                  <a16:creationId xmlns:a16="http://schemas.microsoft.com/office/drawing/2014/main" id="{7E9AA844-F21A-48A5-83DC-097DE8EEAB92}"/>
                </a:ext>
              </a:extLst>
            </p:cNvPr>
            <p:cNvCxnSpPr/>
            <p:nvPr/>
          </p:nvCxnSpPr>
          <p:spPr>
            <a:xfrm flipH="1">
              <a:off x="6128539" y="3131451"/>
              <a:ext cx="879472" cy="452068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ïṩḻíďè">
              <a:extLst>
                <a:ext uri="{FF2B5EF4-FFF2-40B4-BE49-F238E27FC236}">
                  <a16:creationId xmlns:a16="http://schemas.microsoft.com/office/drawing/2014/main" id="{E2DC14B9-1869-4E3A-A552-5C56145A8285}"/>
                </a:ext>
              </a:extLst>
            </p:cNvPr>
            <p:cNvCxnSpPr/>
            <p:nvPr/>
          </p:nvCxnSpPr>
          <p:spPr>
            <a:xfrm>
              <a:off x="7609689" y="3131451"/>
              <a:ext cx="850900" cy="438958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307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ľ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ïṩľïḋe">
            <a:extLst>
              <a:ext uri="{FF2B5EF4-FFF2-40B4-BE49-F238E27FC236}">
                <a16:creationId xmlns:a16="http://schemas.microsoft.com/office/drawing/2014/main" id="{3D930363-1FAE-4527-8BF2-4F6AA60E2153}"/>
              </a:ext>
            </a:extLst>
          </p:cNvPr>
          <p:cNvGrpSpPr/>
          <p:nvPr/>
        </p:nvGrpSpPr>
        <p:grpSpPr>
          <a:xfrm>
            <a:off x="7249885" y="1950616"/>
            <a:ext cx="4058816" cy="3293706"/>
            <a:chOff x="6923314" y="1315616"/>
            <a:chExt cx="4058816" cy="3293706"/>
          </a:xfrm>
        </p:grpSpPr>
        <p:sp>
          <p:nvSpPr>
            <p:cNvPr id="22" name="ïŝliḍe">
              <a:extLst>
                <a:ext uri="{FF2B5EF4-FFF2-40B4-BE49-F238E27FC236}">
                  <a16:creationId xmlns:a16="http://schemas.microsoft.com/office/drawing/2014/main" id="{E193D3ED-300D-4799-A250-75B952DE062C}"/>
                </a:ext>
              </a:extLst>
            </p:cNvPr>
            <p:cNvSpPr/>
            <p:nvPr/>
          </p:nvSpPr>
          <p:spPr>
            <a:xfrm>
              <a:off x="6923314" y="1315616"/>
              <a:ext cx="3293706" cy="3293706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1ïḍé">
              <a:extLst>
                <a:ext uri="{FF2B5EF4-FFF2-40B4-BE49-F238E27FC236}">
                  <a16:creationId xmlns:a16="http://schemas.microsoft.com/office/drawing/2014/main" id="{627CF101-F5F0-4BAA-B3ED-53E5F2102EAC}"/>
                </a:ext>
              </a:extLst>
            </p:cNvPr>
            <p:cNvSpPr/>
            <p:nvPr/>
          </p:nvSpPr>
          <p:spPr>
            <a:xfrm>
              <a:off x="6988628" y="1380930"/>
              <a:ext cx="3163078" cy="3163078"/>
            </a:xfrm>
            <a:prstGeom prst="teardrop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ḻiďê">
              <a:extLst>
                <a:ext uri="{FF2B5EF4-FFF2-40B4-BE49-F238E27FC236}">
                  <a16:creationId xmlns:a16="http://schemas.microsoft.com/office/drawing/2014/main" id="{0E022A65-C9CC-4644-8F6E-C11CE5F605AD}"/>
                </a:ext>
              </a:extLst>
            </p:cNvPr>
            <p:cNvSpPr/>
            <p:nvPr/>
          </p:nvSpPr>
          <p:spPr>
            <a:xfrm>
              <a:off x="9321281" y="2313991"/>
              <a:ext cx="1660849" cy="1660849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600" b="1">
                  <a:solidFill>
                    <a:schemeClr val="accent1"/>
                  </a:solidFill>
                </a:rPr>
                <a:t>..t</a:t>
              </a:r>
              <a:r>
                <a:rPr lang="en-US" altLang="zh-CN" sz="100" b="1">
                  <a:solidFill>
                    <a:schemeClr val="accent1"/>
                  </a:solidFill>
                </a:rPr>
                <a:t> </a:t>
              </a:r>
              <a:r>
                <a:rPr lang="en-US" altLang="zh-CN" sz="1600" b="1">
                  <a:solidFill>
                    <a:schemeClr val="accent1"/>
                  </a:solidFill>
                </a:rPr>
                <a:t>ext</a:t>
              </a:r>
            </a:p>
          </p:txBody>
        </p:sp>
      </p:grpSp>
      <p:sp>
        <p:nvSpPr>
          <p:cNvPr id="18" name="ïŝľïḍê">
            <a:extLst>
              <a:ext uri="{FF2B5EF4-FFF2-40B4-BE49-F238E27FC236}">
                <a16:creationId xmlns:a16="http://schemas.microsoft.com/office/drawing/2014/main" id="{28178F0B-286A-4B92-B7CF-BC7FBE9B5BF6}"/>
              </a:ext>
            </a:extLst>
          </p:cNvPr>
          <p:cNvSpPr/>
          <p:nvPr/>
        </p:nvSpPr>
        <p:spPr>
          <a:xfrm>
            <a:off x="1285550" y="1898660"/>
            <a:ext cx="5435599" cy="105033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en-US" altLang="zh-CN" sz="1100"/>
              <a:t>Unified Fonts Make Reading More Fluent. Theme color makes PPT more convenient to change. Adjust the </a:t>
            </a:r>
            <a:r>
              <a:rPr lang="en-US" altLang="zh-CN" sz="100"/>
              <a:t> </a:t>
            </a:r>
            <a:r>
              <a:rPr lang="en-US" altLang="zh-CN" sz="1100"/>
              <a:t>spacing to adapt to Chinese typesetting, use the reference line in PPT..……</a:t>
            </a:r>
          </a:p>
        </p:txBody>
      </p:sp>
      <p:sp>
        <p:nvSpPr>
          <p:cNvPr id="14" name="íŝļîḍê">
            <a:extLst>
              <a:ext uri="{FF2B5EF4-FFF2-40B4-BE49-F238E27FC236}">
                <a16:creationId xmlns:a16="http://schemas.microsoft.com/office/drawing/2014/main" id="{09D9C290-8C4D-4A8D-B0F1-5E43CB6133B7}"/>
              </a:ext>
            </a:extLst>
          </p:cNvPr>
          <p:cNvSpPr/>
          <p:nvPr/>
        </p:nvSpPr>
        <p:spPr>
          <a:xfrm>
            <a:off x="1285550" y="3246935"/>
            <a:ext cx="5435599" cy="105033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en-US" altLang="zh-CN" sz="1100"/>
              <a:t>Unified Fonts Make Reading More Fluent. Theme color makes PPT more convenient to change. Adjust the </a:t>
            </a:r>
            <a:r>
              <a:rPr lang="en-US" altLang="zh-CN" sz="100"/>
              <a:t> </a:t>
            </a:r>
            <a:r>
              <a:rPr lang="en-US" altLang="zh-CN" sz="1100"/>
              <a:t>spacing to adapt to Chinese typesetting, use the reference line in PPT..……</a:t>
            </a:r>
          </a:p>
        </p:txBody>
      </p:sp>
      <p:sp>
        <p:nvSpPr>
          <p:cNvPr id="10" name="îṩḷíḋe">
            <a:extLst>
              <a:ext uri="{FF2B5EF4-FFF2-40B4-BE49-F238E27FC236}">
                <a16:creationId xmlns:a16="http://schemas.microsoft.com/office/drawing/2014/main" id="{632E57E7-3EED-45AE-AC27-4B57B73661E3}"/>
              </a:ext>
            </a:extLst>
          </p:cNvPr>
          <p:cNvSpPr/>
          <p:nvPr/>
        </p:nvSpPr>
        <p:spPr>
          <a:xfrm>
            <a:off x="1285550" y="4595208"/>
            <a:ext cx="5435599" cy="105033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en-US" altLang="zh-CN" sz="1100"/>
              <a:t>Unified Fonts Make Reading More Fluent. Theme color makes PPT more convenient to change. Adjust the </a:t>
            </a:r>
            <a:r>
              <a:rPr lang="en-US" altLang="zh-CN" sz="100"/>
              <a:t> </a:t>
            </a:r>
            <a:r>
              <a:rPr lang="en-US" altLang="zh-CN" sz="1100"/>
              <a:t>spacing to adapt to Chinese typesetting, use the reference line in PPT..……</a:t>
            </a:r>
          </a:p>
        </p:txBody>
      </p:sp>
      <p:cxnSp>
        <p:nvCxnSpPr>
          <p:cNvPr id="8" name="îŝ1ïďê">
            <a:extLst>
              <a:ext uri="{FF2B5EF4-FFF2-40B4-BE49-F238E27FC236}">
                <a16:creationId xmlns:a16="http://schemas.microsoft.com/office/drawing/2014/main" id="{AE77198C-6DAA-4596-9FF9-BA8E3AEBF2FC}"/>
              </a:ext>
            </a:extLst>
          </p:cNvPr>
          <p:cNvCxnSpPr/>
          <p:nvPr/>
        </p:nvCxnSpPr>
        <p:spPr>
          <a:xfrm>
            <a:off x="1399592" y="3097963"/>
            <a:ext cx="525313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íṧḷïḑè">
            <a:extLst>
              <a:ext uri="{FF2B5EF4-FFF2-40B4-BE49-F238E27FC236}">
                <a16:creationId xmlns:a16="http://schemas.microsoft.com/office/drawing/2014/main" id="{969F0264-DB3F-4329-930F-6538A7D27EBD}"/>
              </a:ext>
            </a:extLst>
          </p:cNvPr>
          <p:cNvCxnSpPr/>
          <p:nvPr/>
        </p:nvCxnSpPr>
        <p:spPr>
          <a:xfrm>
            <a:off x="1399592" y="4446238"/>
            <a:ext cx="525313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ïṥļídé">
            <a:extLst>
              <a:ext uri="{FF2B5EF4-FFF2-40B4-BE49-F238E27FC236}">
                <a16:creationId xmlns:a16="http://schemas.microsoft.com/office/drawing/2014/main" id="{34B25AB0-C3A5-4672-99B9-DEF88CA190BB}"/>
              </a:ext>
            </a:extLst>
          </p:cNvPr>
          <p:cNvGrpSpPr/>
          <p:nvPr/>
        </p:nvGrpSpPr>
        <p:grpSpPr>
          <a:xfrm>
            <a:off x="738998" y="4665694"/>
            <a:ext cx="410200" cy="410198"/>
            <a:chOff x="6470043" y="1482403"/>
            <a:chExt cx="410200" cy="410198"/>
          </a:xfrm>
        </p:grpSpPr>
        <p:sp>
          <p:nvSpPr>
            <p:cNvPr id="26" name="ïSlíḑê">
              <a:extLst>
                <a:ext uri="{FF2B5EF4-FFF2-40B4-BE49-F238E27FC236}">
                  <a16:creationId xmlns:a16="http://schemas.microsoft.com/office/drawing/2014/main" id="{9465B071-0B40-46CF-AE09-1315AC1D6E0B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îşļide">
              <a:extLst>
                <a:ext uri="{FF2B5EF4-FFF2-40B4-BE49-F238E27FC236}">
                  <a16:creationId xmlns:a16="http://schemas.microsoft.com/office/drawing/2014/main" id="{FF4907E7-F54A-4C01-8736-8CC7985ABB2F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ïŝḻïḍe">
            <a:extLst>
              <a:ext uri="{FF2B5EF4-FFF2-40B4-BE49-F238E27FC236}">
                <a16:creationId xmlns:a16="http://schemas.microsoft.com/office/drawing/2014/main" id="{92DEA7CA-F865-48AE-9B05-1402881B68B7}"/>
              </a:ext>
            </a:extLst>
          </p:cNvPr>
          <p:cNvGrpSpPr/>
          <p:nvPr/>
        </p:nvGrpSpPr>
        <p:grpSpPr>
          <a:xfrm>
            <a:off x="738998" y="3317419"/>
            <a:ext cx="410200" cy="410198"/>
            <a:chOff x="6470043" y="1482403"/>
            <a:chExt cx="410200" cy="410198"/>
          </a:xfrm>
        </p:grpSpPr>
        <p:sp>
          <p:nvSpPr>
            <p:cNvPr id="29" name="ï$ḷîḍé">
              <a:extLst>
                <a:ext uri="{FF2B5EF4-FFF2-40B4-BE49-F238E27FC236}">
                  <a16:creationId xmlns:a16="http://schemas.microsoft.com/office/drawing/2014/main" id="{A0B65711-1471-40C8-84C1-4B8583DB276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iṣ1iḓê">
              <a:extLst>
                <a:ext uri="{FF2B5EF4-FFF2-40B4-BE49-F238E27FC236}">
                  <a16:creationId xmlns:a16="http://schemas.microsoft.com/office/drawing/2014/main" id="{C6E22B56-F7A1-44A4-97AF-D1C7A35E9F96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í$ľiḑè">
            <a:extLst>
              <a:ext uri="{FF2B5EF4-FFF2-40B4-BE49-F238E27FC236}">
                <a16:creationId xmlns:a16="http://schemas.microsoft.com/office/drawing/2014/main" id="{3FB321FB-F51B-413E-88C8-AA5F43AB2248}"/>
              </a:ext>
            </a:extLst>
          </p:cNvPr>
          <p:cNvGrpSpPr/>
          <p:nvPr/>
        </p:nvGrpSpPr>
        <p:grpSpPr>
          <a:xfrm>
            <a:off x="735950" y="1969144"/>
            <a:ext cx="410200" cy="410198"/>
            <a:chOff x="6470043" y="1482403"/>
            <a:chExt cx="410200" cy="410198"/>
          </a:xfrm>
        </p:grpSpPr>
        <p:sp>
          <p:nvSpPr>
            <p:cNvPr id="32" name="ïś1iḋê">
              <a:extLst>
                <a:ext uri="{FF2B5EF4-FFF2-40B4-BE49-F238E27FC236}">
                  <a16:creationId xmlns:a16="http://schemas.microsoft.com/office/drawing/2014/main" id="{AF6D0F8A-153D-48BF-8725-CCFA09A04C8D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iṡḷîḓê">
              <a:extLst>
                <a:ext uri="{FF2B5EF4-FFF2-40B4-BE49-F238E27FC236}">
                  <a16:creationId xmlns:a16="http://schemas.microsoft.com/office/drawing/2014/main" id="{E37472D6-BE10-456B-8B2E-4BB06A0B2927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6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$ļïḑé">
            <a:extLst>
              <a:ext uri="{FF2B5EF4-FFF2-40B4-BE49-F238E27FC236}">
                <a16:creationId xmlns:a16="http://schemas.microsoft.com/office/drawing/2014/main" id="{FB685B79-8FCA-492C-823E-BCDFB67D16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37" name="îŝľiḓê">
            <a:extLst>
              <a:ext uri="{FF2B5EF4-FFF2-40B4-BE49-F238E27FC236}">
                <a16:creationId xmlns:a16="http://schemas.microsoft.com/office/drawing/2014/main" id="{CBE7481A-4BEF-491A-A189-E4AE8BEEEBFA}"/>
              </a:ext>
            </a:extLst>
          </p:cNvPr>
          <p:cNvGrpSpPr/>
          <p:nvPr/>
        </p:nvGrpSpPr>
        <p:grpSpPr>
          <a:xfrm>
            <a:off x="6001264" y="2679725"/>
            <a:ext cx="4313386" cy="661593"/>
            <a:chOff x="6001264" y="2679725"/>
            <a:chExt cx="4313386" cy="661593"/>
          </a:xfrm>
        </p:grpSpPr>
        <p:sp>
          <p:nvSpPr>
            <p:cNvPr id="38" name="íṧľidê">
              <a:extLst>
                <a:ext uri="{FF2B5EF4-FFF2-40B4-BE49-F238E27FC236}">
                  <a16:creationId xmlns:a16="http://schemas.microsoft.com/office/drawing/2014/main" id="{F4FD96C3-5D8E-4A9A-B431-4CC840FE8A32}"/>
                </a:ext>
              </a:extLst>
            </p:cNvPr>
            <p:cNvSpPr/>
            <p:nvPr/>
          </p:nvSpPr>
          <p:spPr>
            <a:xfrm>
              <a:off x="6001264" y="2756797"/>
              <a:ext cx="584521" cy="584521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/>
            <a:p>
              <a:pPr algn="ctr" defTabSz="913765"/>
              <a:r>
                <a:rPr lang="en-US" altLang="zh-CN" sz="2000" b="1" i="1" dirty="0">
                  <a:solidFill>
                    <a:schemeClr val="bg1"/>
                  </a:solidFill>
                </a:rPr>
                <a:t>01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ïšḻïḍé">
              <a:extLst>
                <a:ext uri="{FF2B5EF4-FFF2-40B4-BE49-F238E27FC236}">
                  <a16:creationId xmlns:a16="http://schemas.microsoft.com/office/drawing/2014/main" id="{62B807E1-E6BE-40CB-882C-C833AE8E540C}"/>
                </a:ext>
              </a:extLst>
            </p:cNvPr>
            <p:cNvSpPr txBox="1"/>
            <p:nvPr/>
          </p:nvSpPr>
          <p:spPr>
            <a:xfrm>
              <a:off x="6665894" y="3079708"/>
              <a:ext cx="36487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Copy paste fonts. Choose the only option to ret </a:t>
              </a:r>
              <a:r>
                <a:rPr lang="en-US" altLang="zh-CN" sz="1100" dirty="0" err="1">
                  <a:solidFill>
                    <a:schemeClr val="bg1">
                      <a:lumMod val="65000"/>
                    </a:schemeClr>
                  </a:solidFill>
                </a:rPr>
                <a:t>ain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 text.</a:t>
              </a:r>
            </a:p>
          </p:txBody>
        </p:sp>
        <p:sp>
          <p:nvSpPr>
            <p:cNvPr id="40" name="ïsļíḑè">
              <a:extLst>
                <a:ext uri="{FF2B5EF4-FFF2-40B4-BE49-F238E27FC236}">
                  <a16:creationId xmlns:a16="http://schemas.microsoft.com/office/drawing/2014/main" id="{8686940E-F4F8-43B9-B56E-42324174A00F}"/>
                </a:ext>
              </a:extLst>
            </p:cNvPr>
            <p:cNvSpPr txBox="1"/>
            <p:nvPr/>
          </p:nvSpPr>
          <p:spPr>
            <a:xfrm>
              <a:off x="6665894" y="2679725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T</a:t>
              </a:r>
              <a:r>
                <a:rPr lang="en-US" altLang="zh-CN" sz="200" b="1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en-US" altLang="zh-CN" b="1" dirty="0" err="1">
                  <a:solidFill>
                    <a:schemeClr val="dk1">
                      <a:lumMod val="100000"/>
                    </a:schemeClr>
                  </a:solidFill>
                </a:rPr>
                <a:t>ext</a:t>
              </a:r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 here</a:t>
              </a:r>
              <a:endParaRPr lang="zh-CN" altLang="en-US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41" name="íṣḻíďê">
            <a:extLst>
              <a:ext uri="{FF2B5EF4-FFF2-40B4-BE49-F238E27FC236}">
                <a16:creationId xmlns:a16="http://schemas.microsoft.com/office/drawing/2014/main" id="{60EFE596-F4EC-4886-952F-B7596B302271}"/>
              </a:ext>
            </a:extLst>
          </p:cNvPr>
          <p:cNvGrpSpPr/>
          <p:nvPr/>
        </p:nvGrpSpPr>
        <p:grpSpPr>
          <a:xfrm>
            <a:off x="6001264" y="3674525"/>
            <a:ext cx="4313386" cy="661593"/>
            <a:chOff x="6001264" y="2679725"/>
            <a:chExt cx="4313386" cy="661593"/>
          </a:xfrm>
        </p:grpSpPr>
        <p:sp>
          <p:nvSpPr>
            <p:cNvPr id="42" name="îṣļïde">
              <a:extLst>
                <a:ext uri="{FF2B5EF4-FFF2-40B4-BE49-F238E27FC236}">
                  <a16:creationId xmlns:a16="http://schemas.microsoft.com/office/drawing/2014/main" id="{B897C06D-E2AB-44EB-8D03-4D442500A23E}"/>
                </a:ext>
              </a:extLst>
            </p:cNvPr>
            <p:cNvSpPr/>
            <p:nvPr/>
          </p:nvSpPr>
          <p:spPr>
            <a:xfrm>
              <a:off x="6001264" y="2756797"/>
              <a:ext cx="584521" cy="584521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/>
            <a:p>
              <a:pPr algn="ctr" defTabSz="913765"/>
              <a:r>
                <a:rPr lang="en-US" altLang="zh-CN" sz="2000" b="1" i="1" dirty="0">
                  <a:solidFill>
                    <a:schemeClr val="bg1"/>
                  </a:solidFill>
                </a:rPr>
                <a:t>02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3" name="î$ľíďê">
              <a:extLst>
                <a:ext uri="{FF2B5EF4-FFF2-40B4-BE49-F238E27FC236}">
                  <a16:creationId xmlns:a16="http://schemas.microsoft.com/office/drawing/2014/main" id="{52EE1564-D7F0-4184-805A-AF2F824D7F22}"/>
                </a:ext>
              </a:extLst>
            </p:cNvPr>
            <p:cNvSpPr txBox="1"/>
            <p:nvPr/>
          </p:nvSpPr>
          <p:spPr>
            <a:xfrm>
              <a:off x="6665894" y="3079708"/>
              <a:ext cx="36487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Copy paste fonts. Choose the only option to ret </a:t>
              </a:r>
              <a:r>
                <a:rPr lang="en-US" altLang="zh-CN" sz="1100" dirty="0" err="1">
                  <a:solidFill>
                    <a:schemeClr val="bg1">
                      <a:lumMod val="65000"/>
                    </a:schemeClr>
                  </a:solidFill>
                </a:rPr>
                <a:t>ain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 text.</a:t>
              </a:r>
            </a:p>
          </p:txBody>
        </p:sp>
        <p:sp>
          <p:nvSpPr>
            <p:cNvPr id="44" name="íSliḓé">
              <a:extLst>
                <a:ext uri="{FF2B5EF4-FFF2-40B4-BE49-F238E27FC236}">
                  <a16:creationId xmlns:a16="http://schemas.microsoft.com/office/drawing/2014/main" id="{F737C9CD-779D-4127-A253-B53C0FB3B1D6}"/>
                </a:ext>
              </a:extLst>
            </p:cNvPr>
            <p:cNvSpPr txBox="1"/>
            <p:nvPr/>
          </p:nvSpPr>
          <p:spPr>
            <a:xfrm>
              <a:off x="6665894" y="2679725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T</a:t>
              </a:r>
              <a:r>
                <a:rPr lang="en-US" altLang="zh-CN" sz="200" b="1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en-US" altLang="zh-CN" b="1" dirty="0" err="1">
                  <a:solidFill>
                    <a:schemeClr val="dk1">
                      <a:lumMod val="100000"/>
                    </a:schemeClr>
                  </a:solidFill>
                </a:rPr>
                <a:t>ext</a:t>
              </a:r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 here</a:t>
              </a:r>
              <a:endParaRPr lang="zh-CN" altLang="en-US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45" name="îšḻïďè">
            <a:extLst>
              <a:ext uri="{FF2B5EF4-FFF2-40B4-BE49-F238E27FC236}">
                <a16:creationId xmlns:a16="http://schemas.microsoft.com/office/drawing/2014/main" id="{B1A03088-976D-435D-9E7F-9022FBC81AB2}"/>
              </a:ext>
            </a:extLst>
          </p:cNvPr>
          <p:cNvGrpSpPr/>
          <p:nvPr/>
        </p:nvGrpSpPr>
        <p:grpSpPr>
          <a:xfrm>
            <a:off x="6001264" y="4669324"/>
            <a:ext cx="4313386" cy="661593"/>
            <a:chOff x="6001264" y="2679725"/>
            <a:chExt cx="4313386" cy="661593"/>
          </a:xfrm>
        </p:grpSpPr>
        <p:sp>
          <p:nvSpPr>
            <p:cNvPr id="46" name="is1ïḓe">
              <a:extLst>
                <a:ext uri="{FF2B5EF4-FFF2-40B4-BE49-F238E27FC236}">
                  <a16:creationId xmlns:a16="http://schemas.microsoft.com/office/drawing/2014/main" id="{99CD58A6-F5D9-44E2-B70D-434D2256383B}"/>
                </a:ext>
              </a:extLst>
            </p:cNvPr>
            <p:cNvSpPr/>
            <p:nvPr/>
          </p:nvSpPr>
          <p:spPr>
            <a:xfrm>
              <a:off x="6001264" y="2756797"/>
              <a:ext cx="584521" cy="584521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/>
            <a:p>
              <a:pPr algn="ctr" defTabSz="913765"/>
              <a:r>
                <a:rPr lang="en-US" altLang="zh-CN" sz="2000" b="1" i="1" dirty="0">
                  <a:solidFill>
                    <a:schemeClr val="bg1"/>
                  </a:solidFill>
                </a:rPr>
                <a:t>03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7" name="ïşḻîḑè">
              <a:extLst>
                <a:ext uri="{FF2B5EF4-FFF2-40B4-BE49-F238E27FC236}">
                  <a16:creationId xmlns:a16="http://schemas.microsoft.com/office/drawing/2014/main" id="{AC931CD5-EFBC-44CD-A601-0D48AA12D014}"/>
                </a:ext>
              </a:extLst>
            </p:cNvPr>
            <p:cNvSpPr txBox="1"/>
            <p:nvPr/>
          </p:nvSpPr>
          <p:spPr>
            <a:xfrm>
              <a:off x="6665894" y="3079708"/>
              <a:ext cx="36487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Copy paste fonts. Choose the only option to ret </a:t>
              </a:r>
              <a:r>
                <a:rPr lang="en-US" altLang="zh-CN" sz="1100" dirty="0" err="1">
                  <a:solidFill>
                    <a:schemeClr val="bg1">
                      <a:lumMod val="65000"/>
                    </a:schemeClr>
                  </a:solidFill>
                </a:rPr>
                <a:t>ain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 text.</a:t>
              </a:r>
            </a:p>
          </p:txBody>
        </p:sp>
        <p:sp>
          <p:nvSpPr>
            <p:cNvPr id="48" name="işḷïḋe">
              <a:extLst>
                <a:ext uri="{FF2B5EF4-FFF2-40B4-BE49-F238E27FC236}">
                  <a16:creationId xmlns:a16="http://schemas.microsoft.com/office/drawing/2014/main" id="{9A92CCFD-5848-4F5B-BF6F-3EDA66123E0B}"/>
                </a:ext>
              </a:extLst>
            </p:cNvPr>
            <p:cNvSpPr txBox="1"/>
            <p:nvPr/>
          </p:nvSpPr>
          <p:spPr>
            <a:xfrm>
              <a:off x="6665894" y="2679725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T</a:t>
              </a:r>
              <a:r>
                <a:rPr lang="en-US" altLang="zh-CN" sz="200" b="1" dirty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en-US" altLang="zh-CN" b="1" dirty="0" err="1">
                  <a:solidFill>
                    <a:schemeClr val="dk1">
                      <a:lumMod val="100000"/>
                    </a:schemeClr>
                  </a:solidFill>
                </a:rPr>
                <a:t>ext</a:t>
              </a:r>
              <a:r>
                <a:rPr lang="en-US" altLang="zh-CN" b="1" dirty="0">
                  <a:solidFill>
                    <a:schemeClr val="dk1">
                      <a:lumMod val="100000"/>
                    </a:schemeClr>
                  </a:solidFill>
                </a:rPr>
                <a:t> here</a:t>
              </a:r>
              <a:endParaRPr lang="zh-CN" altLang="en-US" b="1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0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śļ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226180A-4BC1-4FBD-B011-9B95221DAE0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38345" y="2004701"/>
            <a:ext cx="9302610" cy="3254998"/>
            <a:chOff x="1438345" y="2004701"/>
            <a:chExt cx="9302610" cy="3254998"/>
          </a:xfrm>
        </p:grpSpPr>
        <p:sp>
          <p:nvSpPr>
            <p:cNvPr id="3" name="îṡlîḑê">
              <a:extLst>
                <a:ext uri="{FF2B5EF4-FFF2-40B4-BE49-F238E27FC236}">
                  <a16:creationId xmlns:a16="http://schemas.microsoft.com/office/drawing/2014/main" id="{6927D1D4-3687-452E-8286-FFB2346735BB}"/>
                </a:ext>
              </a:extLst>
            </p:cNvPr>
            <p:cNvSpPr/>
            <p:nvPr/>
          </p:nvSpPr>
          <p:spPr bwMode="auto">
            <a:xfrm>
              <a:off x="2090830" y="2175669"/>
              <a:ext cx="1436688" cy="1455738"/>
            </a:xfrm>
            <a:custGeom>
              <a:avLst/>
              <a:gdLst>
                <a:gd name="T0" fmla="*/ 0 w 15056"/>
                <a:gd name="T1" fmla="*/ 7632 h 15264"/>
                <a:gd name="T2" fmla="*/ 7528 w 15056"/>
                <a:gd name="T3" fmla="*/ 15264 h 15264"/>
                <a:gd name="T4" fmla="*/ 15056 w 15056"/>
                <a:gd name="T5" fmla="*/ 15264 h 15264"/>
                <a:gd name="T6" fmla="*/ 15056 w 15056"/>
                <a:gd name="T7" fmla="*/ 7632 h 15264"/>
                <a:gd name="T8" fmla="*/ 7528 w 15056"/>
                <a:gd name="T9" fmla="*/ 0 h 15264"/>
                <a:gd name="T10" fmla="*/ 0 w 15056"/>
                <a:gd name="T11" fmla="*/ 7632 h 15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56" h="15264">
                  <a:moveTo>
                    <a:pt x="0" y="7632"/>
                  </a:moveTo>
                  <a:cubicBezTo>
                    <a:pt x="0" y="11848"/>
                    <a:pt x="3371" y="15264"/>
                    <a:pt x="7528" y="15264"/>
                  </a:cubicBezTo>
                  <a:cubicBezTo>
                    <a:pt x="10038" y="15264"/>
                    <a:pt x="12547" y="15264"/>
                    <a:pt x="15056" y="15264"/>
                  </a:cubicBezTo>
                  <a:cubicBezTo>
                    <a:pt x="15056" y="12720"/>
                    <a:pt x="15056" y="10176"/>
                    <a:pt x="15056" y="7632"/>
                  </a:cubicBezTo>
                  <a:cubicBezTo>
                    <a:pt x="15056" y="3417"/>
                    <a:pt x="11686" y="0"/>
                    <a:pt x="7528" y="0"/>
                  </a:cubicBezTo>
                  <a:cubicBezTo>
                    <a:pt x="3371" y="0"/>
                    <a:pt x="0" y="3417"/>
                    <a:pt x="0" y="7632"/>
                  </a:cubicBezTo>
                </a:path>
              </a:pathLst>
            </a:custGeom>
            <a:solidFill>
              <a:schemeClr val="accent1"/>
            </a:solid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4" name="îŝlîďe">
              <a:extLst>
                <a:ext uri="{FF2B5EF4-FFF2-40B4-BE49-F238E27FC236}">
                  <a16:creationId xmlns:a16="http://schemas.microsoft.com/office/drawing/2014/main" id="{5365309E-0CCD-447D-B39F-2E694288CC70}"/>
                </a:ext>
              </a:extLst>
            </p:cNvPr>
            <p:cNvSpPr/>
            <p:nvPr/>
          </p:nvSpPr>
          <p:spPr bwMode="auto">
            <a:xfrm>
              <a:off x="3527518" y="3631407"/>
              <a:ext cx="1436688" cy="1457324"/>
            </a:xfrm>
            <a:custGeom>
              <a:avLst/>
              <a:gdLst>
                <a:gd name="T0" fmla="*/ 15072 w 15072"/>
                <a:gd name="T1" fmla="*/ 7640 h 15280"/>
                <a:gd name="T2" fmla="*/ 7536 w 15072"/>
                <a:gd name="T3" fmla="*/ 0 h 15280"/>
                <a:gd name="T4" fmla="*/ 0 w 15072"/>
                <a:gd name="T5" fmla="*/ 0 h 15280"/>
                <a:gd name="T6" fmla="*/ 0 w 15072"/>
                <a:gd name="T7" fmla="*/ 7640 h 15280"/>
                <a:gd name="T8" fmla="*/ 7536 w 15072"/>
                <a:gd name="T9" fmla="*/ 15280 h 15280"/>
                <a:gd name="T10" fmla="*/ 15072 w 15072"/>
                <a:gd name="T11" fmla="*/ 7640 h 15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72" h="15280">
                  <a:moveTo>
                    <a:pt x="15072" y="7640"/>
                  </a:moveTo>
                  <a:cubicBezTo>
                    <a:pt x="15072" y="3421"/>
                    <a:pt x="11698" y="0"/>
                    <a:pt x="7536" y="0"/>
                  </a:cubicBezTo>
                  <a:cubicBezTo>
                    <a:pt x="5024" y="0"/>
                    <a:pt x="2512" y="0"/>
                    <a:pt x="0" y="0"/>
                  </a:cubicBezTo>
                  <a:cubicBezTo>
                    <a:pt x="0" y="2547"/>
                    <a:pt x="0" y="5094"/>
                    <a:pt x="0" y="7640"/>
                  </a:cubicBezTo>
                  <a:cubicBezTo>
                    <a:pt x="0" y="11860"/>
                    <a:pt x="3374" y="15280"/>
                    <a:pt x="7536" y="15280"/>
                  </a:cubicBezTo>
                  <a:cubicBezTo>
                    <a:pt x="11698" y="15280"/>
                    <a:pt x="15072" y="11860"/>
                    <a:pt x="15072" y="7640"/>
                  </a:cubicBezTo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grpSp>
          <p:nvGrpSpPr>
            <p:cNvPr id="5" name="iŝ1ïḋe">
              <a:extLst>
                <a:ext uri="{FF2B5EF4-FFF2-40B4-BE49-F238E27FC236}">
                  <a16:creationId xmlns:a16="http://schemas.microsoft.com/office/drawing/2014/main" id="{423FACFB-1628-478A-A48B-A498054AF5FF}"/>
                </a:ext>
              </a:extLst>
            </p:cNvPr>
            <p:cNvGrpSpPr/>
            <p:nvPr/>
          </p:nvGrpSpPr>
          <p:grpSpPr>
            <a:xfrm>
              <a:off x="3745013" y="2004701"/>
              <a:ext cx="1871678" cy="1559598"/>
              <a:chOff x="8555121" y="1979335"/>
              <a:chExt cx="2963779" cy="1559598"/>
            </a:xfrm>
          </p:grpSpPr>
          <p:sp>
            <p:nvSpPr>
              <p:cNvPr id="17" name="ïṡḷíḑê">
                <a:extLst>
                  <a:ext uri="{FF2B5EF4-FFF2-40B4-BE49-F238E27FC236}">
                    <a16:creationId xmlns:a16="http://schemas.microsoft.com/office/drawing/2014/main" id="{9E270107-83F1-4954-9DD4-18F212688233}"/>
                  </a:ext>
                </a:extLst>
              </p:cNvPr>
              <p:cNvSpPr txBox="1"/>
              <p:nvPr/>
            </p:nvSpPr>
            <p:spPr>
              <a:xfrm>
                <a:off x="8555121" y="1979335"/>
                <a:ext cx="2963779" cy="4033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b="1"/>
                  <a:t>Text </a:t>
                </a:r>
                <a:r>
                  <a:rPr lang="en-US" altLang="zh-CN" sz="100" b="1"/>
                  <a:t> </a:t>
                </a:r>
                <a:r>
                  <a:rPr lang="en-US" altLang="zh-CN" sz="1600" b="1"/>
                  <a:t>here</a:t>
                </a:r>
                <a:endParaRPr lang="id-ID" sz="1600" b="1" dirty="0"/>
              </a:p>
            </p:txBody>
          </p:sp>
          <p:sp>
            <p:nvSpPr>
              <p:cNvPr id="18" name="ïsḷîḍè">
                <a:extLst>
                  <a:ext uri="{FF2B5EF4-FFF2-40B4-BE49-F238E27FC236}">
                    <a16:creationId xmlns:a16="http://schemas.microsoft.com/office/drawing/2014/main" id="{E0A5BF0C-61B2-40A7-AD42-E1D2F33F13A4}"/>
                  </a:ext>
                </a:extLst>
              </p:cNvPr>
              <p:cNvSpPr/>
              <p:nvPr/>
            </p:nvSpPr>
            <p:spPr bwMode="auto">
              <a:xfrm>
                <a:off x="8555121" y="2382733"/>
                <a:ext cx="2963779" cy="115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</a:t>
                </a:r>
                <a:r>
                  <a:rPr lang="en-US" altLang="zh-CN" sz="1100"/>
                  <a:t>only opt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ion </a:t>
                </a:r>
                <a:r>
                  <a:rPr lang="en-US" altLang="zh-CN" sz="1100" dirty="0"/>
                  <a:t>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6" name="îśḻiḑê">
              <a:extLst>
                <a:ext uri="{FF2B5EF4-FFF2-40B4-BE49-F238E27FC236}">
                  <a16:creationId xmlns:a16="http://schemas.microsoft.com/office/drawing/2014/main" id="{FC16D5C0-9DB9-4A7B-BE20-435BDCFA6ABB}"/>
                </a:ext>
              </a:extLst>
            </p:cNvPr>
            <p:cNvGrpSpPr/>
            <p:nvPr/>
          </p:nvGrpSpPr>
          <p:grpSpPr>
            <a:xfrm>
              <a:off x="1438345" y="3700101"/>
              <a:ext cx="1871678" cy="1559598"/>
              <a:chOff x="8555121" y="1979335"/>
              <a:chExt cx="2963779" cy="1559598"/>
            </a:xfrm>
          </p:grpSpPr>
          <p:sp>
            <p:nvSpPr>
              <p:cNvPr id="15" name="ïṥḷïde">
                <a:extLst>
                  <a:ext uri="{FF2B5EF4-FFF2-40B4-BE49-F238E27FC236}">
                    <a16:creationId xmlns:a16="http://schemas.microsoft.com/office/drawing/2014/main" id="{2746BAD9-A92F-4B1A-A3E1-1EB7FDEA4490}"/>
                  </a:ext>
                </a:extLst>
              </p:cNvPr>
              <p:cNvSpPr txBox="1"/>
              <p:nvPr/>
            </p:nvSpPr>
            <p:spPr>
              <a:xfrm>
                <a:off x="8555121" y="1979335"/>
                <a:ext cx="2963779" cy="4033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600" b="1"/>
                  <a:t>Text </a:t>
                </a:r>
                <a:r>
                  <a:rPr lang="en-US" altLang="zh-CN" sz="100" b="1"/>
                  <a:t> </a:t>
                </a:r>
                <a:r>
                  <a:rPr lang="en-US" altLang="zh-CN" sz="1600" b="1"/>
                  <a:t>here</a:t>
                </a:r>
                <a:endParaRPr lang="id-ID" sz="1600" b="1" dirty="0"/>
              </a:p>
            </p:txBody>
          </p:sp>
          <p:sp>
            <p:nvSpPr>
              <p:cNvPr id="16" name="îşḻïḋê">
                <a:extLst>
                  <a:ext uri="{FF2B5EF4-FFF2-40B4-BE49-F238E27FC236}">
                    <a16:creationId xmlns:a16="http://schemas.microsoft.com/office/drawing/2014/main" id="{D5C7AE16-79AD-4937-8B9B-A1C4B753F38D}"/>
                  </a:ext>
                </a:extLst>
              </p:cNvPr>
              <p:cNvSpPr/>
              <p:nvPr/>
            </p:nvSpPr>
            <p:spPr bwMode="auto">
              <a:xfrm>
                <a:off x="8555121" y="2382733"/>
                <a:ext cx="2963779" cy="115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</a:t>
                </a:r>
                <a:r>
                  <a:rPr lang="en-US" altLang="zh-CN" sz="1100"/>
                  <a:t>only opt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ion </a:t>
                </a:r>
                <a:r>
                  <a:rPr lang="en-US" altLang="zh-CN" sz="1100" dirty="0"/>
                  <a:t>to retain text.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" name="ïš1îḑê">
              <a:extLst>
                <a:ext uri="{FF2B5EF4-FFF2-40B4-BE49-F238E27FC236}">
                  <a16:creationId xmlns:a16="http://schemas.microsoft.com/office/drawing/2014/main" id="{8801F0F4-88E1-4A94-8408-929F68CE3E7D}"/>
                </a:ext>
              </a:extLst>
            </p:cNvPr>
            <p:cNvGrpSpPr/>
            <p:nvPr/>
          </p:nvGrpSpPr>
          <p:grpSpPr>
            <a:xfrm>
              <a:off x="6562609" y="2004701"/>
              <a:ext cx="1871678" cy="1559598"/>
              <a:chOff x="8555121" y="1979335"/>
              <a:chExt cx="2963779" cy="1559598"/>
            </a:xfrm>
          </p:grpSpPr>
          <p:sp>
            <p:nvSpPr>
              <p:cNvPr id="13" name="iśḷíďé">
                <a:extLst>
                  <a:ext uri="{FF2B5EF4-FFF2-40B4-BE49-F238E27FC236}">
                    <a16:creationId xmlns:a16="http://schemas.microsoft.com/office/drawing/2014/main" id="{EEE45615-1215-4AA4-9FF7-9BC2717E35C4}"/>
                  </a:ext>
                </a:extLst>
              </p:cNvPr>
              <p:cNvSpPr txBox="1"/>
              <p:nvPr/>
            </p:nvSpPr>
            <p:spPr>
              <a:xfrm>
                <a:off x="8555121" y="1979335"/>
                <a:ext cx="2963779" cy="4033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600" b="1"/>
                  <a:t>Text </a:t>
                </a:r>
                <a:r>
                  <a:rPr lang="en-US" altLang="zh-CN" sz="100" b="1"/>
                  <a:t> </a:t>
                </a:r>
                <a:r>
                  <a:rPr lang="en-US" altLang="zh-CN" sz="1600" b="1"/>
                  <a:t>here</a:t>
                </a:r>
                <a:endParaRPr lang="id-ID" sz="1600" b="1" dirty="0"/>
              </a:p>
            </p:txBody>
          </p:sp>
          <p:sp>
            <p:nvSpPr>
              <p:cNvPr id="14" name="işľïďé">
                <a:extLst>
                  <a:ext uri="{FF2B5EF4-FFF2-40B4-BE49-F238E27FC236}">
                    <a16:creationId xmlns:a16="http://schemas.microsoft.com/office/drawing/2014/main" id="{6D96F7DC-7459-422F-96A7-1DF01DC36436}"/>
                  </a:ext>
                </a:extLst>
              </p:cNvPr>
              <p:cNvSpPr/>
              <p:nvPr/>
            </p:nvSpPr>
            <p:spPr bwMode="auto">
              <a:xfrm>
                <a:off x="8555121" y="2382733"/>
                <a:ext cx="2963779" cy="115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</a:t>
                </a:r>
                <a:r>
                  <a:rPr lang="en-US" altLang="zh-CN" sz="1100"/>
                  <a:t>only opt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ion </a:t>
                </a:r>
                <a:r>
                  <a:rPr lang="en-US" altLang="zh-CN" sz="1100" dirty="0"/>
                  <a:t>to retain text.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iS1idé">
              <a:extLst>
                <a:ext uri="{FF2B5EF4-FFF2-40B4-BE49-F238E27FC236}">
                  <a16:creationId xmlns:a16="http://schemas.microsoft.com/office/drawing/2014/main" id="{C2DE1D44-64D1-400A-9FCC-93DDD27852EA}"/>
                </a:ext>
              </a:extLst>
            </p:cNvPr>
            <p:cNvGrpSpPr/>
            <p:nvPr/>
          </p:nvGrpSpPr>
          <p:grpSpPr>
            <a:xfrm>
              <a:off x="8869277" y="3700101"/>
              <a:ext cx="1871678" cy="1559598"/>
              <a:chOff x="8555121" y="1979335"/>
              <a:chExt cx="2963779" cy="1559598"/>
            </a:xfrm>
          </p:grpSpPr>
          <p:sp>
            <p:nvSpPr>
              <p:cNvPr id="11" name="ísľîḓé">
                <a:extLst>
                  <a:ext uri="{FF2B5EF4-FFF2-40B4-BE49-F238E27FC236}">
                    <a16:creationId xmlns:a16="http://schemas.microsoft.com/office/drawing/2014/main" id="{E5F78362-BE64-44A8-9BFB-182C7DCD19A2}"/>
                  </a:ext>
                </a:extLst>
              </p:cNvPr>
              <p:cNvSpPr txBox="1"/>
              <p:nvPr/>
            </p:nvSpPr>
            <p:spPr>
              <a:xfrm>
                <a:off x="8555121" y="1979335"/>
                <a:ext cx="2963779" cy="4033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b="1"/>
                  <a:t>Text </a:t>
                </a:r>
                <a:r>
                  <a:rPr lang="en-US" altLang="zh-CN" sz="100" b="1"/>
                  <a:t> </a:t>
                </a:r>
                <a:r>
                  <a:rPr lang="en-US" altLang="zh-CN" sz="1600" b="1"/>
                  <a:t>here</a:t>
                </a:r>
                <a:endParaRPr lang="id-ID" sz="1600" b="1" dirty="0"/>
              </a:p>
            </p:txBody>
          </p:sp>
          <p:sp>
            <p:nvSpPr>
              <p:cNvPr id="12" name="ïṧḻïḓè">
                <a:extLst>
                  <a:ext uri="{FF2B5EF4-FFF2-40B4-BE49-F238E27FC236}">
                    <a16:creationId xmlns:a16="http://schemas.microsoft.com/office/drawing/2014/main" id="{580EF070-D055-485D-8547-6D44283CE15C}"/>
                  </a:ext>
                </a:extLst>
              </p:cNvPr>
              <p:cNvSpPr/>
              <p:nvPr/>
            </p:nvSpPr>
            <p:spPr bwMode="auto">
              <a:xfrm>
                <a:off x="8555121" y="2382733"/>
                <a:ext cx="2963779" cy="115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</a:t>
                </a:r>
                <a:r>
                  <a:rPr lang="en-US" altLang="zh-CN" sz="1100"/>
                  <a:t>only opt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ion </a:t>
                </a:r>
                <a:r>
                  <a:rPr lang="en-US" altLang="zh-CN" sz="1100" dirty="0"/>
                  <a:t>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9" name="iSḷïďè">
              <a:extLst>
                <a:ext uri="{FF2B5EF4-FFF2-40B4-BE49-F238E27FC236}">
                  <a16:creationId xmlns:a16="http://schemas.microsoft.com/office/drawing/2014/main" id="{43527AAA-174C-4F14-9C29-DB4F1505602D}"/>
                </a:ext>
              </a:extLst>
            </p:cNvPr>
            <p:cNvSpPr/>
            <p:nvPr/>
          </p:nvSpPr>
          <p:spPr bwMode="auto">
            <a:xfrm>
              <a:off x="8651782" y="2174081"/>
              <a:ext cx="1436688" cy="1457326"/>
            </a:xfrm>
            <a:custGeom>
              <a:avLst/>
              <a:gdLst>
                <a:gd name="T0" fmla="*/ 15072 w 15072"/>
                <a:gd name="T1" fmla="*/ 7640 h 15280"/>
                <a:gd name="T2" fmla="*/ 7536 w 15072"/>
                <a:gd name="T3" fmla="*/ 15280 h 15280"/>
                <a:gd name="T4" fmla="*/ 0 w 15072"/>
                <a:gd name="T5" fmla="*/ 15280 h 15280"/>
                <a:gd name="T6" fmla="*/ 0 w 15072"/>
                <a:gd name="T7" fmla="*/ 7640 h 15280"/>
                <a:gd name="T8" fmla="*/ 7536 w 15072"/>
                <a:gd name="T9" fmla="*/ 0 h 15280"/>
                <a:gd name="T10" fmla="*/ 15072 w 15072"/>
                <a:gd name="T11" fmla="*/ 7640 h 15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72" h="15280">
                  <a:moveTo>
                    <a:pt x="15072" y="7640"/>
                  </a:moveTo>
                  <a:cubicBezTo>
                    <a:pt x="15072" y="11861"/>
                    <a:pt x="11698" y="15280"/>
                    <a:pt x="7536" y="15280"/>
                  </a:cubicBezTo>
                  <a:cubicBezTo>
                    <a:pt x="5024" y="15280"/>
                    <a:pt x="2512" y="15280"/>
                    <a:pt x="0" y="15280"/>
                  </a:cubicBezTo>
                  <a:cubicBezTo>
                    <a:pt x="0" y="12734"/>
                    <a:pt x="0" y="10187"/>
                    <a:pt x="0" y="7640"/>
                  </a:cubicBezTo>
                  <a:cubicBezTo>
                    <a:pt x="0" y="3421"/>
                    <a:pt x="3374" y="0"/>
                    <a:pt x="7536" y="0"/>
                  </a:cubicBezTo>
                  <a:cubicBezTo>
                    <a:pt x="11698" y="0"/>
                    <a:pt x="15072" y="3421"/>
                    <a:pt x="15072" y="7640"/>
                  </a:cubicBezTo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0" name="iṡḷiḓe">
              <a:extLst>
                <a:ext uri="{FF2B5EF4-FFF2-40B4-BE49-F238E27FC236}">
                  <a16:creationId xmlns:a16="http://schemas.microsoft.com/office/drawing/2014/main" id="{219EEFD4-88FF-4476-824D-E6F484294323}"/>
                </a:ext>
              </a:extLst>
            </p:cNvPr>
            <p:cNvSpPr/>
            <p:nvPr/>
          </p:nvSpPr>
          <p:spPr bwMode="auto">
            <a:xfrm>
              <a:off x="7213507" y="3631407"/>
              <a:ext cx="1438275" cy="1455737"/>
            </a:xfrm>
            <a:custGeom>
              <a:avLst/>
              <a:gdLst>
                <a:gd name="T0" fmla="*/ 0 w 15088"/>
                <a:gd name="T1" fmla="*/ 7648 h 15296"/>
                <a:gd name="T2" fmla="*/ 7544 w 15088"/>
                <a:gd name="T3" fmla="*/ 0 h 15296"/>
                <a:gd name="T4" fmla="*/ 15088 w 15088"/>
                <a:gd name="T5" fmla="*/ 0 h 15296"/>
                <a:gd name="T6" fmla="*/ 15088 w 15088"/>
                <a:gd name="T7" fmla="*/ 7648 h 15296"/>
                <a:gd name="T8" fmla="*/ 7544 w 15088"/>
                <a:gd name="T9" fmla="*/ 15296 h 15296"/>
                <a:gd name="T10" fmla="*/ 0 w 15088"/>
                <a:gd name="T11" fmla="*/ 7648 h 15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88" h="15296">
                  <a:moveTo>
                    <a:pt x="0" y="7648"/>
                  </a:moveTo>
                  <a:cubicBezTo>
                    <a:pt x="0" y="3425"/>
                    <a:pt x="3378" y="0"/>
                    <a:pt x="7544" y="0"/>
                  </a:cubicBezTo>
                  <a:cubicBezTo>
                    <a:pt x="10059" y="0"/>
                    <a:pt x="12574" y="0"/>
                    <a:pt x="15088" y="0"/>
                  </a:cubicBezTo>
                  <a:cubicBezTo>
                    <a:pt x="15088" y="2550"/>
                    <a:pt x="15088" y="5100"/>
                    <a:pt x="15088" y="7648"/>
                  </a:cubicBezTo>
                  <a:cubicBezTo>
                    <a:pt x="15088" y="11873"/>
                    <a:pt x="11711" y="15296"/>
                    <a:pt x="7544" y="15296"/>
                  </a:cubicBezTo>
                  <a:cubicBezTo>
                    <a:pt x="3378" y="15296"/>
                    <a:pt x="0" y="11873"/>
                    <a:pt x="0" y="7648"/>
                  </a:cubicBezTo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1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1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ṣḷíḍè">
            <a:extLst>
              <a:ext uri="{FF2B5EF4-FFF2-40B4-BE49-F238E27FC236}">
                <a16:creationId xmlns:a16="http://schemas.microsoft.com/office/drawing/2014/main" id="{2D120D9C-BBFA-4DA8-A03F-9244BF7F2143}"/>
              </a:ext>
            </a:extLst>
          </p:cNvPr>
          <p:cNvSpPr/>
          <p:nvPr/>
        </p:nvSpPr>
        <p:spPr>
          <a:xfrm>
            <a:off x="7123176" y="0"/>
            <a:ext cx="5068824" cy="6858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" name="îṩľiḑe">
            <a:extLst>
              <a:ext uri="{FF2B5EF4-FFF2-40B4-BE49-F238E27FC236}">
                <a16:creationId xmlns:a16="http://schemas.microsoft.com/office/drawing/2014/main" id="{2F718935-139E-482F-AF79-7FA0FB33AAFA}"/>
              </a:ext>
            </a:extLst>
          </p:cNvPr>
          <p:cNvGrpSpPr/>
          <p:nvPr/>
        </p:nvGrpSpPr>
        <p:grpSpPr>
          <a:xfrm>
            <a:off x="660399" y="881480"/>
            <a:ext cx="4670553" cy="2723516"/>
            <a:chOff x="660399" y="2270442"/>
            <a:chExt cx="4664077" cy="2723516"/>
          </a:xfrm>
        </p:grpSpPr>
        <p:sp>
          <p:nvSpPr>
            <p:cNvPr id="8" name="î$1ïḓê">
              <a:extLst>
                <a:ext uri="{FF2B5EF4-FFF2-40B4-BE49-F238E27FC236}">
                  <a16:creationId xmlns:a16="http://schemas.microsoft.com/office/drawing/2014/main" id="{1DF3225C-11AD-4E5D-97A7-709FA0151B1E}"/>
                </a:ext>
              </a:extLst>
            </p:cNvPr>
            <p:cNvSpPr txBox="1"/>
            <p:nvPr/>
          </p:nvSpPr>
          <p:spPr>
            <a:xfrm>
              <a:off x="660401" y="2623722"/>
              <a:ext cx="4664075" cy="1062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Fonts Ma</a:t>
              </a:r>
              <a:r>
                <a:rPr kumimoji="0" lang="en-US" sz="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ke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Reading More Fluent.</a:t>
              </a:r>
            </a:p>
          </p:txBody>
        </p:sp>
        <p:sp>
          <p:nvSpPr>
            <p:cNvPr id="9" name="iś1ïdé">
              <a:extLst>
                <a:ext uri="{FF2B5EF4-FFF2-40B4-BE49-F238E27FC236}">
                  <a16:creationId xmlns:a16="http://schemas.microsoft.com/office/drawing/2014/main" id="{BCAFAF3E-C76D-44D6-B770-056C31FCBBD2}"/>
                </a:ext>
              </a:extLst>
            </p:cNvPr>
            <p:cNvSpPr/>
            <p:nvPr/>
          </p:nvSpPr>
          <p:spPr bwMode="auto">
            <a:xfrm>
              <a:off x="660400" y="2270442"/>
              <a:ext cx="4664075" cy="35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u="sng" dirty="0" err="1">
                  <a:solidFill>
                    <a:schemeClr val="accent1"/>
                  </a:solidFill>
                </a:rPr>
                <a:t>Supportin</a:t>
              </a:r>
              <a:r>
                <a:rPr lang="en-US" altLang="zh-CN" sz="100" u="sng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0" u="sng" dirty="0">
                  <a:solidFill>
                    <a:schemeClr val="accent1"/>
                  </a:solidFill>
                </a:rPr>
                <a:t>g text here. </a:t>
              </a:r>
            </a:p>
          </p:txBody>
        </p:sp>
        <p:sp>
          <p:nvSpPr>
            <p:cNvPr id="10" name="isľiďe">
              <a:extLst>
                <a:ext uri="{FF2B5EF4-FFF2-40B4-BE49-F238E27FC236}">
                  <a16:creationId xmlns:a16="http://schemas.microsoft.com/office/drawing/2014/main" id="{0E454866-D8BA-4346-9728-1518299E8FB4}"/>
                </a:ext>
              </a:extLst>
            </p:cNvPr>
            <p:cNvSpPr txBox="1"/>
            <p:nvPr/>
          </p:nvSpPr>
          <p:spPr>
            <a:xfrm>
              <a:off x="660399" y="3686366"/>
              <a:ext cx="4664075" cy="13075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 lvl="0">
                <a:lnSpc>
                  <a:spcPct val="150000"/>
                </a:lnSpc>
                <a:buSzPct val="25000"/>
                <a:defRPr/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</a:t>
              </a:r>
              <a:r>
                <a:rPr lang="en-US" sz="100" dirty="0"/>
                <a:t> </a:t>
              </a:r>
              <a:r>
                <a:rPr lang="en-US" sz="1200" dirty="0" err="1"/>
                <a:t>enient</a:t>
              </a:r>
              <a:r>
                <a:rPr lang="en-US" sz="1200" dirty="0"/>
                <a:t>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200" dirty="0"/>
                <a:t>……</a:t>
              </a:r>
              <a:endParaRPr lang="en-US" sz="1200" dirty="0"/>
            </a:p>
          </p:txBody>
        </p:sp>
      </p:grpSp>
      <p:cxnSp>
        <p:nvCxnSpPr>
          <p:cNvPr id="6" name="îṥ1ïḋe">
            <a:extLst>
              <a:ext uri="{FF2B5EF4-FFF2-40B4-BE49-F238E27FC236}">
                <a16:creationId xmlns:a16="http://schemas.microsoft.com/office/drawing/2014/main" id="{85130143-6C8E-43C0-BB54-1406D85399D0}"/>
              </a:ext>
            </a:extLst>
          </p:cNvPr>
          <p:cNvCxnSpPr/>
          <p:nvPr/>
        </p:nvCxnSpPr>
        <p:spPr>
          <a:xfrm>
            <a:off x="660400" y="2250350"/>
            <a:ext cx="4579112" cy="0"/>
          </a:xfrm>
          <a:prstGeom prst="line">
            <a:avLst/>
          </a:prstGeom>
          <a:ln w="31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îšļiḋè" descr="iBQAAB+LCAAAAAAABADFll1v2jAUhv+L190xZDvf3LVlVLvoigTazcRFRgx4ygdyglRU9b/PcUM5LiGNQUsUCeGTc5L3vOcB+wXd8AiNEEEDdFPst0x+nyWhKMY8XIswecwiFst7U5FtmSg4y9Ho90tVREHRrzDesSprL+OPPOXJLlFhNMJDLEPhMwgRrIJjtuRJGI/5mhfy2TLyI58ysWRpUSUWYscGqFo4ZBhQC3tu9YndAXoQ2W6rengdHKRZQNp9FmcCSKsedUi1QerTasWXbL5hCVNV8tacp8VtGs02YXRo5E7w9aZIWZ5Xgac/f9myAGUjRxaqR6r0Xb6RD/8ymXwPnMD2pM5a0U570e5Vor/JiFMn266XPaHldU62B9kpBE/Xp7oR/orqq31QfZdlMQvT0/I3BurKg+4ZpK7OIAEMUiCN4PbzJKRDCrFz73kYjlOTTQ1kWz1zqAm3jUHUyh1zErV6t3sUPR1F37WO2iyozTOYqd8riprsoL1siq9FkZigOPbL65xwSoxR1MqpOYpavdU9ihYevv8jqk+Aog212QYzdXpFUZPtGsj2ekZRE+4bo6iVB+YoyvqFVMjTSL4MHhgt+Bt9EGHEJUxVnjpkSuDEXne3dFWwVUU4mrFllkYNWU6ZVRNX28Y0lGdaVjCRqzsflIC7B6fRhMfl+fc2Xcfl1u+pacnJbdlPmVs29+aBChG0eD09Kx/fr7WiKe4jbQGOy/D/as6ewVA+IHM01DM3WpmUazbXWFm+v7WTjQvYIb0GPYJbsUfoGU+CDuCjDZYF0BjVjK65v0Q4IsscQmKbO96ewtaWNi5gi/ZVFHrtKAzOeCJPqP8fQ6vBMyVAb0dX3WsmnJNjjiIlF9jenkUDXz9ZwT7da3ikdiseqXtup7A64NFu2km0LZHa2krzrY9MOCfvAh79C2xvz6OBr5+sFvL6B9VW982IFAAA">
            <a:extLst>
              <a:ext uri="{FF2B5EF4-FFF2-40B4-BE49-F238E27FC236}">
                <a16:creationId xmlns:a16="http://schemas.microsoft.com/office/drawing/2014/main" id="{7EC0F535-BB1B-4C2D-8CF8-1231320BAD35}"/>
              </a:ext>
            </a:extLst>
          </p:cNvPr>
          <p:cNvGrpSpPr>
            <a:grpSpLocks noChangeAspect="1"/>
          </p:cNvGrpSpPr>
          <p:nvPr/>
        </p:nvGrpSpPr>
        <p:grpSpPr>
          <a:xfrm>
            <a:off x="926659" y="4115282"/>
            <a:ext cx="3503632" cy="1647722"/>
            <a:chOff x="3119417" y="1311378"/>
            <a:chExt cx="9005608" cy="4235244"/>
          </a:xfrm>
        </p:grpSpPr>
        <p:sp>
          <p:nvSpPr>
            <p:cNvPr id="12" name="ïşḷîḑé">
              <a:extLst>
                <a:ext uri="{FF2B5EF4-FFF2-40B4-BE49-F238E27FC236}">
                  <a16:creationId xmlns:a16="http://schemas.microsoft.com/office/drawing/2014/main" id="{C56F1D9C-0706-416C-A3BE-4DBD0B845B2E}"/>
                </a:ext>
              </a:extLst>
            </p:cNvPr>
            <p:cNvSpPr/>
            <p:nvPr/>
          </p:nvSpPr>
          <p:spPr bwMode="auto">
            <a:xfrm>
              <a:off x="3119417" y="1311378"/>
              <a:ext cx="2130381" cy="2126127"/>
            </a:xfrm>
            <a:custGeom>
              <a:avLst/>
              <a:gdLst>
                <a:gd name="T0" fmla="*/ 240 w 240"/>
                <a:gd name="T1" fmla="*/ 240 h 240"/>
                <a:gd name="T2" fmla="*/ 120 w 240"/>
                <a:gd name="T3" fmla="*/ 240 h 240"/>
                <a:gd name="T4" fmla="*/ 0 w 240"/>
                <a:gd name="T5" fmla="*/ 120 h 240"/>
                <a:gd name="T6" fmla="*/ 0 w 240"/>
                <a:gd name="T7" fmla="*/ 120 h 240"/>
                <a:gd name="T8" fmla="*/ 120 w 240"/>
                <a:gd name="T9" fmla="*/ 0 h 240"/>
                <a:gd name="T10" fmla="*/ 120 w 240"/>
                <a:gd name="T11" fmla="*/ 0 h 240"/>
                <a:gd name="T12" fmla="*/ 240 w 240"/>
                <a:gd name="T13" fmla="*/ 120 h 240"/>
                <a:gd name="T14" fmla="*/ 240 w 240"/>
                <a:gd name="T1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53" y="240"/>
                    <a:pt x="0" y="186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3"/>
                    <a:pt x="53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86" y="0"/>
                    <a:pt x="240" y="53"/>
                    <a:pt x="240" y="120"/>
                  </a:cubicBezTo>
                  <a:lnTo>
                    <a:pt x="240" y="2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lt2">
                    <a:lumMod val="95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lt2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ïš1iḋè">
              <a:extLst>
                <a:ext uri="{FF2B5EF4-FFF2-40B4-BE49-F238E27FC236}">
                  <a16:creationId xmlns:a16="http://schemas.microsoft.com/office/drawing/2014/main" id="{30401C37-9E7B-4E2E-B89F-F59503864AB7}"/>
                </a:ext>
              </a:extLst>
            </p:cNvPr>
            <p:cNvSpPr/>
            <p:nvPr/>
          </p:nvSpPr>
          <p:spPr bwMode="auto">
            <a:xfrm>
              <a:off x="3315021" y="3624604"/>
              <a:ext cx="1934777" cy="1922018"/>
            </a:xfrm>
            <a:custGeom>
              <a:avLst/>
              <a:gdLst>
                <a:gd name="T0" fmla="*/ 109 w 218"/>
                <a:gd name="T1" fmla="*/ 217 h 217"/>
                <a:gd name="T2" fmla="*/ 109 w 218"/>
                <a:gd name="T3" fmla="*/ 217 h 217"/>
                <a:gd name="T4" fmla="*/ 218 w 218"/>
                <a:gd name="T5" fmla="*/ 109 h 217"/>
                <a:gd name="T6" fmla="*/ 218 w 218"/>
                <a:gd name="T7" fmla="*/ 0 h 217"/>
                <a:gd name="T8" fmla="*/ 109 w 218"/>
                <a:gd name="T9" fmla="*/ 0 h 217"/>
                <a:gd name="T10" fmla="*/ 0 w 218"/>
                <a:gd name="T11" fmla="*/ 109 h 217"/>
                <a:gd name="T12" fmla="*/ 0 w 218"/>
                <a:gd name="T13" fmla="*/ 109 h 217"/>
                <a:gd name="T14" fmla="*/ 109 w 218"/>
                <a:gd name="T1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7">
                  <a:moveTo>
                    <a:pt x="109" y="217"/>
                  </a:moveTo>
                  <a:cubicBezTo>
                    <a:pt x="109" y="217"/>
                    <a:pt x="109" y="217"/>
                    <a:pt x="109" y="217"/>
                  </a:cubicBezTo>
                  <a:cubicBezTo>
                    <a:pt x="169" y="217"/>
                    <a:pt x="218" y="169"/>
                    <a:pt x="218" y="10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7"/>
                    <a:pt x="109" y="2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lt2">
                    <a:lumMod val="95000"/>
                  </a:schemeClr>
                </a:gs>
                <a:gs pos="26923">
                  <a:schemeClr val="accent1">
                    <a:lumMod val="100000"/>
                  </a:schemeClr>
                </a:gs>
                <a:gs pos="27023">
                  <a:schemeClr val="lt2">
                    <a:lumMod val="9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ïşļiḋè">
              <a:extLst>
                <a:ext uri="{FF2B5EF4-FFF2-40B4-BE49-F238E27FC236}">
                  <a16:creationId xmlns:a16="http://schemas.microsoft.com/office/drawing/2014/main" id="{B4496C18-1AED-4952-9256-BB6A2A4EF921}"/>
                </a:ext>
              </a:extLst>
            </p:cNvPr>
            <p:cNvSpPr/>
            <p:nvPr/>
          </p:nvSpPr>
          <p:spPr bwMode="auto">
            <a:xfrm>
              <a:off x="5436897" y="3624604"/>
              <a:ext cx="1926272" cy="192201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217 h 217"/>
                <a:gd name="T4" fmla="*/ 217 w 217"/>
                <a:gd name="T5" fmla="*/ 109 h 217"/>
                <a:gd name="T6" fmla="*/ 217 w 217"/>
                <a:gd name="T7" fmla="*/ 109 h 217"/>
                <a:gd name="T8" fmla="*/ 108 w 217"/>
                <a:gd name="T9" fmla="*/ 0 h 217"/>
                <a:gd name="T10" fmla="*/ 0 w 217"/>
                <a:gd name="T11" fmla="*/ 0 h 217"/>
                <a:gd name="T12" fmla="*/ 0 w 217"/>
                <a:gd name="T13" fmla="*/ 109 h 217"/>
                <a:gd name="T14" fmla="*/ 108 w 217"/>
                <a:gd name="T1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17">
                  <a:moveTo>
                    <a:pt x="108" y="217"/>
                  </a:moveTo>
                  <a:cubicBezTo>
                    <a:pt x="108" y="217"/>
                    <a:pt x="108" y="217"/>
                    <a:pt x="108" y="217"/>
                  </a:cubicBezTo>
                  <a:cubicBezTo>
                    <a:pt x="168" y="217"/>
                    <a:pt x="217" y="169"/>
                    <a:pt x="217" y="109"/>
                  </a:cubicBezTo>
                  <a:cubicBezTo>
                    <a:pt x="217" y="109"/>
                    <a:pt x="217" y="109"/>
                    <a:pt x="217" y="109"/>
                  </a:cubicBezTo>
                  <a:cubicBezTo>
                    <a:pt x="217" y="49"/>
                    <a:pt x="168" y="0"/>
                    <a:pt x="1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8" y="217"/>
                    <a:pt x="108" y="2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lt2">
                    <a:lumMod val="85000"/>
                  </a:schemeClr>
                </a:gs>
                <a:gs pos="76923">
                  <a:schemeClr val="accent1">
                    <a:lumMod val="100000"/>
                  </a:schemeClr>
                </a:gs>
                <a:gs pos="77023">
                  <a:schemeClr val="lt2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iṡľíḑe">
              <a:extLst>
                <a:ext uri="{FF2B5EF4-FFF2-40B4-BE49-F238E27FC236}">
                  <a16:creationId xmlns:a16="http://schemas.microsoft.com/office/drawing/2014/main" id="{2624E717-7927-4CF9-B970-CD2B70A106DC}"/>
                </a:ext>
              </a:extLst>
            </p:cNvPr>
            <p:cNvSpPr/>
            <p:nvPr/>
          </p:nvSpPr>
          <p:spPr bwMode="auto">
            <a:xfrm>
              <a:off x="5436897" y="1932207"/>
              <a:ext cx="1518056" cy="1522307"/>
            </a:xfrm>
            <a:custGeom>
              <a:avLst/>
              <a:gdLst>
                <a:gd name="T0" fmla="*/ 0 w 171"/>
                <a:gd name="T1" fmla="*/ 172 h 172"/>
                <a:gd name="T2" fmla="*/ 85 w 171"/>
                <a:gd name="T3" fmla="*/ 172 h 172"/>
                <a:gd name="T4" fmla="*/ 171 w 171"/>
                <a:gd name="T5" fmla="*/ 86 h 172"/>
                <a:gd name="T6" fmla="*/ 171 w 171"/>
                <a:gd name="T7" fmla="*/ 86 h 172"/>
                <a:gd name="T8" fmla="*/ 85 w 171"/>
                <a:gd name="T9" fmla="*/ 0 h 172"/>
                <a:gd name="T10" fmla="*/ 85 w 171"/>
                <a:gd name="T11" fmla="*/ 0 h 172"/>
                <a:gd name="T12" fmla="*/ 0 w 171"/>
                <a:gd name="T13" fmla="*/ 86 h 172"/>
                <a:gd name="T14" fmla="*/ 0 w 171"/>
                <a:gd name="T1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72">
                  <a:moveTo>
                    <a:pt x="0" y="172"/>
                  </a:moveTo>
                  <a:cubicBezTo>
                    <a:pt x="85" y="172"/>
                    <a:pt x="85" y="172"/>
                    <a:pt x="85" y="172"/>
                  </a:cubicBezTo>
                  <a:cubicBezTo>
                    <a:pt x="133" y="172"/>
                    <a:pt x="171" y="133"/>
                    <a:pt x="171" y="86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1" y="39"/>
                    <a:pt x="133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38" y="0"/>
                    <a:pt x="0" y="39"/>
                    <a:pt x="0" y="86"/>
                  </a:cubicBezTo>
                  <a:lnTo>
                    <a:pt x="0" y="1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lt2">
                    <a:lumMod val="85000"/>
                  </a:schemeClr>
                </a:gs>
                <a:gs pos="30769">
                  <a:schemeClr val="accent1">
                    <a:lumMod val="100000"/>
                  </a:schemeClr>
                </a:gs>
                <a:gs pos="30869">
                  <a:schemeClr val="lt2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ïŝ1ïdê">
              <a:extLst>
                <a:ext uri="{FF2B5EF4-FFF2-40B4-BE49-F238E27FC236}">
                  <a16:creationId xmlns:a16="http://schemas.microsoft.com/office/drawing/2014/main" id="{742AB593-7020-4825-9B81-09C1CE122CAC}"/>
                </a:ext>
              </a:extLst>
            </p:cNvPr>
            <p:cNvSpPr txBox="1"/>
            <p:nvPr/>
          </p:nvSpPr>
          <p:spPr>
            <a:xfrm>
              <a:off x="3686416" y="2266635"/>
              <a:ext cx="996386" cy="42561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 dirty="0">
                  <a:solidFill>
                    <a:schemeClr val="bg1">
                      <a:alpha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52%</a:t>
              </a:r>
            </a:p>
          </p:txBody>
        </p:sp>
        <p:sp>
          <p:nvSpPr>
            <p:cNvPr id="17" name="íšḻîďe">
              <a:extLst>
                <a:ext uri="{FF2B5EF4-FFF2-40B4-BE49-F238E27FC236}">
                  <a16:creationId xmlns:a16="http://schemas.microsoft.com/office/drawing/2014/main" id="{BECD0CA0-3642-4E63-A8D9-BC5AFAC3B7CE}"/>
                </a:ext>
              </a:extLst>
            </p:cNvPr>
            <p:cNvSpPr txBox="1"/>
            <p:nvPr/>
          </p:nvSpPr>
          <p:spPr>
            <a:xfrm>
              <a:off x="3784216" y="4477806"/>
              <a:ext cx="996386" cy="42561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>
                      <a:alpha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27%</a:t>
              </a:r>
              <a:endParaRPr lang="en-US" altLang="zh-CN" sz="3600" b="1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ïṡľïḋe">
              <a:extLst>
                <a:ext uri="{FF2B5EF4-FFF2-40B4-BE49-F238E27FC236}">
                  <a16:creationId xmlns:a16="http://schemas.microsoft.com/office/drawing/2014/main" id="{35F11A3C-4870-4E4B-A64F-4456365842CD}"/>
                </a:ext>
              </a:extLst>
            </p:cNvPr>
            <p:cNvSpPr txBox="1"/>
            <p:nvPr/>
          </p:nvSpPr>
          <p:spPr>
            <a:xfrm>
              <a:off x="5901841" y="4477806"/>
              <a:ext cx="996386" cy="42561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>
                      <a:alpha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77%</a:t>
              </a:r>
              <a:endParaRPr lang="en-US" altLang="zh-CN" sz="3600" b="1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iṥlîďe">
              <a:extLst>
                <a:ext uri="{FF2B5EF4-FFF2-40B4-BE49-F238E27FC236}">
                  <a16:creationId xmlns:a16="http://schemas.microsoft.com/office/drawing/2014/main" id="{52AB7BBB-B090-49BD-AEAF-E532FD818A0A}"/>
                </a:ext>
              </a:extLst>
            </p:cNvPr>
            <p:cNvSpPr txBox="1"/>
            <p:nvPr/>
          </p:nvSpPr>
          <p:spPr>
            <a:xfrm>
              <a:off x="5871459" y="2623150"/>
              <a:ext cx="648935" cy="277201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>
                      <a:alpha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31%</a:t>
              </a:r>
              <a:endParaRPr lang="en-US" altLang="zh-CN" sz="3600" b="1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îṣļídê">
              <a:extLst>
                <a:ext uri="{FF2B5EF4-FFF2-40B4-BE49-F238E27FC236}">
                  <a16:creationId xmlns:a16="http://schemas.microsoft.com/office/drawing/2014/main" id="{7B892AB9-707C-4431-863F-460BD8C436EB}"/>
                </a:ext>
              </a:extLst>
            </p:cNvPr>
            <p:cNvSpPr txBox="1"/>
            <p:nvPr/>
          </p:nvSpPr>
          <p:spPr>
            <a:xfrm>
              <a:off x="7797728" y="1823713"/>
              <a:ext cx="4327297" cy="1188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100" b="1" i="1" dirty="0">
                  <a:solidFill>
                    <a:schemeClr val="tx2"/>
                  </a:solidFill>
                </a:rPr>
                <a:t>Text here</a:t>
              </a:r>
            </a:p>
          </p:txBody>
        </p:sp>
        <p:sp>
          <p:nvSpPr>
            <p:cNvPr id="21" name="iṩľîḑê">
              <a:extLst>
                <a:ext uri="{FF2B5EF4-FFF2-40B4-BE49-F238E27FC236}">
                  <a16:creationId xmlns:a16="http://schemas.microsoft.com/office/drawing/2014/main" id="{31D4EF39-FFA5-4067-92FF-E957B040FE91}"/>
                </a:ext>
              </a:extLst>
            </p:cNvPr>
            <p:cNvSpPr/>
            <p:nvPr/>
          </p:nvSpPr>
          <p:spPr>
            <a:xfrm>
              <a:off x="7797728" y="2417860"/>
              <a:ext cx="4327297" cy="83879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altLang="zh-CN" sz="1200" i="1" dirty="0">
                  <a:solidFill>
                    <a:schemeClr val="tx2"/>
                  </a:solidFill>
                </a:rPr>
                <a:t>Supporting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68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íṡḻîdê">
            <a:extLst>
              <a:ext uri="{FF2B5EF4-FFF2-40B4-BE49-F238E27FC236}">
                <a16:creationId xmlns:a16="http://schemas.microsoft.com/office/drawing/2014/main" id="{12FFC7D9-FAD0-441B-93CC-8FF130A8D548}"/>
              </a:ext>
            </a:extLst>
          </p:cNvPr>
          <p:cNvSpPr/>
          <p:nvPr/>
        </p:nvSpPr>
        <p:spPr bwMode="auto">
          <a:xfrm>
            <a:off x="3911396" y="2320132"/>
            <a:ext cx="2538413" cy="2217737"/>
          </a:xfrm>
          <a:custGeom>
            <a:avLst/>
            <a:gdLst>
              <a:gd name="T0" fmla="*/ 4140 w 26630"/>
              <a:gd name="T1" fmla="*/ 4140 h 23273"/>
              <a:gd name="T2" fmla="*/ 19133 w 26630"/>
              <a:gd name="T3" fmla="*/ 4140 h 23273"/>
              <a:gd name="T4" fmla="*/ 26630 w 26630"/>
              <a:gd name="T5" fmla="*/ 11637 h 23273"/>
              <a:gd name="T6" fmla="*/ 19133 w 26630"/>
              <a:gd name="T7" fmla="*/ 19133 h 23273"/>
              <a:gd name="T8" fmla="*/ 4140 w 26630"/>
              <a:gd name="T9" fmla="*/ 19133 h 23273"/>
              <a:gd name="T10" fmla="*/ 4140 w 26630"/>
              <a:gd name="T11" fmla="*/ 4140 h 2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30" h="23273">
                <a:moveTo>
                  <a:pt x="4140" y="4140"/>
                </a:moveTo>
                <a:cubicBezTo>
                  <a:pt x="8281" y="0"/>
                  <a:pt x="14993" y="0"/>
                  <a:pt x="19133" y="4140"/>
                </a:cubicBezTo>
                <a:cubicBezTo>
                  <a:pt x="21632" y="6639"/>
                  <a:pt x="24131" y="9138"/>
                  <a:pt x="26630" y="11637"/>
                </a:cubicBezTo>
                <a:cubicBezTo>
                  <a:pt x="24131" y="14135"/>
                  <a:pt x="21632" y="16634"/>
                  <a:pt x="19133" y="19133"/>
                </a:cubicBezTo>
                <a:cubicBezTo>
                  <a:pt x="14993" y="23273"/>
                  <a:pt x="8281" y="23273"/>
                  <a:pt x="4140" y="19133"/>
                </a:cubicBezTo>
                <a:cubicBezTo>
                  <a:pt x="0" y="14993"/>
                  <a:pt x="0" y="8280"/>
                  <a:pt x="4140" y="4140"/>
                </a:cubicBezTo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…text</a:t>
            </a:r>
            <a:endParaRPr lang="zh-CN" altLang="en-US" sz="2400" dirty="0">
              <a:solidFill>
                <a:schemeClr val="lt1"/>
              </a:solidFill>
            </a:endParaRPr>
          </a:p>
        </p:txBody>
      </p:sp>
      <p:sp>
        <p:nvSpPr>
          <p:cNvPr id="92" name="ïś1íḋe">
            <a:extLst>
              <a:ext uri="{FF2B5EF4-FFF2-40B4-BE49-F238E27FC236}">
                <a16:creationId xmlns:a16="http://schemas.microsoft.com/office/drawing/2014/main" id="{DA6BAE40-1C81-4C9F-897C-50911FCB7261}"/>
              </a:ext>
            </a:extLst>
          </p:cNvPr>
          <p:cNvSpPr/>
          <p:nvPr/>
        </p:nvSpPr>
        <p:spPr>
          <a:xfrm rot="13500000" flipH="1">
            <a:off x="5783698" y="1628883"/>
            <a:ext cx="1416858" cy="1416858"/>
          </a:xfrm>
          <a:prstGeom prst="teardrop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90" name="ïśḻïḍé">
            <a:extLst>
              <a:ext uri="{FF2B5EF4-FFF2-40B4-BE49-F238E27FC236}">
                <a16:creationId xmlns:a16="http://schemas.microsoft.com/office/drawing/2014/main" id="{D5E768BE-2357-40B8-8626-172C754FB01F}"/>
              </a:ext>
            </a:extLst>
          </p:cNvPr>
          <p:cNvSpPr/>
          <p:nvPr/>
        </p:nvSpPr>
        <p:spPr>
          <a:xfrm rot="18900000" flipH="1">
            <a:off x="6863746" y="2720571"/>
            <a:ext cx="1416858" cy="1416858"/>
          </a:xfrm>
          <a:prstGeom prst="teardrop">
            <a:avLst/>
          </a:prstGeo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88" name="išḷiḑé">
            <a:extLst>
              <a:ext uri="{FF2B5EF4-FFF2-40B4-BE49-F238E27FC236}">
                <a16:creationId xmlns:a16="http://schemas.microsoft.com/office/drawing/2014/main" id="{AF7DDE73-37C2-41CF-A7E3-022E1D92CD79}"/>
              </a:ext>
            </a:extLst>
          </p:cNvPr>
          <p:cNvSpPr/>
          <p:nvPr/>
        </p:nvSpPr>
        <p:spPr>
          <a:xfrm rot="8100000" flipH="1" flipV="1">
            <a:off x="5783698" y="3812259"/>
            <a:ext cx="1416858" cy="1416858"/>
          </a:xfrm>
          <a:prstGeom prst="teardrop">
            <a:avLst/>
          </a:prstGeom>
          <a:blipFill dpi="0" rotWithShape="0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76" name="î$ḷîḍè">
            <a:extLst>
              <a:ext uri="{FF2B5EF4-FFF2-40B4-BE49-F238E27FC236}">
                <a16:creationId xmlns:a16="http://schemas.microsoft.com/office/drawing/2014/main" id="{00270FAC-6A00-42C2-8871-303047585122}"/>
              </a:ext>
            </a:extLst>
          </p:cNvPr>
          <p:cNvGrpSpPr/>
          <p:nvPr/>
        </p:nvGrpSpPr>
        <p:grpSpPr>
          <a:xfrm>
            <a:off x="7493997" y="1613084"/>
            <a:ext cx="1862718" cy="878872"/>
            <a:chOff x="5875776" y="1130300"/>
            <a:chExt cx="1763279" cy="878872"/>
          </a:xfrm>
        </p:grpSpPr>
        <p:sp>
          <p:nvSpPr>
            <p:cNvPr id="86" name="íšḷïḋè">
              <a:extLst>
                <a:ext uri="{FF2B5EF4-FFF2-40B4-BE49-F238E27FC236}">
                  <a16:creationId xmlns:a16="http://schemas.microsoft.com/office/drawing/2014/main" id="{DC861123-293B-4DA5-A25F-6269604D33AA}"/>
                </a:ext>
              </a:extLst>
            </p:cNvPr>
            <p:cNvSpPr/>
            <p:nvPr/>
          </p:nvSpPr>
          <p:spPr bwMode="auto">
            <a:xfrm>
              <a:off x="5875776" y="1130300"/>
              <a:ext cx="1763279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/>
              <a:r>
                <a:rPr lang="en-US" altLang="zh-CN" sz="1600" b="1" kern="0"/>
                <a:t>Text here</a:t>
              </a:r>
              <a:endParaRPr lang="zh-CN" altLang="en-US" sz="1600" b="1" kern="0" dirty="0"/>
            </a:p>
          </p:txBody>
        </p:sp>
        <p:sp>
          <p:nvSpPr>
            <p:cNvPr id="87" name="íşļîḑê">
              <a:extLst>
                <a:ext uri="{FF2B5EF4-FFF2-40B4-BE49-F238E27FC236}">
                  <a16:creationId xmlns:a16="http://schemas.microsoft.com/office/drawing/2014/main" id="{1B1BA2CB-116B-44B5-B857-A8CB2F9A0330}"/>
                </a:ext>
              </a:extLst>
            </p:cNvPr>
            <p:cNvSpPr/>
            <p:nvPr/>
          </p:nvSpPr>
          <p:spPr>
            <a:xfrm>
              <a:off x="5875776" y="1522414"/>
              <a:ext cx="1763279" cy="486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r>
                <a:rPr lang="en-US" altLang="zh-CN" sz="1000">
                  <a:solidFill>
                    <a:schemeClr val="tx1"/>
                  </a:solidFill>
                </a:rPr>
                <a:t>……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ïṣ1íďè">
            <a:extLst>
              <a:ext uri="{FF2B5EF4-FFF2-40B4-BE49-F238E27FC236}">
                <a16:creationId xmlns:a16="http://schemas.microsoft.com/office/drawing/2014/main" id="{DE015F2A-3739-4DE9-AD68-3BB6FFDBBB75}"/>
              </a:ext>
            </a:extLst>
          </p:cNvPr>
          <p:cNvGrpSpPr/>
          <p:nvPr/>
        </p:nvGrpSpPr>
        <p:grpSpPr>
          <a:xfrm>
            <a:off x="8634953" y="2989564"/>
            <a:ext cx="1862718" cy="878872"/>
            <a:chOff x="5875776" y="1130300"/>
            <a:chExt cx="1763279" cy="878872"/>
          </a:xfrm>
        </p:grpSpPr>
        <p:sp>
          <p:nvSpPr>
            <p:cNvPr id="84" name="ïŝľidê">
              <a:extLst>
                <a:ext uri="{FF2B5EF4-FFF2-40B4-BE49-F238E27FC236}">
                  <a16:creationId xmlns:a16="http://schemas.microsoft.com/office/drawing/2014/main" id="{61AF17EA-75FE-4536-B500-7BC3C0BDA0ED}"/>
                </a:ext>
              </a:extLst>
            </p:cNvPr>
            <p:cNvSpPr/>
            <p:nvPr/>
          </p:nvSpPr>
          <p:spPr bwMode="auto">
            <a:xfrm>
              <a:off x="5875776" y="1130300"/>
              <a:ext cx="1763279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/>
              <a:r>
                <a:rPr lang="en-US" altLang="zh-CN" sz="1600" b="1" kern="0"/>
                <a:t>Text here</a:t>
              </a:r>
              <a:endParaRPr lang="zh-CN" altLang="en-US" sz="1600" b="1" kern="0" dirty="0"/>
            </a:p>
          </p:txBody>
        </p:sp>
        <p:sp>
          <p:nvSpPr>
            <p:cNvPr id="85" name="îṡḷíďê">
              <a:extLst>
                <a:ext uri="{FF2B5EF4-FFF2-40B4-BE49-F238E27FC236}">
                  <a16:creationId xmlns:a16="http://schemas.microsoft.com/office/drawing/2014/main" id="{F9C92EFE-941E-479D-A777-9D0291057182}"/>
                </a:ext>
              </a:extLst>
            </p:cNvPr>
            <p:cNvSpPr/>
            <p:nvPr/>
          </p:nvSpPr>
          <p:spPr>
            <a:xfrm>
              <a:off x="5875776" y="1522414"/>
              <a:ext cx="1763279" cy="486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000">
                  <a:solidFill>
                    <a:schemeClr val="tx1"/>
                  </a:solidFill>
                </a:rPr>
                <a:t>Supporting </a:t>
              </a:r>
              <a:r>
                <a:rPr lang="en-US" altLang="zh-CN" sz="1000" dirty="0">
                  <a:solidFill>
                    <a:schemeClr val="tx1"/>
                  </a:solidFill>
                </a:rPr>
                <a:t>text here.</a:t>
              </a:r>
            </a:p>
            <a:p>
              <a:pPr lvl="0"/>
              <a:r>
                <a:rPr lang="en-US" altLang="zh-CN" sz="1000" dirty="0">
                  <a:solidFill>
                    <a:schemeClr val="tx1"/>
                  </a:solidFill>
                </a:rPr>
                <a:t>……</a:t>
              </a:r>
            </a:p>
          </p:txBody>
        </p:sp>
      </p:grpSp>
      <p:grpSp>
        <p:nvGrpSpPr>
          <p:cNvPr id="78" name="i$ḻîdè">
            <a:extLst>
              <a:ext uri="{FF2B5EF4-FFF2-40B4-BE49-F238E27FC236}">
                <a16:creationId xmlns:a16="http://schemas.microsoft.com/office/drawing/2014/main" id="{72B1D76A-1F27-4B6B-8AED-614909897364}"/>
              </a:ext>
            </a:extLst>
          </p:cNvPr>
          <p:cNvGrpSpPr/>
          <p:nvPr/>
        </p:nvGrpSpPr>
        <p:grpSpPr>
          <a:xfrm>
            <a:off x="7493997" y="4366044"/>
            <a:ext cx="1862718" cy="878872"/>
            <a:chOff x="5875776" y="1130300"/>
            <a:chExt cx="1763279" cy="878872"/>
          </a:xfrm>
        </p:grpSpPr>
        <p:sp>
          <p:nvSpPr>
            <p:cNvPr id="82" name="íš1íḑè">
              <a:extLst>
                <a:ext uri="{FF2B5EF4-FFF2-40B4-BE49-F238E27FC236}">
                  <a16:creationId xmlns:a16="http://schemas.microsoft.com/office/drawing/2014/main" id="{DBD07782-96D4-4041-B7CB-5695D584446E}"/>
                </a:ext>
              </a:extLst>
            </p:cNvPr>
            <p:cNvSpPr/>
            <p:nvPr/>
          </p:nvSpPr>
          <p:spPr bwMode="auto">
            <a:xfrm>
              <a:off x="5875776" y="1130300"/>
              <a:ext cx="1763279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/>
              <a:r>
                <a:rPr lang="en-US" altLang="zh-CN" sz="1600" b="1" kern="0"/>
                <a:t>Text </a:t>
              </a:r>
              <a:r>
                <a:rPr lang="en-US" altLang="zh-CN" sz="1600" b="1" kern="0" dirty="0"/>
                <a:t>here</a:t>
              </a:r>
              <a:endParaRPr lang="zh-CN" altLang="en-US" sz="1600" b="1" kern="0" dirty="0"/>
            </a:p>
          </p:txBody>
        </p:sp>
        <p:sp>
          <p:nvSpPr>
            <p:cNvPr id="83" name="ïṩlïḋê">
              <a:extLst>
                <a:ext uri="{FF2B5EF4-FFF2-40B4-BE49-F238E27FC236}">
                  <a16:creationId xmlns:a16="http://schemas.microsoft.com/office/drawing/2014/main" id="{56E0AC95-7AA9-48FA-8EE7-04DA00417002}"/>
                </a:ext>
              </a:extLst>
            </p:cNvPr>
            <p:cNvSpPr/>
            <p:nvPr/>
          </p:nvSpPr>
          <p:spPr>
            <a:xfrm>
              <a:off x="5875776" y="1522414"/>
              <a:ext cx="1763279" cy="486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>
                  <a:solidFill>
                    <a:schemeClr val="tx1"/>
                  </a:solidFill>
                </a:rPr>
                <a:t>Supporting </a:t>
              </a:r>
              <a:r>
                <a:rPr lang="en-US" altLang="zh-CN" sz="1000" dirty="0">
                  <a:solidFill>
                    <a:schemeClr val="tx1"/>
                  </a:solidFill>
                </a:rPr>
                <a:t>text here.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……</a:t>
              </a:r>
            </a:p>
          </p:txBody>
        </p:sp>
      </p:grpSp>
      <p:grpSp>
        <p:nvGrpSpPr>
          <p:cNvPr id="79" name="í$líḑé">
            <a:extLst>
              <a:ext uri="{FF2B5EF4-FFF2-40B4-BE49-F238E27FC236}">
                <a16:creationId xmlns:a16="http://schemas.microsoft.com/office/drawing/2014/main" id="{28E60A2F-3ED3-428B-9A03-453D5609BEF3}"/>
              </a:ext>
            </a:extLst>
          </p:cNvPr>
          <p:cNvGrpSpPr/>
          <p:nvPr/>
        </p:nvGrpSpPr>
        <p:grpSpPr>
          <a:xfrm>
            <a:off x="669925" y="2736803"/>
            <a:ext cx="3062171" cy="1384395"/>
            <a:chOff x="2027621" y="2529682"/>
            <a:chExt cx="1763279" cy="1384395"/>
          </a:xfrm>
        </p:grpSpPr>
        <p:sp>
          <p:nvSpPr>
            <p:cNvPr id="80" name="ïsḷïḋê">
              <a:extLst>
                <a:ext uri="{FF2B5EF4-FFF2-40B4-BE49-F238E27FC236}">
                  <a16:creationId xmlns:a16="http://schemas.microsoft.com/office/drawing/2014/main" id="{4EECDFE6-5991-4BDC-8218-745C17A49EB4}"/>
                </a:ext>
              </a:extLst>
            </p:cNvPr>
            <p:cNvSpPr/>
            <p:nvPr/>
          </p:nvSpPr>
          <p:spPr bwMode="auto">
            <a:xfrm>
              <a:off x="2027621" y="2529682"/>
              <a:ext cx="1763279" cy="392113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4400"/>
              <a:r>
                <a:rPr lang="en-US" altLang="zh-CN" sz="1600" b="1" kern="0"/>
                <a:t>Text </a:t>
              </a:r>
              <a:r>
                <a:rPr lang="en-US" altLang="zh-CN" sz="1600" b="1" kern="0" dirty="0"/>
                <a:t>here</a:t>
              </a:r>
              <a:endParaRPr lang="zh-CN" altLang="en-US" sz="1600" b="1" kern="0" dirty="0"/>
            </a:p>
          </p:txBody>
        </p:sp>
        <p:sp>
          <p:nvSpPr>
            <p:cNvPr id="81" name="ïš1îḍè">
              <a:extLst>
                <a:ext uri="{FF2B5EF4-FFF2-40B4-BE49-F238E27FC236}">
                  <a16:creationId xmlns:a16="http://schemas.microsoft.com/office/drawing/2014/main" id="{F49EC4DB-484D-42A4-9DE0-EEF1E4C201B0}"/>
                </a:ext>
              </a:extLst>
            </p:cNvPr>
            <p:cNvSpPr/>
            <p:nvPr/>
          </p:nvSpPr>
          <p:spPr>
            <a:xfrm>
              <a:off x="2027621" y="2921795"/>
              <a:ext cx="1763279" cy="99228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zh-CN" sz="1000">
                  <a:solidFill>
                    <a:schemeClr val="tx1"/>
                  </a:solidFill>
                </a:rPr>
                <a:t>Supporting </a:t>
              </a:r>
              <a:r>
                <a:rPr lang="en-US" altLang="zh-CN" sz="1000" dirty="0">
                  <a:solidFill>
                    <a:schemeClr val="tx1"/>
                  </a:solidFill>
                </a:rPr>
                <a:t>text here.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Supporting text here.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lang="en-US" altLang="zh-CN" sz="1000" dirty="0">
                <a:solidFill>
                  <a:schemeClr val="tx1"/>
                </a:solidFill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tx1"/>
                  </a:solidFill>
                </a:rPr>
                <a:t>……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6150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ṥ1ïḋé">
            <a:extLst>
              <a:ext uri="{FF2B5EF4-FFF2-40B4-BE49-F238E27FC236}">
                <a16:creationId xmlns:a16="http://schemas.microsoft.com/office/drawing/2014/main" id="{A45F523F-B9C5-4365-8888-B40EE407D844}"/>
              </a:ext>
            </a:extLst>
          </p:cNvPr>
          <p:cNvSpPr txBox="1"/>
          <p:nvPr/>
        </p:nvSpPr>
        <p:spPr>
          <a:xfrm>
            <a:off x="1713940" y="2083960"/>
            <a:ext cx="4295506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800" b="1"/>
              <a:t>Unified </a:t>
            </a:r>
            <a:r>
              <a:rPr lang="en-US" sz="2800" b="1" dirty="0"/>
              <a:t>fonts make</a:t>
            </a:r>
          </a:p>
          <a:p>
            <a:pPr>
              <a:buSzPct val="25000"/>
            </a:pPr>
            <a:r>
              <a:rPr lang="en-US" sz="2800" b="1" dirty="0"/>
              <a:t>reading more fluent.</a:t>
            </a:r>
          </a:p>
        </p:txBody>
      </p:sp>
      <p:sp>
        <p:nvSpPr>
          <p:cNvPr id="104" name="îṣlïďé">
            <a:extLst>
              <a:ext uri="{FF2B5EF4-FFF2-40B4-BE49-F238E27FC236}">
                <a16:creationId xmlns:a16="http://schemas.microsoft.com/office/drawing/2014/main" id="{B2038ED9-1DDD-4D09-B392-789227298B62}"/>
              </a:ext>
            </a:extLst>
          </p:cNvPr>
          <p:cNvSpPr txBox="1"/>
          <p:nvPr/>
        </p:nvSpPr>
        <p:spPr>
          <a:xfrm>
            <a:off x="1713939" y="3513065"/>
            <a:ext cx="4295507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100"/>
              <a:t>Adjust </a:t>
            </a:r>
            <a:r>
              <a:rPr lang="en-US" sz="1100" dirty="0"/>
              <a:t>the spacing to adapt to Chinese typesetting, use the reference line in PPT.</a:t>
            </a:r>
          </a:p>
        </p:txBody>
      </p:sp>
      <p:sp>
        <p:nvSpPr>
          <p:cNvPr id="105" name="îṧļíďê">
            <a:extLst>
              <a:ext uri="{FF2B5EF4-FFF2-40B4-BE49-F238E27FC236}">
                <a16:creationId xmlns:a16="http://schemas.microsoft.com/office/drawing/2014/main" id="{2931F3F2-89C1-4998-A6C4-9ABAF0ACE07B}"/>
              </a:ext>
            </a:extLst>
          </p:cNvPr>
          <p:cNvSpPr/>
          <p:nvPr/>
        </p:nvSpPr>
        <p:spPr>
          <a:xfrm>
            <a:off x="1782519" y="4694895"/>
            <a:ext cx="1761628" cy="46348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</a:rPr>
              <a:t>Text</a:t>
            </a:r>
            <a:r>
              <a:rPr lang="en-US" altLang="zh-CN" sz="1600" b="1" dirty="0">
                <a:solidFill>
                  <a:schemeClr val="bg1"/>
                </a:solidFill>
              </a:rPr>
              <a:t>here ›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06" name="îṩļíḑé">
            <a:extLst>
              <a:ext uri="{FF2B5EF4-FFF2-40B4-BE49-F238E27FC236}">
                <a16:creationId xmlns:a16="http://schemas.microsoft.com/office/drawing/2014/main" id="{24B69AD8-D7FD-4FEC-AFD8-262471F5F1FA}"/>
              </a:ext>
            </a:extLst>
          </p:cNvPr>
          <p:cNvSpPr/>
          <p:nvPr/>
        </p:nvSpPr>
        <p:spPr bwMode="auto">
          <a:xfrm>
            <a:off x="1810265" y="3058060"/>
            <a:ext cx="404813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8" name="íśḻïde">
            <a:extLst>
              <a:ext uri="{FF2B5EF4-FFF2-40B4-BE49-F238E27FC236}">
                <a16:creationId xmlns:a16="http://schemas.microsoft.com/office/drawing/2014/main" id="{EFC46D35-AD74-44DF-A20D-26038C674D5D}"/>
              </a:ext>
            </a:extLst>
          </p:cNvPr>
          <p:cNvSpPr/>
          <p:nvPr/>
        </p:nvSpPr>
        <p:spPr bwMode="auto">
          <a:xfrm>
            <a:off x="8882511" y="3437133"/>
            <a:ext cx="1595550" cy="1597616"/>
          </a:xfrm>
          <a:custGeom>
            <a:avLst/>
            <a:gdLst>
              <a:gd name="T0" fmla="*/ 1336 w 2672"/>
              <a:gd name="T1" fmla="*/ 2688 h 2688"/>
              <a:gd name="T2" fmla="*/ 0 w 2672"/>
              <a:gd name="T3" fmla="*/ 1344 h 2688"/>
              <a:gd name="T4" fmla="*/ 0 w 2672"/>
              <a:gd name="T5" fmla="*/ 0 h 2688"/>
              <a:gd name="T6" fmla="*/ 1336 w 2672"/>
              <a:gd name="T7" fmla="*/ 0 h 2688"/>
              <a:gd name="T8" fmla="*/ 2672 w 2672"/>
              <a:gd name="T9" fmla="*/ 1344 h 2688"/>
              <a:gd name="T10" fmla="*/ 1336 w 2672"/>
              <a:gd name="T11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2" h="2688">
                <a:moveTo>
                  <a:pt x="1336" y="2688"/>
                </a:moveTo>
                <a:cubicBezTo>
                  <a:pt x="599" y="2688"/>
                  <a:pt x="0" y="2087"/>
                  <a:pt x="0" y="1344"/>
                </a:cubicBezTo>
                <a:cubicBezTo>
                  <a:pt x="0" y="896"/>
                  <a:pt x="0" y="448"/>
                  <a:pt x="0" y="0"/>
                </a:cubicBezTo>
                <a:cubicBezTo>
                  <a:pt x="446" y="0"/>
                  <a:pt x="891" y="0"/>
                  <a:pt x="1336" y="0"/>
                </a:cubicBezTo>
                <a:cubicBezTo>
                  <a:pt x="2074" y="0"/>
                  <a:pt x="2672" y="602"/>
                  <a:pt x="2672" y="1344"/>
                </a:cubicBezTo>
                <a:cubicBezTo>
                  <a:pt x="2672" y="2087"/>
                  <a:pt x="2074" y="2688"/>
                  <a:pt x="1336" y="2688"/>
                </a:cubicBezTo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9" name="íṧ1ide">
            <a:extLst>
              <a:ext uri="{FF2B5EF4-FFF2-40B4-BE49-F238E27FC236}">
                <a16:creationId xmlns:a16="http://schemas.microsoft.com/office/drawing/2014/main" id="{957C09BB-559C-4A3D-BFB3-4EAECE884F45}"/>
              </a:ext>
            </a:extLst>
          </p:cNvPr>
          <p:cNvSpPr/>
          <p:nvPr/>
        </p:nvSpPr>
        <p:spPr bwMode="auto">
          <a:xfrm>
            <a:off x="8882511" y="1781532"/>
            <a:ext cx="1595550" cy="1597616"/>
          </a:xfrm>
          <a:custGeom>
            <a:avLst/>
            <a:gdLst>
              <a:gd name="T0" fmla="*/ 1336 w 2672"/>
              <a:gd name="T1" fmla="*/ 0 h 2688"/>
              <a:gd name="T2" fmla="*/ 0 w 2672"/>
              <a:gd name="T3" fmla="*/ 1344 h 2688"/>
              <a:gd name="T4" fmla="*/ 0 w 2672"/>
              <a:gd name="T5" fmla="*/ 2688 h 2688"/>
              <a:gd name="T6" fmla="*/ 1336 w 2672"/>
              <a:gd name="T7" fmla="*/ 2688 h 2688"/>
              <a:gd name="T8" fmla="*/ 2672 w 2672"/>
              <a:gd name="T9" fmla="*/ 1344 h 2688"/>
              <a:gd name="T10" fmla="*/ 1336 w 2672"/>
              <a:gd name="T11" fmla="*/ 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2" h="2688">
                <a:moveTo>
                  <a:pt x="1336" y="0"/>
                </a:moveTo>
                <a:cubicBezTo>
                  <a:pt x="599" y="0"/>
                  <a:pt x="0" y="602"/>
                  <a:pt x="0" y="1344"/>
                </a:cubicBezTo>
                <a:cubicBezTo>
                  <a:pt x="0" y="1792"/>
                  <a:pt x="0" y="2240"/>
                  <a:pt x="0" y="2688"/>
                </a:cubicBezTo>
                <a:cubicBezTo>
                  <a:pt x="446" y="2688"/>
                  <a:pt x="891" y="2688"/>
                  <a:pt x="1336" y="2688"/>
                </a:cubicBezTo>
                <a:cubicBezTo>
                  <a:pt x="2074" y="2688"/>
                  <a:pt x="2672" y="2087"/>
                  <a:pt x="2672" y="1344"/>
                </a:cubicBezTo>
                <a:cubicBezTo>
                  <a:pt x="2672" y="602"/>
                  <a:pt x="2074" y="0"/>
                  <a:pt x="1336" y="0"/>
                </a:cubicBezTo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0" name="îšḻiḋé">
            <a:extLst>
              <a:ext uri="{FF2B5EF4-FFF2-40B4-BE49-F238E27FC236}">
                <a16:creationId xmlns:a16="http://schemas.microsoft.com/office/drawing/2014/main" id="{521F1511-E069-4260-B2B5-FD213BD02164}"/>
              </a:ext>
            </a:extLst>
          </p:cNvPr>
          <p:cNvSpPr/>
          <p:nvPr/>
        </p:nvSpPr>
        <p:spPr bwMode="auto">
          <a:xfrm>
            <a:off x="7213412" y="1782911"/>
            <a:ext cx="1595550" cy="1596237"/>
          </a:xfrm>
          <a:custGeom>
            <a:avLst/>
            <a:gdLst>
              <a:gd name="T0" fmla="*/ 0 w 2688"/>
              <a:gd name="T1" fmla="*/ 1344 h 2688"/>
              <a:gd name="T2" fmla="*/ 1344 w 2688"/>
              <a:gd name="T3" fmla="*/ 2688 h 2688"/>
              <a:gd name="T4" fmla="*/ 2688 w 2688"/>
              <a:gd name="T5" fmla="*/ 2688 h 2688"/>
              <a:gd name="T6" fmla="*/ 2688 w 2688"/>
              <a:gd name="T7" fmla="*/ 1344 h 2688"/>
              <a:gd name="T8" fmla="*/ 1344 w 2688"/>
              <a:gd name="T9" fmla="*/ 0 h 2688"/>
              <a:gd name="T10" fmla="*/ 0 w 2688"/>
              <a:gd name="T11" fmla="*/ 1344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8" h="2688">
                <a:moveTo>
                  <a:pt x="0" y="1344"/>
                </a:moveTo>
                <a:cubicBezTo>
                  <a:pt x="0" y="2087"/>
                  <a:pt x="602" y="2688"/>
                  <a:pt x="1344" y="2688"/>
                </a:cubicBezTo>
                <a:cubicBezTo>
                  <a:pt x="1792" y="2688"/>
                  <a:pt x="2240" y="2688"/>
                  <a:pt x="2688" y="2688"/>
                </a:cubicBezTo>
                <a:cubicBezTo>
                  <a:pt x="2688" y="2240"/>
                  <a:pt x="2688" y="1792"/>
                  <a:pt x="2688" y="1344"/>
                </a:cubicBezTo>
                <a:cubicBezTo>
                  <a:pt x="2688" y="602"/>
                  <a:pt x="2087" y="0"/>
                  <a:pt x="1344" y="0"/>
                </a:cubicBezTo>
                <a:cubicBezTo>
                  <a:pt x="602" y="0"/>
                  <a:pt x="0" y="602"/>
                  <a:pt x="0" y="1344"/>
                </a:cubicBezTo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1" name="îSḻídé">
            <a:extLst>
              <a:ext uri="{FF2B5EF4-FFF2-40B4-BE49-F238E27FC236}">
                <a16:creationId xmlns:a16="http://schemas.microsoft.com/office/drawing/2014/main" id="{3D7E05B4-D8F5-4DC7-86A7-A3F6C5E19E90}"/>
              </a:ext>
            </a:extLst>
          </p:cNvPr>
          <p:cNvSpPr/>
          <p:nvPr/>
        </p:nvSpPr>
        <p:spPr>
          <a:xfrm>
            <a:off x="7213412" y="3437133"/>
            <a:ext cx="1595550" cy="1596237"/>
          </a:xfrm>
          <a:prstGeom prst="teardrop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/>
          </a:p>
        </p:txBody>
      </p:sp>
      <p:grpSp>
        <p:nvGrpSpPr>
          <p:cNvPr id="24" name="ïṥlïďé">
            <a:extLst>
              <a:ext uri="{FF2B5EF4-FFF2-40B4-BE49-F238E27FC236}">
                <a16:creationId xmlns:a16="http://schemas.microsoft.com/office/drawing/2014/main" id="{1947F167-88F6-4779-B8AA-7141D0492269}"/>
              </a:ext>
            </a:extLst>
          </p:cNvPr>
          <p:cNvGrpSpPr/>
          <p:nvPr/>
        </p:nvGrpSpPr>
        <p:grpSpPr>
          <a:xfrm>
            <a:off x="7194796" y="1858884"/>
            <a:ext cx="410200" cy="410198"/>
            <a:chOff x="6470043" y="1482403"/>
            <a:chExt cx="410200" cy="410198"/>
          </a:xfrm>
        </p:grpSpPr>
        <p:sp>
          <p:nvSpPr>
            <p:cNvPr id="25" name="íšḻíḑê">
              <a:extLst>
                <a:ext uri="{FF2B5EF4-FFF2-40B4-BE49-F238E27FC236}">
                  <a16:creationId xmlns:a16="http://schemas.microsoft.com/office/drawing/2014/main" id="{DA71B5F0-7D9F-4838-BAD2-E28252936E88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îŝļiḍe">
              <a:extLst>
                <a:ext uri="{FF2B5EF4-FFF2-40B4-BE49-F238E27FC236}">
                  <a16:creationId xmlns:a16="http://schemas.microsoft.com/office/drawing/2014/main" id="{69664505-8D1B-4071-8324-164435457A07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îṡļîḓê">
            <a:extLst>
              <a:ext uri="{FF2B5EF4-FFF2-40B4-BE49-F238E27FC236}">
                <a16:creationId xmlns:a16="http://schemas.microsoft.com/office/drawing/2014/main" id="{6BF3EA15-503A-4312-B98C-3263F2778FE0}"/>
              </a:ext>
            </a:extLst>
          </p:cNvPr>
          <p:cNvGrpSpPr/>
          <p:nvPr/>
        </p:nvGrpSpPr>
        <p:grpSpPr>
          <a:xfrm>
            <a:off x="7194796" y="4537300"/>
            <a:ext cx="410200" cy="410198"/>
            <a:chOff x="6470043" y="1482403"/>
            <a:chExt cx="410200" cy="410198"/>
          </a:xfrm>
        </p:grpSpPr>
        <p:sp>
          <p:nvSpPr>
            <p:cNvPr id="28" name="ïṥ1iḓé">
              <a:extLst>
                <a:ext uri="{FF2B5EF4-FFF2-40B4-BE49-F238E27FC236}">
                  <a16:creationId xmlns:a16="http://schemas.microsoft.com/office/drawing/2014/main" id="{DBECF4D9-1701-4FDE-9119-8FCE1A62F137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ïslídé">
              <a:extLst>
                <a:ext uri="{FF2B5EF4-FFF2-40B4-BE49-F238E27FC236}">
                  <a16:creationId xmlns:a16="http://schemas.microsoft.com/office/drawing/2014/main" id="{5773E5C7-BF6B-4EA7-9C43-4BB7009F35D2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ïṩḷíḓè">
            <a:extLst>
              <a:ext uri="{FF2B5EF4-FFF2-40B4-BE49-F238E27FC236}">
                <a16:creationId xmlns:a16="http://schemas.microsoft.com/office/drawing/2014/main" id="{B449A907-8A88-40D5-9EB1-0EB6DC67B26A}"/>
              </a:ext>
            </a:extLst>
          </p:cNvPr>
          <p:cNvGrpSpPr/>
          <p:nvPr/>
        </p:nvGrpSpPr>
        <p:grpSpPr>
          <a:xfrm>
            <a:off x="10067860" y="1858884"/>
            <a:ext cx="410200" cy="410198"/>
            <a:chOff x="6470043" y="1482403"/>
            <a:chExt cx="410200" cy="410198"/>
          </a:xfrm>
        </p:grpSpPr>
        <p:sp>
          <p:nvSpPr>
            <p:cNvPr id="31" name="iSľïḑé">
              <a:extLst>
                <a:ext uri="{FF2B5EF4-FFF2-40B4-BE49-F238E27FC236}">
                  <a16:creationId xmlns:a16="http://schemas.microsoft.com/office/drawing/2014/main" id="{072E2EB6-707B-4CDD-9F07-5C0A9ECD9D8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iṥļîḑé">
              <a:extLst>
                <a:ext uri="{FF2B5EF4-FFF2-40B4-BE49-F238E27FC236}">
                  <a16:creationId xmlns:a16="http://schemas.microsoft.com/office/drawing/2014/main" id="{ADE394D4-768B-41E8-8FAE-4B98CEFE6621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ïśḷíďè">
            <a:extLst>
              <a:ext uri="{FF2B5EF4-FFF2-40B4-BE49-F238E27FC236}">
                <a16:creationId xmlns:a16="http://schemas.microsoft.com/office/drawing/2014/main" id="{010A41E1-4492-475A-9184-607CA3751B30}"/>
              </a:ext>
            </a:extLst>
          </p:cNvPr>
          <p:cNvGrpSpPr/>
          <p:nvPr/>
        </p:nvGrpSpPr>
        <p:grpSpPr>
          <a:xfrm>
            <a:off x="10067860" y="4537300"/>
            <a:ext cx="410200" cy="410198"/>
            <a:chOff x="6470043" y="1482403"/>
            <a:chExt cx="410200" cy="410198"/>
          </a:xfrm>
        </p:grpSpPr>
        <p:sp>
          <p:nvSpPr>
            <p:cNvPr id="34" name="îś1íḓè">
              <a:extLst>
                <a:ext uri="{FF2B5EF4-FFF2-40B4-BE49-F238E27FC236}">
                  <a16:creationId xmlns:a16="http://schemas.microsoft.com/office/drawing/2014/main" id="{61A119F8-ABEC-4CC0-BDB1-F1E072E57130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îśļïḋê">
              <a:extLst>
                <a:ext uri="{FF2B5EF4-FFF2-40B4-BE49-F238E27FC236}">
                  <a16:creationId xmlns:a16="http://schemas.microsoft.com/office/drawing/2014/main" id="{2E8B8E49-8DCB-49F1-960C-C651B7C9CA0C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9903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ļ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şḻîdè">
            <a:extLst>
              <a:ext uri="{FF2B5EF4-FFF2-40B4-BE49-F238E27FC236}">
                <a16:creationId xmlns:a16="http://schemas.microsoft.com/office/drawing/2014/main" id="{A9916FD8-2CBF-492A-A21D-2154515E5C5D}"/>
              </a:ext>
            </a:extLst>
          </p:cNvPr>
          <p:cNvSpPr/>
          <p:nvPr/>
        </p:nvSpPr>
        <p:spPr>
          <a:xfrm>
            <a:off x="5972629" y="5069264"/>
            <a:ext cx="1597720" cy="610493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ext </a:t>
            </a:r>
            <a:r>
              <a:rPr lang="en-US" altLang="zh-CN" sz="1600" b="1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4" name="isļîḍê">
            <a:extLst>
              <a:ext uri="{FF2B5EF4-FFF2-40B4-BE49-F238E27FC236}">
                <a16:creationId xmlns:a16="http://schemas.microsoft.com/office/drawing/2014/main" id="{A1811CA3-36A8-4AB0-AE7B-63E5AE9C3C32}"/>
              </a:ext>
            </a:extLst>
          </p:cNvPr>
          <p:cNvSpPr txBox="1"/>
          <p:nvPr/>
        </p:nvSpPr>
        <p:spPr>
          <a:xfrm>
            <a:off x="5972629" y="4573417"/>
            <a:ext cx="1597720" cy="61049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r>
              <a:rPr lang="en-US" altLang="zh-CN" sz="3600" b="1" dirty="0">
                <a:solidFill>
                  <a:schemeClr val="accent1"/>
                </a:solidFill>
              </a:rPr>
              <a:t>6</a:t>
            </a:r>
            <a:r>
              <a:rPr lang="en-US" altLang="zh-CN" sz="100" b="1" dirty="0">
                <a:solidFill>
                  <a:schemeClr val="accent1"/>
                </a:solidFill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</a:rPr>
              <a:t>5%</a:t>
            </a:r>
          </a:p>
        </p:txBody>
      </p:sp>
      <p:sp>
        <p:nvSpPr>
          <p:cNvPr id="5" name="ïṥļíḓé">
            <a:extLst>
              <a:ext uri="{FF2B5EF4-FFF2-40B4-BE49-F238E27FC236}">
                <a16:creationId xmlns:a16="http://schemas.microsoft.com/office/drawing/2014/main" id="{E6BFBC34-F9A3-44AC-B373-7452069EF912}"/>
              </a:ext>
            </a:extLst>
          </p:cNvPr>
          <p:cNvSpPr/>
          <p:nvPr/>
        </p:nvSpPr>
        <p:spPr>
          <a:xfrm>
            <a:off x="7700975" y="5069264"/>
            <a:ext cx="1889154" cy="610493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ext </a:t>
            </a:r>
            <a:r>
              <a:rPr lang="en-US" altLang="zh-CN" sz="1600" b="1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6" name="iŝľïḋè">
            <a:extLst>
              <a:ext uri="{FF2B5EF4-FFF2-40B4-BE49-F238E27FC236}">
                <a16:creationId xmlns:a16="http://schemas.microsoft.com/office/drawing/2014/main" id="{9E27B229-925E-4AB3-9833-267F66C2CE63}"/>
              </a:ext>
            </a:extLst>
          </p:cNvPr>
          <p:cNvSpPr txBox="1"/>
          <p:nvPr/>
        </p:nvSpPr>
        <p:spPr>
          <a:xfrm>
            <a:off x="7700975" y="4573417"/>
            <a:ext cx="1889154" cy="61049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r>
              <a:rPr lang="en-US" altLang="zh-CN" sz="3600" b="1">
                <a:solidFill>
                  <a:schemeClr val="accent1"/>
                </a:solidFill>
              </a:rPr>
              <a:t>3</a:t>
            </a:r>
            <a:r>
              <a:rPr lang="en-US" altLang="zh-CN" sz="100" b="1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5</a:t>
            </a:r>
            <a:r>
              <a:rPr lang="en-US" altLang="zh-CN" sz="36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7" name="ïSlîḋè">
            <a:extLst>
              <a:ext uri="{FF2B5EF4-FFF2-40B4-BE49-F238E27FC236}">
                <a16:creationId xmlns:a16="http://schemas.microsoft.com/office/drawing/2014/main" id="{65F15F11-C707-4BF2-A5FA-BF3391E32040}"/>
              </a:ext>
            </a:extLst>
          </p:cNvPr>
          <p:cNvSpPr/>
          <p:nvPr/>
        </p:nvSpPr>
        <p:spPr>
          <a:xfrm>
            <a:off x="6009789" y="3177255"/>
            <a:ext cx="4939310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 Adjust the spacing to adapt to Chinese typesetting, use </a:t>
            </a:r>
            <a:r>
              <a:rPr lang="en-US" altLang="zh-CN" sz="1100"/>
              <a:t>the referen</a:t>
            </a:r>
            <a:r>
              <a:rPr lang="en-US" altLang="zh-CN" sz="100"/>
              <a:t> </a:t>
            </a:r>
            <a:r>
              <a:rPr lang="en-US" altLang="zh-CN" sz="1100"/>
              <a:t>ce </a:t>
            </a:r>
            <a:r>
              <a:rPr lang="en-US" altLang="zh-CN" sz="1100" dirty="0"/>
              <a:t>line in PPT.</a:t>
            </a:r>
          </a:p>
        </p:txBody>
      </p:sp>
      <p:sp>
        <p:nvSpPr>
          <p:cNvPr id="8" name="iṣḷiḑê">
            <a:extLst>
              <a:ext uri="{FF2B5EF4-FFF2-40B4-BE49-F238E27FC236}">
                <a16:creationId xmlns:a16="http://schemas.microsoft.com/office/drawing/2014/main" id="{94682356-911A-40A2-8C7D-66DE88C0FE16}"/>
              </a:ext>
            </a:extLst>
          </p:cNvPr>
          <p:cNvSpPr txBox="1"/>
          <p:nvPr/>
        </p:nvSpPr>
        <p:spPr>
          <a:xfrm>
            <a:off x="1065351" y="3177255"/>
            <a:ext cx="3945552" cy="85216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accent1"/>
                </a:solidFill>
              </a:rPr>
              <a:t>Unified</a:t>
            </a:r>
            <a:r>
              <a:rPr lang="en-US" sz="2800" b="1" dirty="0"/>
              <a:t> fonts make</a:t>
            </a:r>
          </a:p>
          <a:p>
            <a:pPr>
              <a:buSzPct val="25000"/>
            </a:pPr>
            <a:r>
              <a:rPr lang="en-US" sz="2800" b="1" dirty="0"/>
              <a:t>reading </a:t>
            </a:r>
            <a:r>
              <a:rPr lang="en-US" sz="2800" b="1"/>
              <a:t>more fl</a:t>
            </a:r>
            <a:r>
              <a:rPr lang="en-US" sz="100" b="1"/>
              <a:t> </a:t>
            </a:r>
            <a:r>
              <a:rPr lang="en-US" sz="2800" b="1"/>
              <a:t>uent</a:t>
            </a:r>
            <a:r>
              <a:rPr lang="en-US" sz="2800" b="1" dirty="0"/>
              <a:t>.</a:t>
            </a:r>
          </a:p>
        </p:txBody>
      </p:sp>
      <p:cxnSp>
        <p:nvCxnSpPr>
          <p:cNvPr id="9" name="îşlïḋé">
            <a:extLst>
              <a:ext uri="{FF2B5EF4-FFF2-40B4-BE49-F238E27FC236}">
                <a16:creationId xmlns:a16="http://schemas.microsoft.com/office/drawing/2014/main" id="{688F4352-55F3-4E9F-B75F-64E2188CD5D6}"/>
              </a:ext>
            </a:extLst>
          </p:cNvPr>
          <p:cNvCxnSpPr/>
          <p:nvPr/>
        </p:nvCxnSpPr>
        <p:spPr>
          <a:xfrm flipH="1">
            <a:off x="5972629" y="4168839"/>
            <a:ext cx="515692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sḻïḋé">
            <a:extLst>
              <a:ext uri="{FF2B5EF4-FFF2-40B4-BE49-F238E27FC236}">
                <a16:creationId xmlns:a16="http://schemas.microsoft.com/office/drawing/2014/main" id="{952ED922-0AA3-4EDA-BED9-5895C0C9B6DB}"/>
              </a:ext>
            </a:extLst>
          </p:cNvPr>
          <p:cNvSpPr/>
          <p:nvPr/>
        </p:nvSpPr>
        <p:spPr>
          <a:xfrm>
            <a:off x="9561101" y="5069264"/>
            <a:ext cx="1889154" cy="610493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Text he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600" b="1">
                <a:solidFill>
                  <a:schemeClr val="tx1"/>
                </a:solidFill>
              </a:rPr>
              <a:t>re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íSļidé">
            <a:extLst>
              <a:ext uri="{FF2B5EF4-FFF2-40B4-BE49-F238E27FC236}">
                <a16:creationId xmlns:a16="http://schemas.microsoft.com/office/drawing/2014/main" id="{39BFDCA1-B1B0-4D0D-BA07-049BACF3DEB1}"/>
              </a:ext>
            </a:extLst>
          </p:cNvPr>
          <p:cNvSpPr txBox="1"/>
          <p:nvPr/>
        </p:nvSpPr>
        <p:spPr>
          <a:xfrm>
            <a:off x="9561101" y="4573417"/>
            <a:ext cx="1889154" cy="61049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3765"/>
            <a:r>
              <a:rPr lang="en-US" altLang="zh-CN" sz="3600" b="1">
                <a:solidFill>
                  <a:schemeClr val="accent1"/>
                </a:solidFill>
              </a:rPr>
              <a:t>1</a:t>
            </a:r>
            <a:r>
              <a:rPr lang="en-US" altLang="zh-CN" sz="100" b="1">
                <a:solidFill>
                  <a:schemeClr val="accent1"/>
                </a:solidFill>
              </a:rPr>
              <a:t> </a:t>
            </a:r>
            <a:r>
              <a:rPr lang="en-US" altLang="zh-CN" sz="3600" b="1">
                <a:solidFill>
                  <a:schemeClr val="accent1"/>
                </a:solidFill>
              </a:rPr>
              <a:t>5</a:t>
            </a:r>
            <a:r>
              <a:rPr lang="en-US" altLang="zh-CN" sz="36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2" name="íŝḷîḓê">
            <a:extLst>
              <a:ext uri="{FF2B5EF4-FFF2-40B4-BE49-F238E27FC236}">
                <a16:creationId xmlns:a16="http://schemas.microsoft.com/office/drawing/2014/main" id="{DEB59069-583A-412A-A070-0CC48D5C6E4E}"/>
              </a:ext>
            </a:extLst>
          </p:cNvPr>
          <p:cNvSpPr txBox="1"/>
          <p:nvPr/>
        </p:nvSpPr>
        <p:spPr>
          <a:xfrm>
            <a:off x="1065351" y="4518597"/>
            <a:ext cx="3722914" cy="10522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</a:t>
            </a:r>
            <a:r>
              <a:rPr lang="en-US" altLang="zh-CN" sz="1100"/>
              <a:t>the referenc</a:t>
            </a:r>
            <a:r>
              <a:rPr lang="en-US" altLang="zh-CN" sz="100"/>
              <a:t> </a:t>
            </a:r>
            <a:r>
              <a:rPr lang="en-US" altLang="zh-CN" sz="1100"/>
              <a:t>e </a:t>
            </a:r>
            <a:r>
              <a:rPr lang="en-US" altLang="zh-CN" sz="1100" dirty="0"/>
              <a:t>line in PPT……</a:t>
            </a:r>
          </a:p>
        </p:txBody>
      </p:sp>
      <p:sp>
        <p:nvSpPr>
          <p:cNvPr id="13" name="ïṥḻíḍé">
            <a:extLst>
              <a:ext uri="{FF2B5EF4-FFF2-40B4-BE49-F238E27FC236}">
                <a16:creationId xmlns:a16="http://schemas.microsoft.com/office/drawing/2014/main" id="{42F0DA6E-F9FF-454C-8181-598C08048269}"/>
              </a:ext>
            </a:extLst>
          </p:cNvPr>
          <p:cNvSpPr/>
          <p:nvPr/>
        </p:nvSpPr>
        <p:spPr bwMode="auto">
          <a:xfrm>
            <a:off x="1180532" y="4183396"/>
            <a:ext cx="404813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ïŝḻïḓê">
            <a:extLst>
              <a:ext uri="{FF2B5EF4-FFF2-40B4-BE49-F238E27FC236}">
                <a16:creationId xmlns:a16="http://schemas.microsoft.com/office/drawing/2014/main" id="{9809C998-C3BC-4734-AE5A-C1460CE6553D}"/>
              </a:ext>
            </a:extLst>
          </p:cNvPr>
          <p:cNvSpPr/>
          <p:nvPr/>
        </p:nvSpPr>
        <p:spPr bwMode="auto">
          <a:xfrm>
            <a:off x="0" y="0"/>
            <a:ext cx="12192000" cy="2754479"/>
          </a:xfrm>
          <a:prstGeom prst="flowChartProcess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/>
            <a:endParaRPr lang="zh-CN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2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íSḻîḋe">
            <a:extLst>
              <a:ext uri="{FF2B5EF4-FFF2-40B4-BE49-F238E27FC236}">
                <a16:creationId xmlns:a16="http://schemas.microsoft.com/office/drawing/2014/main" id="{AF6C6EAB-BA64-4F4D-B9DB-5616B1A35FDC}"/>
              </a:ext>
            </a:extLst>
          </p:cNvPr>
          <p:cNvGrpSpPr/>
          <p:nvPr/>
        </p:nvGrpSpPr>
        <p:grpSpPr>
          <a:xfrm>
            <a:off x="1771786" y="4448584"/>
            <a:ext cx="2865315" cy="1360200"/>
            <a:chOff x="660400" y="3976731"/>
            <a:chExt cx="2865315" cy="1360200"/>
          </a:xfrm>
        </p:grpSpPr>
        <p:sp>
          <p:nvSpPr>
            <p:cNvPr id="69" name="îSļiḓê">
              <a:extLst>
                <a:ext uri="{FF2B5EF4-FFF2-40B4-BE49-F238E27FC236}">
                  <a16:creationId xmlns:a16="http://schemas.microsoft.com/office/drawing/2014/main" id="{890EFDAA-08DE-4186-8ED9-407EB240E5A1}"/>
                </a:ext>
              </a:extLst>
            </p:cNvPr>
            <p:cNvSpPr/>
            <p:nvPr/>
          </p:nvSpPr>
          <p:spPr bwMode="auto">
            <a:xfrm>
              <a:off x="660400" y="4384040"/>
              <a:ext cx="2865314" cy="95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</a:t>
              </a:r>
              <a:r>
                <a:rPr lang="en-US" altLang="zh-CN" sz="1100"/>
                <a:t>text here</a:t>
              </a:r>
              <a:r>
                <a:rPr lang="en-US" altLang="zh-CN" sz="1100" dirty="0"/>
                <a:t>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70" name="išlíďê">
              <a:extLst>
                <a:ext uri="{FF2B5EF4-FFF2-40B4-BE49-F238E27FC236}">
                  <a16:creationId xmlns:a16="http://schemas.microsoft.com/office/drawing/2014/main" id="{39723BAE-AABE-4615-A432-3E2C5F8E1C46}"/>
                </a:ext>
              </a:extLst>
            </p:cNvPr>
            <p:cNvSpPr txBox="1"/>
            <p:nvPr/>
          </p:nvSpPr>
          <p:spPr bwMode="auto">
            <a:xfrm>
              <a:off x="660400" y="3976731"/>
              <a:ext cx="2865315" cy="40730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</p:grpSp>
      <p:grpSp>
        <p:nvGrpSpPr>
          <p:cNvPr id="50" name="îṥḷiďè">
            <a:extLst>
              <a:ext uri="{FF2B5EF4-FFF2-40B4-BE49-F238E27FC236}">
                <a16:creationId xmlns:a16="http://schemas.microsoft.com/office/drawing/2014/main" id="{0DAAC60D-297D-4503-B37D-9A8DB2F6556A}"/>
              </a:ext>
            </a:extLst>
          </p:cNvPr>
          <p:cNvGrpSpPr/>
          <p:nvPr/>
        </p:nvGrpSpPr>
        <p:grpSpPr>
          <a:xfrm>
            <a:off x="7434385" y="4448584"/>
            <a:ext cx="2865315" cy="1360200"/>
            <a:chOff x="8653585" y="3976731"/>
            <a:chExt cx="2865315" cy="1360200"/>
          </a:xfrm>
        </p:grpSpPr>
        <p:sp>
          <p:nvSpPr>
            <p:cNvPr id="67" name="îṥlîḓé">
              <a:extLst>
                <a:ext uri="{FF2B5EF4-FFF2-40B4-BE49-F238E27FC236}">
                  <a16:creationId xmlns:a16="http://schemas.microsoft.com/office/drawing/2014/main" id="{C2DC43E9-2A00-4900-8BEB-01D8CD7E7C4B}"/>
                </a:ext>
              </a:extLst>
            </p:cNvPr>
            <p:cNvSpPr/>
            <p:nvPr/>
          </p:nvSpPr>
          <p:spPr bwMode="auto">
            <a:xfrm>
              <a:off x="8653585" y="4384040"/>
              <a:ext cx="2865314" cy="95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</a:t>
              </a:r>
              <a:r>
                <a:rPr lang="en-US" altLang="zh-CN" sz="1100"/>
                <a:t>text here</a:t>
              </a:r>
              <a:r>
                <a:rPr lang="en-US" altLang="zh-CN" sz="1100" dirty="0"/>
                <a:t>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68" name="íṩļîḋé">
              <a:extLst>
                <a:ext uri="{FF2B5EF4-FFF2-40B4-BE49-F238E27FC236}">
                  <a16:creationId xmlns:a16="http://schemas.microsoft.com/office/drawing/2014/main" id="{A27AE7D3-4365-464A-9101-F0DB9421BCF0}"/>
                </a:ext>
              </a:extLst>
            </p:cNvPr>
            <p:cNvSpPr txBox="1"/>
            <p:nvPr/>
          </p:nvSpPr>
          <p:spPr bwMode="auto">
            <a:xfrm>
              <a:off x="8653585" y="3976731"/>
              <a:ext cx="2865315" cy="40730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</p:grpSp>
      <p:grpSp>
        <p:nvGrpSpPr>
          <p:cNvPr id="51" name="iślîḑè">
            <a:extLst>
              <a:ext uri="{FF2B5EF4-FFF2-40B4-BE49-F238E27FC236}">
                <a16:creationId xmlns:a16="http://schemas.microsoft.com/office/drawing/2014/main" id="{60560570-F5ED-4944-B4E8-9208A012164F}"/>
              </a:ext>
            </a:extLst>
          </p:cNvPr>
          <p:cNvGrpSpPr/>
          <p:nvPr/>
        </p:nvGrpSpPr>
        <p:grpSpPr>
          <a:xfrm>
            <a:off x="5334977" y="4590591"/>
            <a:ext cx="1509346" cy="1076187"/>
            <a:chOff x="660400" y="1384117"/>
            <a:chExt cx="2796413" cy="1076187"/>
          </a:xfrm>
        </p:grpSpPr>
        <p:sp>
          <p:nvSpPr>
            <p:cNvPr id="65" name="işḻïḓê">
              <a:extLst>
                <a:ext uri="{FF2B5EF4-FFF2-40B4-BE49-F238E27FC236}">
                  <a16:creationId xmlns:a16="http://schemas.microsoft.com/office/drawing/2014/main" id="{5FDED23A-61B2-4205-A191-2ECB4F5947B5}"/>
                </a:ext>
              </a:extLst>
            </p:cNvPr>
            <p:cNvSpPr/>
            <p:nvPr/>
          </p:nvSpPr>
          <p:spPr bwMode="auto">
            <a:xfrm>
              <a:off x="660400" y="1791425"/>
              <a:ext cx="2796411" cy="668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</a:t>
              </a:r>
              <a:r>
                <a:rPr lang="en-US" altLang="zh-CN" sz="1100"/>
                <a:t>text here</a:t>
              </a:r>
              <a:r>
                <a:rPr lang="en-US" altLang="zh-CN" sz="1100" dirty="0"/>
                <a:t>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66" name="îşļîḋé">
              <a:extLst>
                <a:ext uri="{FF2B5EF4-FFF2-40B4-BE49-F238E27FC236}">
                  <a16:creationId xmlns:a16="http://schemas.microsoft.com/office/drawing/2014/main" id="{90F539FC-A48C-468A-BBE1-9BEE070B086B}"/>
                </a:ext>
              </a:extLst>
            </p:cNvPr>
            <p:cNvSpPr txBox="1"/>
            <p:nvPr/>
          </p:nvSpPr>
          <p:spPr bwMode="auto">
            <a:xfrm>
              <a:off x="660400" y="1384117"/>
              <a:ext cx="2796413" cy="40730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</p:grpSp>
      <p:sp>
        <p:nvSpPr>
          <p:cNvPr id="52" name="í$1íďé">
            <a:extLst>
              <a:ext uri="{FF2B5EF4-FFF2-40B4-BE49-F238E27FC236}">
                <a16:creationId xmlns:a16="http://schemas.microsoft.com/office/drawing/2014/main" id="{C2EB0862-E63E-480A-887A-4EF6E07E5665}"/>
              </a:ext>
            </a:extLst>
          </p:cNvPr>
          <p:cNvSpPr txBox="1"/>
          <p:nvPr/>
        </p:nvSpPr>
        <p:spPr>
          <a:xfrm>
            <a:off x="660400" y="1126509"/>
            <a:ext cx="10858500" cy="8255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sz="2400" b="1" dirty="0"/>
              <a:t>Unified Fonts </a:t>
            </a:r>
            <a:r>
              <a:rPr lang="en-US" sz="2400" b="1"/>
              <a:t>Make Reading </a:t>
            </a:r>
            <a:r>
              <a:rPr lang="en-US" sz="2400" b="1" dirty="0"/>
              <a:t>More Fluent.</a:t>
            </a:r>
          </a:p>
        </p:txBody>
      </p:sp>
      <p:sp>
        <p:nvSpPr>
          <p:cNvPr id="63" name="ïSlïḓe">
            <a:extLst>
              <a:ext uri="{FF2B5EF4-FFF2-40B4-BE49-F238E27FC236}">
                <a16:creationId xmlns:a16="http://schemas.microsoft.com/office/drawing/2014/main" id="{21563B05-D234-4DD6-9590-A84F4FB1DCFA}"/>
              </a:ext>
            </a:extLst>
          </p:cNvPr>
          <p:cNvSpPr/>
          <p:nvPr/>
        </p:nvSpPr>
        <p:spPr>
          <a:xfrm rot="10800000" flipH="1" flipV="1">
            <a:off x="5117649" y="2505152"/>
            <a:ext cx="1944000" cy="1943432"/>
          </a:xfrm>
          <a:prstGeom prst="teardrop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bg1">
                <a:lumMod val="95000"/>
              </a:schemeClr>
            </a:solidFill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0" name="íṡļîdé">
            <a:extLst>
              <a:ext uri="{FF2B5EF4-FFF2-40B4-BE49-F238E27FC236}">
                <a16:creationId xmlns:a16="http://schemas.microsoft.com/office/drawing/2014/main" id="{38CB4243-1C4A-459B-8036-61A9A688936B}"/>
              </a:ext>
            </a:extLst>
          </p:cNvPr>
          <p:cNvSpPr/>
          <p:nvPr/>
        </p:nvSpPr>
        <p:spPr>
          <a:xfrm>
            <a:off x="8111042" y="2720868"/>
            <a:ext cx="1512000" cy="1512000"/>
          </a:xfrm>
          <a:prstGeom prst="teardrop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7" name="íšḻídê">
            <a:extLst>
              <a:ext uri="{FF2B5EF4-FFF2-40B4-BE49-F238E27FC236}">
                <a16:creationId xmlns:a16="http://schemas.microsoft.com/office/drawing/2014/main" id="{0957D16E-A884-4332-8506-F1FF0FE5F6C6}"/>
              </a:ext>
            </a:extLst>
          </p:cNvPr>
          <p:cNvSpPr/>
          <p:nvPr/>
        </p:nvSpPr>
        <p:spPr>
          <a:xfrm>
            <a:off x="2443644" y="2720868"/>
            <a:ext cx="1512000" cy="1512000"/>
          </a:xfrm>
          <a:prstGeom prst="teardrop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25" name="íṧḻídê">
            <a:extLst>
              <a:ext uri="{FF2B5EF4-FFF2-40B4-BE49-F238E27FC236}">
                <a16:creationId xmlns:a16="http://schemas.microsoft.com/office/drawing/2014/main" id="{1D5C40F4-3D23-4D61-982B-ACC349DE866D}"/>
              </a:ext>
            </a:extLst>
          </p:cNvPr>
          <p:cNvGrpSpPr/>
          <p:nvPr/>
        </p:nvGrpSpPr>
        <p:grpSpPr>
          <a:xfrm>
            <a:off x="8661942" y="3994110"/>
            <a:ext cx="410200" cy="410198"/>
            <a:chOff x="6470043" y="1482403"/>
            <a:chExt cx="410200" cy="410198"/>
          </a:xfrm>
        </p:grpSpPr>
        <p:sp>
          <p:nvSpPr>
            <p:cNvPr id="26" name="iṥliḋe">
              <a:extLst>
                <a:ext uri="{FF2B5EF4-FFF2-40B4-BE49-F238E27FC236}">
                  <a16:creationId xmlns:a16="http://schemas.microsoft.com/office/drawing/2014/main" id="{1060C2FE-5C5E-42D3-BF8F-EE3CAB2FA1D3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îŝľîḓè">
              <a:extLst>
                <a:ext uri="{FF2B5EF4-FFF2-40B4-BE49-F238E27FC236}">
                  <a16:creationId xmlns:a16="http://schemas.microsoft.com/office/drawing/2014/main" id="{E7A77402-463B-485B-8866-A59FC425FEC0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iṡ1ïḑè">
            <a:extLst>
              <a:ext uri="{FF2B5EF4-FFF2-40B4-BE49-F238E27FC236}">
                <a16:creationId xmlns:a16="http://schemas.microsoft.com/office/drawing/2014/main" id="{4079531D-1B7C-4821-AD96-EDB0263A4064}"/>
              </a:ext>
            </a:extLst>
          </p:cNvPr>
          <p:cNvGrpSpPr/>
          <p:nvPr/>
        </p:nvGrpSpPr>
        <p:grpSpPr>
          <a:xfrm>
            <a:off x="2994544" y="3994110"/>
            <a:ext cx="410200" cy="410198"/>
            <a:chOff x="6470043" y="1482403"/>
            <a:chExt cx="410200" cy="410198"/>
          </a:xfrm>
        </p:grpSpPr>
        <p:sp>
          <p:nvSpPr>
            <p:cNvPr id="29" name="íSḷiḋè">
              <a:extLst>
                <a:ext uri="{FF2B5EF4-FFF2-40B4-BE49-F238E27FC236}">
                  <a16:creationId xmlns:a16="http://schemas.microsoft.com/office/drawing/2014/main" id="{A61031E7-EB35-4664-9463-08E3DA90AADD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îS1iďe">
              <a:extLst>
                <a:ext uri="{FF2B5EF4-FFF2-40B4-BE49-F238E27FC236}">
                  <a16:creationId xmlns:a16="http://schemas.microsoft.com/office/drawing/2014/main" id="{561F83BC-97A0-44A4-9B15-D249DD8E0840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4260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1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ś1î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0FE557-8878-4A6C-9342-C21FB74132B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17396" y="1167248"/>
            <a:ext cx="9357208" cy="4565727"/>
            <a:chOff x="1382032" y="1167248"/>
            <a:chExt cx="9357208" cy="4565727"/>
          </a:xfrm>
        </p:grpSpPr>
        <p:sp>
          <p:nvSpPr>
            <p:cNvPr id="3" name="iš1íḋé">
              <a:extLst>
                <a:ext uri="{FF2B5EF4-FFF2-40B4-BE49-F238E27FC236}">
                  <a16:creationId xmlns:a16="http://schemas.microsoft.com/office/drawing/2014/main" id="{638D3F3F-0C37-4BF6-90DA-47234751490A}"/>
                </a:ext>
              </a:extLst>
            </p:cNvPr>
            <p:cNvSpPr/>
            <p:nvPr/>
          </p:nvSpPr>
          <p:spPr bwMode="auto">
            <a:xfrm>
              <a:off x="1727842" y="3391389"/>
              <a:ext cx="1713485" cy="1710425"/>
            </a:xfrm>
            <a:custGeom>
              <a:avLst/>
              <a:gdLst>
                <a:gd name="T0" fmla="*/ 0 w 2864"/>
                <a:gd name="T1" fmla="*/ 1432 h 2864"/>
                <a:gd name="T2" fmla="*/ 1432 w 2864"/>
                <a:gd name="T3" fmla="*/ 0 h 2864"/>
                <a:gd name="T4" fmla="*/ 2864 w 2864"/>
                <a:gd name="T5" fmla="*/ 0 h 2864"/>
                <a:gd name="T6" fmla="*/ 2864 w 2864"/>
                <a:gd name="T7" fmla="*/ 1432 h 2864"/>
                <a:gd name="T8" fmla="*/ 1432 w 2864"/>
                <a:gd name="T9" fmla="*/ 2864 h 2864"/>
                <a:gd name="T10" fmla="*/ 0 w 2864"/>
                <a:gd name="T11" fmla="*/ 1432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4" h="2864">
                  <a:moveTo>
                    <a:pt x="0" y="1432"/>
                  </a:moveTo>
                  <a:cubicBezTo>
                    <a:pt x="0" y="642"/>
                    <a:pt x="642" y="0"/>
                    <a:pt x="1432" y="0"/>
                  </a:cubicBezTo>
                  <a:cubicBezTo>
                    <a:pt x="1910" y="0"/>
                    <a:pt x="2387" y="0"/>
                    <a:pt x="2864" y="0"/>
                  </a:cubicBezTo>
                  <a:cubicBezTo>
                    <a:pt x="2864" y="478"/>
                    <a:pt x="2864" y="955"/>
                    <a:pt x="2864" y="1432"/>
                  </a:cubicBezTo>
                  <a:cubicBezTo>
                    <a:pt x="2864" y="2223"/>
                    <a:pt x="2223" y="2864"/>
                    <a:pt x="1432" y="2864"/>
                  </a:cubicBezTo>
                  <a:cubicBezTo>
                    <a:pt x="642" y="2864"/>
                    <a:pt x="0" y="2223"/>
                    <a:pt x="0" y="1432"/>
                  </a:cubicBezTo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ïŝlîdê">
              <a:extLst>
                <a:ext uri="{FF2B5EF4-FFF2-40B4-BE49-F238E27FC236}">
                  <a16:creationId xmlns:a16="http://schemas.microsoft.com/office/drawing/2014/main" id="{DD64664E-05C6-4B10-8F67-F7EB2F31BC74}"/>
                </a:ext>
              </a:extLst>
            </p:cNvPr>
            <p:cNvSpPr/>
            <p:nvPr/>
          </p:nvSpPr>
          <p:spPr bwMode="auto">
            <a:xfrm>
              <a:off x="3500842" y="3391389"/>
              <a:ext cx="2161876" cy="2044564"/>
            </a:xfrm>
            <a:custGeom>
              <a:avLst/>
              <a:gdLst>
                <a:gd name="T0" fmla="*/ 3632 w 3632"/>
                <a:gd name="T1" fmla="*/ 1720 h 3440"/>
                <a:gd name="T2" fmla="*/ 1816 w 3632"/>
                <a:gd name="T3" fmla="*/ 0 h 3440"/>
                <a:gd name="T4" fmla="*/ 0 w 3632"/>
                <a:gd name="T5" fmla="*/ 0 h 3440"/>
                <a:gd name="T6" fmla="*/ 0 w 3632"/>
                <a:gd name="T7" fmla="*/ 1720 h 3440"/>
                <a:gd name="T8" fmla="*/ 1816 w 3632"/>
                <a:gd name="T9" fmla="*/ 3440 h 3440"/>
                <a:gd name="T10" fmla="*/ 3632 w 3632"/>
                <a:gd name="T11" fmla="*/ 172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2" h="3440">
                  <a:moveTo>
                    <a:pt x="3632" y="1720"/>
                  </a:moveTo>
                  <a:cubicBezTo>
                    <a:pt x="3632" y="771"/>
                    <a:pt x="2819" y="0"/>
                    <a:pt x="1816" y="0"/>
                  </a:cubicBezTo>
                  <a:cubicBezTo>
                    <a:pt x="1211" y="0"/>
                    <a:pt x="606" y="0"/>
                    <a:pt x="0" y="0"/>
                  </a:cubicBezTo>
                  <a:cubicBezTo>
                    <a:pt x="0" y="574"/>
                    <a:pt x="0" y="1147"/>
                    <a:pt x="0" y="1720"/>
                  </a:cubicBezTo>
                  <a:cubicBezTo>
                    <a:pt x="0" y="2670"/>
                    <a:pt x="814" y="3440"/>
                    <a:pt x="1816" y="3440"/>
                  </a:cubicBezTo>
                  <a:cubicBezTo>
                    <a:pt x="2819" y="3440"/>
                    <a:pt x="3632" y="2670"/>
                    <a:pt x="3632" y="1720"/>
                  </a:cubicBezTo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" name="ïSlïḍè">
              <a:extLst>
                <a:ext uri="{FF2B5EF4-FFF2-40B4-BE49-F238E27FC236}">
                  <a16:creationId xmlns:a16="http://schemas.microsoft.com/office/drawing/2014/main" id="{CD411D0A-0B7E-4AFC-8944-04F1CF4ECC98}"/>
                </a:ext>
              </a:extLst>
            </p:cNvPr>
            <p:cNvSpPr/>
            <p:nvPr/>
          </p:nvSpPr>
          <p:spPr bwMode="auto">
            <a:xfrm>
              <a:off x="3500842" y="1640065"/>
              <a:ext cx="1701384" cy="1698329"/>
            </a:xfrm>
            <a:custGeom>
              <a:avLst/>
              <a:gdLst>
                <a:gd name="T0" fmla="*/ 2848 w 2848"/>
                <a:gd name="T1" fmla="*/ 1424 h 2848"/>
                <a:gd name="T2" fmla="*/ 1424 w 2848"/>
                <a:gd name="T3" fmla="*/ 2848 h 2848"/>
                <a:gd name="T4" fmla="*/ 0 w 2848"/>
                <a:gd name="T5" fmla="*/ 2848 h 2848"/>
                <a:gd name="T6" fmla="*/ 0 w 2848"/>
                <a:gd name="T7" fmla="*/ 1424 h 2848"/>
                <a:gd name="T8" fmla="*/ 1424 w 2848"/>
                <a:gd name="T9" fmla="*/ 0 h 2848"/>
                <a:gd name="T10" fmla="*/ 2848 w 2848"/>
                <a:gd name="T11" fmla="*/ 1424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8" h="2848">
                  <a:moveTo>
                    <a:pt x="2848" y="1424"/>
                  </a:moveTo>
                  <a:cubicBezTo>
                    <a:pt x="2848" y="2211"/>
                    <a:pt x="2211" y="2848"/>
                    <a:pt x="1424" y="2848"/>
                  </a:cubicBezTo>
                  <a:cubicBezTo>
                    <a:pt x="950" y="2848"/>
                    <a:pt x="475" y="2848"/>
                    <a:pt x="0" y="2848"/>
                  </a:cubicBezTo>
                  <a:cubicBezTo>
                    <a:pt x="0" y="2374"/>
                    <a:pt x="0" y="1899"/>
                    <a:pt x="0" y="1424"/>
                  </a:cubicBezTo>
                  <a:cubicBezTo>
                    <a:pt x="0" y="638"/>
                    <a:pt x="638" y="0"/>
                    <a:pt x="1424" y="0"/>
                  </a:cubicBezTo>
                  <a:cubicBezTo>
                    <a:pt x="2211" y="0"/>
                    <a:pt x="2848" y="638"/>
                    <a:pt x="2848" y="1424"/>
                  </a:cubicBezTo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ïśḻíḓe">
              <a:extLst>
                <a:ext uri="{FF2B5EF4-FFF2-40B4-BE49-F238E27FC236}">
                  <a16:creationId xmlns:a16="http://schemas.microsoft.com/office/drawing/2014/main" id="{E6CE02A1-2EA4-43B6-965B-CF91AFB17685}"/>
                </a:ext>
              </a:extLst>
            </p:cNvPr>
            <p:cNvSpPr/>
            <p:nvPr/>
          </p:nvSpPr>
          <p:spPr bwMode="auto">
            <a:xfrm>
              <a:off x="1382032" y="1167248"/>
              <a:ext cx="2059295" cy="2171146"/>
            </a:xfrm>
            <a:custGeom>
              <a:avLst/>
              <a:gdLst>
                <a:gd name="T0" fmla="*/ 1720 w 3440"/>
                <a:gd name="T1" fmla="*/ 0 h 3632"/>
                <a:gd name="T2" fmla="*/ 3440 w 3440"/>
                <a:gd name="T3" fmla="*/ 1816 h 3632"/>
                <a:gd name="T4" fmla="*/ 3440 w 3440"/>
                <a:gd name="T5" fmla="*/ 3632 h 3632"/>
                <a:gd name="T6" fmla="*/ 1720 w 3440"/>
                <a:gd name="T7" fmla="*/ 3632 h 3632"/>
                <a:gd name="T8" fmla="*/ 0 w 3440"/>
                <a:gd name="T9" fmla="*/ 1816 h 3632"/>
                <a:gd name="T10" fmla="*/ 1720 w 3440"/>
                <a:gd name="T11" fmla="*/ 0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0" h="3632">
                  <a:moveTo>
                    <a:pt x="1720" y="0"/>
                  </a:moveTo>
                  <a:cubicBezTo>
                    <a:pt x="2670" y="0"/>
                    <a:pt x="3440" y="814"/>
                    <a:pt x="3440" y="1816"/>
                  </a:cubicBezTo>
                  <a:cubicBezTo>
                    <a:pt x="3440" y="2422"/>
                    <a:pt x="3440" y="3027"/>
                    <a:pt x="3440" y="3632"/>
                  </a:cubicBezTo>
                  <a:cubicBezTo>
                    <a:pt x="2867" y="3632"/>
                    <a:pt x="2294" y="3632"/>
                    <a:pt x="1720" y="3632"/>
                  </a:cubicBezTo>
                  <a:cubicBezTo>
                    <a:pt x="771" y="3632"/>
                    <a:pt x="0" y="2819"/>
                    <a:pt x="0" y="1816"/>
                  </a:cubicBezTo>
                  <a:cubicBezTo>
                    <a:pt x="0" y="814"/>
                    <a:pt x="771" y="0"/>
                    <a:pt x="1720" y="0"/>
                  </a:cubicBezTo>
                </a:path>
              </a:pathLst>
            </a:cu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íṣļïḓe">
              <a:extLst>
                <a:ext uri="{FF2B5EF4-FFF2-40B4-BE49-F238E27FC236}">
                  <a16:creationId xmlns:a16="http://schemas.microsoft.com/office/drawing/2014/main" id="{C43AEFE4-C1DE-4815-91DE-0F9D4C90FFC9}"/>
                </a:ext>
              </a:extLst>
            </p:cNvPr>
            <p:cNvSpPr/>
            <p:nvPr/>
          </p:nvSpPr>
          <p:spPr>
            <a:xfrm>
              <a:off x="6525021" y="3116872"/>
              <a:ext cx="211018" cy="211018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iṣḻídè">
              <a:extLst>
                <a:ext uri="{FF2B5EF4-FFF2-40B4-BE49-F238E27FC236}">
                  <a16:creationId xmlns:a16="http://schemas.microsoft.com/office/drawing/2014/main" id="{B0FF75DA-D4A9-4BB4-9F76-8834D5F5B924}"/>
                </a:ext>
              </a:extLst>
            </p:cNvPr>
            <p:cNvGrpSpPr/>
            <p:nvPr/>
          </p:nvGrpSpPr>
          <p:grpSpPr>
            <a:xfrm>
              <a:off x="6841548" y="2845404"/>
              <a:ext cx="3897692" cy="1161262"/>
              <a:chOff x="7323993" y="2827377"/>
              <a:chExt cx="3897692" cy="1161262"/>
            </a:xfrm>
          </p:grpSpPr>
          <p:sp>
            <p:nvSpPr>
              <p:cNvPr id="18" name="ísḻíḍe">
                <a:extLst>
                  <a:ext uri="{FF2B5EF4-FFF2-40B4-BE49-F238E27FC236}">
                    <a16:creationId xmlns:a16="http://schemas.microsoft.com/office/drawing/2014/main" id="{26D59D42-7452-4EC9-ACB4-89D81E872B24}"/>
                  </a:ext>
                </a:extLst>
              </p:cNvPr>
              <p:cNvSpPr/>
              <p:nvPr/>
            </p:nvSpPr>
            <p:spPr bwMode="auto">
              <a:xfrm>
                <a:off x="7323993" y="3234687"/>
                <a:ext cx="3897692" cy="753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</a:t>
                </a:r>
                <a:r>
                  <a:rPr lang="en-US" altLang="zh-CN" sz="1100"/>
                  <a:t>Choose th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e </a:t>
                </a:r>
                <a:r>
                  <a:rPr lang="en-US" altLang="zh-CN" sz="1100" dirty="0"/>
                  <a:t>only option to retain text.</a:t>
                </a:r>
              </a:p>
            </p:txBody>
          </p:sp>
          <p:sp>
            <p:nvSpPr>
              <p:cNvPr id="19" name="ï$ľiḑé">
                <a:extLst>
                  <a:ext uri="{FF2B5EF4-FFF2-40B4-BE49-F238E27FC236}">
                    <a16:creationId xmlns:a16="http://schemas.microsoft.com/office/drawing/2014/main" id="{06EC5F0E-B061-431A-8FB6-51F9454F9A55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 </a:t>
                </a:r>
                <a:r>
                  <a:rPr lang="en-US" altLang="zh-CN" sz="1400" b="1" dirty="0"/>
                  <a:t>here</a:t>
                </a:r>
              </a:p>
            </p:txBody>
          </p:sp>
        </p:grpSp>
        <p:sp>
          <p:nvSpPr>
            <p:cNvPr id="9" name="ïSḻïḓê">
              <a:extLst>
                <a:ext uri="{FF2B5EF4-FFF2-40B4-BE49-F238E27FC236}">
                  <a16:creationId xmlns:a16="http://schemas.microsoft.com/office/drawing/2014/main" id="{C748CCFD-06D3-4538-B517-7AEED7EEAB88}"/>
                </a:ext>
              </a:extLst>
            </p:cNvPr>
            <p:cNvSpPr txBox="1"/>
            <p:nvPr/>
          </p:nvSpPr>
          <p:spPr>
            <a:xfrm>
              <a:off x="6452451" y="1693426"/>
              <a:ext cx="4100770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>
                <a:buSzPct val="25000"/>
              </a:pPr>
              <a:r>
                <a:rPr lang="en-US" sz="2400" b="1" dirty="0"/>
                <a:t>Unified fonts </a:t>
              </a:r>
              <a:r>
                <a:rPr lang="en-US" sz="2400" b="1"/>
                <a:t>make </a:t>
              </a:r>
              <a:r>
                <a:rPr lang="en-US" sz="100" b="1"/>
                <a:t> </a:t>
              </a:r>
              <a:r>
                <a:rPr lang="en-US" sz="2400" b="1"/>
                <a:t>reading </a:t>
              </a:r>
              <a:r>
                <a:rPr lang="en-US" sz="2400" b="1" dirty="0"/>
                <a:t>more fluent.</a:t>
              </a:r>
            </a:p>
          </p:txBody>
        </p:sp>
        <p:sp>
          <p:nvSpPr>
            <p:cNvPr id="10" name="îŝ1ïdé">
              <a:extLst>
                <a:ext uri="{FF2B5EF4-FFF2-40B4-BE49-F238E27FC236}">
                  <a16:creationId xmlns:a16="http://schemas.microsoft.com/office/drawing/2014/main" id="{CD93B46E-F165-4B8D-A501-6631326E2F84}"/>
                </a:ext>
              </a:extLst>
            </p:cNvPr>
            <p:cNvSpPr/>
            <p:nvPr/>
          </p:nvSpPr>
          <p:spPr>
            <a:xfrm>
              <a:off x="6525021" y="3972861"/>
              <a:ext cx="211018" cy="211018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išḻiḍè">
              <a:extLst>
                <a:ext uri="{FF2B5EF4-FFF2-40B4-BE49-F238E27FC236}">
                  <a16:creationId xmlns:a16="http://schemas.microsoft.com/office/drawing/2014/main" id="{71BBCB65-C2D1-4C76-ACD1-CFA5154A893A}"/>
                </a:ext>
              </a:extLst>
            </p:cNvPr>
            <p:cNvGrpSpPr/>
            <p:nvPr/>
          </p:nvGrpSpPr>
          <p:grpSpPr>
            <a:xfrm>
              <a:off x="6841548" y="3701393"/>
              <a:ext cx="3897692" cy="1161262"/>
              <a:chOff x="7323993" y="2827377"/>
              <a:chExt cx="3897692" cy="1161262"/>
            </a:xfrm>
          </p:grpSpPr>
          <p:sp>
            <p:nvSpPr>
              <p:cNvPr id="16" name="ïṥ1ïḑè">
                <a:extLst>
                  <a:ext uri="{FF2B5EF4-FFF2-40B4-BE49-F238E27FC236}">
                    <a16:creationId xmlns:a16="http://schemas.microsoft.com/office/drawing/2014/main" id="{D40F867E-05DA-495A-9A29-CCE2BE1A6C8F}"/>
                  </a:ext>
                </a:extLst>
              </p:cNvPr>
              <p:cNvSpPr/>
              <p:nvPr/>
            </p:nvSpPr>
            <p:spPr bwMode="auto">
              <a:xfrm>
                <a:off x="7323993" y="3234687"/>
                <a:ext cx="3897692" cy="753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</a:t>
                </a:r>
                <a:r>
                  <a:rPr lang="en-US" altLang="zh-CN" sz="1100"/>
                  <a:t>Choose th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e </a:t>
                </a:r>
                <a:r>
                  <a:rPr lang="en-US" altLang="zh-CN" sz="1100" dirty="0"/>
                  <a:t>only option to retain text.</a:t>
                </a:r>
              </a:p>
            </p:txBody>
          </p:sp>
          <p:sp>
            <p:nvSpPr>
              <p:cNvPr id="17" name="íṡḻîḑé">
                <a:extLst>
                  <a:ext uri="{FF2B5EF4-FFF2-40B4-BE49-F238E27FC236}">
                    <a16:creationId xmlns:a16="http://schemas.microsoft.com/office/drawing/2014/main" id="{22BF361F-9155-4BF7-AFA3-965BE26F5E18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 h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ere</a:t>
                </a:r>
                <a:endParaRPr lang="en-US" altLang="zh-CN" sz="1400" b="1" dirty="0"/>
              </a:p>
            </p:txBody>
          </p:sp>
        </p:grpSp>
        <p:sp>
          <p:nvSpPr>
            <p:cNvPr id="12" name="îṡ1ïdé">
              <a:extLst>
                <a:ext uri="{FF2B5EF4-FFF2-40B4-BE49-F238E27FC236}">
                  <a16:creationId xmlns:a16="http://schemas.microsoft.com/office/drawing/2014/main" id="{4464FF6A-E11B-45A4-9282-934032E64387}"/>
                </a:ext>
              </a:extLst>
            </p:cNvPr>
            <p:cNvSpPr/>
            <p:nvPr/>
          </p:nvSpPr>
          <p:spPr>
            <a:xfrm>
              <a:off x="6525021" y="4843181"/>
              <a:ext cx="211018" cy="211018"/>
            </a:xfrm>
            <a:prstGeom prst="teardrop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íṡḻiḓè">
              <a:extLst>
                <a:ext uri="{FF2B5EF4-FFF2-40B4-BE49-F238E27FC236}">
                  <a16:creationId xmlns:a16="http://schemas.microsoft.com/office/drawing/2014/main" id="{2AA88DC2-FD0A-4BD4-90CB-CB190B79C8C7}"/>
                </a:ext>
              </a:extLst>
            </p:cNvPr>
            <p:cNvGrpSpPr/>
            <p:nvPr/>
          </p:nvGrpSpPr>
          <p:grpSpPr>
            <a:xfrm>
              <a:off x="6841548" y="4571713"/>
              <a:ext cx="3897692" cy="1161262"/>
              <a:chOff x="7323993" y="2827377"/>
              <a:chExt cx="3897692" cy="1161262"/>
            </a:xfrm>
          </p:grpSpPr>
          <p:sp>
            <p:nvSpPr>
              <p:cNvPr id="14" name="íṡ1íḍè">
                <a:extLst>
                  <a:ext uri="{FF2B5EF4-FFF2-40B4-BE49-F238E27FC236}">
                    <a16:creationId xmlns:a16="http://schemas.microsoft.com/office/drawing/2014/main" id="{07BF2686-74E4-4CC6-93A5-1FF0826B8B8D}"/>
                  </a:ext>
                </a:extLst>
              </p:cNvPr>
              <p:cNvSpPr/>
              <p:nvPr/>
            </p:nvSpPr>
            <p:spPr bwMode="auto">
              <a:xfrm>
                <a:off x="7323993" y="3234687"/>
                <a:ext cx="3840968" cy="753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</a:t>
                </a:r>
                <a:r>
                  <a:rPr lang="en-US" altLang="zh-CN" sz="100" dirty="0"/>
                  <a:t> </a:t>
                </a:r>
                <a:r>
                  <a:rPr lang="en-US" altLang="zh-CN" sz="1100" dirty="0" err="1"/>
                  <a:t>ain</a:t>
                </a:r>
                <a:r>
                  <a:rPr lang="en-US" altLang="zh-CN" sz="1100" dirty="0"/>
                  <a:t> text.</a:t>
                </a:r>
              </a:p>
            </p:txBody>
          </p:sp>
          <p:sp>
            <p:nvSpPr>
              <p:cNvPr id="15" name="iŝḻidê">
                <a:extLst>
                  <a:ext uri="{FF2B5EF4-FFF2-40B4-BE49-F238E27FC236}">
                    <a16:creationId xmlns:a16="http://schemas.microsoft.com/office/drawing/2014/main" id="{713BC8F0-E07F-4EDC-BB30-79FC89546180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 h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ere</a:t>
                </a:r>
                <a:endParaRPr lang="en-US" altLang="zh-CN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82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ľí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š1ídé">
            <a:extLst>
              <a:ext uri="{FF2B5EF4-FFF2-40B4-BE49-F238E27FC236}">
                <a16:creationId xmlns:a16="http://schemas.microsoft.com/office/drawing/2014/main" id="{D8FE5AAD-3CE7-45F0-A60D-0136E407C360}"/>
              </a:ext>
            </a:extLst>
          </p:cNvPr>
          <p:cNvSpPr/>
          <p:nvPr/>
        </p:nvSpPr>
        <p:spPr>
          <a:xfrm>
            <a:off x="3894108" y="1726323"/>
            <a:ext cx="3931872" cy="3931873"/>
          </a:xfrm>
          <a:prstGeom prst="ellipse">
            <a:avLst/>
          </a:prstGeom>
          <a:noFill/>
          <a:ln w="95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/>
          </a:p>
        </p:txBody>
      </p:sp>
      <p:sp>
        <p:nvSpPr>
          <p:cNvPr id="26" name="ísḻiḓê">
            <a:extLst>
              <a:ext uri="{FF2B5EF4-FFF2-40B4-BE49-F238E27FC236}">
                <a16:creationId xmlns:a16="http://schemas.microsoft.com/office/drawing/2014/main" id="{9759849F-D169-4FFE-AC18-07137040BB9D}"/>
              </a:ext>
            </a:extLst>
          </p:cNvPr>
          <p:cNvSpPr/>
          <p:nvPr/>
        </p:nvSpPr>
        <p:spPr bwMode="auto">
          <a:xfrm rot="5067719">
            <a:off x="4893336" y="2529588"/>
            <a:ext cx="2924020" cy="2924020"/>
          </a:xfrm>
          <a:prstGeom prst="teardrop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îṧḷîḑè">
            <a:extLst>
              <a:ext uri="{FF2B5EF4-FFF2-40B4-BE49-F238E27FC236}">
                <a16:creationId xmlns:a16="http://schemas.microsoft.com/office/drawing/2014/main" id="{2C2574AC-2180-4C7C-8FD3-88B02E459E48}"/>
              </a:ext>
            </a:extLst>
          </p:cNvPr>
          <p:cNvSpPr/>
          <p:nvPr/>
        </p:nvSpPr>
        <p:spPr bwMode="auto">
          <a:xfrm rot="11191674">
            <a:off x="4315775" y="3784812"/>
            <a:ext cx="1726681" cy="1726681"/>
          </a:xfrm>
          <a:prstGeom prst="teardrop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íSḻíḑê">
            <a:extLst>
              <a:ext uri="{FF2B5EF4-FFF2-40B4-BE49-F238E27FC236}">
                <a16:creationId xmlns:a16="http://schemas.microsoft.com/office/drawing/2014/main" id="{D4ECE4DC-A858-47B9-9CF1-F85B0215CD3F}"/>
              </a:ext>
            </a:extLst>
          </p:cNvPr>
          <p:cNvGrpSpPr/>
          <p:nvPr/>
        </p:nvGrpSpPr>
        <p:grpSpPr>
          <a:xfrm>
            <a:off x="1129466" y="2348548"/>
            <a:ext cx="2507299" cy="1107160"/>
            <a:chOff x="487363" y="2937695"/>
            <a:chExt cx="2507299" cy="1107160"/>
          </a:xfrm>
        </p:grpSpPr>
        <p:sp>
          <p:nvSpPr>
            <p:cNvPr id="23" name="ïŝliḋe">
              <a:extLst>
                <a:ext uri="{FF2B5EF4-FFF2-40B4-BE49-F238E27FC236}">
                  <a16:creationId xmlns:a16="http://schemas.microsoft.com/office/drawing/2014/main" id="{8F729EE9-31E1-4E56-A395-E9B940859256}"/>
                </a:ext>
              </a:extLst>
            </p:cNvPr>
            <p:cNvSpPr txBox="1"/>
            <p:nvPr/>
          </p:nvSpPr>
          <p:spPr>
            <a:xfrm>
              <a:off x="487363" y="3304444"/>
              <a:ext cx="2507299" cy="74041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/>
                <a:t>Supporting text here</a:t>
              </a:r>
              <a:br>
                <a:rPr lang="zh-CN" altLang="en-US" sz="1100"/>
              </a:br>
              <a:r>
                <a:rPr lang="en-US" altLang="zh-CN" sz="1100"/>
                <a:t>Sup</a:t>
              </a:r>
              <a:r>
                <a:rPr lang="en-US" altLang="zh-CN" sz="100"/>
                <a:t> </a:t>
              </a:r>
              <a:r>
                <a:rPr lang="en-US" altLang="zh-CN" sz="1100"/>
                <a:t>porting </a:t>
              </a:r>
              <a:r>
                <a:rPr lang="en-US" altLang="zh-CN" sz="1100" dirty="0"/>
                <a:t>text here</a:t>
              </a:r>
              <a:br>
                <a:rPr lang="zh-CN" altLang="en-US" sz="1100" dirty="0"/>
              </a:br>
              <a:endParaRPr lang="zh-CN" altLang="en-US" sz="1100" dirty="0"/>
            </a:p>
          </p:txBody>
        </p:sp>
        <p:sp>
          <p:nvSpPr>
            <p:cNvPr id="24" name="íšḻîḍê">
              <a:extLst>
                <a:ext uri="{FF2B5EF4-FFF2-40B4-BE49-F238E27FC236}">
                  <a16:creationId xmlns:a16="http://schemas.microsoft.com/office/drawing/2014/main" id="{C33EBFDC-9CA6-442B-B078-1C0CDA44719E}"/>
                </a:ext>
              </a:extLst>
            </p:cNvPr>
            <p:cNvSpPr/>
            <p:nvPr/>
          </p:nvSpPr>
          <p:spPr>
            <a:xfrm>
              <a:off x="487363" y="2937695"/>
              <a:ext cx="2507299" cy="366749"/>
            </a:xfrm>
            <a:prstGeom prst="rect">
              <a:avLst/>
            </a:prstGeom>
          </p:spPr>
          <p:txBody>
            <a:bodyPr wrap="square" lIns="91440" tIns="45720" rIns="91440" bIns="45720" anchor="b">
              <a:no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sz="1600" b="1"/>
                <a:t>Text </a:t>
              </a:r>
              <a:r>
                <a:rPr lang="en-US" altLang="zh-CN" sz="100" b="1"/>
                <a:t> </a:t>
              </a:r>
              <a:r>
                <a:rPr lang="en-US" altLang="zh-CN" sz="1600" b="1"/>
                <a:t>Here</a:t>
              </a:r>
              <a:endParaRPr lang="zh-CN" altLang="en-US" sz="1600" b="1" dirty="0"/>
            </a:p>
          </p:txBody>
        </p:sp>
      </p:grpSp>
      <p:sp>
        <p:nvSpPr>
          <p:cNvPr id="6" name="işlíďè">
            <a:extLst>
              <a:ext uri="{FF2B5EF4-FFF2-40B4-BE49-F238E27FC236}">
                <a16:creationId xmlns:a16="http://schemas.microsoft.com/office/drawing/2014/main" id="{AE65E40D-8863-4FB3-A59E-773AA0FC2D58}"/>
              </a:ext>
            </a:extLst>
          </p:cNvPr>
          <p:cNvSpPr/>
          <p:nvPr/>
        </p:nvSpPr>
        <p:spPr>
          <a:xfrm>
            <a:off x="4074952" y="2488834"/>
            <a:ext cx="1210717" cy="121071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2</a:t>
            </a:r>
            <a:r>
              <a:rPr lang="en-US" altLang="zh-CN" sz="1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0%</a:t>
            </a:r>
          </a:p>
        </p:txBody>
      </p:sp>
      <p:sp>
        <p:nvSpPr>
          <p:cNvPr id="13" name="îş1ïḑè">
            <a:extLst>
              <a:ext uri="{FF2B5EF4-FFF2-40B4-BE49-F238E27FC236}">
                <a16:creationId xmlns:a16="http://schemas.microsoft.com/office/drawing/2014/main" id="{62A84DC6-FE1E-4C07-80A5-19663653A008}"/>
              </a:ext>
            </a:extLst>
          </p:cNvPr>
          <p:cNvSpPr txBox="1"/>
          <p:nvPr/>
        </p:nvSpPr>
        <p:spPr>
          <a:xfrm>
            <a:off x="7825278" y="1162372"/>
            <a:ext cx="472878" cy="45219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prstTxWarp prst="textPlain">
              <a:avLst/>
            </a:prstTxWarp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4" name="išľidè">
            <a:extLst>
              <a:ext uri="{FF2B5EF4-FFF2-40B4-BE49-F238E27FC236}">
                <a16:creationId xmlns:a16="http://schemas.microsoft.com/office/drawing/2014/main" id="{1495ABD2-8776-483D-91F2-2857A96EE872}"/>
              </a:ext>
            </a:extLst>
          </p:cNvPr>
          <p:cNvSpPr/>
          <p:nvPr/>
        </p:nvSpPr>
        <p:spPr>
          <a:xfrm>
            <a:off x="7692522" y="1614563"/>
            <a:ext cx="3827966" cy="407934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Supporting </a:t>
            </a:r>
            <a:r>
              <a:rPr lang="en-US" altLang="zh-CN" sz="2000" b="1"/>
              <a:t>text he</a:t>
            </a:r>
            <a:r>
              <a:rPr lang="en-US" altLang="zh-CN" sz="100" b="1"/>
              <a:t> </a:t>
            </a:r>
            <a:r>
              <a:rPr lang="en-US" altLang="zh-CN" sz="2000" b="1"/>
              <a:t>re</a:t>
            </a:r>
            <a:endParaRPr lang="zh-CN" altLang="en-US" sz="2000" b="1" dirty="0"/>
          </a:p>
        </p:txBody>
      </p:sp>
      <p:sp>
        <p:nvSpPr>
          <p:cNvPr id="16" name="íṩlíḑè">
            <a:extLst>
              <a:ext uri="{FF2B5EF4-FFF2-40B4-BE49-F238E27FC236}">
                <a16:creationId xmlns:a16="http://schemas.microsoft.com/office/drawing/2014/main" id="{7C1CF2B8-1EBE-4834-8035-5168DBE7C7B5}"/>
              </a:ext>
            </a:extLst>
          </p:cNvPr>
          <p:cNvSpPr/>
          <p:nvPr/>
        </p:nvSpPr>
        <p:spPr>
          <a:xfrm>
            <a:off x="7692521" y="2001458"/>
            <a:ext cx="3827967" cy="111406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/>
              <a:t>Supporting text here</a:t>
            </a:r>
          </a:p>
          <a:p>
            <a:pPr>
              <a:lnSpc>
                <a:spcPct val="120000"/>
              </a:lnSpc>
            </a:pPr>
            <a:r>
              <a:rPr lang="en-US" altLang="zh-CN" sz="1100" dirty="0"/>
              <a:t>Supporting </a:t>
            </a:r>
            <a:r>
              <a:rPr lang="en-US" altLang="zh-CN" sz="1100"/>
              <a:t>text he</a:t>
            </a:r>
            <a:r>
              <a:rPr lang="en-US" altLang="zh-CN" sz="100"/>
              <a:t> </a:t>
            </a:r>
            <a:r>
              <a:rPr lang="en-US" altLang="zh-CN" sz="1100"/>
              <a:t>re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r>
              <a:rPr lang="en-US" altLang="zh-CN" sz="1100" dirty="0"/>
              <a:t>…</a:t>
            </a:r>
          </a:p>
        </p:txBody>
      </p:sp>
      <p:grpSp>
        <p:nvGrpSpPr>
          <p:cNvPr id="17" name="í$ḷïďê">
            <a:extLst>
              <a:ext uri="{FF2B5EF4-FFF2-40B4-BE49-F238E27FC236}">
                <a16:creationId xmlns:a16="http://schemas.microsoft.com/office/drawing/2014/main" id="{0844FAA9-BB10-47BC-9E67-72271B7CA06F}"/>
              </a:ext>
            </a:extLst>
          </p:cNvPr>
          <p:cNvGrpSpPr/>
          <p:nvPr/>
        </p:nvGrpSpPr>
        <p:grpSpPr>
          <a:xfrm>
            <a:off x="1129466" y="4588468"/>
            <a:ext cx="2507299" cy="1107160"/>
            <a:chOff x="487363" y="2937695"/>
            <a:chExt cx="2507299" cy="1107160"/>
          </a:xfrm>
        </p:grpSpPr>
        <p:sp>
          <p:nvSpPr>
            <p:cNvPr id="21" name="işľïḑé">
              <a:extLst>
                <a:ext uri="{FF2B5EF4-FFF2-40B4-BE49-F238E27FC236}">
                  <a16:creationId xmlns:a16="http://schemas.microsoft.com/office/drawing/2014/main" id="{9221DADE-78DB-4583-BE5C-68380BFAB49D}"/>
                </a:ext>
              </a:extLst>
            </p:cNvPr>
            <p:cNvSpPr txBox="1"/>
            <p:nvPr/>
          </p:nvSpPr>
          <p:spPr>
            <a:xfrm>
              <a:off x="487363" y="3304444"/>
              <a:ext cx="2507299" cy="74041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/>
                <a:t>Supporting text here</a:t>
              </a:r>
              <a:br>
                <a:rPr lang="zh-CN" altLang="en-US" sz="1100" dirty="0"/>
              </a:br>
              <a:r>
                <a:rPr lang="en-US" altLang="zh-CN" sz="1100" dirty="0"/>
                <a:t>Supporting </a:t>
              </a:r>
              <a:r>
                <a:rPr lang="en-US" altLang="zh-CN" sz="1100"/>
                <a:t>text h</a:t>
              </a:r>
              <a:r>
                <a:rPr lang="en-US" altLang="zh-CN" sz="100"/>
                <a:t> </a:t>
              </a:r>
              <a:r>
                <a:rPr lang="en-US" altLang="zh-CN" sz="1100"/>
                <a:t>ere</a:t>
              </a:r>
              <a:br>
                <a:rPr lang="zh-CN" altLang="en-US" sz="1100" dirty="0"/>
              </a:br>
              <a:endParaRPr lang="zh-CN" altLang="en-US" sz="1100" dirty="0"/>
            </a:p>
          </p:txBody>
        </p:sp>
        <p:sp>
          <p:nvSpPr>
            <p:cNvPr id="22" name="ïš1îḓé">
              <a:extLst>
                <a:ext uri="{FF2B5EF4-FFF2-40B4-BE49-F238E27FC236}">
                  <a16:creationId xmlns:a16="http://schemas.microsoft.com/office/drawing/2014/main" id="{E23CA220-01EE-4D8D-B7B6-6036C49C4CE2}"/>
                </a:ext>
              </a:extLst>
            </p:cNvPr>
            <p:cNvSpPr/>
            <p:nvPr/>
          </p:nvSpPr>
          <p:spPr>
            <a:xfrm>
              <a:off x="487363" y="2937695"/>
              <a:ext cx="2507299" cy="366749"/>
            </a:xfrm>
            <a:prstGeom prst="rect">
              <a:avLst/>
            </a:prstGeom>
          </p:spPr>
          <p:txBody>
            <a:bodyPr wrap="square" lIns="91440" tIns="45720" rIns="91440" bIns="45720" anchor="b">
              <a:no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en-US" altLang="zh-CN" sz="1600" b="1"/>
                <a:t>Text He</a:t>
              </a:r>
              <a:r>
                <a:rPr lang="en-US" altLang="zh-CN" sz="100" b="1"/>
                <a:t> </a:t>
              </a:r>
              <a:r>
                <a:rPr lang="en-US" altLang="zh-CN" sz="1600" b="1"/>
                <a:t>re</a:t>
              </a:r>
              <a:endParaRPr lang="zh-CN" altLang="en-US" sz="1600" b="1" dirty="0"/>
            </a:p>
          </p:txBody>
        </p:sp>
      </p:grpSp>
      <p:grpSp>
        <p:nvGrpSpPr>
          <p:cNvPr id="18" name="ïš1ïdè">
            <a:extLst>
              <a:ext uri="{FF2B5EF4-FFF2-40B4-BE49-F238E27FC236}">
                <a16:creationId xmlns:a16="http://schemas.microsoft.com/office/drawing/2014/main" id="{12D27CB4-47A6-4252-B989-16262B556490}"/>
              </a:ext>
            </a:extLst>
          </p:cNvPr>
          <p:cNvGrpSpPr/>
          <p:nvPr/>
        </p:nvGrpSpPr>
        <p:grpSpPr>
          <a:xfrm>
            <a:off x="8006717" y="4076884"/>
            <a:ext cx="2507299" cy="1107160"/>
            <a:chOff x="487363" y="2937695"/>
            <a:chExt cx="2507299" cy="1107160"/>
          </a:xfrm>
        </p:grpSpPr>
        <p:sp>
          <p:nvSpPr>
            <p:cNvPr id="19" name="îsḷîḋê">
              <a:extLst>
                <a:ext uri="{FF2B5EF4-FFF2-40B4-BE49-F238E27FC236}">
                  <a16:creationId xmlns:a16="http://schemas.microsoft.com/office/drawing/2014/main" id="{C30B0703-DC3B-4FC8-83D6-812F778DB742}"/>
                </a:ext>
              </a:extLst>
            </p:cNvPr>
            <p:cNvSpPr txBox="1"/>
            <p:nvPr/>
          </p:nvSpPr>
          <p:spPr>
            <a:xfrm>
              <a:off x="487363" y="3304444"/>
              <a:ext cx="2507299" cy="74041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/>
                <a:t>Supporting text here</a:t>
              </a:r>
              <a:br>
                <a:rPr lang="zh-CN" altLang="en-US" sz="1100" dirty="0"/>
              </a:br>
              <a:r>
                <a:rPr lang="en-US" altLang="zh-CN" sz="1100" dirty="0"/>
                <a:t>Supporting </a:t>
              </a:r>
              <a:r>
                <a:rPr lang="en-US" altLang="zh-CN" sz="1100"/>
                <a:t>text h</a:t>
              </a:r>
              <a:r>
                <a:rPr lang="en-US" altLang="zh-CN" sz="100"/>
                <a:t> </a:t>
              </a:r>
              <a:r>
                <a:rPr lang="en-US" altLang="zh-CN" sz="1100"/>
                <a:t>ere</a:t>
              </a:r>
              <a:br>
                <a:rPr lang="zh-CN" altLang="en-US" sz="1100" dirty="0"/>
              </a:br>
              <a:endParaRPr lang="zh-CN" altLang="en-US" sz="1100" dirty="0"/>
            </a:p>
          </p:txBody>
        </p:sp>
        <p:sp>
          <p:nvSpPr>
            <p:cNvPr id="20" name="îṧľïdé">
              <a:extLst>
                <a:ext uri="{FF2B5EF4-FFF2-40B4-BE49-F238E27FC236}">
                  <a16:creationId xmlns:a16="http://schemas.microsoft.com/office/drawing/2014/main" id="{E0742E0D-E6F5-4D54-A535-D1302DC227AA}"/>
                </a:ext>
              </a:extLst>
            </p:cNvPr>
            <p:cNvSpPr/>
            <p:nvPr/>
          </p:nvSpPr>
          <p:spPr>
            <a:xfrm>
              <a:off x="487363" y="2937695"/>
              <a:ext cx="2507299" cy="366749"/>
            </a:xfrm>
            <a:prstGeom prst="rect">
              <a:avLst/>
            </a:prstGeom>
          </p:spPr>
          <p:txBody>
            <a:bodyPr wrap="square" lIns="91440" tIns="45720" rIns="91440" bIns="4572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sz="1600" b="1"/>
                <a:t>Text He</a:t>
              </a:r>
              <a:r>
                <a:rPr lang="en-US" altLang="zh-CN" sz="100" b="1"/>
                <a:t> </a:t>
              </a:r>
              <a:r>
                <a:rPr lang="en-US" altLang="zh-CN" sz="1600" b="1"/>
                <a:t>re</a:t>
              </a:r>
              <a:endParaRPr lang="zh-CN" altLang="en-US" sz="1600" b="1" dirty="0"/>
            </a:p>
          </p:txBody>
        </p:sp>
      </p:grpSp>
      <p:sp>
        <p:nvSpPr>
          <p:cNvPr id="27" name="îŝḻíďé">
            <a:extLst>
              <a:ext uri="{FF2B5EF4-FFF2-40B4-BE49-F238E27FC236}">
                <a16:creationId xmlns:a16="http://schemas.microsoft.com/office/drawing/2014/main" id="{E3CEBD02-6381-4A81-89B3-5A8327374D78}"/>
              </a:ext>
            </a:extLst>
          </p:cNvPr>
          <p:cNvSpPr txBox="1"/>
          <p:nvPr/>
        </p:nvSpPr>
        <p:spPr>
          <a:xfrm>
            <a:off x="4776767" y="448956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ïṩlïḋe">
            <a:extLst>
              <a:ext uri="{FF2B5EF4-FFF2-40B4-BE49-F238E27FC236}">
                <a16:creationId xmlns:a16="http://schemas.microsoft.com/office/drawing/2014/main" id="{BF62EE25-3CFF-4BDB-8750-BF9EEEF40CD8}"/>
              </a:ext>
            </a:extLst>
          </p:cNvPr>
          <p:cNvSpPr txBox="1"/>
          <p:nvPr/>
        </p:nvSpPr>
        <p:spPr>
          <a:xfrm>
            <a:off x="6163766" y="387732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50%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ļ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líḍê">
            <a:extLst>
              <a:ext uri="{FF2B5EF4-FFF2-40B4-BE49-F238E27FC236}">
                <a16:creationId xmlns:a16="http://schemas.microsoft.com/office/drawing/2014/main" id="{79D241CE-2C5D-4671-A744-C353CBF4EDD6}"/>
              </a:ext>
            </a:extLst>
          </p:cNvPr>
          <p:cNvSpPr/>
          <p:nvPr/>
        </p:nvSpPr>
        <p:spPr>
          <a:xfrm rot="5400000">
            <a:off x="-132080" y="95885"/>
            <a:ext cx="6914515" cy="6667500"/>
          </a:xfrm>
          <a:prstGeom prst="flowChartManualInput">
            <a:avLst/>
          </a:prstGeom>
          <a:solidFill>
            <a:schemeClr val="bg2">
              <a:alpha val="55000"/>
            </a:schemeClr>
          </a:solidFill>
          <a:ln w="19050">
            <a:noFill/>
            <a:round/>
          </a:ln>
        </p:spPr>
        <p:txBody>
          <a:bodyPr vert="horz" wrap="none" lIns="91440" tIns="45720" rIns="91440" bIns="45720" numCol="1" spcCol="0" rtlCol="0" fromWordArt="0" anchor="ctr" anchorCtr="1" forceAA="0" compatLnSpc="1">
            <a:noAutofit/>
          </a:bodyPr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iṩḷîdê">
            <a:extLst>
              <a:ext uri="{FF2B5EF4-FFF2-40B4-BE49-F238E27FC236}">
                <a16:creationId xmlns:a16="http://schemas.microsoft.com/office/drawing/2014/main" id="{002D1C8F-665D-4B61-8EB7-493BC0B32A9C}"/>
              </a:ext>
            </a:extLst>
          </p:cNvPr>
          <p:cNvSpPr txBox="1"/>
          <p:nvPr/>
        </p:nvSpPr>
        <p:spPr>
          <a:xfrm>
            <a:off x="1532165" y="2083960"/>
            <a:ext cx="4295506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Unified fonts make</a:t>
            </a:r>
          </a:p>
          <a:p>
            <a:pPr>
              <a:buSzPct val="25000"/>
            </a:pP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1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eading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fluent.</a:t>
            </a:r>
          </a:p>
        </p:txBody>
      </p:sp>
      <p:sp>
        <p:nvSpPr>
          <p:cNvPr id="5" name="isḻíḋe">
            <a:extLst>
              <a:ext uri="{FF2B5EF4-FFF2-40B4-BE49-F238E27FC236}">
                <a16:creationId xmlns:a16="http://schemas.microsoft.com/office/drawing/2014/main" id="{FE1FC34D-2B8C-4B61-822E-1685BBDC66BC}"/>
              </a:ext>
            </a:extLst>
          </p:cNvPr>
          <p:cNvSpPr txBox="1"/>
          <p:nvPr/>
        </p:nvSpPr>
        <p:spPr>
          <a:xfrm>
            <a:off x="1532164" y="3513065"/>
            <a:ext cx="4295507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Adjust the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spacing </a:t>
            </a:r>
            <a:r>
              <a:rPr lang="en-US" sz="1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 to Chinese typesetting, use the reference line in PPT.</a:t>
            </a:r>
          </a:p>
        </p:txBody>
      </p:sp>
      <p:sp>
        <p:nvSpPr>
          <p:cNvPr id="6" name="îṩḻîdé">
            <a:extLst>
              <a:ext uri="{FF2B5EF4-FFF2-40B4-BE49-F238E27FC236}">
                <a16:creationId xmlns:a16="http://schemas.microsoft.com/office/drawing/2014/main" id="{AD52061A-16A8-4E78-99FD-D18577F127F8}"/>
              </a:ext>
            </a:extLst>
          </p:cNvPr>
          <p:cNvSpPr/>
          <p:nvPr/>
        </p:nvSpPr>
        <p:spPr>
          <a:xfrm>
            <a:off x="1600744" y="4694895"/>
            <a:ext cx="1761628" cy="46348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</a:rPr>
              <a:t>Text 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chemeClr val="bg1"/>
                </a:solidFill>
              </a:rPr>
              <a:t>here </a:t>
            </a:r>
            <a:r>
              <a:rPr lang="en-US" altLang="zh-CN" sz="1600" b="1" dirty="0">
                <a:solidFill>
                  <a:schemeClr val="bg1"/>
                </a:solidFill>
              </a:rPr>
              <a:t>›</a:t>
            </a:r>
          </a:p>
        </p:txBody>
      </p:sp>
      <p:sp>
        <p:nvSpPr>
          <p:cNvPr id="7" name="iṣḻîḋé">
            <a:extLst>
              <a:ext uri="{FF2B5EF4-FFF2-40B4-BE49-F238E27FC236}">
                <a16:creationId xmlns:a16="http://schemas.microsoft.com/office/drawing/2014/main" id="{26E77D39-9F1D-4741-B713-E2CDEA871427}"/>
              </a:ext>
            </a:extLst>
          </p:cNvPr>
          <p:cNvSpPr/>
          <p:nvPr/>
        </p:nvSpPr>
        <p:spPr bwMode="auto">
          <a:xfrm>
            <a:off x="1628490" y="3058060"/>
            <a:ext cx="404813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52" name="íşlîḑé">
            <a:extLst>
              <a:ext uri="{FF2B5EF4-FFF2-40B4-BE49-F238E27FC236}">
                <a16:creationId xmlns:a16="http://schemas.microsoft.com/office/drawing/2014/main" id="{27208F97-D339-46F0-91C1-FDB65B37B57B}"/>
              </a:ext>
            </a:extLst>
          </p:cNvPr>
          <p:cNvSpPr/>
          <p:nvPr/>
        </p:nvSpPr>
        <p:spPr bwMode="auto">
          <a:xfrm>
            <a:off x="8882511" y="3437133"/>
            <a:ext cx="1595550" cy="1597616"/>
          </a:xfrm>
          <a:custGeom>
            <a:avLst/>
            <a:gdLst>
              <a:gd name="T0" fmla="*/ 1336 w 2672"/>
              <a:gd name="T1" fmla="*/ 2688 h 2688"/>
              <a:gd name="T2" fmla="*/ 0 w 2672"/>
              <a:gd name="T3" fmla="*/ 1344 h 2688"/>
              <a:gd name="T4" fmla="*/ 0 w 2672"/>
              <a:gd name="T5" fmla="*/ 0 h 2688"/>
              <a:gd name="T6" fmla="*/ 1336 w 2672"/>
              <a:gd name="T7" fmla="*/ 0 h 2688"/>
              <a:gd name="T8" fmla="*/ 2672 w 2672"/>
              <a:gd name="T9" fmla="*/ 1344 h 2688"/>
              <a:gd name="T10" fmla="*/ 1336 w 2672"/>
              <a:gd name="T11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2" h="2688">
                <a:moveTo>
                  <a:pt x="1336" y="2688"/>
                </a:moveTo>
                <a:cubicBezTo>
                  <a:pt x="599" y="2688"/>
                  <a:pt x="0" y="2087"/>
                  <a:pt x="0" y="1344"/>
                </a:cubicBezTo>
                <a:cubicBezTo>
                  <a:pt x="0" y="896"/>
                  <a:pt x="0" y="448"/>
                  <a:pt x="0" y="0"/>
                </a:cubicBezTo>
                <a:cubicBezTo>
                  <a:pt x="446" y="0"/>
                  <a:pt x="891" y="0"/>
                  <a:pt x="1336" y="0"/>
                </a:cubicBezTo>
                <a:cubicBezTo>
                  <a:pt x="2074" y="0"/>
                  <a:pt x="2672" y="602"/>
                  <a:pt x="2672" y="1344"/>
                </a:cubicBezTo>
                <a:cubicBezTo>
                  <a:pt x="2672" y="2087"/>
                  <a:pt x="2074" y="2688"/>
                  <a:pt x="1336" y="2688"/>
                </a:cubicBezTo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3" name="îsľiḋè">
            <a:extLst>
              <a:ext uri="{FF2B5EF4-FFF2-40B4-BE49-F238E27FC236}">
                <a16:creationId xmlns:a16="http://schemas.microsoft.com/office/drawing/2014/main" id="{837388E3-570D-4B70-BFD8-65EDB55AC61F}"/>
              </a:ext>
            </a:extLst>
          </p:cNvPr>
          <p:cNvSpPr/>
          <p:nvPr/>
        </p:nvSpPr>
        <p:spPr bwMode="auto">
          <a:xfrm>
            <a:off x="8882511" y="1781532"/>
            <a:ext cx="1595550" cy="1597616"/>
          </a:xfrm>
          <a:custGeom>
            <a:avLst/>
            <a:gdLst>
              <a:gd name="T0" fmla="*/ 1336 w 2672"/>
              <a:gd name="T1" fmla="*/ 0 h 2688"/>
              <a:gd name="T2" fmla="*/ 0 w 2672"/>
              <a:gd name="T3" fmla="*/ 1344 h 2688"/>
              <a:gd name="T4" fmla="*/ 0 w 2672"/>
              <a:gd name="T5" fmla="*/ 2688 h 2688"/>
              <a:gd name="T6" fmla="*/ 1336 w 2672"/>
              <a:gd name="T7" fmla="*/ 2688 h 2688"/>
              <a:gd name="T8" fmla="*/ 2672 w 2672"/>
              <a:gd name="T9" fmla="*/ 1344 h 2688"/>
              <a:gd name="T10" fmla="*/ 1336 w 2672"/>
              <a:gd name="T11" fmla="*/ 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2" h="2688">
                <a:moveTo>
                  <a:pt x="1336" y="0"/>
                </a:moveTo>
                <a:cubicBezTo>
                  <a:pt x="599" y="0"/>
                  <a:pt x="0" y="602"/>
                  <a:pt x="0" y="1344"/>
                </a:cubicBezTo>
                <a:cubicBezTo>
                  <a:pt x="0" y="1792"/>
                  <a:pt x="0" y="2240"/>
                  <a:pt x="0" y="2688"/>
                </a:cubicBezTo>
                <a:cubicBezTo>
                  <a:pt x="446" y="2688"/>
                  <a:pt x="891" y="2688"/>
                  <a:pt x="1336" y="2688"/>
                </a:cubicBezTo>
                <a:cubicBezTo>
                  <a:pt x="2074" y="2688"/>
                  <a:pt x="2672" y="2087"/>
                  <a:pt x="2672" y="1344"/>
                </a:cubicBezTo>
                <a:cubicBezTo>
                  <a:pt x="2672" y="602"/>
                  <a:pt x="2074" y="0"/>
                  <a:pt x="1336" y="0"/>
                </a:cubicBezTo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ïśľîḓe">
            <a:extLst>
              <a:ext uri="{FF2B5EF4-FFF2-40B4-BE49-F238E27FC236}">
                <a16:creationId xmlns:a16="http://schemas.microsoft.com/office/drawing/2014/main" id="{F41AAB71-0129-4A5A-A135-89BF27B7DE7B}"/>
              </a:ext>
            </a:extLst>
          </p:cNvPr>
          <p:cNvSpPr/>
          <p:nvPr/>
        </p:nvSpPr>
        <p:spPr bwMode="auto">
          <a:xfrm>
            <a:off x="7213412" y="1782911"/>
            <a:ext cx="1595550" cy="1596237"/>
          </a:xfrm>
          <a:custGeom>
            <a:avLst/>
            <a:gdLst>
              <a:gd name="T0" fmla="*/ 0 w 2688"/>
              <a:gd name="T1" fmla="*/ 1344 h 2688"/>
              <a:gd name="T2" fmla="*/ 1344 w 2688"/>
              <a:gd name="T3" fmla="*/ 2688 h 2688"/>
              <a:gd name="T4" fmla="*/ 2688 w 2688"/>
              <a:gd name="T5" fmla="*/ 2688 h 2688"/>
              <a:gd name="T6" fmla="*/ 2688 w 2688"/>
              <a:gd name="T7" fmla="*/ 1344 h 2688"/>
              <a:gd name="T8" fmla="*/ 1344 w 2688"/>
              <a:gd name="T9" fmla="*/ 0 h 2688"/>
              <a:gd name="T10" fmla="*/ 0 w 2688"/>
              <a:gd name="T11" fmla="*/ 1344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8" h="2688">
                <a:moveTo>
                  <a:pt x="0" y="1344"/>
                </a:moveTo>
                <a:cubicBezTo>
                  <a:pt x="0" y="2087"/>
                  <a:pt x="602" y="2688"/>
                  <a:pt x="1344" y="2688"/>
                </a:cubicBezTo>
                <a:cubicBezTo>
                  <a:pt x="1792" y="2688"/>
                  <a:pt x="2240" y="2688"/>
                  <a:pt x="2688" y="2688"/>
                </a:cubicBezTo>
                <a:cubicBezTo>
                  <a:pt x="2688" y="2240"/>
                  <a:pt x="2688" y="1792"/>
                  <a:pt x="2688" y="1344"/>
                </a:cubicBezTo>
                <a:cubicBezTo>
                  <a:pt x="2688" y="602"/>
                  <a:pt x="2087" y="0"/>
                  <a:pt x="1344" y="0"/>
                </a:cubicBezTo>
                <a:cubicBezTo>
                  <a:pt x="602" y="0"/>
                  <a:pt x="0" y="602"/>
                  <a:pt x="0" y="1344"/>
                </a:cubicBezTo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íšľíde">
            <a:extLst>
              <a:ext uri="{FF2B5EF4-FFF2-40B4-BE49-F238E27FC236}">
                <a16:creationId xmlns:a16="http://schemas.microsoft.com/office/drawing/2014/main" id="{B26A81C5-3C1D-44FC-A247-1C61C8A8D371}"/>
              </a:ext>
            </a:extLst>
          </p:cNvPr>
          <p:cNvSpPr/>
          <p:nvPr/>
        </p:nvSpPr>
        <p:spPr>
          <a:xfrm>
            <a:off x="7213412" y="3437133"/>
            <a:ext cx="1595550" cy="1596237"/>
          </a:xfrm>
          <a:prstGeom prst="teardrop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/>
          </a:p>
        </p:txBody>
      </p:sp>
      <p:grpSp>
        <p:nvGrpSpPr>
          <p:cNvPr id="56" name="ïŝľîḋé">
            <a:extLst>
              <a:ext uri="{FF2B5EF4-FFF2-40B4-BE49-F238E27FC236}">
                <a16:creationId xmlns:a16="http://schemas.microsoft.com/office/drawing/2014/main" id="{5D4B42C0-2166-4E06-BE95-D3258151468E}"/>
              </a:ext>
            </a:extLst>
          </p:cNvPr>
          <p:cNvGrpSpPr/>
          <p:nvPr/>
        </p:nvGrpSpPr>
        <p:grpSpPr>
          <a:xfrm>
            <a:off x="7194796" y="1858884"/>
            <a:ext cx="410200" cy="410198"/>
            <a:chOff x="6470043" y="1482403"/>
            <a:chExt cx="410200" cy="410198"/>
          </a:xfrm>
        </p:grpSpPr>
        <p:sp>
          <p:nvSpPr>
            <p:cNvPr id="57" name="ïṥliḋe">
              <a:extLst>
                <a:ext uri="{FF2B5EF4-FFF2-40B4-BE49-F238E27FC236}">
                  <a16:creationId xmlns:a16="http://schemas.microsoft.com/office/drawing/2014/main" id="{BD9B3F88-45B8-425E-94A5-E29B73C9363D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îṣļíďe">
              <a:extLst>
                <a:ext uri="{FF2B5EF4-FFF2-40B4-BE49-F238E27FC236}">
                  <a16:creationId xmlns:a16="http://schemas.microsoft.com/office/drawing/2014/main" id="{75C614D5-27E4-49B0-9708-74E51328DB99}"/>
                </a:ext>
              </a:extLst>
            </p:cNvPr>
            <p:cNvSpPr/>
            <p:nvPr/>
          </p:nvSpPr>
          <p:spPr>
            <a:xfrm>
              <a:off x="6586143" y="1592144"/>
              <a:ext cx="178001" cy="162108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ïṡlîďé">
            <a:extLst>
              <a:ext uri="{FF2B5EF4-FFF2-40B4-BE49-F238E27FC236}">
                <a16:creationId xmlns:a16="http://schemas.microsoft.com/office/drawing/2014/main" id="{4F6ED9BA-773F-49D3-AE1D-4C333994E344}"/>
              </a:ext>
            </a:extLst>
          </p:cNvPr>
          <p:cNvGrpSpPr/>
          <p:nvPr/>
        </p:nvGrpSpPr>
        <p:grpSpPr>
          <a:xfrm>
            <a:off x="7194796" y="4537300"/>
            <a:ext cx="410200" cy="410198"/>
            <a:chOff x="6470043" y="1482403"/>
            <a:chExt cx="410200" cy="410198"/>
          </a:xfrm>
        </p:grpSpPr>
        <p:sp>
          <p:nvSpPr>
            <p:cNvPr id="60" name="iṣḻïdè">
              <a:extLst>
                <a:ext uri="{FF2B5EF4-FFF2-40B4-BE49-F238E27FC236}">
                  <a16:creationId xmlns:a16="http://schemas.microsoft.com/office/drawing/2014/main" id="{04DAE61D-E3F1-44C6-8BE8-FC80ADEB2D08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iṧḷiḓê">
              <a:extLst>
                <a:ext uri="{FF2B5EF4-FFF2-40B4-BE49-F238E27FC236}">
                  <a16:creationId xmlns:a16="http://schemas.microsoft.com/office/drawing/2014/main" id="{C025914E-C4F3-49B9-B6AB-24C27DFDE3C7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išḻîḍé">
            <a:extLst>
              <a:ext uri="{FF2B5EF4-FFF2-40B4-BE49-F238E27FC236}">
                <a16:creationId xmlns:a16="http://schemas.microsoft.com/office/drawing/2014/main" id="{4D48C67D-1167-46A5-AEFA-FF5A1513E2FD}"/>
              </a:ext>
            </a:extLst>
          </p:cNvPr>
          <p:cNvGrpSpPr/>
          <p:nvPr/>
        </p:nvGrpSpPr>
        <p:grpSpPr>
          <a:xfrm>
            <a:off x="10067860" y="1858884"/>
            <a:ext cx="410200" cy="410198"/>
            <a:chOff x="6470043" y="1482403"/>
            <a:chExt cx="410200" cy="410198"/>
          </a:xfrm>
        </p:grpSpPr>
        <p:sp>
          <p:nvSpPr>
            <p:cNvPr id="63" name="íṥ1iďe">
              <a:extLst>
                <a:ext uri="{FF2B5EF4-FFF2-40B4-BE49-F238E27FC236}">
                  <a16:creationId xmlns:a16="http://schemas.microsoft.com/office/drawing/2014/main" id="{9E87F30E-93B6-4800-99A1-7C5C49361AC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íS1íḓê">
              <a:extLst>
                <a:ext uri="{FF2B5EF4-FFF2-40B4-BE49-F238E27FC236}">
                  <a16:creationId xmlns:a16="http://schemas.microsoft.com/office/drawing/2014/main" id="{BAB02E3D-6B6F-4D35-AD43-77B89BDA171E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ï$ḷîḍé">
            <a:extLst>
              <a:ext uri="{FF2B5EF4-FFF2-40B4-BE49-F238E27FC236}">
                <a16:creationId xmlns:a16="http://schemas.microsoft.com/office/drawing/2014/main" id="{D9F39E9F-83E3-4C0C-9A3B-91CFB86F48F0}"/>
              </a:ext>
            </a:extLst>
          </p:cNvPr>
          <p:cNvGrpSpPr/>
          <p:nvPr/>
        </p:nvGrpSpPr>
        <p:grpSpPr>
          <a:xfrm>
            <a:off x="10067860" y="4537300"/>
            <a:ext cx="410200" cy="410198"/>
            <a:chOff x="6470043" y="1482403"/>
            <a:chExt cx="410200" cy="410198"/>
          </a:xfrm>
        </p:grpSpPr>
        <p:sp>
          <p:nvSpPr>
            <p:cNvPr id="66" name="ïšľïdé">
              <a:extLst>
                <a:ext uri="{FF2B5EF4-FFF2-40B4-BE49-F238E27FC236}">
                  <a16:creationId xmlns:a16="http://schemas.microsoft.com/office/drawing/2014/main" id="{199481E9-CF4B-49A0-BF59-7D8B4D40B73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1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íṡḻîde">
              <a:extLst>
                <a:ext uri="{FF2B5EF4-FFF2-40B4-BE49-F238E27FC236}">
                  <a16:creationId xmlns:a16="http://schemas.microsoft.com/office/drawing/2014/main" id="{404C8AB9-7B1A-4D0B-975A-F815FA84DF3B}"/>
                </a:ext>
              </a:extLst>
            </p:cNvPr>
            <p:cNvSpPr/>
            <p:nvPr/>
          </p:nvSpPr>
          <p:spPr>
            <a:xfrm>
              <a:off x="6593950" y="1608206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57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1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ḷïḑe">
            <a:extLst>
              <a:ext uri="{FF2B5EF4-FFF2-40B4-BE49-F238E27FC236}">
                <a16:creationId xmlns:a16="http://schemas.microsoft.com/office/drawing/2014/main" id="{325D4E40-9B6E-433B-A76D-AF4C865EE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THANKS</a:t>
            </a:r>
          </a:p>
        </p:txBody>
      </p:sp>
      <p:sp>
        <p:nvSpPr>
          <p:cNvPr id="4" name="íṣ1iḍé">
            <a:extLst>
              <a:ext uri="{FF2B5EF4-FFF2-40B4-BE49-F238E27FC236}">
                <a16:creationId xmlns:a16="http://schemas.microsoft.com/office/drawing/2014/main" id="{C8708460-E0B1-473D-B7DD-7F74436815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Theme color makes PPT more convenient to change.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Adjust the spacing to adapt to Chinese typesetting, use the reference line  in PPT……</a:t>
            </a:r>
          </a:p>
        </p:txBody>
      </p:sp>
    </p:spTree>
    <p:extLst>
      <p:ext uri="{BB962C8B-B14F-4D97-AF65-F5344CB8AC3E}">
        <p14:creationId xmlns:p14="http://schemas.microsoft.com/office/powerpoint/2010/main" val="13793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1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ḻiḑe">
            <a:extLst>
              <a:ext uri="{FF2B5EF4-FFF2-40B4-BE49-F238E27FC236}">
                <a16:creationId xmlns:a16="http://schemas.microsoft.com/office/drawing/2014/main" id="{C35C1748-3C9A-484C-9E32-E73F592F9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 Master text styles</a:t>
            </a:r>
          </a:p>
        </p:txBody>
      </p:sp>
      <p:sp>
        <p:nvSpPr>
          <p:cNvPr id="4" name="ïṣļiḓê">
            <a:extLst>
              <a:ext uri="{FF2B5EF4-FFF2-40B4-BE49-F238E27FC236}">
                <a16:creationId xmlns:a16="http://schemas.microsoft.com/office/drawing/2014/main" id="{4BBCDFEA-D3FD-401D-B8B7-CE8DC0F1C92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Theme color make s PPT more convenient to change.</a:t>
            </a:r>
          </a:p>
          <a:p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6" name="ïṣľíḍe">
            <a:extLst>
              <a:ext uri="{FF2B5EF4-FFF2-40B4-BE49-F238E27FC236}">
                <a16:creationId xmlns:a16="http://schemas.microsoft.com/office/drawing/2014/main" id="{631C45B8-277B-4F18-B4DC-16E7121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ľ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ïšļîḓè">
            <a:extLst>
              <a:ext uri="{FF2B5EF4-FFF2-40B4-BE49-F238E27FC236}">
                <a16:creationId xmlns:a16="http://schemas.microsoft.com/office/drawing/2014/main" id="{3D8E17F1-8183-4C15-9CEC-31E4AF6953C2}"/>
              </a:ext>
            </a:extLst>
          </p:cNvPr>
          <p:cNvSpPr/>
          <p:nvPr/>
        </p:nvSpPr>
        <p:spPr>
          <a:xfrm>
            <a:off x="0" y="4504588"/>
            <a:ext cx="12192000" cy="236844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3" name="íśḻîḓé">
            <a:extLst>
              <a:ext uri="{FF2B5EF4-FFF2-40B4-BE49-F238E27FC236}">
                <a16:creationId xmlns:a16="http://schemas.microsoft.com/office/drawing/2014/main" id="{A9520188-A574-4C6C-B6B5-00CD3C4B9986}"/>
              </a:ext>
            </a:extLst>
          </p:cNvPr>
          <p:cNvGrpSpPr/>
          <p:nvPr/>
        </p:nvGrpSpPr>
        <p:grpSpPr>
          <a:xfrm>
            <a:off x="2728965" y="1341044"/>
            <a:ext cx="6734069" cy="2431136"/>
            <a:chOff x="2728965" y="1203730"/>
            <a:chExt cx="6734069" cy="2431136"/>
          </a:xfrm>
        </p:grpSpPr>
        <p:sp>
          <p:nvSpPr>
            <p:cNvPr id="34" name="iŝľïḓê">
              <a:extLst>
                <a:ext uri="{FF2B5EF4-FFF2-40B4-BE49-F238E27FC236}">
                  <a16:creationId xmlns:a16="http://schemas.microsoft.com/office/drawing/2014/main" id="{490937C8-41BE-4B88-B6C1-E145BC097689}"/>
                </a:ext>
              </a:extLst>
            </p:cNvPr>
            <p:cNvSpPr/>
            <p:nvPr/>
          </p:nvSpPr>
          <p:spPr bwMode="auto">
            <a:xfrm>
              <a:off x="2728965" y="2723880"/>
              <a:ext cx="6734069" cy="910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</a:t>
              </a:r>
              <a:r>
                <a:rPr kumimoji="0" lang="en-US" altLang="zh-CN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 color makes PPT more convenient to change.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51" name="ïSlïďé">
              <a:extLst>
                <a:ext uri="{FF2B5EF4-FFF2-40B4-BE49-F238E27FC236}">
                  <a16:creationId xmlns:a16="http://schemas.microsoft.com/office/drawing/2014/main" id="{7943E47A-4C10-422D-952F-9DC25B20E858}"/>
                </a:ext>
              </a:extLst>
            </p:cNvPr>
            <p:cNvSpPr txBox="1"/>
            <p:nvPr/>
          </p:nvSpPr>
          <p:spPr>
            <a:xfrm>
              <a:off x="3784585" y="1203730"/>
              <a:ext cx="4622828" cy="1617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U</a:t>
              </a: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nified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fonts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make reading more fluent.</a:t>
              </a:r>
            </a:p>
          </p:txBody>
        </p:sp>
      </p:grpSp>
      <p:sp>
        <p:nvSpPr>
          <p:cNvPr id="54" name="îŝliďé">
            <a:extLst>
              <a:ext uri="{FF2B5EF4-FFF2-40B4-BE49-F238E27FC236}">
                <a16:creationId xmlns:a16="http://schemas.microsoft.com/office/drawing/2014/main" id="{B2E7F231-A213-47E9-B70C-8523A05B2867}"/>
              </a:ext>
            </a:extLst>
          </p:cNvPr>
          <p:cNvSpPr/>
          <p:nvPr/>
        </p:nvSpPr>
        <p:spPr>
          <a:xfrm rot="5400000">
            <a:off x="5899061" y="1054100"/>
            <a:ext cx="393878" cy="393878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77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í$ḻíďé">
            <a:extLst>
              <a:ext uri="{FF2B5EF4-FFF2-40B4-BE49-F238E27FC236}">
                <a16:creationId xmlns:a16="http://schemas.microsoft.com/office/drawing/2014/main" id="{D6A8A7DE-82BD-43A0-9F86-4C55171CE56B}"/>
              </a:ext>
            </a:extLst>
          </p:cNvPr>
          <p:cNvSpPr/>
          <p:nvPr/>
        </p:nvSpPr>
        <p:spPr>
          <a:xfrm flipH="1">
            <a:off x="1" y="0"/>
            <a:ext cx="5068824" cy="6858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6" name="iṡḻïḍé">
            <a:extLst>
              <a:ext uri="{FF2B5EF4-FFF2-40B4-BE49-F238E27FC236}">
                <a16:creationId xmlns:a16="http://schemas.microsoft.com/office/drawing/2014/main" id="{785BF736-640C-432A-AC9E-09CC634D61B6}"/>
              </a:ext>
            </a:extLst>
          </p:cNvPr>
          <p:cNvGrpSpPr/>
          <p:nvPr/>
        </p:nvGrpSpPr>
        <p:grpSpPr>
          <a:xfrm flipH="1">
            <a:off x="6029599" y="705484"/>
            <a:ext cx="4670553" cy="2723516"/>
            <a:chOff x="660399" y="2270442"/>
            <a:chExt cx="4664077" cy="2723516"/>
          </a:xfrm>
        </p:grpSpPr>
        <p:sp>
          <p:nvSpPr>
            <p:cNvPr id="29" name="îşḻíďê">
              <a:extLst>
                <a:ext uri="{FF2B5EF4-FFF2-40B4-BE49-F238E27FC236}">
                  <a16:creationId xmlns:a16="http://schemas.microsoft.com/office/drawing/2014/main" id="{B1DACEB6-69D5-4376-9997-9321E82A7A6F}"/>
                </a:ext>
              </a:extLst>
            </p:cNvPr>
            <p:cNvSpPr txBox="1"/>
            <p:nvPr/>
          </p:nvSpPr>
          <p:spPr>
            <a:xfrm>
              <a:off x="660401" y="2623722"/>
              <a:ext cx="4664075" cy="1062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Fonts Ma</a:t>
              </a:r>
              <a:r>
                <a:rPr kumimoji="0" lang="en-US" sz="1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ke 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Reading More Fluent.</a:t>
              </a:r>
            </a:p>
          </p:txBody>
        </p:sp>
        <p:sp>
          <p:nvSpPr>
            <p:cNvPr id="30" name="îSḻidê">
              <a:extLst>
                <a:ext uri="{FF2B5EF4-FFF2-40B4-BE49-F238E27FC236}">
                  <a16:creationId xmlns:a16="http://schemas.microsoft.com/office/drawing/2014/main" id="{5A75770D-18FA-4AEE-9AAF-F019779E815C}"/>
                </a:ext>
              </a:extLst>
            </p:cNvPr>
            <p:cNvSpPr/>
            <p:nvPr/>
          </p:nvSpPr>
          <p:spPr bwMode="auto">
            <a:xfrm>
              <a:off x="660400" y="2270442"/>
              <a:ext cx="4664075" cy="35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u="sng">
                  <a:solidFill>
                    <a:schemeClr val="accent1"/>
                  </a:solidFill>
                </a:rPr>
                <a:t>Supportin</a:t>
              </a:r>
              <a:r>
                <a:rPr lang="en-US" altLang="zh-CN" sz="100" u="sng">
                  <a:solidFill>
                    <a:schemeClr val="accent1"/>
                  </a:solidFill>
                </a:rPr>
                <a:t> </a:t>
              </a:r>
              <a:r>
                <a:rPr lang="en-US" altLang="zh-CN" sz="1100" u="sng">
                  <a:solidFill>
                    <a:schemeClr val="accent1"/>
                  </a:solidFill>
                </a:rPr>
                <a:t>g </a:t>
              </a:r>
              <a:r>
                <a:rPr lang="en-US" altLang="zh-CN" sz="1100" u="sng" dirty="0">
                  <a:solidFill>
                    <a:schemeClr val="accent1"/>
                  </a:solidFill>
                </a:rPr>
                <a:t>text here. </a:t>
              </a:r>
            </a:p>
          </p:txBody>
        </p:sp>
        <p:sp>
          <p:nvSpPr>
            <p:cNvPr id="31" name="i$líḍe">
              <a:extLst>
                <a:ext uri="{FF2B5EF4-FFF2-40B4-BE49-F238E27FC236}">
                  <a16:creationId xmlns:a16="http://schemas.microsoft.com/office/drawing/2014/main" id="{D2A04FF1-AC02-473C-9AA2-10036C235378}"/>
                </a:ext>
              </a:extLst>
            </p:cNvPr>
            <p:cNvSpPr txBox="1"/>
            <p:nvPr/>
          </p:nvSpPr>
          <p:spPr>
            <a:xfrm>
              <a:off x="660399" y="3686366"/>
              <a:ext cx="4664075" cy="13075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 lvl="0">
                <a:lnSpc>
                  <a:spcPct val="150000"/>
                </a:lnSpc>
                <a:buSzPct val="25000"/>
                <a:defRPr/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</a:t>
              </a:r>
              <a:r>
                <a:rPr lang="en-US" sz="100" dirty="0"/>
                <a:t> </a:t>
              </a:r>
              <a:r>
                <a:rPr lang="en-US" sz="1200" dirty="0" err="1"/>
                <a:t>enient</a:t>
              </a:r>
              <a:r>
                <a:rPr lang="en-US" sz="1200" dirty="0"/>
                <a:t>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200" dirty="0"/>
                <a:t>……</a:t>
              </a:r>
              <a:endParaRPr lang="en-US" sz="1200" dirty="0"/>
            </a:p>
          </p:txBody>
        </p:sp>
      </p:grpSp>
      <p:cxnSp>
        <p:nvCxnSpPr>
          <p:cNvPr id="27" name="íṧľîḑè">
            <a:extLst>
              <a:ext uri="{FF2B5EF4-FFF2-40B4-BE49-F238E27FC236}">
                <a16:creationId xmlns:a16="http://schemas.microsoft.com/office/drawing/2014/main" id="{AC080F1A-1FCD-4685-94C2-DE8A9FFFD7C6}"/>
              </a:ext>
            </a:extLst>
          </p:cNvPr>
          <p:cNvCxnSpPr/>
          <p:nvPr/>
        </p:nvCxnSpPr>
        <p:spPr>
          <a:xfrm flipH="1">
            <a:off x="6121039" y="2074354"/>
            <a:ext cx="4579112" cy="0"/>
          </a:xfrm>
          <a:prstGeom prst="line">
            <a:avLst/>
          </a:prstGeom>
          <a:ln w="31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ïṥlîḓé" descr="GB8AAB+LCAAAAAAABADdWU1T2zAQ/S8uvTEZS5a/ciN8TQ8UBpheOjkYRyRq/ZGRnRkYhv9eWbGbFXZcK4kNhUOGXe/aT2+fH1J4MY7YzBgbyDg2jvLnJRW/38UBz89YMOdBfJXOaCSu3fB0SXnOaGaMf76UTRg0/QiiFS2rnkX+iiUsXsUybYzNkSlSwRNIIVMmz2jI4iA6Y3OWi3uLzLfshvKQJnlZmPMVPTbKgMimS56ulhL163EFxgJgTtMo5QBM2VyVElB6/fjIQnq/oDGVXeLSPUvyk2R2twhmFfQJZ/NFntAsKxPXD79omIO2sS0a5S1l+SpbiJt/uRA/kwvTFDgbQdvdQTs10Le0YKlCfTt/EKTalk9sC1dYkILlnJw75yfbsLhQAjlnybwOxjC/Gs3dHuiepGlEg6Tevh5lU7s/vJSwNTJdx8dW+emRDTQMoCGz+5AQGlBapn3quoq0FNhYA7bVh7gUNERbXUq7rS8vpd8ZXl8uGm3E5TqejzbYLIjN1RiU9676UmD73WFjsw99QTQYaetLacf6+lL6reH1ZTsjR1DmkerT2mAjEBvRGJT9rvpSYDsasN0+9KWg8bT1pbT7+voS/VOBkCUz8TC47bLg23TJgxkTKy3r5FZNqIg/q5QVVHH6WMrWuKNhmsxaquyiqiGPZT4QO0OaU57JK2+QgKsV08YFi4pd5Ekyj4q/vK4UilDRkn4XtcXi1hzIFDKmr/Ud5+b5ylIUxP9/2RRsaKGl3dMnMOI3AtyMx9Ufm6Q8U4bWMJji+Z3nsmMA117bvEB9N2u6eXlrgTdIslhRIcmw8AnhGRnNS4Oq/OxvshArdD7lgkrW6SrL0/hfbFlbJdA9gGzVzj4HZ6t6gQ/LlpTWJAh/D0kW2cc9kdnJPhHe8iL6A/gnbiHTh8TIxaiYP1MhHLqt76WI6M+wu5l2HtKOAVx8bSfVag9riX8wN22j683k94ggabVT2eFJ69lUh+fM28ta3W7W6m95LcUZv39vtdo4dRRuXCVSveqTVMLZ+/oOi9EOo+xusRqz2iMCHJDaN4XtnuF+QKNtJc1tkYNWBElD/ZPWs9EOzxnex2gx6WS02Nl2mGw5QBzMaEnbYVPZ3mOiRMoL+lkq4eytHYzW22GU3Y1WY1Z7RJCD2learZ6xFvwHM9pW0kiLHLQiSFrtn42HJ61nox2Ks+nrH2r0lWUYHwAA">
            <a:extLst>
              <a:ext uri="{FF2B5EF4-FFF2-40B4-BE49-F238E27FC236}">
                <a16:creationId xmlns:a16="http://schemas.microsoft.com/office/drawing/2014/main" id="{C778BA17-54F7-49CE-82CD-0FE8F65D763B}"/>
              </a:ext>
            </a:extLst>
          </p:cNvPr>
          <p:cNvGrpSpPr>
            <a:grpSpLocks noChangeAspect="1"/>
          </p:cNvGrpSpPr>
          <p:nvPr/>
        </p:nvGrpSpPr>
        <p:grpSpPr>
          <a:xfrm>
            <a:off x="6029599" y="3860767"/>
            <a:ext cx="4187825" cy="1751654"/>
            <a:chOff x="1323975" y="1545573"/>
            <a:chExt cx="9544050" cy="3992018"/>
          </a:xfrm>
        </p:grpSpPr>
        <p:cxnSp>
          <p:nvCxnSpPr>
            <p:cNvPr id="33" name="îṧlîḍê">
              <a:extLst>
                <a:ext uri="{FF2B5EF4-FFF2-40B4-BE49-F238E27FC236}">
                  <a16:creationId xmlns:a16="http://schemas.microsoft.com/office/drawing/2014/main" id="{EBB171B1-20DC-45BD-AE9E-C2330C888CDC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75" y="4568095"/>
              <a:ext cx="9544050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îṣļíḓè">
              <a:extLst>
                <a:ext uri="{FF2B5EF4-FFF2-40B4-BE49-F238E27FC236}">
                  <a16:creationId xmlns:a16="http://schemas.microsoft.com/office/drawing/2014/main" id="{E7931724-3B06-4B24-86EA-6219569F1A86}"/>
                </a:ext>
              </a:extLst>
            </p:cNvPr>
            <p:cNvSpPr/>
            <p:nvPr/>
          </p:nvSpPr>
          <p:spPr bwMode="auto">
            <a:xfrm>
              <a:off x="2424966" y="4148995"/>
              <a:ext cx="833582" cy="8220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ïślïdé">
              <a:extLst>
                <a:ext uri="{FF2B5EF4-FFF2-40B4-BE49-F238E27FC236}">
                  <a16:creationId xmlns:a16="http://schemas.microsoft.com/office/drawing/2014/main" id="{336D10B5-4300-4B8E-B55B-366A9F568F9D}"/>
                </a:ext>
              </a:extLst>
            </p:cNvPr>
            <p:cNvSpPr/>
            <p:nvPr/>
          </p:nvSpPr>
          <p:spPr bwMode="auto">
            <a:xfrm>
              <a:off x="1904743" y="1545573"/>
              <a:ext cx="1874028" cy="2283652"/>
            </a:xfrm>
            <a:custGeom>
              <a:avLst/>
              <a:gdLst>
                <a:gd name="T0" fmla="*/ 125 w 125"/>
                <a:gd name="T1" fmla="*/ 62 h 154"/>
                <a:gd name="T2" fmla="*/ 63 w 125"/>
                <a:gd name="T3" fmla="*/ 0 h 154"/>
                <a:gd name="T4" fmla="*/ 0 w 125"/>
                <a:gd name="T5" fmla="*/ 62 h 154"/>
                <a:gd name="T6" fmla="*/ 19 w 125"/>
                <a:gd name="T7" fmla="*/ 107 h 154"/>
                <a:gd name="T8" fmla="*/ 19 w 125"/>
                <a:gd name="T9" fmla="*/ 107 h 154"/>
                <a:gd name="T10" fmla="*/ 63 w 125"/>
                <a:gd name="T11" fmla="*/ 154 h 154"/>
                <a:gd name="T12" fmla="*/ 106 w 125"/>
                <a:gd name="T13" fmla="*/ 107 h 154"/>
                <a:gd name="T14" fmla="*/ 106 w 125"/>
                <a:gd name="T15" fmla="*/ 107 h 154"/>
                <a:gd name="T16" fmla="*/ 125 w 125"/>
                <a:gd name="T17" fmla="*/ 6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54"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80"/>
                    <a:pt x="8" y="96"/>
                    <a:pt x="19" y="107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18" y="96"/>
                    <a:pt x="125" y="80"/>
                    <a:pt x="125" y="6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E4E6EA"/>
                </a:gs>
                <a:gs pos="40000">
                  <a:schemeClr val="accent1">
                    <a:lumMod val="100000"/>
                  </a:schemeClr>
                </a:gs>
                <a:gs pos="40100">
                  <a:srgbClr val="E4E6EA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iṧ1ïḑé">
              <a:extLst>
                <a:ext uri="{FF2B5EF4-FFF2-40B4-BE49-F238E27FC236}">
                  <a16:creationId xmlns:a16="http://schemas.microsoft.com/office/drawing/2014/main" id="{396FB92F-E29D-4232-952C-24ADC16BE53F}"/>
                </a:ext>
              </a:extLst>
            </p:cNvPr>
            <p:cNvSpPr txBox="1"/>
            <p:nvPr/>
          </p:nvSpPr>
          <p:spPr>
            <a:xfrm>
              <a:off x="2572135" y="4436926"/>
              <a:ext cx="539243" cy="243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íSľíḍè">
              <a:extLst>
                <a:ext uri="{FF2B5EF4-FFF2-40B4-BE49-F238E27FC236}">
                  <a16:creationId xmlns:a16="http://schemas.microsoft.com/office/drawing/2014/main" id="{3455207B-9921-40F1-B997-14D28C7E37F0}"/>
                </a:ext>
              </a:extLst>
            </p:cNvPr>
            <p:cNvSpPr/>
            <p:nvPr/>
          </p:nvSpPr>
          <p:spPr bwMode="auto">
            <a:xfrm>
              <a:off x="4681735" y="4148995"/>
              <a:ext cx="833582" cy="8220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îšlíḍe">
              <a:extLst>
                <a:ext uri="{FF2B5EF4-FFF2-40B4-BE49-F238E27FC236}">
                  <a16:creationId xmlns:a16="http://schemas.microsoft.com/office/drawing/2014/main" id="{E1B3E8D4-5F88-42C6-98A8-29E6F41C24DC}"/>
                </a:ext>
              </a:extLst>
            </p:cNvPr>
            <p:cNvSpPr/>
            <p:nvPr/>
          </p:nvSpPr>
          <p:spPr bwMode="auto">
            <a:xfrm>
              <a:off x="4161512" y="1545573"/>
              <a:ext cx="1874028" cy="2283652"/>
            </a:xfrm>
            <a:custGeom>
              <a:avLst/>
              <a:gdLst>
                <a:gd name="T0" fmla="*/ 125 w 125"/>
                <a:gd name="T1" fmla="*/ 62 h 154"/>
                <a:gd name="T2" fmla="*/ 63 w 125"/>
                <a:gd name="T3" fmla="*/ 0 h 154"/>
                <a:gd name="T4" fmla="*/ 0 w 125"/>
                <a:gd name="T5" fmla="*/ 62 h 154"/>
                <a:gd name="T6" fmla="*/ 19 w 125"/>
                <a:gd name="T7" fmla="*/ 107 h 154"/>
                <a:gd name="T8" fmla="*/ 19 w 125"/>
                <a:gd name="T9" fmla="*/ 107 h 154"/>
                <a:gd name="T10" fmla="*/ 63 w 125"/>
                <a:gd name="T11" fmla="*/ 154 h 154"/>
                <a:gd name="T12" fmla="*/ 106 w 125"/>
                <a:gd name="T13" fmla="*/ 107 h 154"/>
                <a:gd name="T14" fmla="*/ 106 w 125"/>
                <a:gd name="T15" fmla="*/ 107 h 154"/>
                <a:gd name="T16" fmla="*/ 125 w 125"/>
                <a:gd name="T17" fmla="*/ 6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54"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80"/>
                    <a:pt x="8" y="96"/>
                    <a:pt x="19" y="107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18" y="96"/>
                    <a:pt x="125" y="80"/>
                    <a:pt x="125" y="6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E4E6EA"/>
                </a:gs>
                <a:gs pos="23077">
                  <a:schemeClr val="accent1">
                    <a:lumMod val="100000"/>
                  </a:schemeClr>
                </a:gs>
                <a:gs pos="23177">
                  <a:srgbClr val="E4E6EA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îṩḷíḓé">
              <a:extLst>
                <a:ext uri="{FF2B5EF4-FFF2-40B4-BE49-F238E27FC236}">
                  <a16:creationId xmlns:a16="http://schemas.microsoft.com/office/drawing/2014/main" id="{8CC731DD-DDA8-44D4-A30C-C6AC4B8A0A97}"/>
                </a:ext>
              </a:extLst>
            </p:cNvPr>
            <p:cNvSpPr txBox="1"/>
            <p:nvPr/>
          </p:nvSpPr>
          <p:spPr>
            <a:xfrm>
              <a:off x="4828905" y="4436926"/>
              <a:ext cx="539243" cy="243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23%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îS1ïḓe">
              <a:extLst>
                <a:ext uri="{FF2B5EF4-FFF2-40B4-BE49-F238E27FC236}">
                  <a16:creationId xmlns:a16="http://schemas.microsoft.com/office/drawing/2014/main" id="{C3C966E0-895D-4F38-B58D-725697FB135B}"/>
                </a:ext>
              </a:extLst>
            </p:cNvPr>
            <p:cNvSpPr/>
            <p:nvPr/>
          </p:nvSpPr>
          <p:spPr bwMode="auto">
            <a:xfrm>
              <a:off x="6938504" y="4148995"/>
              <a:ext cx="833583" cy="82205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iSľîḍê">
              <a:extLst>
                <a:ext uri="{FF2B5EF4-FFF2-40B4-BE49-F238E27FC236}">
                  <a16:creationId xmlns:a16="http://schemas.microsoft.com/office/drawing/2014/main" id="{E2F8A8F7-5C13-487B-BF5E-9CC6199107C0}"/>
                </a:ext>
              </a:extLst>
            </p:cNvPr>
            <p:cNvSpPr/>
            <p:nvPr/>
          </p:nvSpPr>
          <p:spPr bwMode="auto">
            <a:xfrm>
              <a:off x="6418281" y="1545573"/>
              <a:ext cx="1874028" cy="2283652"/>
            </a:xfrm>
            <a:custGeom>
              <a:avLst/>
              <a:gdLst>
                <a:gd name="T0" fmla="*/ 125 w 125"/>
                <a:gd name="T1" fmla="*/ 62 h 154"/>
                <a:gd name="T2" fmla="*/ 63 w 125"/>
                <a:gd name="T3" fmla="*/ 0 h 154"/>
                <a:gd name="T4" fmla="*/ 0 w 125"/>
                <a:gd name="T5" fmla="*/ 62 h 154"/>
                <a:gd name="T6" fmla="*/ 19 w 125"/>
                <a:gd name="T7" fmla="*/ 107 h 154"/>
                <a:gd name="T8" fmla="*/ 19 w 125"/>
                <a:gd name="T9" fmla="*/ 107 h 154"/>
                <a:gd name="T10" fmla="*/ 63 w 125"/>
                <a:gd name="T11" fmla="*/ 154 h 154"/>
                <a:gd name="T12" fmla="*/ 106 w 125"/>
                <a:gd name="T13" fmla="*/ 107 h 154"/>
                <a:gd name="T14" fmla="*/ 106 w 125"/>
                <a:gd name="T15" fmla="*/ 107 h 154"/>
                <a:gd name="T16" fmla="*/ 125 w 125"/>
                <a:gd name="T17" fmla="*/ 6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54"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80"/>
                    <a:pt x="8" y="96"/>
                    <a:pt x="19" y="107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18" y="96"/>
                    <a:pt x="125" y="80"/>
                    <a:pt x="125" y="6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E4E6EA"/>
                </a:gs>
                <a:gs pos="71923">
                  <a:schemeClr val="accent1">
                    <a:lumMod val="100000"/>
                  </a:schemeClr>
                </a:gs>
                <a:gs pos="72023">
                  <a:srgbClr val="E4E6EA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îšlîḍè">
              <a:extLst>
                <a:ext uri="{FF2B5EF4-FFF2-40B4-BE49-F238E27FC236}">
                  <a16:creationId xmlns:a16="http://schemas.microsoft.com/office/drawing/2014/main" id="{FCA7D0CD-5BA8-4F90-9927-1DA310DDE826}"/>
                </a:ext>
              </a:extLst>
            </p:cNvPr>
            <p:cNvSpPr txBox="1"/>
            <p:nvPr/>
          </p:nvSpPr>
          <p:spPr>
            <a:xfrm>
              <a:off x="7085673" y="4436926"/>
              <a:ext cx="539243" cy="243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72%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îsliḑê">
              <a:extLst>
                <a:ext uri="{FF2B5EF4-FFF2-40B4-BE49-F238E27FC236}">
                  <a16:creationId xmlns:a16="http://schemas.microsoft.com/office/drawing/2014/main" id="{48A0AD05-C467-4872-A52E-F796F8418E68}"/>
                </a:ext>
              </a:extLst>
            </p:cNvPr>
            <p:cNvSpPr/>
            <p:nvPr/>
          </p:nvSpPr>
          <p:spPr bwMode="auto">
            <a:xfrm>
              <a:off x="9195273" y="4148995"/>
              <a:ext cx="833582" cy="822057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iṩḻïḋé">
              <a:extLst>
                <a:ext uri="{FF2B5EF4-FFF2-40B4-BE49-F238E27FC236}">
                  <a16:creationId xmlns:a16="http://schemas.microsoft.com/office/drawing/2014/main" id="{38A9D299-C181-43F5-B7DD-867BB0187CD3}"/>
                </a:ext>
              </a:extLst>
            </p:cNvPr>
            <p:cNvSpPr/>
            <p:nvPr/>
          </p:nvSpPr>
          <p:spPr bwMode="auto">
            <a:xfrm>
              <a:off x="8675050" y="1545573"/>
              <a:ext cx="1874028" cy="2283652"/>
            </a:xfrm>
            <a:custGeom>
              <a:avLst/>
              <a:gdLst>
                <a:gd name="T0" fmla="*/ 125 w 125"/>
                <a:gd name="T1" fmla="*/ 62 h 154"/>
                <a:gd name="T2" fmla="*/ 63 w 125"/>
                <a:gd name="T3" fmla="*/ 0 h 154"/>
                <a:gd name="T4" fmla="*/ 0 w 125"/>
                <a:gd name="T5" fmla="*/ 62 h 154"/>
                <a:gd name="T6" fmla="*/ 19 w 125"/>
                <a:gd name="T7" fmla="*/ 107 h 154"/>
                <a:gd name="T8" fmla="*/ 19 w 125"/>
                <a:gd name="T9" fmla="*/ 107 h 154"/>
                <a:gd name="T10" fmla="*/ 63 w 125"/>
                <a:gd name="T11" fmla="*/ 154 h 154"/>
                <a:gd name="T12" fmla="*/ 106 w 125"/>
                <a:gd name="T13" fmla="*/ 107 h 154"/>
                <a:gd name="T14" fmla="*/ 106 w 125"/>
                <a:gd name="T15" fmla="*/ 107 h 154"/>
                <a:gd name="T16" fmla="*/ 125 w 125"/>
                <a:gd name="T17" fmla="*/ 6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54">
                  <a:moveTo>
                    <a:pt x="125" y="62"/>
                  </a:move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80"/>
                    <a:pt x="8" y="96"/>
                    <a:pt x="19" y="107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18" y="96"/>
                    <a:pt x="125" y="80"/>
                    <a:pt x="125" y="6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E4E6EA"/>
                </a:gs>
                <a:gs pos="56615">
                  <a:schemeClr val="accent1">
                    <a:lumMod val="100000"/>
                  </a:schemeClr>
                </a:gs>
                <a:gs pos="56715">
                  <a:srgbClr val="E4E6EA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ïš1ídè">
              <a:extLst>
                <a:ext uri="{FF2B5EF4-FFF2-40B4-BE49-F238E27FC236}">
                  <a16:creationId xmlns:a16="http://schemas.microsoft.com/office/drawing/2014/main" id="{FC0021FB-EEBA-4669-A734-956542AB0A46}"/>
                </a:ext>
              </a:extLst>
            </p:cNvPr>
            <p:cNvSpPr txBox="1"/>
            <p:nvPr/>
          </p:nvSpPr>
          <p:spPr>
            <a:xfrm>
              <a:off x="9342442" y="4436926"/>
              <a:ext cx="539243" cy="243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57%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îśliḋè">
              <a:extLst>
                <a:ext uri="{FF2B5EF4-FFF2-40B4-BE49-F238E27FC236}">
                  <a16:creationId xmlns:a16="http://schemas.microsoft.com/office/drawing/2014/main" id="{7E85D5D6-A9B0-4E52-B850-C44218A35EEC}"/>
                </a:ext>
              </a:extLst>
            </p:cNvPr>
            <p:cNvSpPr/>
            <p:nvPr/>
          </p:nvSpPr>
          <p:spPr bwMode="auto">
            <a:xfrm>
              <a:off x="2272123" y="1901434"/>
              <a:ext cx="1139267" cy="1126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i$ľíďè">
              <a:extLst>
                <a:ext uri="{FF2B5EF4-FFF2-40B4-BE49-F238E27FC236}">
                  <a16:creationId xmlns:a16="http://schemas.microsoft.com/office/drawing/2014/main" id="{05819C32-2C08-443F-A5AC-DCCD68A0E223}"/>
                </a:ext>
              </a:extLst>
            </p:cNvPr>
            <p:cNvSpPr/>
            <p:nvPr/>
          </p:nvSpPr>
          <p:spPr bwMode="auto">
            <a:xfrm>
              <a:off x="4528892" y="1901434"/>
              <a:ext cx="1139267" cy="1126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ïş1iḓé">
              <a:extLst>
                <a:ext uri="{FF2B5EF4-FFF2-40B4-BE49-F238E27FC236}">
                  <a16:creationId xmlns:a16="http://schemas.microsoft.com/office/drawing/2014/main" id="{40F67B7A-29E6-4133-A37D-9896E31774EF}"/>
                </a:ext>
              </a:extLst>
            </p:cNvPr>
            <p:cNvSpPr/>
            <p:nvPr/>
          </p:nvSpPr>
          <p:spPr bwMode="auto">
            <a:xfrm>
              <a:off x="6785661" y="1901434"/>
              <a:ext cx="1139267" cy="1126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îṣľiḓè">
              <a:extLst>
                <a:ext uri="{FF2B5EF4-FFF2-40B4-BE49-F238E27FC236}">
                  <a16:creationId xmlns:a16="http://schemas.microsoft.com/office/drawing/2014/main" id="{3B876BA4-61D7-48F3-84B6-B7315D766AE9}"/>
                </a:ext>
              </a:extLst>
            </p:cNvPr>
            <p:cNvSpPr/>
            <p:nvPr/>
          </p:nvSpPr>
          <p:spPr bwMode="auto">
            <a:xfrm>
              <a:off x="9042430" y="1901434"/>
              <a:ext cx="1139267" cy="11264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íśḷîḑé">
              <a:extLst>
                <a:ext uri="{FF2B5EF4-FFF2-40B4-BE49-F238E27FC236}">
                  <a16:creationId xmlns:a16="http://schemas.microsoft.com/office/drawing/2014/main" id="{476482CB-6205-4092-9F45-54C33E6126E2}"/>
                </a:ext>
              </a:extLst>
            </p:cNvPr>
            <p:cNvSpPr txBox="1"/>
            <p:nvPr/>
          </p:nvSpPr>
          <p:spPr>
            <a:xfrm>
              <a:off x="2572133" y="2175393"/>
              <a:ext cx="539246" cy="5734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51" name="ï$ḷïde">
              <a:extLst>
                <a:ext uri="{FF2B5EF4-FFF2-40B4-BE49-F238E27FC236}">
                  <a16:creationId xmlns:a16="http://schemas.microsoft.com/office/drawing/2014/main" id="{75866A16-B80E-491D-BC6B-8CB1D2EA7D8B}"/>
                </a:ext>
              </a:extLst>
            </p:cNvPr>
            <p:cNvSpPr txBox="1"/>
            <p:nvPr/>
          </p:nvSpPr>
          <p:spPr>
            <a:xfrm>
              <a:off x="4828904" y="2175393"/>
              <a:ext cx="539246" cy="5734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52" name="iṩḻîďè">
              <a:extLst>
                <a:ext uri="{FF2B5EF4-FFF2-40B4-BE49-F238E27FC236}">
                  <a16:creationId xmlns:a16="http://schemas.microsoft.com/office/drawing/2014/main" id="{0AE40044-8CA8-48C6-825D-F9771290D69C}"/>
                </a:ext>
              </a:extLst>
            </p:cNvPr>
            <p:cNvSpPr txBox="1"/>
            <p:nvPr/>
          </p:nvSpPr>
          <p:spPr>
            <a:xfrm>
              <a:off x="7085675" y="2175393"/>
              <a:ext cx="539246" cy="5734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53" name="íšļíďè">
              <a:extLst>
                <a:ext uri="{FF2B5EF4-FFF2-40B4-BE49-F238E27FC236}">
                  <a16:creationId xmlns:a16="http://schemas.microsoft.com/office/drawing/2014/main" id="{53EFADF8-6F09-4E16-BB62-1F310BB07DC8}"/>
                </a:ext>
              </a:extLst>
            </p:cNvPr>
            <p:cNvSpPr txBox="1"/>
            <p:nvPr/>
          </p:nvSpPr>
          <p:spPr>
            <a:xfrm>
              <a:off x="9342446" y="2175393"/>
              <a:ext cx="539246" cy="5734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54" name="îṧ1îḓé">
              <a:extLst>
                <a:ext uri="{FF2B5EF4-FFF2-40B4-BE49-F238E27FC236}">
                  <a16:creationId xmlns:a16="http://schemas.microsoft.com/office/drawing/2014/main" id="{EF4450ED-D892-4AE6-9787-1FE4B4605D6F}"/>
                </a:ext>
              </a:extLst>
            </p:cNvPr>
            <p:cNvSpPr/>
            <p:nvPr/>
          </p:nvSpPr>
          <p:spPr>
            <a:xfrm>
              <a:off x="2165883" y="5161372"/>
              <a:ext cx="1410441" cy="37621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kern="1200" cap="none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55" name="ïśľïďê">
              <a:extLst>
                <a:ext uri="{FF2B5EF4-FFF2-40B4-BE49-F238E27FC236}">
                  <a16:creationId xmlns:a16="http://schemas.microsoft.com/office/drawing/2014/main" id="{4C41E99A-12F1-449A-A169-E4055F5E33F6}"/>
                </a:ext>
              </a:extLst>
            </p:cNvPr>
            <p:cNvSpPr/>
            <p:nvPr/>
          </p:nvSpPr>
          <p:spPr>
            <a:xfrm>
              <a:off x="4414494" y="5161372"/>
              <a:ext cx="1410441" cy="37621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kern="1200" cap="none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56" name="îṩļïḍé">
              <a:extLst>
                <a:ext uri="{FF2B5EF4-FFF2-40B4-BE49-F238E27FC236}">
                  <a16:creationId xmlns:a16="http://schemas.microsoft.com/office/drawing/2014/main" id="{06C0DA80-7BC9-42B7-9E6A-8B19F82BFEAB}"/>
                </a:ext>
              </a:extLst>
            </p:cNvPr>
            <p:cNvSpPr/>
            <p:nvPr/>
          </p:nvSpPr>
          <p:spPr>
            <a:xfrm>
              <a:off x="6650404" y="5161372"/>
              <a:ext cx="1410441" cy="37621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kern="1200" cap="none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57" name="ï$ḷiďè">
              <a:extLst>
                <a:ext uri="{FF2B5EF4-FFF2-40B4-BE49-F238E27FC236}">
                  <a16:creationId xmlns:a16="http://schemas.microsoft.com/office/drawing/2014/main" id="{3345488E-D5E0-4F53-809D-7CEB72F88054}"/>
                </a:ext>
              </a:extLst>
            </p:cNvPr>
            <p:cNvSpPr/>
            <p:nvPr/>
          </p:nvSpPr>
          <p:spPr>
            <a:xfrm>
              <a:off x="8907174" y="5161372"/>
              <a:ext cx="1410441" cy="37621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kern="1200" cap="none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55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ḷ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ṧ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0622DA6-9223-4D40-8042-431F31023D7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100" y="1257236"/>
            <a:ext cx="10847388" cy="4595923"/>
            <a:chOff x="673100" y="1600136"/>
            <a:chExt cx="10847388" cy="4595923"/>
          </a:xfrm>
        </p:grpSpPr>
        <p:sp>
          <p:nvSpPr>
            <p:cNvPr id="3" name="íśļiḓê">
              <a:extLst>
                <a:ext uri="{FF2B5EF4-FFF2-40B4-BE49-F238E27FC236}">
                  <a16:creationId xmlns:a16="http://schemas.microsoft.com/office/drawing/2014/main" id="{C0384AB8-9EB7-4BF3-B9A0-7761B726292C}"/>
                </a:ext>
              </a:extLst>
            </p:cNvPr>
            <p:cNvSpPr/>
            <p:nvPr/>
          </p:nvSpPr>
          <p:spPr>
            <a:xfrm>
              <a:off x="673100" y="4790317"/>
              <a:ext cx="2074847" cy="362535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rPr>
                <a:t>9</a:t>
              </a:r>
              <a:r>
                <a:rPr lang="en-US" altLang="zh-CN" sz="1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 </a:t>
              </a:r>
              <a:r>
                <a: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rPr>
                <a:t>6</a:t>
              </a: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2,256</a:t>
              </a:r>
            </a:p>
          </p:txBody>
        </p:sp>
        <p:grpSp>
          <p:nvGrpSpPr>
            <p:cNvPr id="4" name="îśļïďè">
              <a:extLst>
                <a:ext uri="{FF2B5EF4-FFF2-40B4-BE49-F238E27FC236}">
                  <a16:creationId xmlns:a16="http://schemas.microsoft.com/office/drawing/2014/main" id="{BE8E540F-6BF7-401A-880A-6B145FA9AD9E}"/>
                </a:ext>
              </a:extLst>
            </p:cNvPr>
            <p:cNvGrpSpPr/>
            <p:nvPr/>
          </p:nvGrpSpPr>
          <p:grpSpPr>
            <a:xfrm>
              <a:off x="2878306" y="1600136"/>
              <a:ext cx="6239706" cy="3928973"/>
              <a:chOff x="2976147" y="1795279"/>
              <a:chExt cx="6239706" cy="3928973"/>
            </a:xfrm>
          </p:grpSpPr>
          <p:sp>
            <p:nvSpPr>
              <p:cNvPr id="25" name="ïṡļïḓê">
                <a:extLst>
                  <a:ext uri="{FF2B5EF4-FFF2-40B4-BE49-F238E27FC236}">
                    <a16:creationId xmlns:a16="http://schemas.microsoft.com/office/drawing/2014/main" id="{E4F69C0D-F647-4E21-A3E9-A3A5E0D99B75}"/>
                  </a:ext>
                </a:extLst>
              </p:cNvPr>
              <p:cNvSpPr/>
              <p:nvPr/>
            </p:nvSpPr>
            <p:spPr bwMode="gray">
              <a:xfrm>
                <a:off x="8420785" y="5310376"/>
                <a:ext cx="63606" cy="7508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20" y="11"/>
                  </a:cxn>
                  <a:cxn ang="0">
                    <a:pos x="30" y="7"/>
                  </a:cxn>
                  <a:cxn ang="0">
                    <a:pos x="68" y="32"/>
                  </a:cxn>
                  <a:cxn ang="0">
                    <a:pos x="105" y="36"/>
                  </a:cxn>
                  <a:cxn ang="0">
                    <a:pos x="127" y="23"/>
                  </a:cxn>
                  <a:cxn ang="0">
                    <a:pos x="148" y="22"/>
                  </a:cxn>
                  <a:cxn ang="0">
                    <a:pos x="165" y="13"/>
                  </a:cxn>
                  <a:cxn ang="0">
                    <a:pos x="176" y="7"/>
                  </a:cxn>
                  <a:cxn ang="0">
                    <a:pos x="193" y="22"/>
                  </a:cxn>
                  <a:cxn ang="0">
                    <a:pos x="198" y="54"/>
                  </a:cxn>
                  <a:cxn ang="0">
                    <a:pos x="196" y="85"/>
                  </a:cxn>
                  <a:cxn ang="0">
                    <a:pos x="201" y="109"/>
                  </a:cxn>
                  <a:cxn ang="0">
                    <a:pos x="198" y="112"/>
                  </a:cxn>
                  <a:cxn ang="0">
                    <a:pos x="194" y="94"/>
                  </a:cxn>
                  <a:cxn ang="0">
                    <a:pos x="182" y="119"/>
                  </a:cxn>
                  <a:cxn ang="0">
                    <a:pos x="177" y="135"/>
                  </a:cxn>
                  <a:cxn ang="0">
                    <a:pos x="172" y="157"/>
                  </a:cxn>
                  <a:cxn ang="0">
                    <a:pos x="156" y="155"/>
                  </a:cxn>
                  <a:cxn ang="0">
                    <a:pos x="154" y="167"/>
                  </a:cxn>
                  <a:cxn ang="0">
                    <a:pos x="143" y="179"/>
                  </a:cxn>
                  <a:cxn ang="0">
                    <a:pos x="137" y="184"/>
                  </a:cxn>
                  <a:cxn ang="0">
                    <a:pos x="127" y="187"/>
                  </a:cxn>
                  <a:cxn ang="0">
                    <a:pos x="124" y="206"/>
                  </a:cxn>
                  <a:cxn ang="0">
                    <a:pos x="111" y="216"/>
                  </a:cxn>
                  <a:cxn ang="0">
                    <a:pos x="99" y="209"/>
                  </a:cxn>
                  <a:cxn ang="0">
                    <a:pos x="83" y="208"/>
                  </a:cxn>
                  <a:cxn ang="0">
                    <a:pos x="69" y="201"/>
                  </a:cxn>
                  <a:cxn ang="0">
                    <a:pos x="80" y="193"/>
                  </a:cxn>
                  <a:cxn ang="0">
                    <a:pos x="62" y="188"/>
                  </a:cxn>
                  <a:cxn ang="0">
                    <a:pos x="41" y="157"/>
                  </a:cxn>
                  <a:cxn ang="0">
                    <a:pos x="25" y="107"/>
                  </a:cxn>
                  <a:cxn ang="0">
                    <a:pos x="45" y="118"/>
                  </a:cxn>
                  <a:cxn ang="0">
                    <a:pos x="25" y="92"/>
                  </a:cxn>
                  <a:cxn ang="0">
                    <a:pos x="2" y="24"/>
                  </a:cxn>
                </a:cxnLst>
                <a:rect l="0" t="0" r="r" b="b"/>
                <a:pathLst>
                  <a:path w="201" h="216">
                    <a:moveTo>
                      <a:pt x="2" y="0"/>
                    </a:moveTo>
                    <a:lnTo>
                      <a:pt x="4" y="4"/>
                    </a:lnTo>
                    <a:lnTo>
                      <a:pt x="13" y="6"/>
                    </a:lnTo>
                    <a:lnTo>
                      <a:pt x="20" y="11"/>
                    </a:lnTo>
                    <a:lnTo>
                      <a:pt x="26" y="7"/>
                    </a:lnTo>
                    <a:lnTo>
                      <a:pt x="30" y="7"/>
                    </a:lnTo>
                    <a:lnTo>
                      <a:pt x="43" y="13"/>
                    </a:lnTo>
                    <a:lnTo>
                      <a:pt x="68" y="32"/>
                    </a:lnTo>
                    <a:lnTo>
                      <a:pt x="100" y="36"/>
                    </a:lnTo>
                    <a:lnTo>
                      <a:pt x="105" y="36"/>
                    </a:lnTo>
                    <a:lnTo>
                      <a:pt x="116" y="28"/>
                    </a:lnTo>
                    <a:lnTo>
                      <a:pt x="127" y="23"/>
                    </a:lnTo>
                    <a:lnTo>
                      <a:pt x="137" y="24"/>
                    </a:lnTo>
                    <a:lnTo>
                      <a:pt x="148" y="22"/>
                    </a:lnTo>
                    <a:lnTo>
                      <a:pt x="159" y="11"/>
                    </a:lnTo>
                    <a:lnTo>
                      <a:pt x="165" y="13"/>
                    </a:lnTo>
                    <a:lnTo>
                      <a:pt x="172" y="16"/>
                    </a:lnTo>
                    <a:lnTo>
                      <a:pt x="176" y="7"/>
                    </a:lnTo>
                    <a:lnTo>
                      <a:pt x="185" y="11"/>
                    </a:lnTo>
                    <a:lnTo>
                      <a:pt x="193" y="22"/>
                    </a:lnTo>
                    <a:lnTo>
                      <a:pt x="197" y="44"/>
                    </a:lnTo>
                    <a:lnTo>
                      <a:pt x="198" y="54"/>
                    </a:lnTo>
                    <a:lnTo>
                      <a:pt x="196" y="65"/>
                    </a:lnTo>
                    <a:lnTo>
                      <a:pt x="196" y="85"/>
                    </a:lnTo>
                    <a:lnTo>
                      <a:pt x="198" y="103"/>
                    </a:lnTo>
                    <a:lnTo>
                      <a:pt x="201" y="109"/>
                    </a:lnTo>
                    <a:lnTo>
                      <a:pt x="198" y="122"/>
                    </a:lnTo>
                    <a:lnTo>
                      <a:pt x="198" y="112"/>
                    </a:lnTo>
                    <a:lnTo>
                      <a:pt x="197" y="102"/>
                    </a:lnTo>
                    <a:lnTo>
                      <a:pt x="194" y="94"/>
                    </a:lnTo>
                    <a:lnTo>
                      <a:pt x="192" y="101"/>
                    </a:lnTo>
                    <a:lnTo>
                      <a:pt x="182" y="119"/>
                    </a:lnTo>
                    <a:lnTo>
                      <a:pt x="182" y="134"/>
                    </a:lnTo>
                    <a:lnTo>
                      <a:pt x="177" y="135"/>
                    </a:lnTo>
                    <a:lnTo>
                      <a:pt x="177" y="153"/>
                    </a:lnTo>
                    <a:lnTo>
                      <a:pt x="172" y="157"/>
                    </a:lnTo>
                    <a:lnTo>
                      <a:pt x="166" y="157"/>
                    </a:lnTo>
                    <a:lnTo>
                      <a:pt x="156" y="155"/>
                    </a:lnTo>
                    <a:lnTo>
                      <a:pt x="154" y="158"/>
                    </a:lnTo>
                    <a:lnTo>
                      <a:pt x="154" y="167"/>
                    </a:lnTo>
                    <a:lnTo>
                      <a:pt x="150" y="176"/>
                    </a:lnTo>
                    <a:lnTo>
                      <a:pt x="143" y="179"/>
                    </a:lnTo>
                    <a:lnTo>
                      <a:pt x="140" y="190"/>
                    </a:lnTo>
                    <a:lnTo>
                      <a:pt x="137" y="184"/>
                    </a:lnTo>
                    <a:lnTo>
                      <a:pt x="131" y="182"/>
                    </a:lnTo>
                    <a:lnTo>
                      <a:pt x="127" y="187"/>
                    </a:lnTo>
                    <a:lnTo>
                      <a:pt x="124" y="198"/>
                    </a:lnTo>
                    <a:lnTo>
                      <a:pt x="124" y="206"/>
                    </a:lnTo>
                    <a:lnTo>
                      <a:pt x="117" y="215"/>
                    </a:lnTo>
                    <a:lnTo>
                      <a:pt x="111" y="216"/>
                    </a:lnTo>
                    <a:lnTo>
                      <a:pt x="105" y="211"/>
                    </a:lnTo>
                    <a:lnTo>
                      <a:pt x="99" y="209"/>
                    </a:lnTo>
                    <a:lnTo>
                      <a:pt x="94" y="212"/>
                    </a:lnTo>
                    <a:lnTo>
                      <a:pt x="83" y="208"/>
                    </a:lnTo>
                    <a:lnTo>
                      <a:pt x="73" y="208"/>
                    </a:lnTo>
                    <a:lnTo>
                      <a:pt x="69" y="201"/>
                    </a:lnTo>
                    <a:lnTo>
                      <a:pt x="77" y="200"/>
                    </a:lnTo>
                    <a:lnTo>
                      <a:pt x="80" y="193"/>
                    </a:lnTo>
                    <a:lnTo>
                      <a:pt x="70" y="193"/>
                    </a:lnTo>
                    <a:lnTo>
                      <a:pt x="62" y="188"/>
                    </a:lnTo>
                    <a:lnTo>
                      <a:pt x="49" y="165"/>
                    </a:lnTo>
                    <a:lnTo>
                      <a:pt x="41" y="157"/>
                    </a:lnTo>
                    <a:lnTo>
                      <a:pt x="37" y="151"/>
                    </a:lnTo>
                    <a:lnTo>
                      <a:pt x="25" y="107"/>
                    </a:lnTo>
                    <a:lnTo>
                      <a:pt x="37" y="129"/>
                    </a:lnTo>
                    <a:lnTo>
                      <a:pt x="45" y="118"/>
                    </a:lnTo>
                    <a:lnTo>
                      <a:pt x="37" y="113"/>
                    </a:lnTo>
                    <a:lnTo>
                      <a:pt x="25" y="92"/>
                    </a:lnTo>
                    <a:lnTo>
                      <a:pt x="0" y="39"/>
                    </a:lnTo>
                    <a:lnTo>
                      <a:pt x="2" y="2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îṥḷïďê">
                <a:extLst>
                  <a:ext uri="{FF2B5EF4-FFF2-40B4-BE49-F238E27FC236}">
                    <a16:creationId xmlns:a16="http://schemas.microsoft.com/office/drawing/2014/main" id="{311CA9AB-2A53-4B74-879C-17E3BDEBE1E4}"/>
                  </a:ext>
                </a:extLst>
              </p:cNvPr>
              <p:cNvSpPr/>
              <p:nvPr/>
            </p:nvSpPr>
            <p:spPr bwMode="gray">
              <a:xfrm>
                <a:off x="7869006" y="4666052"/>
                <a:ext cx="706022" cy="605909"/>
              </a:xfrm>
              <a:custGeom>
                <a:avLst/>
                <a:gdLst/>
                <a:ahLst/>
                <a:cxnLst>
                  <a:cxn ang="0">
                    <a:pos x="80" y="633"/>
                  </a:cxn>
                  <a:cxn ang="0">
                    <a:pos x="198" y="560"/>
                  </a:cxn>
                  <a:cxn ang="0">
                    <a:pos x="357" y="522"/>
                  </a:cxn>
                  <a:cxn ang="0">
                    <a:pos x="497" y="418"/>
                  </a:cxn>
                  <a:cxn ang="0">
                    <a:pos x="533" y="330"/>
                  </a:cxn>
                  <a:cxn ang="0">
                    <a:pos x="566" y="326"/>
                  </a:cxn>
                  <a:cxn ang="0">
                    <a:pos x="634" y="262"/>
                  </a:cxn>
                  <a:cxn ang="0">
                    <a:pos x="688" y="222"/>
                  </a:cxn>
                  <a:cxn ang="0">
                    <a:pos x="739" y="187"/>
                  </a:cxn>
                  <a:cxn ang="0">
                    <a:pos x="818" y="257"/>
                  </a:cxn>
                  <a:cxn ang="0">
                    <a:pos x="898" y="254"/>
                  </a:cxn>
                  <a:cxn ang="0">
                    <a:pos x="921" y="160"/>
                  </a:cxn>
                  <a:cxn ang="0">
                    <a:pos x="974" y="108"/>
                  </a:cxn>
                  <a:cxn ang="0">
                    <a:pos x="1045" y="48"/>
                  </a:cxn>
                  <a:cxn ang="0">
                    <a:pos x="1044" y="29"/>
                  </a:cxn>
                  <a:cxn ang="0">
                    <a:pos x="1116" y="65"/>
                  </a:cxn>
                  <a:cxn ang="0">
                    <a:pos x="1205" y="90"/>
                  </a:cxn>
                  <a:cxn ang="0">
                    <a:pos x="1264" y="90"/>
                  </a:cxn>
                  <a:cxn ang="0">
                    <a:pos x="1279" y="118"/>
                  </a:cxn>
                  <a:cxn ang="0">
                    <a:pos x="1243" y="165"/>
                  </a:cxn>
                  <a:cxn ang="0">
                    <a:pos x="1269" y="264"/>
                  </a:cxn>
                  <a:cxn ang="0">
                    <a:pos x="1384" y="339"/>
                  </a:cxn>
                  <a:cxn ang="0">
                    <a:pos x="1553" y="270"/>
                  </a:cxn>
                  <a:cxn ang="0">
                    <a:pos x="1575" y="72"/>
                  </a:cxn>
                  <a:cxn ang="0">
                    <a:pos x="1623" y="17"/>
                  </a:cxn>
                  <a:cxn ang="0">
                    <a:pos x="1667" y="171"/>
                  </a:cxn>
                  <a:cxn ang="0">
                    <a:pos x="1761" y="252"/>
                  </a:cxn>
                  <a:cxn ang="0">
                    <a:pos x="1806" y="416"/>
                  </a:cxn>
                  <a:cxn ang="0">
                    <a:pos x="1851" y="485"/>
                  </a:cxn>
                  <a:cxn ang="0">
                    <a:pos x="1954" y="540"/>
                  </a:cxn>
                  <a:cxn ang="0">
                    <a:pos x="1994" y="645"/>
                  </a:cxn>
                  <a:cxn ang="0">
                    <a:pos x="2054" y="661"/>
                  </a:cxn>
                  <a:cxn ang="0">
                    <a:pos x="2132" y="791"/>
                  </a:cxn>
                  <a:cxn ang="0">
                    <a:pos x="2191" y="911"/>
                  </a:cxn>
                  <a:cxn ang="0">
                    <a:pos x="2206" y="1090"/>
                  </a:cxn>
                  <a:cxn ang="0">
                    <a:pos x="2158" y="1285"/>
                  </a:cxn>
                  <a:cxn ang="0">
                    <a:pos x="2089" y="1365"/>
                  </a:cxn>
                  <a:cxn ang="0">
                    <a:pos x="2034" y="1506"/>
                  </a:cxn>
                  <a:cxn ang="0">
                    <a:pos x="2008" y="1625"/>
                  </a:cxn>
                  <a:cxn ang="0">
                    <a:pos x="1823" y="1705"/>
                  </a:cxn>
                  <a:cxn ang="0">
                    <a:pos x="1785" y="1704"/>
                  </a:cxn>
                  <a:cxn ang="0">
                    <a:pos x="1715" y="1661"/>
                  </a:cxn>
                  <a:cxn ang="0">
                    <a:pos x="1572" y="1674"/>
                  </a:cxn>
                  <a:cxn ang="0">
                    <a:pos x="1453" y="1530"/>
                  </a:cxn>
                  <a:cxn ang="0">
                    <a:pos x="1376" y="1406"/>
                  </a:cxn>
                  <a:cxn ang="0">
                    <a:pos x="1330" y="1443"/>
                  </a:cxn>
                  <a:cxn ang="0">
                    <a:pos x="1358" y="1317"/>
                  </a:cxn>
                  <a:cxn ang="0">
                    <a:pos x="1302" y="1370"/>
                  </a:cxn>
                  <a:cxn ang="0">
                    <a:pos x="1220" y="1433"/>
                  </a:cxn>
                  <a:cxn ang="0">
                    <a:pos x="1177" y="1335"/>
                  </a:cxn>
                  <a:cxn ang="0">
                    <a:pos x="1062" y="1253"/>
                  </a:cxn>
                  <a:cxn ang="0">
                    <a:pos x="779" y="1270"/>
                  </a:cxn>
                  <a:cxn ang="0">
                    <a:pos x="587" y="1354"/>
                  </a:cxn>
                  <a:cxn ang="0">
                    <a:pos x="419" y="1379"/>
                  </a:cxn>
                  <a:cxn ang="0">
                    <a:pos x="271" y="1452"/>
                  </a:cxn>
                  <a:cxn ang="0">
                    <a:pos x="130" y="1405"/>
                  </a:cxn>
                  <a:cxn ang="0">
                    <a:pos x="142" y="1286"/>
                  </a:cxn>
                  <a:cxn ang="0">
                    <a:pos x="66" y="1024"/>
                  </a:cxn>
                  <a:cxn ang="0">
                    <a:pos x="12" y="897"/>
                  </a:cxn>
                  <a:cxn ang="0">
                    <a:pos x="35" y="884"/>
                  </a:cxn>
                  <a:cxn ang="0">
                    <a:pos x="8" y="758"/>
                  </a:cxn>
                </a:cxnLst>
                <a:rect l="0" t="0" r="r" b="b"/>
                <a:pathLst>
                  <a:path w="2217" h="1736">
                    <a:moveTo>
                      <a:pt x="43" y="634"/>
                    </a:moveTo>
                    <a:lnTo>
                      <a:pt x="49" y="629"/>
                    </a:lnTo>
                    <a:lnTo>
                      <a:pt x="48" y="645"/>
                    </a:lnTo>
                    <a:lnTo>
                      <a:pt x="48" y="647"/>
                    </a:lnTo>
                    <a:lnTo>
                      <a:pt x="45" y="651"/>
                    </a:lnTo>
                    <a:lnTo>
                      <a:pt x="44" y="656"/>
                    </a:lnTo>
                    <a:lnTo>
                      <a:pt x="48" y="658"/>
                    </a:lnTo>
                    <a:lnTo>
                      <a:pt x="46" y="666"/>
                    </a:lnTo>
                    <a:lnTo>
                      <a:pt x="45" y="671"/>
                    </a:lnTo>
                    <a:lnTo>
                      <a:pt x="50" y="673"/>
                    </a:lnTo>
                    <a:lnTo>
                      <a:pt x="59" y="666"/>
                    </a:lnTo>
                    <a:lnTo>
                      <a:pt x="62" y="652"/>
                    </a:lnTo>
                    <a:lnTo>
                      <a:pt x="72" y="636"/>
                    </a:lnTo>
                    <a:lnTo>
                      <a:pt x="80" y="633"/>
                    </a:lnTo>
                    <a:lnTo>
                      <a:pt x="87" y="628"/>
                    </a:lnTo>
                    <a:lnTo>
                      <a:pt x="94" y="626"/>
                    </a:lnTo>
                    <a:lnTo>
                      <a:pt x="102" y="620"/>
                    </a:lnTo>
                    <a:lnTo>
                      <a:pt x="120" y="617"/>
                    </a:lnTo>
                    <a:lnTo>
                      <a:pt x="125" y="608"/>
                    </a:lnTo>
                    <a:lnTo>
                      <a:pt x="132" y="601"/>
                    </a:lnTo>
                    <a:lnTo>
                      <a:pt x="140" y="596"/>
                    </a:lnTo>
                    <a:lnTo>
                      <a:pt x="146" y="586"/>
                    </a:lnTo>
                    <a:lnTo>
                      <a:pt x="161" y="580"/>
                    </a:lnTo>
                    <a:lnTo>
                      <a:pt x="167" y="575"/>
                    </a:lnTo>
                    <a:lnTo>
                      <a:pt x="174" y="571"/>
                    </a:lnTo>
                    <a:lnTo>
                      <a:pt x="191" y="559"/>
                    </a:lnTo>
                    <a:lnTo>
                      <a:pt x="195" y="558"/>
                    </a:lnTo>
                    <a:lnTo>
                      <a:pt x="198" y="560"/>
                    </a:lnTo>
                    <a:lnTo>
                      <a:pt x="214" y="561"/>
                    </a:lnTo>
                    <a:lnTo>
                      <a:pt x="222" y="564"/>
                    </a:lnTo>
                    <a:lnTo>
                      <a:pt x="232" y="565"/>
                    </a:lnTo>
                    <a:lnTo>
                      <a:pt x="241" y="564"/>
                    </a:lnTo>
                    <a:lnTo>
                      <a:pt x="249" y="561"/>
                    </a:lnTo>
                    <a:lnTo>
                      <a:pt x="260" y="553"/>
                    </a:lnTo>
                    <a:lnTo>
                      <a:pt x="270" y="547"/>
                    </a:lnTo>
                    <a:lnTo>
                      <a:pt x="280" y="544"/>
                    </a:lnTo>
                    <a:lnTo>
                      <a:pt x="291" y="544"/>
                    </a:lnTo>
                    <a:lnTo>
                      <a:pt x="301" y="542"/>
                    </a:lnTo>
                    <a:lnTo>
                      <a:pt x="322" y="522"/>
                    </a:lnTo>
                    <a:lnTo>
                      <a:pt x="335" y="522"/>
                    </a:lnTo>
                    <a:lnTo>
                      <a:pt x="345" y="527"/>
                    </a:lnTo>
                    <a:lnTo>
                      <a:pt x="357" y="522"/>
                    </a:lnTo>
                    <a:lnTo>
                      <a:pt x="370" y="522"/>
                    </a:lnTo>
                    <a:lnTo>
                      <a:pt x="378" y="520"/>
                    </a:lnTo>
                    <a:lnTo>
                      <a:pt x="388" y="515"/>
                    </a:lnTo>
                    <a:lnTo>
                      <a:pt x="413" y="510"/>
                    </a:lnTo>
                    <a:lnTo>
                      <a:pt x="424" y="504"/>
                    </a:lnTo>
                    <a:lnTo>
                      <a:pt x="432" y="499"/>
                    </a:lnTo>
                    <a:lnTo>
                      <a:pt x="454" y="478"/>
                    </a:lnTo>
                    <a:lnTo>
                      <a:pt x="458" y="470"/>
                    </a:lnTo>
                    <a:lnTo>
                      <a:pt x="459" y="461"/>
                    </a:lnTo>
                    <a:lnTo>
                      <a:pt x="467" y="450"/>
                    </a:lnTo>
                    <a:lnTo>
                      <a:pt x="469" y="445"/>
                    </a:lnTo>
                    <a:lnTo>
                      <a:pt x="469" y="439"/>
                    </a:lnTo>
                    <a:lnTo>
                      <a:pt x="476" y="440"/>
                    </a:lnTo>
                    <a:lnTo>
                      <a:pt x="497" y="418"/>
                    </a:lnTo>
                    <a:lnTo>
                      <a:pt x="500" y="413"/>
                    </a:lnTo>
                    <a:lnTo>
                      <a:pt x="497" y="410"/>
                    </a:lnTo>
                    <a:lnTo>
                      <a:pt x="490" y="381"/>
                    </a:lnTo>
                    <a:lnTo>
                      <a:pt x="491" y="369"/>
                    </a:lnTo>
                    <a:lnTo>
                      <a:pt x="499" y="355"/>
                    </a:lnTo>
                    <a:lnTo>
                      <a:pt x="502" y="353"/>
                    </a:lnTo>
                    <a:lnTo>
                      <a:pt x="508" y="353"/>
                    </a:lnTo>
                    <a:lnTo>
                      <a:pt x="512" y="345"/>
                    </a:lnTo>
                    <a:lnTo>
                      <a:pt x="521" y="338"/>
                    </a:lnTo>
                    <a:lnTo>
                      <a:pt x="524" y="338"/>
                    </a:lnTo>
                    <a:lnTo>
                      <a:pt x="523" y="333"/>
                    </a:lnTo>
                    <a:lnTo>
                      <a:pt x="528" y="322"/>
                    </a:lnTo>
                    <a:lnTo>
                      <a:pt x="530" y="321"/>
                    </a:lnTo>
                    <a:lnTo>
                      <a:pt x="533" y="330"/>
                    </a:lnTo>
                    <a:lnTo>
                      <a:pt x="537" y="337"/>
                    </a:lnTo>
                    <a:lnTo>
                      <a:pt x="543" y="353"/>
                    </a:lnTo>
                    <a:lnTo>
                      <a:pt x="549" y="365"/>
                    </a:lnTo>
                    <a:lnTo>
                      <a:pt x="555" y="372"/>
                    </a:lnTo>
                    <a:lnTo>
                      <a:pt x="560" y="381"/>
                    </a:lnTo>
                    <a:lnTo>
                      <a:pt x="564" y="386"/>
                    </a:lnTo>
                    <a:lnTo>
                      <a:pt x="569" y="375"/>
                    </a:lnTo>
                    <a:lnTo>
                      <a:pt x="569" y="360"/>
                    </a:lnTo>
                    <a:lnTo>
                      <a:pt x="571" y="360"/>
                    </a:lnTo>
                    <a:lnTo>
                      <a:pt x="578" y="359"/>
                    </a:lnTo>
                    <a:lnTo>
                      <a:pt x="576" y="346"/>
                    </a:lnTo>
                    <a:lnTo>
                      <a:pt x="570" y="335"/>
                    </a:lnTo>
                    <a:lnTo>
                      <a:pt x="564" y="330"/>
                    </a:lnTo>
                    <a:lnTo>
                      <a:pt x="566" y="326"/>
                    </a:lnTo>
                    <a:lnTo>
                      <a:pt x="565" y="310"/>
                    </a:lnTo>
                    <a:lnTo>
                      <a:pt x="570" y="305"/>
                    </a:lnTo>
                    <a:lnTo>
                      <a:pt x="580" y="310"/>
                    </a:lnTo>
                    <a:lnTo>
                      <a:pt x="588" y="308"/>
                    </a:lnTo>
                    <a:lnTo>
                      <a:pt x="601" y="324"/>
                    </a:lnTo>
                    <a:lnTo>
                      <a:pt x="618" y="327"/>
                    </a:lnTo>
                    <a:lnTo>
                      <a:pt x="619" y="319"/>
                    </a:lnTo>
                    <a:lnTo>
                      <a:pt x="610" y="316"/>
                    </a:lnTo>
                    <a:lnTo>
                      <a:pt x="613" y="303"/>
                    </a:lnTo>
                    <a:lnTo>
                      <a:pt x="623" y="294"/>
                    </a:lnTo>
                    <a:lnTo>
                      <a:pt x="625" y="287"/>
                    </a:lnTo>
                    <a:lnTo>
                      <a:pt x="620" y="270"/>
                    </a:lnTo>
                    <a:lnTo>
                      <a:pt x="625" y="264"/>
                    </a:lnTo>
                    <a:lnTo>
                      <a:pt x="634" y="262"/>
                    </a:lnTo>
                    <a:lnTo>
                      <a:pt x="645" y="268"/>
                    </a:lnTo>
                    <a:lnTo>
                      <a:pt x="647" y="265"/>
                    </a:lnTo>
                    <a:lnTo>
                      <a:pt x="641" y="253"/>
                    </a:lnTo>
                    <a:lnTo>
                      <a:pt x="642" y="247"/>
                    </a:lnTo>
                    <a:lnTo>
                      <a:pt x="646" y="242"/>
                    </a:lnTo>
                    <a:lnTo>
                      <a:pt x="663" y="248"/>
                    </a:lnTo>
                    <a:lnTo>
                      <a:pt x="663" y="243"/>
                    </a:lnTo>
                    <a:lnTo>
                      <a:pt x="657" y="233"/>
                    </a:lnTo>
                    <a:lnTo>
                      <a:pt x="657" y="221"/>
                    </a:lnTo>
                    <a:lnTo>
                      <a:pt x="666" y="217"/>
                    </a:lnTo>
                    <a:lnTo>
                      <a:pt x="671" y="217"/>
                    </a:lnTo>
                    <a:lnTo>
                      <a:pt x="677" y="215"/>
                    </a:lnTo>
                    <a:lnTo>
                      <a:pt x="687" y="214"/>
                    </a:lnTo>
                    <a:lnTo>
                      <a:pt x="688" y="222"/>
                    </a:lnTo>
                    <a:lnTo>
                      <a:pt x="693" y="220"/>
                    </a:lnTo>
                    <a:lnTo>
                      <a:pt x="700" y="214"/>
                    </a:lnTo>
                    <a:lnTo>
                      <a:pt x="705" y="201"/>
                    </a:lnTo>
                    <a:lnTo>
                      <a:pt x="705" y="197"/>
                    </a:lnTo>
                    <a:lnTo>
                      <a:pt x="699" y="189"/>
                    </a:lnTo>
                    <a:lnTo>
                      <a:pt x="702" y="183"/>
                    </a:lnTo>
                    <a:lnTo>
                      <a:pt x="707" y="189"/>
                    </a:lnTo>
                    <a:lnTo>
                      <a:pt x="709" y="198"/>
                    </a:lnTo>
                    <a:lnTo>
                      <a:pt x="715" y="194"/>
                    </a:lnTo>
                    <a:lnTo>
                      <a:pt x="718" y="188"/>
                    </a:lnTo>
                    <a:lnTo>
                      <a:pt x="721" y="189"/>
                    </a:lnTo>
                    <a:lnTo>
                      <a:pt x="722" y="194"/>
                    </a:lnTo>
                    <a:lnTo>
                      <a:pt x="728" y="193"/>
                    </a:lnTo>
                    <a:lnTo>
                      <a:pt x="739" y="187"/>
                    </a:lnTo>
                    <a:lnTo>
                      <a:pt x="743" y="183"/>
                    </a:lnTo>
                    <a:lnTo>
                      <a:pt x="741" y="176"/>
                    </a:lnTo>
                    <a:lnTo>
                      <a:pt x="749" y="174"/>
                    </a:lnTo>
                    <a:lnTo>
                      <a:pt x="753" y="177"/>
                    </a:lnTo>
                    <a:lnTo>
                      <a:pt x="761" y="181"/>
                    </a:lnTo>
                    <a:lnTo>
                      <a:pt x="770" y="181"/>
                    </a:lnTo>
                    <a:lnTo>
                      <a:pt x="780" y="187"/>
                    </a:lnTo>
                    <a:lnTo>
                      <a:pt x="788" y="193"/>
                    </a:lnTo>
                    <a:lnTo>
                      <a:pt x="804" y="215"/>
                    </a:lnTo>
                    <a:lnTo>
                      <a:pt x="818" y="226"/>
                    </a:lnTo>
                    <a:lnTo>
                      <a:pt x="814" y="242"/>
                    </a:lnTo>
                    <a:lnTo>
                      <a:pt x="814" y="253"/>
                    </a:lnTo>
                    <a:lnTo>
                      <a:pt x="815" y="255"/>
                    </a:lnTo>
                    <a:lnTo>
                      <a:pt x="818" y="257"/>
                    </a:lnTo>
                    <a:lnTo>
                      <a:pt x="819" y="254"/>
                    </a:lnTo>
                    <a:lnTo>
                      <a:pt x="822" y="247"/>
                    </a:lnTo>
                    <a:lnTo>
                      <a:pt x="820" y="243"/>
                    </a:lnTo>
                    <a:lnTo>
                      <a:pt x="825" y="238"/>
                    </a:lnTo>
                    <a:lnTo>
                      <a:pt x="829" y="240"/>
                    </a:lnTo>
                    <a:lnTo>
                      <a:pt x="830" y="237"/>
                    </a:lnTo>
                    <a:lnTo>
                      <a:pt x="836" y="240"/>
                    </a:lnTo>
                    <a:lnTo>
                      <a:pt x="836" y="232"/>
                    </a:lnTo>
                    <a:lnTo>
                      <a:pt x="839" y="231"/>
                    </a:lnTo>
                    <a:lnTo>
                      <a:pt x="849" y="233"/>
                    </a:lnTo>
                    <a:lnTo>
                      <a:pt x="862" y="233"/>
                    </a:lnTo>
                    <a:lnTo>
                      <a:pt x="873" y="232"/>
                    </a:lnTo>
                    <a:lnTo>
                      <a:pt x="881" y="236"/>
                    </a:lnTo>
                    <a:lnTo>
                      <a:pt x="898" y="254"/>
                    </a:lnTo>
                    <a:lnTo>
                      <a:pt x="903" y="253"/>
                    </a:lnTo>
                    <a:lnTo>
                      <a:pt x="903" y="249"/>
                    </a:lnTo>
                    <a:lnTo>
                      <a:pt x="899" y="237"/>
                    </a:lnTo>
                    <a:lnTo>
                      <a:pt x="906" y="233"/>
                    </a:lnTo>
                    <a:lnTo>
                      <a:pt x="908" y="232"/>
                    </a:lnTo>
                    <a:lnTo>
                      <a:pt x="894" y="217"/>
                    </a:lnTo>
                    <a:lnTo>
                      <a:pt x="886" y="205"/>
                    </a:lnTo>
                    <a:lnTo>
                      <a:pt x="890" y="189"/>
                    </a:lnTo>
                    <a:lnTo>
                      <a:pt x="893" y="192"/>
                    </a:lnTo>
                    <a:lnTo>
                      <a:pt x="898" y="189"/>
                    </a:lnTo>
                    <a:lnTo>
                      <a:pt x="909" y="172"/>
                    </a:lnTo>
                    <a:lnTo>
                      <a:pt x="909" y="165"/>
                    </a:lnTo>
                    <a:lnTo>
                      <a:pt x="914" y="158"/>
                    </a:lnTo>
                    <a:lnTo>
                      <a:pt x="921" y="160"/>
                    </a:lnTo>
                    <a:lnTo>
                      <a:pt x="931" y="160"/>
                    </a:lnTo>
                    <a:lnTo>
                      <a:pt x="937" y="154"/>
                    </a:lnTo>
                    <a:lnTo>
                      <a:pt x="936" y="141"/>
                    </a:lnTo>
                    <a:lnTo>
                      <a:pt x="929" y="141"/>
                    </a:lnTo>
                    <a:lnTo>
                      <a:pt x="930" y="135"/>
                    </a:lnTo>
                    <a:lnTo>
                      <a:pt x="931" y="125"/>
                    </a:lnTo>
                    <a:lnTo>
                      <a:pt x="935" y="115"/>
                    </a:lnTo>
                    <a:lnTo>
                      <a:pt x="944" y="113"/>
                    </a:lnTo>
                    <a:lnTo>
                      <a:pt x="953" y="109"/>
                    </a:lnTo>
                    <a:lnTo>
                      <a:pt x="954" y="102"/>
                    </a:lnTo>
                    <a:lnTo>
                      <a:pt x="962" y="103"/>
                    </a:lnTo>
                    <a:lnTo>
                      <a:pt x="969" y="108"/>
                    </a:lnTo>
                    <a:lnTo>
                      <a:pt x="973" y="115"/>
                    </a:lnTo>
                    <a:lnTo>
                      <a:pt x="974" y="108"/>
                    </a:lnTo>
                    <a:lnTo>
                      <a:pt x="968" y="98"/>
                    </a:lnTo>
                    <a:lnTo>
                      <a:pt x="971" y="96"/>
                    </a:lnTo>
                    <a:lnTo>
                      <a:pt x="978" y="88"/>
                    </a:lnTo>
                    <a:lnTo>
                      <a:pt x="991" y="92"/>
                    </a:lnTo>
                    <a:lnTo>
                      <a:pt x="992" y="87"/>
                    </a:lnTo>
                    <a:lnTo>
                      <a:pt x="1003" y="90"/>
                    </a:lnTo>
                    <a:lnTo>
                      <a:pt x="1016" y="88"/>
                    </a:lnTo>
                    <a:lnTo>
                      <a:pt x="1026" y="91"/>
                    </a:lnTo>
                    <a:lnTo>
                      <a:pt x="1034" y="91"/>
                    </a:lnTo>
                    <a:lnTo>
                      <a:pt x="1054" y="85"/>
                    </a:lnTo>
                    <a:lnTo>
                      <a:pt x="1062" y="79"/>
                    </a:lnTo>
                    <a:lnTo>
                      <a:pt x="1062" y="55"/>
                    </a:lnTo>
                    <a:lnTo>
                      <a:pt x="1056" y="49"/>
                    </a:lnTo>
                    <a:lnTo>
                      <a:pt x="1045" y="48"/>
                    </a:lnTo>
                    <a:lnTo>
                      <a:pt x="1038" y="49"/>
                    </a:lnTo>
                    <a:lnTo>
                      <a:pt x="1030" y="44"/>
                    </a:lnTo>
                    <a:lnTo>
                      <a:pt x="1026" y="38"/>
                    </a:lnTo>
                    <a:lnTo>
                      <a:pt x="1017" y="34"/>
                    </a:lnTo>
                    <a:lnTo>
                      <a:pt x="1017" y="33"/>
                    </a:lnTo>
                    <a:lnTo>
                      <a:pt x="1021" y="32"/>
                    </a:lnTo>
                    <a:lnTo>
                      <a:pt x="1024" y="34"/>
                    </a:lnTo>
                    <a:lnTo>
                      <a:pt x="1027" y="29"/>
                    </a:lnTo>
                    <a:lnTo>
                      <a:pt x="1029" y="27"/>
                    </a:lnTo>
                    <a:lnTo>
                      <a:pt x="1032" y="31"/>
                    </a:lnTo>
                    <a:lnTo>
                      <a:pt x="1035" y="45"/>
                    </a:lnTo>
                    <a:lnTo>
                      <a:pt x="1039" y="38"/>
                    </a:lnTo>
                    <a:lnTo>
                      <a:pt x="1039" y="29"/>
                    </a:lnTo>
                    <a:lnTo>
                      <a:pt x="1044" y="29"/>
                    </a:lnTo>
                    <a:lnTo>
                      <a:pt x="1046" y="33"/>
                    </a:lnTo>
                    <a:lnTo>
                      <a:pt x="1051" y="32"/>
                    </a:lnTo>
                    <a:lnTo>
                      <a:pt x="1055" y="38"/>
                    </a:lnTo>
                    <a:lnTo>
                      <a:pt x="1059" y="43"/>
                    </a:lnTo>
                    <a:lnTo>
                      <a:pt x="1067" y="49"/>
                    </a:lnTo>
                    <a:lnTo>
                      <a:pt x="1070" y="42"/>
                    </a:lnTo>
                    <a:lnTo>
                      <a:pt x="1075" y="41"/>
                    </a:lnTo>
                    <a:lnTo>
                      <a:pt x="1080" y="44"/>
                    </a:lnTo>
                    <a:lnTo>
                      <a:pt x="1082" y="50"/>
                    </a:lnTo>
                    <a:lnTo>
                      <a:pt x="1089" y="58"/>
                    </a:lnTo>
                    <a:lnTo>
                      <a:pt x="1104" y="61"/>
                    </a:lnTo>
                    <a:lnTo>
                      <a:pt x="1108" y="61"/>
                    </a:lnTo>
                    <a:lnTo>
                      <a:pt x="1113" y="63"/>
                    </a:lnTo>
                    <a:lnTo>
                      <a:pt x="1116" y="65"/>
                    </a:lnTo>
                    <a:lnTo>
                      <a:pt x="1123" y="60"/>
                    </a:lnTo>
                    <a:lnTo>
                      <a:pt x="1126" y="59"/>
                    </a:lnTo>
                    <a:lnTo>
                      <a:pt x="1126" y="66"/>
                    </a:lnTo>
                    <a:lnTo>
                      <a:pt x="1131" y="69"/>
                    </a:lnTo>
                    <a:lnTo>
                      <a:pt x="1141" y="69"/>
                    </a:lnTo>
                    <a:lnTo>
                      <a:pt x="1151" y="76"/>
                    </a:lnTo>
                    <a:lnTo>
                      <a:pt x="1159" y="75"/>
                    </a:lnTo>
                    <a:lnTo>
                      <a:pt x="1167" y="79"/>
                    </a:lnTo>
                    <a:lnTo>
                      <a:pt x="1177" y="74"/>
                    </a:lnTo>
                    <a:lnTo>
                      <a:pt x="1179" y="74"/>
                    </a:lnTo>
                    <a:lnTo>
                      <a:pt x="1184" y="81"/>
                    </a:lnTo>
                    <a:lnTo>
                      <a:pt x="1195" y="81"/>
                    </a:lnTo>
                    <a:lnTo>
                      <a:pt x="1200" y="84"/>
                    </a:lnTo>
                    <a:lnTo>
                      <a:pt x="1205" y="90"/>
                    </a:lnTo>
                    <a:lnTo>
                      <a:pt x="1216" y="79"/>
                    </a:lnTo>
                    <a:lnTo>
                      <a:pt x="1221" y="76"/>
                    </a:lnTo>
                    <a:lnTo>
                      <a:pt x="1225" y="75"/>
                    </a:lnTo>
                    <a:lnTo>
                      <a:pt x="1234" y="76"/>
                    </a:lnTo>
                    <a:lnTo>
                      <a:pt x="1244" y="71"/>
                    </a:lnTo>
                    <a:lnTo>
                      <a:pt x="1238" y="82"/>
                    </a:lnTo>
                    <a:lnTo>
                      <a:pt x="1241" y="85"/>
                    </a:lnTo>
                    <a:lnTo>
                      <a:pt x="1243" y="86"/>
                    </a:lnTo>
                    <a:lnTo>
                      <a:pt x="1248" y="81"/>
                    </a:lnTo>
                    <a:lnTo>
                      <a:pt x="1249" y="85"/>
                    </a:lnTo>
                    <a:lnTo>
                      <a:pt x="1248" y="101"/>
                    </a:lnTo>
                    <a:lnTo>
                      <a:pt x="1249" y="104"/>
                    </a:lnTo>
                    <a:lnTo>
                      <a:pt x="1259" y="101"/>
                    </a:lnTo>
                    <a:lnTo>
                      <a:pt x="1264" y="90"/>
                    </a:lnTo>
                    <a:lnTo>
                      <a:pt x="1263" y="88"/>
                    </a:lnTo>
                    <a:lnTo>
                      <a:pt x="1264" y="79"/>
                    </a:lnTo>
                    <a:lnTo>
                      <a:pt x="1274" y="70"/>
                    </a:lnTo>
                    <a:lnTo>
                      <a:pt x="1276" y="72"/>
                    </a:lnTo>
                    <a:lnTo>
                      <a:pt x="1279" y="77"/>
                    </a:lnTo>
                    <a:lnTo>
                      <a:pt x="1280" y="92"/>
                    </a:lnTo>
                    <a:lnTo>
                      <a:pt x="1288" y="87"/>
                    </a:lnTo>
                    <a:lnTo>
                      <a:pt x="1295" y="87"/>
                    </a:lnTo>
                    <a:lnTo>
                      <a:pt x="1299" y="91"/>
                    </a:lnTo>
                    <a:lnTo>
                      <a:pt x="1297" y="96"/>
                    </a:lnTo>
                    <a:lnTo>
                      <a:pt x="1293" y="106"/>
                    </a:lnTo>
                    <a:lnTo>
                      <a:pt x="1287" y="115"/>
                    </a:lnTo>
                    <a:lnTo>
                      <a:pt x="1284" y="119"/>
                    </a:lnTo>
                    <a:lnTo>
                      <a:pt x="1279" y="118"/>
                    </a:lnTo>
                    <a:lnTo>
                      <a:pt x="1277" y="122"/>
                    </a:lnTo>
                    <a:lnTo>
                      <a:pt x="1284" y="130"/>
                    </a:lnTo>
                    <a:lnTo>
                      <a:pt x="1276" y="141"/>
                    </a:lnTo>
                    <a:lnTo>
                      <a:pt x="1272" y="144"/>
                    </a:lnTo>
                    <a:lnTo>
                      <a:pt x="1264" y="141"/>
                    </a:lnTo>
                    <a:lnTo>
                      <a:pt x="1263" y="136"/>
                    </a:lnTo>
                    <a:lnTo>
                      <a:pt x="1258" y="142"/>
                    </a:lnTo>
                    <a:lnTo>
                      <a:pt x="1259" y="151"/>
                    </a:lnTo>
                    <a:lnTo>
                      <a:pt x="1261" y="156"/>
                    </a:lnTo>
                    <a:lnTo>
                      <a:pt x="1258" y="152"/>
                    </a:lnTo>
                    <a:lnTo>
                      <a:pt x="1253" y="145"/>
                    </a:lnTo>
                    <a:lnTo>
                      <a:pt x="1248" y="144"/>
                    </a:lnTo>
                    <a:lnTo>
                      <a:pt x="1247" y="156"/>
                    </a:lnTo>
                    <a:lnTo>
                      <a:pt x="1243" y="165"/>
                    </a:lnTo>
                    <a:lnTo>
                      <a:pt x="1243" y="171"/>
                    </a:lnTo>
                    <a:lnTo>
                      <a:pt x="1253" y="168"/>
                    </a:lnTo>
                    <a:lnTo>
                      <a:pt x="1248" y="187"/>
                    </a:lnTo>
                    <a:lnTo>
                      <a:pt x="1248" y="190"/>
                    </a:lnTo>
                    <a:lnTo>
                      <a:pt x="1238" y="210"/>
                    </a:lnTo>
                    <a:lnTo>
                      <a:pt x="1234" y="221"/>
                    </a:lnTo>
                    <a:lnTo>
                      <a:pt x="1232" y="225"/>
                    </a:lnTo>
                    <a:lnTo>
                      <a:pt x="1228" y="231"/>
                    </a:lnTo>
                    <a:lnTo>
                      <a:pt x="1228" y="242"/>
                    </a:lnTo>
                    <a:lnTo>
                      <a:pt x="1234" y="246"/>
                    </a:lnTo>
                    <a:lnTo>
                      <a:pt x="1238" y="252"/>
                    </a:lnTo>
                    <a:lnTo>
                      <a:pt x="1245" y="251"/>
                    </a:lnTo>
                    <a:lnTo>
                      <a:pt x="1254" y="258"/>
                    </a:lnTo>
                    <a:lnTo>
                      <a:pt x="1269" y="264"/>
                    </a:lnTo>
                    <a:lnTo>
                      <a:pt x="1271" y="274"/>
                    </a:lnTo>
                    <a:lnTo>
                      <a:pt x="1275" y="283"/>
                    </a:lnTo>
                    <a:lnTo>
                      <a:pt x="1275" y="297"/>
                    </a:lnTo>
                    <a:lnTo>
                      <a:pt x="1285" y="290"/>
                    </a:lnTo>
                    <a:lnTo>
                      <a:pt x="1307" y="296"/>
                    </a:lnTo>
                    <a:lnTo>
                      <a:pt x="1320" y="295"/>
                    </a:lnTo>
                    <a:lnTo>
                      <a:pt x="1324" y="302"/>
                    </a:lnTo>
                    <a:lnTo>
                      <a:pt x="1335" y="308"/>
                    </a:lnTo>
                    <a:lnTo>
                      <a:pt x="1345" y="313"/>
                    </a:lnTo>
                    <a:lnTo>
                      <a:pt x="1355" y="319"/>
                    </a:lnTo>
                    <a:lnTo>
                      <a:pt x="1361" y="327"/>
                    </a:lnTo>
                    <a:lnTo>
                      <a:pt x="1370" y="334"/>
                    </a:lnTo>
                    <a:lnTo>
                      <a:pt x="1377" y="335"/>
                    </a:lnTo>
                    <a:lnTo>
                      <a:pt x="1384" y="339"/>
                    </a:lnTo>
                    <a:lnTo>
                      <a:pt x="1411" y="346"/>
                    </a:lnTo>
                    <a:lnTo>
                      <a:pt x="1421" y="354"/>
                    </a:lnTo>
                    <a:lnTo>
                      <a:pt x="1425" y="365"/>
                    </a:lnTo>
                    <a:lnTo>
                      <a:pt x="1430" y="371"/>
                    </a:lnTo>
                    <a:lnTo>
                      <a:pt x="1460" y="392"/>
                    </a:lnTo>
                    <a:lnTo>
                      <a:pt x="1475" y="398"/>
                    </a:lnTo>
                    <a:lnTo>
                      <a:pt x="1487" y="394"/>
                    </a:lnTo>
                    <a:lnTo>
                      <a:pt x="1498" y="389"/>
                    </a:lnTo>
                    <a:lnTo>
                      <a:pt x="1516" y="384"/>
                    </a:lnTo>
                    <a:lnTo>
                      <a:pt x="1521" y="377"/>
                    </a:lnTo>
                    <a:lnTo>
                      <a:pt x="1524" y="356"/>
                    </a:lnTo>
                    <a:lnTo>
                      <a:pt x="1537" y="333"/>
                    </a:lnTo>
                    <a:lnTo>
                      <a:pt x="1548" y="287"/>
                    </a:lnTo>
                    <a:lnTo>
                      <a:pt x="1553" y="270"/>
                    </a:lnTo>
                    <a:lnTo>
                      <a:pt x="1557" y="258"/>
                    </a:lnTo>
                    <a:lnTo>
                      <a:pt x="1560" y="246"/>
                    </a:lnTo>
                    <a:lnTo>
                      <a:pt x="1559" y="231"/>
                    </a:lnTo>
                    <a:lnTo>
                      <a:pt x="1553" y="213"/>
                    </a:lnTo>
                    <a:lnTo>
                      <a:pt x="1555" y="197"/>
                    </a:lnTo>
                    <a:lnTo>
                      <a:pt x="1553" y="165"/>
                    </a:lnTo>
                    <a:lnTo>
                      <a:pt x="1561" y="145"/>
                    </a:lnTo>
                    <a:lnTo>
                      <a:pt x="1560" y="128"/>
                    </a:lnTo>
                    <a:lnTo>
                      <a:pt x="1565" y="118"/>
                    </a:lnTo>
                    <a:lnTo>
                      <a:pt x="1566" y="108"/>
                    </a:lnTo>
                    <a:lnTo>
                      <a:pt x="1559" y="106"/>
                    </a:lnTo>
                    <a:lnTo>
                      <a:pt x="1560" y="95"/>
                    </a:lnTo>
                    <a:lnTo>
                      <a:pt x="1564" y="76"/>
                    </a:lnTo>
                    <a:lnTo>
                      <a:pt x="1575" y="72"/>
                    </a:lnTo>
                    <a:lnTo>
                      <a:pt x="1578" y="64"/>
                    </a:lnTo>
                    <a:lnTo>
                      <a:pt x="1583" y="45"/>
                    </a:lnTo>
                    <a:lnTo>
                      <a:pt x="1596" y="29"/>
                    </a:lnTo>
                    <a:lnTo>
                      <a:pt x="1596" y="16"/>
                    </a:lnTo>
                    <a:lnTo>
                      <a:pt x="1596" y="15"/>
                    </a:lnTo>
                    <a:lnTo>
                      <a:pt x="1599" y="11"/>
                    </a:lnTo>
                    <a:lnTo>
                      <a:pt x="1604" y="10"/>
                    </a:lnTo>
                    <a:lnTo>
                      <a:pt x="1613" y="5"/>
                    </a:lnTo>
                    <a:lnTo>
                      <a:pt x="1616" y="0"/>
                    </a:lnTo>
                    <a:lnTo>
                      <a:pt x="1623" y="2"/>
                    </a:lnTo>
                    <a:lnTo>
                      <a:pt x="1623" y="7"/>
                    </a:lnTo>
                    <a:lnTo>
                      <a:pt x="1624" y="16"/>
                    </a:lnTo>
                    <a:lnTo>
                      <a:pt x="1623" y="16"/>
                    </a:lnTo>
                    <a:lnTo>
                      <a:pt x="1623" y="17"/>
                    </a:lnTo>
                    <a:lnTo>
                      <a:pt x="1625" y="31"/>
                    </a:lnTo>
                    <a:lnTo>
                      <a:pt x="1625" y="58"/>
                    </a:lnTo>
                    <a:lnTo>
                      <a:pt x="1629" y="68"/>
                    </a:lnTo>
                    <a:lnTo>
                      <a:pt x="1639" y="68"/>
                    </a:lnTo>
                    <a:lnTo>
                      <a:pt x="1641" y="74"/>
                    </a:lnTo>
                    <a:lnTo>
                      <a:pt x="1640" y="88"/>
                    </a:lnTo>
                    <a:lnTo>
                      <a:pt x="1646" y="93"/>
                    </a:lnTo>
                    <a:lnTo>
                      <a:pt x="1650" y="103"/>
                    </a:lnTo>
                    <a:lnTo>
                      <a:pt x="1655" y="107"/>
                    </a:lnTo>
                    <a:lnTo>
                      <a:pt x="1656" y="122"/>
                    </a:lnTo>
                    <a:lnTo>
                      <a:pt x="1661" y="124"/>
                    </a:lnTo>
                    <a:lnTo>
                      <a:pt x="1663" y="139"/>
                    </a:lnTo>
                    <a:lnTo>
                      <a:pt x="1667" y="151"/>
                    </a:lnTo>
                    <a:lnTo>
                      <a:pt x="1667" y="171"/>
                    </a:lnTo>
                    <a:lnTo>
                      <a:pt x="1670" y="179"/>
                    </a:lnTo>
                    <a:lnTo>
                      <a:pt x="1672" y="189"/>
                    </a:lnTo>
                    <a:lnTo>
                      <a:pt x="1677" y="199"/>
                    </a:lnTo>
                    <a:lnTo>
                      <a:pt x="1684" y="208"/>
                    </a:lnTo>
                    <a:lnTo>
                      <a:pt x="1693" y="211"/>
                    </a:lnTo>
                    <a:lnTo>
                      <a:pt x="1705" y="200"/>
                    </a:lnTo>
                    <a:lnTo>
                      <a:pt x="1715" y="198"/>
                    </a:lnTo>
                    <a:lnTo>
                      <a:pt x="1723" y="199"/>
                    </a:lnTo>
                    <a:lnTo>
                      <a:pt x="1729" y="215"/>
                    </a:lnTo>
                    <a:lnTo>
                      <a:pt x="1739" y="219"/>
                    </a:lnTo>
                    <a:lnTo>
                      <a:pt x="1747" y="228"/>
                    </a:lnTo>
                    <a:lnTo>
                      <a:pt x="1755" y="232"/>
                    </a:lnTo>
                    <a:lnTo>
                      <a:pt x="1764" y="242"/>
                    </a:lnTo>
                    <a:lnTo>
                      <a:pt x="1761" y="252"/>
                    </a:lnTo>
                    <a:lnTo>
                      <a:pt x="1764" y="258"/>
                    </a:lnTo>
                    <a:lnTo>
                      <a:pt x="1763" y="276"/>
                    </a:lnTo>
                    <a:lnTo>
                      <a:pt x="1766" y="286"/>
                    </a:lnTo>
                    <a:lnTo>
                      <a:pt x="1766" y="295"/>
                    </a:lnTo>
                    <a:lnTo>
                      <a:pt x="1771" y="303"/>
                    </a:lnTo>
                    <a:lnTo>
                      <a:pt x="1771" y="319"/>
                    </a:lnTo>
                    <a:lnTo>
                      <a:pt x="1775" y="332"/>
                    </a:lnTo>
                    <a:lnTo>
                      <a:pt x="1787" y="349"/>
                    </a:lnTo>
                    <a:lnTo>
                      <a:pt x="1796" y="349"/>
                    </a:lnTo>
                    <a:lnTo>
                      <a:pt x="1797" y="361"/>
                    </a:lnTo>
                    <a:lnTo>
                      <a:pt x="1804" y="381"/>
                    </a:lnTo>
                    <a:lnTo>
                      <a:pt x="1807" y="393"/>
                    </a:lnTo>
                    <a:lnTo>
                      <a:pt x="1808" y="409"/>
                    </a:lnTo>
                    <a:lnTo>
                      <a:pt x="1806" y="416"/>
                    </a:lnTo>
                    <a:lnTo>
                      <a:pt x="1806" y="426"/>
                    </a:lnTo>
                    <a:lnTo>
                      <a:pt x="1808" y="437"/>
                    </a:lnTo>
                    <a:lnTo>
                      <a:pt x="1814" y="443"/>
                    </a:lnTo>
                    <a:lnTo>
                      <a:pt x="1819" y="445"/>
                    </a:lnTo>
                    <a:lnTo>
                      <a:pt x="1818" y="448"/>
                    </a:lnTo>
                    <a:lnTo>
                      <a:pt x="1822" y="445"/>
                    </a:lnTo>
                    <a:lnTo>
                      <a:pt x="1822" y="447"/>
                    </a:lnTo>
                    <a:lnTo>
                      <a:pt x="1819" y="452"/>
                    </a:lnTo>
                    <a:lnTo>
                      <a:pt x="1820" y="454"/>
                    </a:lnTo>
                    <a:lnTo>
                      <a:pt x="1820" y="461"/>
                    </a:lnTo>
                    <a:lnTo>
                      <a:pt x="1824" y="470"/>
                    </a:lnTo>
                    <a:lnTo>
                      <a:pt x="1838" y="475"/>
                    </a:lnTo>
                    <a:lnTo>
                      <a:pt x="1841" y="480"/>
                    </a:lnTo>
                    <a:lnTo>
                      <a:pt x="1851" y="485"/>
                    </a:lnTo>
                    <a:lnTo>
                      <a:pt x="1871" y="490"/>
                    </a:lnTo>
                    <a:lnTo>
                      <a:pt x="1874" y="489"/>
                    </a:lnTo>
                    <a:lnTo>
                      <a:pt x="1881" y="485"/>
                    </a:lnTo>
                    <a:lnTo>
                      <a:pt x="1884" y="502"/>
                    </a:lnTo>
                    <a:lnTo>
                      <a:pt x="1888" y="511"/>
                    </a:lnTo>
                    <a:lnTo>
                      <a:pt x="1893" y="515"/>
                    </a:lnTo>
                    <a:lnTo>
                      <a:pt x="1903" y="512"/>
                    </a:lnTo>
                    <a:lnTo>
                      <a:pt x="1911" y="517"/>
                    </a:lnTo>
                    <a:lnTo>
                      <a:pt x="1920" y="518"/>
                    </a:lnTo>
                    <a:lnTo>
                      <a:pt x="1925" y="527"/>
                    </a:lnTo>
                    <a:lnTo>
                      <a:pt x="1931" y="533"/>
                    </a:lnTo>
                    <a:lnTo>
                      <a:pt x="1937" y="529"/>
                    </a:lnTo>
                    <a:lnTo>
                      <a:pt x="1942" y="533"/>
                    </a:lnTo>
                    <a:lnTo>
                      <a:pt x="1954" y="540"/>
                    </a:lnTo>
                    <a:lnTo>
                      <a:pt x="1958" y="545"/>
                    </a:lnTo>
                    <a:lnTo>
                      <a:pt x="1960" y="556"/>
                    </a:lnTo>
                    <a:lnTo>
                      <a:pt x="1953" y="554"/>
                    </a:lnTo>
                    <a:lnTo>
                      <a:pt x="1952" y="566"/>
                    </a:lnTo>
                    <a:lnTo>
                      <a:pt x="1958" y="572"/>
                    </a:lnTo>
                    <a:lnTo>
                      <a:pt x="1968" y="574"/>
                    </a:lnTo>
                    <a:lnTo>
                      <a:pt x="1970" y="580"/>
                    </a:lnTo>
                    <a:lnTo>
                      <a:pt x="1978" y="588"/>
                    </a:lnTo>
                    <a:lnTo>
                      <a:pt x="1980" y="597"/>
                    </a:lnTo>
                    <a:lnTo>
                      <a:pt x="1983" y="603"/>
                    </a:lnTo>
                    <a:lnTo>
                      <a:pt x="1985" y="610"/>
                    </a:lnTo>
                    <a:lnTo>
                      <a:pt x="1992" y="612"/>
                    </a:lnTo>
                    <a:lnTo>
                      <a:pt x="1994" y="619"/>
                    </a:lnTo>
                    <a:lnTo>
                      <a:pt x="1994" y="645"/>
                    </a:lnTo>
                    <a:lnTo>
                      <a:pt x="1996" y="651"/>
                    </a:lnTo>
                    <a:lnTo>
                      <a:pt x="1997" y="658"/>
                    </a:lnTo>
                    <a:lnTo>
                      <a:pt x="2002" y="662"/>
                    </a:lnTo>
                    <a:lnTo>
                      <a:pt x="2005" y="671"/>
                    </a:lnTo>
                    <a:lnTo>
                      <a:pt x="2007" y="672"/>
                    </a:lnTo>
                    <a:lnTo>
                      <a:pt x="2011" y="669"/>
                    </a:lnTo>
                    <a:lnTo>
                      <a:pt x="2017" y="669"/>
                    </a:lnTo>
                    <a:lnTo>
                      <a:pt x="2017" y="655"/>
                    </a:lnTo>
                    <a:lnTo>
                      <a:pt x="2023" y="650"/>
                    </a:lnTo>
                    <a:lnTo>
                      <a:pt x="2027" y="660"/>
                    </a:lnTo>
                    <a:lnTo>
                      <a:pt x="2032" y="665"/>
                    </a:lnTo>
                    <a:lnTo>
                      <a:pt x="2043" y="669"/>
                    </a:lnTo>
                    <a:lnTo>
                      <a:pt x="2051" y="676"/>
                    </a:lnTo>
                    <a:lnTo>
                      <a:pt x="2054" y="661"/>
                    </a:lnTo>
                    <a:lnTo>
                      <a:pt x="2057" y="665"/>
                    </a:lnTo>
                    <a:lnTo>
                      <a:pt x="2059" y="671"/>
                    </a:lnTo>
                    <a:lnTo>
                      <a:pt x="2061" y="674"/>
                    </a:lnTo>
                    <a:lnTo>
                      <a:pt x="2065" y="690"/>
                    </a:lnTo>
                    <a:lnTo>
                      <a:pt x="2065" y="720"/>
                    </a:lnTo>
                    <a:lnTo>
                      <a:pt x="2068" y="733"/>
                    </a:lnTo>
                    <a:lnTo>
                      <a:pt x="2077" y="739"/>
                    </a:lnTo>
                    <a:lnTo>
                      <a:pt x="2083" y="748"/>
                    </a:lnTo>
                    <a:lnTo>
                      <a:pt x="2098" y="760"/>
                    </a:lnTo>
                    <a:lnTo>
                      <a:pt x="2110" y="760"/>
                    </a:lnTo>
                    <a:lnTo>
                      <a:pt x="2118" y="766"/>
                    </a:lnTo>
                    <a:lnTo>
                      <a:pt x="2124" y="774"/>
                    </a:lnTo>
                    <a:lnTo>
                      <a:pt x="2130" y="785"/>
                    </a:lnTo>
                    <a:lnTo>
                      <a:pt x="2132" y="791"/>
                    </a:lnTo>
                    <a:lnTo>
                      <a:pt x="2141" y="800"/>
                    </a:lnTo>
                    <a:lnTo>
                      <a:pt x="2151" y="802"/>
                    </a:lnTo>
                    <a:lnTo>
                      <a:pt x="2151" y="806"/>
                    </a:lnTo>
                    <a:lnTo>
                      <a:pt x="2163" y="824"/>
                    </a:lnTo>
                    <a:lnTo>
                      <a:pt x="2162" y="830"/>
                    </a:lnTo>
                    <a:lnTo>
                      <a:pt x="2173" y="835"/>
                    </a:lnTo>
                    <a:lnTo>
                      <a:pt x="2177" y="844"/>
                    </a:lnTo>
                    <a:lnTo>
                      <a:pt x="2178" y="862"/>
                    </a:lnTo>
                    <a:lnTo>
                      <a:pt x="2184" y="872"/>
                    </a:lnTo>
                    <a:lnTo>
                      <a:pt x="2186" y="876"/>
                    </a:lnTo>
                    <a:lnTo>
                      <a:pt x="2190" y="871"/>
                    </a:lnTo>
                    <a:lnTo>
                      <a:pt x="2191" y="886"/>
                    </a:lnTo>
                    <a:lnTo>
                      <a:pt x="2189" y="900"/>
                    </a:lnTo>
                    <a:lnTo>
                      <a:pt x="2191" y="911"/>
                    </a:lnTo>
                    <a:lnTo>
                      <a:pt x="2194" y="938"/>
                    </a:lnTo>
                    <a:lnTo>
                      <a:pt x="2197" y="948"/>
                    </a:lnTo>
                    <a:lnTo>
                      <a:pt x="2193" y="945"/>
                    </a:lnTo>
                    <a:lnTo>
                      <a:pt x="2191" y="952"/>
                    </a:lnTo>
                    <a:lnTo>
                      <a:pt x="2193" y="956"/>
                    </a:lnTo>
                    <a:lnTo>
                      <a:pt x="2194" y="963"/>
                    </a:lnTo>
                    <a:lnTo>
                      <a:pt x="2197" y="967"/>
                    </a:lnTo>
                    <a:lnTo>
                      <a:pt x="2200" y="979"/>
                    </a:lnTo>
                    <a:lnTo>
                      <a:pt x="2207" y="995"/>
                    </a:lnTo>
                    <a:lnTo>
                      <a:pt x="2216" y="1023"/>
                    </a:lnTo>
                    <a:lnTo>
                      <a:pt x="2217" y="1050"/>
                    </a:lnTo>
                    <a:lnTo>
                      <a:pt x="2215" y="1066"/>
                    </a:lnTo>
                    <a:lnTo>
                      <a:pt x="2211" y="1074"/>
                    </a:lnTo>
                    <a:lnTo>
                      <a:pt x="2206" y="1090"/>
                    </a:lnTo>
                    <a:lnTo>
                      <a:pt x="2204" y="1110"/>
                    </a:lnTo>
                    <a:lnTo>
                      <a:pt x="2199" y="1142"/>
                    </a:lnTo>
                    <a:lnTo>
                      <a:pt x="2196" y="1145"/>
                    </a:lnTo>
                    <a:lnTo>
                      <a:pt x="2189" y="1164"/>
                    </a:lnTo>
                    <a:lnTo>
                      <a:pt x="2188" y="1182"/>
                    </a:lnTo>
                    <a:lnTo>
                      <a:pt x="2190" y="1201"/>
                    </a:lnTo>
                    <a:lnTo>
                      <a:pt x="2186" y="1207"/>
                    </a:lnTo>
                    <a:lnTo>
                      <a:pt x="2186" y="1214"/>
                    </a:lnTo>
                    <a:lnTo>
                      <a:pt x="2172" y="1252"/>
                    </a:lnTo>
                    <a:lnTo>
                      <a:pt x="2167" y="1258"/>
                    </a:lnTo>
                    <a:lnTo>
                      <a:pt x="2162" y="1266"/>
                    </a:lnTo>
                    <a:lnTo>
                      <a:pt x="2156" y="1273"/>
                    </a:lnTo>
                    <a:lnTo>
                      <a:pt x="2156" y="1280"/>
                    </a:lnTo>
                    <a:lnTo>
                      <a:pt x="2158" y="1285"/>
                    </a:lnTo>
                    <a:lnTo>
                      <a:pt x="2153" y="1291"/>
                    </a:lnTo>
                    <a:lnTo>
                      <a:pt x="2145" y="1302"/>
                    </a:lnTo>
                    <a:lnTo>
                      <a:pt x="2137" y="1302"/>
                    </a:lnTo>
                    <a:lnTo>
                      <a:pt x="2135" y="1306"/>
                    </a:lnTo>
                    <a:lnTo>
                      <a:pt x="2141" y="1308"/>
                    </a:lnTo>
                    <a:lnTo>
                      <a:pt x="2130" y="1312"/>
                    </a:lnTo>
                    <a:lnTo>
                      <a:pt x="2123" y="1316"/>
                    </a:lnTo>
                    <a:lnTo>
                      <a:pt x="2120" y="1323"/>
                    </a:lnTo>
                    <a:lnTo>
                      <a:pt x="2114" y="1331"/>
                    </a:lnTo>
                    <a:lnTo>
                      <a:pt x="2108" y="1346"/>
                    </a:lnTo>
                    <a:lnTo>
                      <a:pt x="2100" y="1357"/>
                    </a:lnTo>
                    <a:lnTo>
                      <a:pt x="2094" y="1359"/>
                    </a:lnTo>
                    <a:lnTo>
                      <a:pt x="2091" y="1360"/>
                    </a:lnTo>
                    <a:lnTo>
                      <a:pt x="2089" y="1365"/>
                    </a:lnTo>
                    <a:lnTo>
                      <a:pt x="2097" y="1367"/>
                    </a:lnTo>
                    <a:lnTo>
                      <a:pt x="2096" y="1379"/>
                    </a:lnTo>
                    <a:lnTo>
                      <a:pt x="2091" y="1392"/>
                    </a:lnTo>
                    <a:lnTo>
                      <a:pt x="2088" y="1392"/>
                    </a:lnTo>
                    <a:lnTo>
                      <a:pt x="2087" y="1400"/>
                    </a:lnTo>
                    <a:lnTo>
                      <a:pt x="2078" y="1411"/>
                    </a:lnTo>
                    <a:lnTo>
                      <a:pt x="2065" y="1458"/>
                    </a:lnTo>
                    <a:lnTo>
                      <a:pt x="2065" y="1468"/>
                    </a:lnTo>
                    <a:lnTo>
                      <a:pt x="2056" y="1462"/>
                    </a:lnTo>
                    <a:lnTo>
                      <a:pt x="2049" y="1481"/>
                    </a:lnTo>
                    <a:lnTo>
                      <a:pt x="2044" y="1487"/>
                    </a:lnTo>
                    <a:lnTo>
                      <a:pt x="2041" y="1497"/>
                    </a:lnTo>
                    <a:lnTo>
                      <a:pt x="2038" y="1500"/>
                    </a:lnTo>
                    <a:lnTo>
                      <a:pt x="2034" y="1506"/>
                    </a:lnTo>
                    <a:lnTo>
                      <a:pt x="2033" y="1521"/>
                    </a:lnTo>
                    <a:lnTo>
                      <a:pt x="2029" y="1538"/>
                    </a:lnTo>
                    <a:lnTo>
                      <a:pt x="2033" y="1546"/>
                    </a:lnTo>
                    <a:lnTo>
                      <a:pt x="2030" y="1550"/>
                    </a:lnTo>
                    <a:lnTo>
                      <a:pt x="2029" y="1562"/>
                    </a:lnTo>
                    <a:lnTo>
                      <a:pt x="2023" y="1577"/>
                    </a:lnTo>
                    <a:lnTo>
                      <a:pt x="2021" y="1587"/>
                    </a:lnTo>
                    <a:lnTo>
                      <a:pt x="2021" y="1593"/>
                    </a:lnTo>
                    <a:lnTo>
                      <a:pt x="2024" y="1603"/>
                    </a:lnTo>
                    <a:lnTo>
                      <a:pt x="2024" y="1613"/>
                    </a:lnTo>
                    <a:lnTo>
                      <a:pt x="2023" y="1621"/>
                    </a:lnTo>
                    <a:lnTo>
                      <a:pt x="2021" y="1629"/>
                    </a:lnTo>
                    <a:lnTo>
                      <a:pt x="2012" y="1624"/>
                    </a:lnTo>
                    <a:lnTo>
                      <a:pt x="2008" y="1625"/>
                    </a:lnTo>
                    <a:lnTo>
                      <a:pt x="2007" y="1637"/>
                    </a:lnTo>
                    <a:lnTo>
                      <a:pt x="1987" y="1643"/>
                    </a:lnTo>
                    <a:lnTo>
                      <a:pt x="1932" y="1645"/>
                    </a:lnTo>
                    <a:lnTo>
                      <a:pt x="1920" y="1648"/>
                    </a:lnTo>
                    <a:lnTo>
                      <a:pt x="1898" y="1661"/>
                    </a:lnTo>
                    <a:lnTo>
                      <a:pt x="1888" y="1669"/>
                    </a:lnTo>
                    <a:lnTo>
                      <a:pt x="1874" y="1678"/>
                    </a:lnTo>
                    <a:lnTo>
                      <a:pt x="1868" y="1685"/>
                    </a:lnTo>
                    <a:lnTo>
                      <a:pt x="1866" y="1691"/>
                    </a:lnTo>
                    <a:lnTo>
                      <a:pt x="1854" y="1699"/>
                    </a:lnTo>
                    <a:lnTo>
                      <a:pt x="1847" y="1705"/>
                    </a:lnTo>
                    <a:lnTo>
                      <a:pt x="1844" y="1701"/>
                    </a:lnTo>
                    <a:lnTo>
                      <a:pt x="1830" y="1705"/>
                    </a:lnTo>
                    <a:lnTo>
                      <a:pt x="1823" y="1705"/>
                    </a:lnTo>
                    <a:lnTo>
                      <a:pt x="1819" y="1706"/>
                    </a:lnTo>
                    <a:lnTo>
                      <a:pt x="1818" y="1715"/>
                    </a:lnTo>
                    <a:lnTo>
                      <a:pt x="1822" y="1720"/>
                    </a:lnTo>
                    <a:lnTo>
                      <a:pt x="1825" y="1713"/>
                    </a:lnTo>
                    <a:lnTo>
                      <a:pt x="1831" y="1709"/>
                    </a:lnTo>
                    <a:lnTo>
                      <a:pt x="1836" y="1709"/>
                    </a:lnTo>
                    <a:lnTo>
                      <a:pt x="1833" y="1720"/>
                    </a:lnTo>
                    <a:lnTo>
                      <a:pt x="1831" y="1729"/>
                    </a:lnTo>
                    <a:lnTo>
                      <a:pt x="1826" y="1736"/>
                    </a:lnTo>
                    <a:lnTo>
                      <a:pt x="1813" y="1717"/>
                    </a:lnTo>
                    <a:lnTo>
                      <a:pt x="1808" y="1717"/>
                    </a:lnTo>
                    <a:lnTo>
                      <a:pt x="1799" y="1713"/>
                    </a:lnTo>
                    <a:lnTo>
                      <a:pt x="1796" y="1704"/>
                    </a:lnTo>
                    <a:lnTo>
                      <a:pt x="1785" y="1704"/>
                    </a:lnTo>
                    <a:lnTo>
                      <a:pt x="1777" y="1696"/>
                    </a:lnTo>
                    <a:lnTo>
                      <a:pt x="1776" y="1690"/>
                    </a:lnTo>
                    <a:lnTo>
                      <a:pt x="1779" y="1679"/>
                    </a:lnTo>
                    <a:lnTo>
                      <a:pt x="1772" y="1673"/>
                    </a:lnTo>
                    <a:lnTo>
                      <a:pt x="1760" y="1682"/>
                    </a:lnTo>
                    <a:lnTo>
                      <a:pt x="1750" y="1685"/>
                    </a:lnTo>
                    <a:lnTo>
                      <a:pt x="1739" y="1682"/>
                    </a:lnTo>
                    <a:lnTo>
                      <a:pt x="1736" y="1675"/>
                    </a:lnTo>
                    <a:lnTo>
                      <a:pt x="1749" y="1675"/>
                    </a:lnTo>
                    <a:lnTo>
                      <a:pt x="1752" y="1666"/>
                    </a:lnTo>
                    <a:lnTo>
                      <a:pt x="1750" y="1652"/>
                    </a:lnTo>
                    <a:lnTo>
                      <a:pt x="1741" y="1647"/>
                    </a:lnTo>
                    <a:lnTo>
                      <a:pt x="1725" y="1659"/>
                    </a:lnTo>
                    <a:lnTo>
                      <a:pt x="1715" y="1661"/>
                    </a:lnTo>
                    <a:lnTo>
                      <a:pt x="1728" y="1669"/>
                    </a:lnTo>
                    <a:lnTo>
                      <a:pt x="1729" y="1672"/>
                    </a:lnTo>
                    <a:lnTo>
                      <a:pt x="1721" y="1673"/>
                    </a:lnTo>
                    <a:lnTo>
                      <a:pt x="1710" y="1678"/>
                    </a:lnTo>
                    <a:lnTo>
                      <a:pt x="1699" y="1686"/>
                    </a:lnTo>
                    <a:lnTo>
                      <a:pt x="1690" y="1701"/>
                    </a:lnTo>
                    <a:lnTo>
                      <a:pt x="1672" y="1710"/>
                    </a:lnTo>
                    <a:lnTo>
                      <a:pt x="1658" y="1713"/>
                    </a:lnTo>
                    <a:lnTo>
                      <a:pt x="1655" y="1709"/>
                    </a:lnTo>
                    <a:lnTo>
                      <a:pt x="1635" y="1699"/>
                    </a:lnTo>
                    <a:lnTo>
                      <a:pt x="1616" y="1686"/>
                    </a:lnTo>
                    <a:lnTo>
                      <a:pt x="1607" y="1683"/>
                    </a:lnTo>
                    <a:lnTo>
                      <a:pt x="1593" y="1682"/>
                    </a:lnTo>
                    <a:lnTo>
                      <a:pt x="1572" y="1674"/>
                    </a:lnTo>
                    <a:lnTo>
                      <a:pt x="1564" y="1675"/>
                    </a:lnTo>
                    <a:lnTo>
                      <a:pt x="1555" y="1682"/>
                    </a:lnTo>
                    <a:lnTo>
                      <a:pt x="1548" y="1671"/>
                    </a:lnTo>
                    <a:lnTo>
                      <a:pt x="1529" y="1659"/>
                    </a:lnTo>
                    <a:lnTo>
                      <a:pt x="1511" y="1658"/>
                    </a:lnTo>
                    <a:lnTo>
                      <a:pt x="1496" y="1650"/>
                    </a:lnTo>
                    <a:lnTo>
                      <a:pt x="1486" y="1639"/>
                    </a:lnTo>
                    <a:lnTo>
                      <a:pt x="1481" y="1625"/>
                    </a:lnTo>
                    <a:lnTo>
                      <a:pt x="1470" y="1618"/>
                    </a:lnTo>
                    <a:lnTo>
                      <a:pt x="1458" y="1588"/>
                    </a:lnTo>
                    <a:lnTo>
                      <a:pt x="1457" y="1582"/>
                    </a:lnTo>
                    <a:lnTo>
                      <a:pt x="1462" y="1572"/>
                    </a:lnTo>
                    <a:lnTo>
                      <a:pt x="1463" y="1559"/>
                    </a:lnTo>
                    <a:lnTo>
                      <a:pt x="1453" y="1530"/>
                    </a:lnTo>
                    <a:lnTo>
                      <a:pt x="1430" y="1500"/>
                    </a:lnTo>
                    <a:lnTo>
                      <a:pt x="1437" y="1483"/>
                    </a:lnTo>
                    <a:lnTo>
                      <a:pt x="1436" y="1480"/>
                    </a:lnTo>
                    <a:lnTo>
                      <a:pt x="1421" y="1481"/>
                    </a:lnTo>
                    <a:lnTo>
                      <a:pt x="1406" y="1490"/>
                    </a:lnTo>
                    <a:lnTo>
                      <a:pt x="1389" y="1496"/>
                    </a:lnTo>
                    <a:lnTo>
                      <a:pt x="1379" y="1497"/>
                    </a:lnTo>
                    <a:lnTo>
                      <a:pt x="1372" y="1495"/>
                    </a:lnTo>
                    <a:lnTo>
                      <a:pt x="1379" y="1484"/>
                    </a:lnTo>
                    <a:lnTo>
                      <a:pt x="1387" y="1468"/>
                    </a:lnTo>
                    <a:lnTo>
                      <a:pt x="1390" y="1453"/>
                    </a:lnTo>
                    <a:lnTo>
                      <a:pt x="1390" y="1436"/>
                    </a:lnTo>
                    <a:lnTo>
                      <a:pt x="1384" y="1419"/>
                    </a:lnTo>
                    <a:lnTo>
                      <a:pt x="1376" y="1406"/>
                    </a:lnTo>
                    <a:lnTo>
                      <a:pt x="1368" y="1400"/>
                    </a:lnTo>
                    <a:lnTo>
                      <a:pt x="1356" y="1424"/>
                    </a:lnTo>
                    <a:lnTo>
                      <a:pt x="1356" y="1436"/>
                    </a:lnTo>
                    <a:lnTo>
                      <a:pt x="1352" y="1448"/>
                    </a:lnTo>
                    <a:lnTo>
                      <a:pt x="1350" y="1460"/>
                    </a:lnTo>
                    <a:lnTo>
                      <a:pt x="1349" y="1463"/>
                    </a:lnTo>
                    <a:lnTo>
                      <a:pt x="1340" y="1462"/>
                    </a:lnTo>
                    <a:lnTo>
                      <a:pt x="1329" y="1467"/>
                    </a:lnTo>
                    <a:lnTo>
                      <a:pt x="1317" y="1467"/>
                    </a:lnTo>
                    <a:lnTo>
                      <a:pt x="1307" y="1473"/>
                    </a:lnTo>
                    <a:lnTo>
                      <a:pt x="1301" y="1467"/>
                    </a:lnTo>
                    <a:lnTo>
                      <a:pt x="1306" y="1448"/>
                    </a:lnTo>
                    <a:lnTo>
                      <a:pt x="1319" y="1449"/>
                    </a:lnTo>
                    <a:lnTo>
                      <a:pt x="1330" y="1443"/>
                    </a:lnTo>
                    <a:lnTo>
                      <a:pt x="1334" y="1429"/>
                    </a:lnTo>
                    <a:lnTo>
                      <a:pt x="1335" y="1417"/>
                    </a:lnTo>
                    <a:lnTo>
                      <a:pt x="1333" y="1415"/>
                    </a:lnTo>
                    <a:lnTo>
                      <a:pt x="1333" y="1411"/>
                    </a:lnTo>
                    <a:lnTo>
                      <a:pt x="1334" y="1405"/>
                    </a:lnTo>
                    <a:lnTo>
                      <a:pt x="1334" y="1397"/>
                    </a:lnTo>
                    <a:lnTo>
                      <a:pt x="1339" y="1384"/>
                    </a:lnTo>
                    <a:lnTo>
                      <a:pt x="1345" y="1368"/>
                    </a:lnTo>
                    <a:lnTo>
                      <a:pt x="1351" y="1365"/>
                    </a:lnTo>
                    <a:lnTo>
                      <a:pt x="1357" y="1355"/>
                    </a:lnTo>
                    <a:lnTo>
                      <a:pt x="1357" y="1330"/>
                    </a:lnTo>
                    <a:lnTo>
                      <a:pt x="1363" y="1331"/>
                    </a:lnTo>
                    <a:lnTo>
                      <a:pt x="1362" y="1324"/>
                    </a:lnTo>
                    <a:lnTo>
                      <a:pt x="1358" y="1317"/>
                    </a:lnTo>
                    <a:lnTo>
                      <a:pt x="1358" y="1307"/>
                    </a:lnTo>
                    <a:lnTo>
                      <a:pt x="1355" y="1304"/>
                    </a:lnTo>
                    <a:lnTo>
                      <a:pt x="1355" y="1293"/>
                    </a:lnTo>
                    <a:lnTo>
                      <a:pt x="1350" y="1288"/>
                    </a:lnTo>
                    <a:lnTo>
                      <a:pt x="1347" y="1297"/>
                    </a:lnTo>
                    <a:lnTo>
                      <a:pt x="1347" y="1317"/>
                    </a:lnTo>
                    <a:lnTo>
                      <a:pt x="1342" y="1318"/>
                    </a:lnTo>
                    <a:lnTo>
                      <a:pt x="1335" y="1330"/>
                    </a:lnTo>
                    <a:lnTo>
                      <a:pt x="1330" y="1341"/>
                    </a:lnTo>
                    <a:lnTo>
                      <a:pt x="1324" y="1354"/>
                    </a:lnTo>
                    <a:lnTo>
                      <a:pt x="1323" y="1360"/>
                    </a:lnTo>
                    <a:lnTo>
                      <a:pt x="1318" y="1368"/>
                    </a:lnTo>
                    <a:lnTo>
                      <a:pt x="1307" y="1367"/>
                    </a:lnTo>
                    <a:lnTo>
                      <a:pt x="1302" y="1370"/>
                    </a:lnTo>
                    <a:lnTo>
                      <a:pt x="1301" y="1374"/>
                    </a:lnTo>
                    <a:lnTo>
                      <a:pt x="1287" y="1382"/>
                    </a:lnTo>
                    <a:lnTo>
                      <a:pt x="1282" y="1388"/>
                    </a:lnTo>
                    <a:lnTo>
                      <a:pt x="1275" y="1390"/>
                    </a:lnTo>
                    <a:lnTo>
                      <a:pt x="1269" y="1405"/>
                    </a:lnTo>
                    <a:lnTo>
                      <a:pt x="1259" y="1417"/>
                    </a:lnTo>
                    <a:lnTo>
                      <a:pt x="1249" y="1425"/>
                    </a:lnTo>
                    <a:lnTo>
                      <a:pt x="1245" y="1437"/>
                    </a:lnTo>
                    <a:lnTo>
                      <a:pt x="1252" y="1437"/>
                    </a:lnTo>
                    <a:lnTo>
                      <a:pt x="1252" y="1454"/>
                    </a:lnTo>
                    <a:lnTo>
                      <a:pt x="1245" y="1449"/>
                    </a:lnTo>
                    <a:lnTo>
                      <a:pt x="1238" y="1452"/>
                    </a:lnTo>
                    <a:lnTo>
                      <a:pt x="1229" y="1440"/>
                    </a:lnTo>
                    <a:lnTo>
                      <a:pt x="1220" y="1433"/>
                    </a:lnTo>
                    <a:lnTo>
                      <a:pt x="1214" y="1427"/>
                    </a:lnTo>
                    <a:lnTo>
                      <a:pt x="1205" y="1426"/>
                    </a:lnTo>
                    <a:lnTo>
                      <a:pt x="1205" y="1416"/>
                    </a:lnTo>
                    <a:lnTo>
                      <a:pt x="1221" y="1427"/>
                    </a:lnTo>
                    <a:lnTo>
                      <a:pt x="1222" y="1419"/>
                    </a:lnTo>
                    <a:lnTo>
                      <a:pt x="1220" y="1405"/>
                    </a:lnTo>
                    <a:lnTo>
                      <a:pt x="1214" y="1398"/>
                    </a:lnTo>
                    <a:lnTo>
                      <a:pt x="1211" y="1383"/>
                    </a:lnTo>
                    <a:lnTo>
                      <a:pt x="1204" y="1372"/>
                    </a:lnTo>
                    <a:lnTo>
                      <a:pt x="1195" y="1365"/>
                    </a:lnTo>
                    <a:lnTo>
                      <a:pt x="1190" y="1347"/>
                    </a:lnTo>
                    <a:lnTo>
                      <a:pt x="1186" y="1343"/>
                    </a:lnTo>
                    <a:lnTo>
                      <a:pt x="1183" y="1334"/>
                    </a:lnTo>
                    <a:lnTo>
                      <a:pt x="1177" y="1335"/>
                    </a:lnTo>
                    <a:lnTo>
                      <a:pt x="1166" y="1330"/>
                    </a:lnTo>
                    <a:lnTo>
                      <a:pt x="1156" y="1324"/>
                    </a:lnTo>
                    <a:lnTo>
                      <a:pt x="1150" y="1316"/>
                    </a:lnTo>
                    <a:lnTo>
                      <a:pt x="1150" y="1306"/>
                    </a:lnTo>
                    <a:lnTo>
                      <a:pt x="1155" y="1306"/>
                    </a:lnTo>
                    <a:lnTo>
                      <a:pt x="1156" y="1292"/>
                    </a:lnTo>
                    <a:lnTo>
                      <a:pt x="1135" y="1286"/>
                    </a:lnTo>
                    <a:lnTo>
                      <a:pt x="1114" y="1265"/>
                    </a:lnTo>
                    <a:lnTo>
                      <a:pt x="1108" y="1263"/>
                    </a:lnTo>
                    <a:lnTo>
                      <a:pt x="1110" y="1270"/>
                    </a:lnTo>
                    <a:lnTo>
                      <a:pt x="1100" y="1269"/>
                    </a:lnTo>
                    <a:lnTo>
                      <a:pt x="1091" y="1263"/>
                    </a:lnTo>
                    <a:lnTo>
                      <a:pt x="1069" y="1252"/>
                    </a:lnTo>
                    <a:lnTo>
                      <a:pt x="1062" y="1253"/>
                    </a:lnTo>
                    <a:lnTo>
                      <a:pt x="1054" y="1259"/>
                    </a:lnTo>
                    <a:lnTo>
                      <a:pt x="1051" y="1258"/>
                    </a:lnTo>
                    <a:lnTo>
                      <a:pt x="1045" y="1255"/>
                    </a:lnTo>
                    <a:lnTo>
                      <a:pt x="1017" y="1231"/>
                    </a:lnTo>
                    <a:lnTo>
                      <a:pt x="1006" y="1227"/>
                    </a:lnTo>
                    <a:lnTo>
                      <a:pt x="995" y="1226"/>
                    </a:lnTo>
                    <a:lnTo>
                      <a:pt x="974" y="1225"/>
                    </a:lnTo>
                    <a:lnTo>
                      <a:pt x="941" y="1230"/>
                    </a:lnTo>
                    <a:lnTo>
                      <a:pt x="899" y="1228"/>
                    </a:lnTo>
                    <a:lnTo>
                      <a:pt x="881" y="1228"/>
                    </a:lnTo>
                    <a:lnTo>
                      <a:pt x="840" y="1248"/>
                    </a:lnTo>
                    <a:lnTo>
                      <a:pt x="820" y="1261"/>
                    </a:lnTo>
                    <a:lnTo>
                      <a:pt x="795" y="1263"/>
                    </a:lnTo>
                    <a:lnTo>
                      <a:pt x="779" y="1270"/>
                    </a:lnTo>
                    <a:lnTo>
                      <a:pt x="758" y="1274"/>
                    </a:lnTo>
                    <a:lnTo>
                      <a:pt x="722" y="1273"/>
                    </a:lnTo>
                    <a:lnTo>
                      <a:pt x="710" y="1270"/>
                    </a:lnTo>
                    <a:lnTo>
                      <a:pt x="695" y="1274"/>
                    </a:lnTo>
                    <a:lnTo>
                      <a:pt x="685" y="1282"/>
                    </a:lnTo>
                    <a:lnTo>
                      <a:pt x="658" y="1297"/>
                    </a:lnTo>
                    <a:lnTo>
                      <a:pt x="642" y="1302"/>
                    </a:lnTo>
                    <a:lnTo>
                      <a:pt x="634" y="1309"/>
                    </a:lnTo>
                    <a:lnTo>
                      <a:pt x="625" y="1313"/>
                    </a:lnTo>
                    <a:lnTo>
                      <a:pt x="614" y="1314"/>
                    </a:lnTo>
                    <a:lnTo>
                      <a:pt x="602" y="1320"/>
                    </a:lnTo>
                    <a:lnTo>
                      <a:pt x="596" y="1333"/>
                    </a:lnTo>
                    <a:lnTo>
                      <a:pt x="592" y="1349"/>
                    </a:lnTo>
                    <a:lnTo>
                      <a:pt x="587" y="1354"/>
                    </a:lnTo>
                    <a:lnTo>
                      <a:pt x="581" y="1363"/>
                    </a:lnTo>
                    <a:lnTo>
                      <a:pt x="577" y="1372"/>
                    </a:lnTo>
                    <a:lnTo>
                      <a:pt x="558" y="1377"/>
                    </a:lnTo>
                    <a:lnTo>
                      <a:pt x="549" y="1377"/>
                    </a:lnTo>
                    <a:lnTo>
                      <a:pt x="539" y="1373"/>
                    </a:lnTo>
                    <a:lnTo>
                      <a:pt x="518" y="1376"/>
                    </a:lnTo>
                    <a:lnTo>
                      <a:pt x="496" y="1382"/>
                    </a:lnTo>
                    <a:lnTo>
                      <a:pt x="491" y="1374"/>
                    </a:lnTo>
                    <a:lnTo>
                      <a:pt x="486" y="1372"/>
                    </a:lnTo>
                    <a:lnTo>
                      <a:pt x="480" y="1374"/>
                    </a:lnTo>
                    <a:lnTo>
                      <a:pt x="464" y="1376"/>
                    </a:lnTo>
                    <a:lnTo>
                      <a:pt x="447" y="1372"/>
                    </a:lnTo>
                    <a:lnTo>
                      <a:pt x="435" y="1372"/>
                    </a:lnTo>
                    <a:lnTo>
                      <a:pt x="419" y="1379"/>
                    </a:lnTo>
                    <a:lnTo>
                      <a:pt x="376" y="1378"/>
                    </a:lnTo>
                    <a:lnTo>
                      <a:pt x="365" y="1383"/>
                    </a:lnTo>
                    <a:lnTo>
                      <a:pt x="355" y="1392"/>
                    </a:lnTo>
                    <a:lnTo>
                      <a:pt x="350" y="1399"/>
                    </a:lnTo>
                    <a:lnTo>
                      <a:pt x="352" y="1404"/>
                    </a:lnTo>
                    <a:lnTo>
                      <a:pt x="350" y="1405"/>
                    </a:lnTo>
                    <a:lnTo>
                      <a:pt x="344" y="1411"/>
                    </a:lnTo>
                    <a:lnTo>
                      <a:pt x="333" y="1414"/>
                    </a:lnTo>
                    <a:lnTo>
                      <a:pt x="316" y="1416"/>
                    </a:lnTo>
                    <a:lnTo>
                      <a:pt x="301" y="1426"/>
                    </a:lnTo>
                    <a:lnTo>
                      <a:pt x="292" y="1436"/>
                    </a:lnTo>
                    <a:lnTo>
                      <a:pt x="287" y="1443"/>
                    </a:lnTo>
                    <a:lnTo>
                      <a:pt x="280" y="1449"/>
                    </a:lnTo>
                    <a:lnTo>
                      <a:pt x="271" y="1452"/>
                    </a:lnTo>
                    <a:lnTo>
                      <a:pt x="261" y="1447"/>
                    </a:lnTo>
                    <a:lnTo>
                      <a:pt x="260" y="1458"/>
                    </a:lnTo>
                    <a:lnTo>
                      <a:pt x="253" y="1454"/>
                    </a:lnTo>
                    <a:lnTo>
                      <a:pt x="244" y="1458"/>
                    </a:lnTo>
                    <a:lnTo>
                      <a:pt x="238" y="1451"/>
                    </a:lnTo>
                    <a:lnTo>
                      <a:pt x="205" y="1453"/>
                    </a:lnTo>
                    <a:lnTo>
                      <a:pt x="190" y="1451"/>
                    </a:lnTo>
                    <a:lnTo>
                      <a:pt x="183" y="1443"/>
                    </a:lnTo>
                    <a:lnTo>
                      <a:pt x="174" y="1440"/>
                    </a:lnTo>
                    <a:lnTo>
                      <a:pt x="174" y="1441"/>
                    </a:lnTo>
                    <a:lnTo>
                      <a:pt x="163" y="1440"/>
                    </a:lnTo>
                    <a:lnTo>
                      <a:pt x="148" y="1424"/>
                    </a:lnTo>
                    <a:lnTo>
                      <a:pt x="141" y="1415"/>
                    </a:lnTo>
                    <a:lnTo>
                      <a:pt x="130" y="1405"/>
                    </a:lnTo>
                    <a:lnTo>
                      <a:pt x="120" y="1402"/>
                    </a:lnTo>
                    <a:lnTo>
                      <a:pt x="108" y="1399"/>
                    </a:lnTo>
                    <a:lnTo>
                      <a:pt x="105" y="1370"/>
                    </a:lnTo>
                    <a:lnTo>
                      <a:pt x="107" y="1357"/>
                    </a:lnTo>
                    <a:lnTo>
                      <a:pt x="107" y="1356"/>
                    </a:lnTo>
                    <a:lnTo>
                      <a:pt x="117" y="1360"/>
                    </a:lnTo>
                    <a:lnTo>
                      <a:pt x="125" y="1359"/>
                    </a:lnTo>
                    <a:lnTo>
                      <a:pt x="136" y="1343"/>
                    </a:lnTo>
                    <a:lnTo>
                      <a:pt x="142" y="1328"/>
                    </a:lnTo>
                    <a:lnTo>
                      <a:pt x="142" y="1318"/>
                    </a:lnTo>
                    <a:lnTo>
                      <a:pt x="137" y="1306"/>
                    </a:lnTo>
                    <a:lnTo>
                      <a:pt x="137" y="1291"/>
                    </a:lnTo>
                    <a:lnTo>
                      <a:pt x="139" y="1297"/>
                    </a:lnTo>
                    <a:lnTo>
                      <a:pt x="142" y="1286"/>
                    </a:lnTo>
                    <a:lnTo>
                      <a:pt x="141" y="1265"/>
                    </a:lnTo>
                    <a:lnTo>
                      <a:pt x="144" y="1248"/>
                    </a:lnTo>
                    <a:lnTo>
                      <a:pt x="141" y="1234"/>
                    </a:lnTo>
                    <a:lnTo>
                      <a:pt x="124" y="1196"/>
                    </a:lnTo>
                    <a:lnTo>
                      <a:pt x="121" y="1185"/>
                    </a:lnTo>
                    <a:lnTo>
                      <a:pt x="117" y="1178"/>
                    </a:lnTo>
                    <a:lnTo>
                      <a:pt x="109" y="1168"/>
                    </a:lnTo>
                    <a:lnTo>
                      <a:pt x="103" y="1150"/>
                    </a:lnTo>
                    <a:lnTo>
                      <a:pt x="98" y="1124"/>
                    </a:lnTo>
                    <a:lnTo>
                      <a:pt x="98" y="1092"/>
                    </a:lnTo>
                    <a:lnTo>
                      <a:pt x="94" y="1081"/>
                    </a:lnTo>
                    <a:lnTo>
                      <a:pt x="78" y="1053"/>
                    </a:lnTo>
                    <a:lnTo>
                      <a:pt x="76" y="1039"/>
                    </a:lnTo>
                    <a:lnTo>
                      <a:pt x="66" y="1024"/>
                    </a:lnTo>
                    <a:lnTo>
                      <a:pt x="54" y="1004"/>
                    </a:lnTo>
                    <a:lnTo>
                      <a:pt x="54" y="983"/>
                    </a:lnTo>
                    <a:lnTo>
                      <a:pt x="46" y="965"/>
                    </a:lnTo>
                    <a:lnTo>
                      <a:pt x="40" y="945"/>
                    </a:lnTo>
                    <a:lnTo>
                      <a:pt x="29" y="938"/>
                    </a:lnTo>
                    <a:lnTo>
                      <a:pt x="19" y="927"/>
                    </a:lnTo>
                    <a:lnTo>
                      <a:pt x="13" y="919"/>
                    </a:lnTo>
                    <a:lnTo>
                      <a:pt x="11" y="909"/>
                    </a:lnTo>
                    <a:lnTo>
                      <a:pt x="5" y="905"/>
                    </a:lnTo>
                    <a:lnTo>
                      <a:pt x="0" y="895"/>
                    </a:lnTo>
                    <a:lnTo>
                      <a:pt x="1" y="889"/>
                    </a:lnTo>
                    <a:lnTo>
                      <a:pt x="3" y="894"/>
                    </a:lnTo>
                    <a:lnTo>
                      <a:pt x="8" y="895"/>
                    </a:lnTo>
                    <a:lnTo>
                      <a:pt x="12" y="897"/>
                    </a:lnTo>
                    <a:lnTo>
                      <a:pt x="15" y="904"/>
                    </a:lnTo>
                    <a:lnTo>
                      <a:pt x="16" y="914"/>
                    </a:lnTo>
                    <a:lnTo>
                      <a:pt x="21" y="911"/>
                    </a:lnTo>
                    <a:lnTo>
                      <a:pt x="23" y="918"/>
                    </a:lnTo>
                    <a:lnTo>
                      <a:pt x="31" y="919"/>
                    </a:lnTo>
                    <a:lnTo>
                      <a:pt x="35" y="913"/>
                    </a:lnTo>
                    <a:lnTo>
                      <a:pt x="34" y="904"/>
                    </a:lnTo>
                    <a:lnTo>
                      <a:pt x="26" y="895"/>
                    </a:lnTo>
                    <a:lnTo>
                      <a:pt x="13" y="866"/>
                    </a:lnTo>
                    <a:lnTo>
                      <a:pt x="13" y="856"/>
                    </a:lnTo>
                    <a:lnTo>
                      <a:pt x="17" y="860"/>
                    </a:lnTo>
                    <a:lnTo>
                      <a:pt x="22" y="871"/>
                    </a:lnTo>
                    <a:lnTo>
                      <a:pt x="27" y="894"/>
                    </a:lnTo>
                    <a:lnTo>
                      <a:pt x="35" y="884"/>
                    </a:lnTo>
                    <a:lnTo>
                      <a:pt x="38" y="893"/>
                    </a:lnTo>
                    <a:lnTo>
                      <a:pt x="39" y="904"/>
                    </a:lnTo>
                    <a:lnTo>
                      <a:pt x="46" y="905"/>
                    </a:lnTo>
                    <a:lnTo>
                      <a:pt x="51" y="898"/>
                    </a:lnTo>
                    <a:lnTo>
                      <a:pt x="54" y="886"/>
                    </a:lnTo>
                    <a:lnTo>
                      <a:pt x="53" y="867"/>
                    </a:lnTo>
                    <a:lnTo>
                      <a:pt x="45" y="860"/>
                    </a:lnTo>
                    <a:lnTo>
                      <a:pt x="39" y="848"/>
                    </a:lnTo>
                    <a:lnTo>
                      <a:pt x="37" y="851"/>
                    </a:lnTo>
                    <a:lnTo>
                      <a:pt x="38" y="844"/>
                    </a:lnTo>
                    <a:lnTo>
                      <a:pt x="31" y="832"/>
                    </a:lnTo>
                    <a:lnTo>
                      <a:pt x="23" y="814"/>
                    </a:lnTo>
                    <a:lnTo>
                      <a:pt x="8" y="787"/>
                    </a:lnTo>
                    <a:lnTo>
                      <a:pt x="8" y="758"/>
                    </a:lnTo>
                    <a:lnTo>
                      <a:pt x="13" y="748"/>
                    </a:lnTo>
                    <a:lnTo>
                      <a:pt x="28" y="733"/>
                    </a:lnTo>
                    <a:lnTo>
                      <a:pt x="29" y="725"/>
                    </a:lnTo>
                    <a:lnTo>
                      <a:pt x="28" y="716"/>
                    </a:lnTo>
                    <a:lnTo>
                      <a:pt x="29" y="695"/>
                    </a:lnTo>
                    <a:lnTo>
                      <a:pt x="22" y="683"/>
                    </a:lnTo>
                    <a:lnTo>
                      <a:pt x="27" y="661"/>
                    </a:lnTo>
                    <a:lnTo>
                      <a:pt x="33" y="652"/>
                    </a:lnTo>
                    <a:lnTo>
                      <a:pt x="39" y="637"/>
                    </a:lnTo>
                    <a:lnTo>
                      <a:pt x="43" y="63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ïşľîḋe">
                <a:extLst>
                  <a:ext uri="{FF2B5EF4-FFF2-40B4-BE49-F238E27FC236}">
                    <a16:creationId xmlns:a16="http://schemas.microsoft.com/office/drawing/2014/main" id="{00A7CC28-73EE-4719-819A-71B0D4E1C3E6}"/>
                  </a:ext>
                </a:extLst>
              </p:cNvPr>
              <p:cNvSpPr/>
              <p:nvPr/>
            </p:nvSpPr>
            <p:spPr bwMode="gray">
              <a:xfrm>
                <a:off x="8799238" y="5308629"/>
                <a:ext cx="135162" cy="160644"/>
              </a:xfrm>
              <a:custGeom>
                <a:avLst/>
                <a:gdLst/>
                <a:ahLst/>
                <a:cxnLst>
                  <a:cxn ang="0">
                    <a:pos x="319" y="16"/>
                  </a:cxn>
                  <a:cxn ang="0">
                    <a:pos x="337" y="0"/>
                  </a:cxn>
                  <a:cxn ang="0">
                    <a:pos x="349" y="22"/>
                  </a:cxn>
                  <a:cxn ang="0">
                    <a:pos x="362" y="51"/>
                  </a:cxn>
                  <a:cxn ang="0">
                    <a:pos x="391" y="35"/>
                  </a:cxn>
                  <a:cxn ang="0">
                    <a:pos x="402" y="35"/>
                  </a:cxn>
                  <a:cxn ang="0">
                    <a:pos x="411" y="47"/>
                  </a:cxn>
                  <a:cxn ang="0">
                    <a:pos x="423" y="40"/>
                  </a:cxn>
                  <a:cxn ang="0">
                    <a:pos x="417" y="68"/>
                  </a:cxn>
                  <a:cxn ang="0">
                    <a:pos x="411" y="114"/>
                  </a:cxn>
                  <a:cxn ang="0">
                    <a:pos x="387" y="141"/>
                  </a:cxn>
                  <a:cxn ang="0">
                    <a:pos x="362" y="180"/>
                  </a:cxn>
                  <a:cxn ang="0">
                    <a:pos x="342" y="228"/>
                  </a:cxn>
                  <a:cxn ang="0">
                    <a:pos x="360" y="246"/>
                  </a:cxn>
                  <a:cxn ang="0">
                    <a:pos x="326" y="235"/>
                  </a:cxn>
                  <a:cxn ang="0">
                    <a:pos x="316" y="244"/>
                  </a:cxn>
                  <a:cxn ang="0">
                    <a:pos x="287" y="262"/>
                  </a:cxn>
                  <a:cxn ang="0">
                    <a:pos x="274" y="265"/>
                  </a:cxn>
                  <a:cxn ang="0">
                    <a:pos x="262" y="320"/>
                  </a:cxn>
                  <a:cxn ang="0">
                    <a:pos x="245" y="361"/>
                  </a:cxn>
                  <a:cxn ang="0">
                    <a:pos x="231" y="390"/>
                  </a:cxn>
                  <a:cxn ang="0">
                    <a:pos x="230" y="410"/>
                  </a:cxn>
                  <a:cxn ang="0">
                    <a:pos x="190" y="434"/>
                  </a:cxn>
                  <a:cxn ang="0">
                    <a:pos x="177" y="449"/>
                  </a:cxn>
                  <a:cxn ang="0">
                    <a:pos x="138" y="463"/>
                  </a:cxn>
                  <a:cxn ang="0">
                    <a:pos x="120" y="454"/>
                  </a:cxn>
                  <a:cxn ang="0">
                    <a:pos x="104" y="454"/>
                  </a:cxn>
                  <a:cxn ang="0">
                    <a:pos x="91" y="441"/>
                  </a:cxn>
                  <a:cxn ang="0">
                    <a:pos x="55" y="421"/>
                  </a:cxn>
                  <a:cxn ang="0">
                    <a:pos x="12" y="422"/>
                  </a:cxn>
                  <a:cxn ang="0">
                    <a:pos x="13" y="413"/>
                  </a:cxn>
                  <a:cxn ang="0">
                    <a:pos x="9" y="405"/>
                  </a:cxn>
                  <a:cxn ang="0">
                    <a:pos x="16" y="391"/>
                  </a:cxn>
                  <a:cxn ang="0">
                    <a:pos x="24" y="379"/>
                  </a:cxn>
                  <a:cxn ang="0">
                    <a:pos x="15" y="366"/>
                  </a:cxn>
                  <a:cxn ang="0">
                    <a:pos x="21" y="353"/>
                  </a:cxn>
                  <a:cxn ang="0">
                    <a:pos x="37" y="356"/>
                  </a:cxn>
                  <a:cxn ang="0">
                    <a:pos x="31" y="347"/>
                  </a:cxn>
                  <a:cxn ang="0">
                    <a:pos x="47" y="325"/>
                  </a:cxn>
                  <a:cxn ang="0">
                    <a:pos x="56" y="329"/>
                  </a:cxn>
                  <a:cxn ang="0">
                    <a:pos x="61" y="304"/>
                  </a:cxn>
                  <a:cxn ang="0">
                    <a:pos x="82" y="278"/>
                  </a:cxn>
                  <a:cxn ang="0">
                    <a:pos x="102" y="255"/>
                  </a:cxn>
                  <a:cxn ang="0">
                    <a:pos x="133" y="249"/>
                  </a:cxn>
                  <a:cxn ang="0">
                    <a:pos x="187" y="208"/>
                  </a:cxn>
                  <a:cxn ang="0">
                    <a:pos x="219" y="178"/>
                  </a:cxn>
                  <a:cxn ang="0">
                    <a:pos x="256" y="144"/>
                  </a:cxn>
                  <a:cxn ang="0">
                    <a:pos x="288" y="81"/>
                  </a:cxn>
                  <a:cxn ang="0">
                    <a:pos x="308" y="34"/>
                  </a:cxn>
                </a:cxnLst>
                <a:rect l="0" t="0" r="r" b="b"/>
                <a:pathLst>
                  <a:path w="424" h="463">
                    <a:moveTo>
                      <a:pt x="308" y="34"/>
                    </a:moveTo>
                    <a:lnTo>
                      <a:pt x="310" y="35"/>
                    </a:lnTo>
                    <a:lnTo>
                      <a:pt x="311" y="20"/>
                    </a:lnTo>
                    <a:lnTo>
                      <a:pt x="319" y="16"/>
                    </a:lnTo>
                    <a:lnTo>
                      <a:pt x="327" y="6"/>
                    </a:lnTo>
                    <a:lnTo>
                      <a:pt x="331" y="6"/>
                    </a:lnTo>
                    <a:lnTo>
                      <a:pt x="333" y="2"/>
                    </a:lnTo>
                    <a:lnTo>
                      <a:pt x="337" y="0"/>
                    </a:lnTo>
                    <a:lnTo>
                      <a:pt x="340" y="3"/>
                    </a:lnTo>
                    <a:lnTo>
                      <a:pt x="340" y="14"/>
                    </a:lnTo>
                    <a:lnTo>
                      <a:pt x="343" y="20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58" y="28"/>
                    </a:lnTo>
                    <a:lnTo>
                      <a:pt x="358" y="45"/>
                    </a:lnTo>
                    <a:lnTo>
                      <a:pt x="362" y="51"/>
                    </a:lnTo>
                    <a:lnTo>
                      <a:pt x="368" y="55"/>
                    </a:lnTo>
                    <a:lnTo>
                      <a:pt x="381" y="44"/>
                    </a:lnTo>
                    <a:lnTo>
                      <a:pt x="387" y="41"/>
                    </a:lnTo>
                    <a:lnTo>
                      <a:pt x="391" y="35"/>
                    </a:lnTo>
                    <a:lnTo>
                      <a:pt x="401" y="29"/>
                    </a:lnTo>
                    <a:lnTo>
                      <a:pt x="406" y="28"/>
                    </a:lnTo>
                    <a:lnTo>
                      <a:pt x="407" y="29"/>
                    </a:lnTo>
                    <a:lnTo>
                      <a:pt x="402" y="35"/>
                    </a:lnTo>
                    <a:lnTo>
                      <a:pt x="403" y="36"/>
                    </a:lnTo>
                    <a:lnTo>
                      <a:pt x="405" y="44"/>
                    </a:lnTo>
                    <a:lnTo>
                      <a:pt x="401" y="54"/>
                    </a:lnTo>
                    <a:lnTo>
                      <a:pt x="411" y="47"/>
                    </a:lnTo>
                    <a:lnTo>
                      <a:pt x="408" y="43"/>
                    </a:lnTo>
                    <a:lnTo>
                      <a:pt x="413" y="34"/>
                    </a:lnTo>
                    <a:lnTo>
                      <a:pt x="418" y="33"/>
                    </a:lnTo>
                    <a:lnTo>
                      <a:pt x="423" y="40"/>
                    </a:lnTo>
                    <a:lnTo>
                      <a:pt x="414" y="51"/>
                    </a:lnTo>
                    <a:lnTo>
                      <a:pt x="418" y="51"/>
                    </a:lnTo>
                    <a:lnTo>
                      <a:pt x="422" y="57"/>
                    </a:lnTo>
                    <a:lnTo>
                      <a:pt x="417" y="68"/>
                    </a:lnTo>
                    <a:lnTo>
                      <a:pt x="424" y="87"/>
                    </a:lnTo>
                    <a:lnTo>
                      <a:pt x="422" y="93"/>
                    </a:lnTo>
                    <a:lnTo>
                      <a:pt x="413" y="106"/>
                    </a:lnTo>
                    <a:lnTo>
                      <a:pt x="411" y="114"/>
                    </a:lnTo>
                    <a:lnTo>
                      <a:pt x="405" y="124"/>
                    </a:lnTo>
                    <a:lnTo>
                      <a:pt x="398" y="125"/>
                    </a:lnTo>
                    <a:lnTo>
                      <a:pt x="397" y="129"/>
                    </a:lnTo>
                    <a:lnTo>
                      <a:pt x="387" y="141"/>
                    </a:lnTo>
                    <a:lnTo>
                      <a:pt x="375" y="168"/>
                    </a:lnTo>
                    <a:lnTo>
                      <a:pt x="369" y="174"/>
                    </a:lnTo>
                    <a:lnTo>
                      <a:pt x="365" y="175"/>
                    </a:lnTo>
                    <a:lnTo>
                      <a:pt x="362" y="180"/>
                    </a:lnTo>
                    <a:lnTo>
                      <a:pt x="349" y="189"/>
                    </a:lnTo>
                    <a:lnTo>
                      <a:pt x="347" y="192"/>
                    </a:lnTo>
                    <a:lnTo>
                      <a:pt x="344" y="217"/>
                    </a:lnTo>
                    <a:lnTo>
                      <a:pt x="342" y="228"/>
                    </a:lnTo>
                    <a:lnTo>
                      <a:pt x="352" y="230"/>
                    </a:lnTo>
                    <a:lnTo>
                      <a:pt x="359" y="234"/>
                    </a:lnTo>
                    <a:lnTo>
                      <a:pt x="362" y="243"/>
                    </a:lnTo>
                    <a:lnTo>
                      <a:pt x="360" y="246"/>
                    </a:lnTo>
                    <a:lnTo>
                      <a:pt x="356" y="240"/>
                    </a:lnTo>
                    <a:lnTo>
                      <a:pt x="354" y="246"/>
                    </a:lnTo>
                    <a:lnTo>
                      <a:pt x="333" y="239"/>
                    </a:lnTo>
                    <a:lnTo>
                      <a:pt x="326" y="235"/>
                    </a:lnTo>
                    <a:lnTo>
                      <a:pt x="324" y="237"/>
                    </a:lnTo>
                    <a:lnTo>
                      <a:pt x="324" y="244"/>
                    </a:lnTo>
                    <a:lnTo>
                      <a:pt x="320" y="248"/>
                    </a:lnTo>
                    <a:lnTo>
                      <a:pt x="316" y="244"/>
                    </a:lnTo>
                    <a:lnTo>
                      <a:pt x="313" y="243"/>
                    </a:lnTo>
                    <a:lnTo>
                      <a:pt x="310" y="249"/>
                    </a:lnTo>
                    <a:lnTo>
                      <a:pt x="295" y="256"/>
                    </a:lnTo>
                    <a:lnTo>
                      <a:pt x="287" y="262"/>
                    </a:lnTo>
                    <a:lnTo>
                      <a:pt x="282" y="262"/>
                    </a:lnTo>
                    <a:lnTo>
                      <a:pt x="279" y="256"/>
                    </a:lnTo>
                    <a:lnTo>
                      <a:pt x="274" y="256"/>
                    </a:lnTo>
                    <a:lnTo>
                      <a:pt x="274" y="265"/>
                    </a:lnTo>
                    <a:lnTo>
                      <a:pt x="272" y="277"/>
                    </a:lnTo>
                    <a:lnTo>
                      <a:pt x="265" y="289"/>
                    </a:lnTo>
                    <a:lnTo>
                      <a:pt x="263" y="302"/>
                    </a:lnTo>
                    <a:lnTo>
                      <a:pt x="262" y="320"/>
                    </a:lnTo>
                    <a:lnTo>
                      <a:pt x="256" y="324"/>
                    </a:lnTo>
                    <a:lnTo>
                      <a:pt x="257" y="336"/>
                    </a:lnTo>
                    <a:lnTo>
                      <a:pt x="247" y="347"/>
                    </a:lnTo>
                    <a:lnTo>
                      <a:pt x="245" y="361"/>
                    </a:lnTo>
                    <a:lnTo>
                      <a:pt x="245" y="369"/>
                    </a:lnTo>
                    <a:lnTo>
                      <a:pt x="239" y="379"/>
                    </a:lnTo>
                    <a:lnTo>
                      <a:pt x="233" y="385"/>
                    </a:lnTo>
                    <a:lnTo>
                      <a:pt x="231" y="390"/>
                    </a:lnTo>
                    <a:lnTo>
                      <a:pt x="231" y="398"/>
                    </a:lnTo>
                    <a:lnTo>
                      <a:pt x="228" y="401"/>
                    </a:lnTo>
                    <a:lnTo>
                      <a:pt x="233" y="402"/>
                    </a:lnTo>
                    <a:lnTo>
                      <a:pt x="230" y="410"/>
                    </a:lnTo>
                    <a:lnTo>
                      <a:pt x="223" y="409"/>
                    </a:lnTo>
                    <a:lnTo>
                      <a:pt x="214" y="415"/>
                    </a:lnTo>
                    <a:lnTo>
                      <a:pt x="204" y="428"/>
                    </a:lnTo>
                    <a:lnTo>
                      <a:pt x="190" y="434"/>
                    </a:lnTo>
                    <a:lnTo>
                      <a:pt x="185" y="437"/>
                    </a:lnTo>
                    <a:lnTo>
                      <a:pt x="185" y="441"/>
                    </a:lnTo>
                    <a:lnTo>
                      <a:pt x="180" y="443"/>
                    </a:lnTo>
                    <a:lnTo>
                      <a:pt x="177" y="449"/>
                    </a:lnTo>
                    <a:lnTo>
                      <a:pt x="172" y="453"/>
                    </a:lnTo>
                    <a:lnTo>
                      <a:pt x="153" y="459"/>
                    </a:lnTo>
                    <a:lnTo>
                      <a:pt x="149" y="459"/>
                    </a:lnTo>
                    <a:lnTo>
                      <a:pt x="138" y="463"/>
                    </a:lnTo>
                    <a:lnTo>
                      <a:pt x="132" y="459"/>
                    </a:lnTo>
                    <a:lnTo>
                      <a:pt x="129" y="452"/>
                    </a:lnTo>
                    <a:lnTo>
                      <a:pt x="126" y="450"/>
                    </a:lnTo>
                    <a:lnTo>
                      <a:pt x="120" y="454"/>
                    </a:lnTo>
                    <a:lnTo>
                      <a:pt x="114" y="455"/>
                    </a:lnTo>
                    <a:lnTo>
                      <a:pt x="110" y="454"/>
                    </a:lnTo>
                    <a:lnTo>
                      <a:pt x="110" y="453"/>
                    </a:lnTo>
                    <a:lnTo>
                      <a:pt x="104" y="454"/>
                    </a:lnTo>
                    <a:lnTo>
                      <a:pt x="102" y="449"/>
                    </a:lnTo>
                    <a:lnTo>
                      <a:pt x="102" y="443"/>
                    </a:lnTo>
                    <a:lnTo>
                      <a:pt x="98" y="444"/>
                    </a:lnTo>
                    <a:lnTo>
                      <a:pt x="91" y="441"/>
                    </a:lnTo>
                    <a:lnTo>
                      <a:pt x="73" y="439"/>
                    </a:lnTo>
                    <a:lnTo>
                      <a:pt x="69" y="427"/>
                    </a:lnTo>
                    <a:lnTo>
                      <a:pt x="64" y="422"/>
                    </a:lnTo>
                    <a:lnTo>
                      <a:pt x="55" y="421"/>
                    </a:lnTo>
                    <a:lnTo>
                      <a:pt x="47" y="428"/>
                    </a:lnTo>
                    <a:lnTo>
                      <a:pt x="39" y="429"/>
                    </a:lnTo>
                    <a:lnTo>
                      <a:pt x="18" y="427"/>
                    </a:lnTo>
                    <a:lnTo>
                      <a:pt x="12" y="422"/>
                    </a:lnTo>
                    <a:lnTo>
                      <a:pt x="15" y="415"/>
                    </a:lnTo>
                    <a:lnTo>
                      <a:pt x="20" y="409"/>
                    </a:lnTo>
                    <a:lnTo>
                      <a:pt x="24" y="402"/>
                    </a:lnTo>
                    <a:lnTo>
                      <a:pt x="13" y="413"/>
                    </a:lnTo>
                    <a:lnTo>
                      <a:pt x="9" y="413"/>
                    </a:lnTo>
                    <a:lnTo>
                      <a:pt x="14" y="402"/>
                    </a:lnTo>
                    <a:lnTo>
                      <a:pt x="14" y="401"/>
                    </a:lnTo>
                    <a:lnTo>
                      <a:pt x="9" y="405"/>
                    </a:lnTo>
                    <a:lnTo>
                      <a:pt x="3" y="406"/>
                    </a:lnTo>
                    <a:lnTo>
                      <a:pt x="0" y="400"/>
                    </a:lnTo>
                    <a:lnTo>
                      <a:pt x="4" y="395"/>
                    </a:lnTo>
                    <a:lnTo>
                      <a:pt x="16" y="391"/>
                    </a:lnTo>
                    <a:lnTo>
                      <a:pt x="24" y="385"/>
                    </a:lnTo>
                    <a:lnTo>
                      <a:pt x="21" y="385"/>
                    </a:lnTo>
                    <a:lnTo>
                      <a:pt x="19" y="383"/>
                    </a:lnTo>
                    <a:lnTo>
                      <a:pt x="24" y="379"/>
                    </a:lnTo>
                    <a:lnTo>
                      <a:pt x="26" y="373"/>
                    </a:lnTo>
                    <a:lnTo>
                      <a:pt x="21" y="373"/>
                    </a:lnTo>
                    <a:lnTo>
                      <a:pt x="16" y="372"/>
                    </a:lnTo>
                    <a:lnTo>
                      <a:pt x="15" y="366"/>
                    </a:lnTo>
                    <a:lnTo>
                      <a:pt x="21" y="366"/>
                    </a:lnTo>
                    <a:lnTo>
                      <a:pt x="25" y="361"/>
                    </a:lnTo>
                    <a:lnTo>
                      <a:pt x="21" y="358"/>
                    </a:lnTo>
                    <a:lnTo>
                      <a:pt x="21" y="353"/>
                    </a:lnTo>
                    <a:lnTo>
                      <a:pt x="26" y="353"/>
                    </a:lnTo>
                    <a:lnTo>
                      <a:pt x="29" y="357"/>
                    </a:lnTo>
                    <a:lnTo>
                      <a:pt x="34" y="355"/>
                    </a:lnTo>
                    <a:lnTo>
                      <a:pt x="37" y="356"/>
                    </a:lnTo>
                    <a:lnTo>
                      <a:pt x="40" y="353"/>
                    </a:lnTo>
                    <a:lnTo>
                      <a:pt x="40" y="351"/>
                    </a:lnTo>
                    <a:lnTo>
                      <a:pt x="35" y="351"/>
                    </a:lnTo>
                    <a:lnTo>
                      <a:pt x="31" y="347"/>
                    </a:lnTo>
                    <a:lnTo>
                      <a:pt x="35" y="329"/>
                    </a:lnTo>
                    <a:lnTo>
                      <a:pt x="42" y="323"/>
                    </a:lnTo>
                    <a:lnTo>
                      <a:pt x="45" y="321"/>
                    </a:lnTo>
                    <a:lnTo>
                      <a:pt x="47" y="325"/>
                    </a:lnTo>
                    <a:lnTo>
                      <a:pt x="48" y="331"/>
                    </a:lnTo>
                    <a:lnTo>
                      <a:pt x="51" y="332"/>
                    </a:lnTo>
                    <a:lnTo>
                      <a:pt x="53" y="332"/>
                    </a:lnTo>
                    <a:lnTo>
                      <a:pt x="56" y="329"/>
                    </a:lnTo>
                    <a:lnTo>
                      <a:pt x="53" y="319"/>
                    </a:lnTo>
                    <a:lnTo>
                      <a:pt x="55" y="315"/>
                    </a:lnTo>
                    <a:lnTo>
                      <a:pt x="58" y="314"/>
                    </a:lnTo>
                    <a:lnTo>
                      <a:pt x="61" y="304"/>
                    </a:lnTo>
                    <a:lnTo>
                      <a:pt x="69" y="302"/>
                    </a:lnTo>
                    <a:lnTo>
                      <a:pt x="75" y="296"/>
                    </a:lnTo>
                    <a:lnTo>
                      <a:pt x="77" y="286"/>
                    </a:lnTo>
                    <a:lnTo>
                      <a:pt x="82" y="278"/>
                    </a:lnTo>
                    <a:lnTo>
                      <a:pt x="89" y="275"/>
                    </a:lnTo>
                    <a:lnTo>
                      <a:pt x="93" y="260"/>
                    </a:lnTo>
                    <a:lnTo>
                      <a:pt x="96" y="260"/>
                    </a:lnTo>
                    <a:lnTo>
                      <a:pt x="102" y="255"/>
                    </a:lnTo>
                    <a:lnTo>
                      <a:pt x="109" y="255"/>
                    </a:lnTo>
                    <a:lnTo>
                      <a:pt x="116" y="251"/>
                    </a:lnTo>
                    <a:lnTo>
                      <a:pt x="123" y="251"/>
                    </a:lnTo>
                    <a:lnTo>
                      <a:pt x="133" y="249"/>
                    </a:lnTo>
                    <a:lnTo>
                      <a:pt x="141" y="244"/>
                    </a:lnTo>
                    <a:lnTo>
                      <a:pt x="154" y="232"/>
                    </a:lnTo>
                    <a:lnTo>
                      <a:pt x="169" y="223"/>
                    </a:lnTo>
                    <a:lnTo>
                      <a:pt x="187" y="208"/>
                    </a:lnTo>
                    <a:lnTo>
                      <a:pt x="201" y="200"/>
                    </a:lnTo>
                    <a:lnTo>
                      <a:pt x="202" y="191"/>
                    </a:lnTo>
                    <a:lnTo>
                      <a:pt x="213" y="181"/>
                    </a:lnTo>
                    <a:lnTo>
                      <a:pt x="219" y="178"/>
                    </a:lnTo>
                    <a:lnTo>
                      <a:pt x="225" y="178"/>
                    </a:lnTo>
                    <a:lnTo>
                      <a:pt x="235" y="170"/>
                    </a:lnTo>
                    <a:lnTo>
                      <a:pt x="241" y="164"/>
                    </a:lnTo>
                    <a:lnTo>
                      <a:pt x="256" y="144"/>
                    </a:lnTo>
                    <a:lnTo>
                      <a:pt x="261" y="126"/>
                    </a:lnTo>
                    <a:lnTo>
                      <a:pt x="265" y="105"/>
                    </a:lnTo>
                    <a:lnTo>
                      <a:pt x="270" y="93"/>
                    </a:lnTo>
                    <a:lnTo>
                      <a:pt x="288" y="81"/>
                    </a:lnTo>
                    <a:lnTo>
                      <a:pt x="294" y="78"/>
                    </a:lnTo>
                    <a:lnTo>
                      <a:pt x="298" y="72"/>
                    </a:lnTo>
                    <a:lnTo>
                      <a:pt x="304" y="60"/>
                    </a:lnTo>
                    <a:lnTo>
                      <a:pt x="308" y="3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îślïḑe">
                <a:extLst>
                  <a:ext uri="{FF2B5EF4-FFF2-40B4-BE49-F238E27FC236}">
                    <a16:creationId xmlns:a16="http://schemas.microsoft.com/office/drawing/2014/main" id="{40E320F1-A5A4-4DEA-9EFE-E8338578A6AF}"/>
                  </a:ext>
                </a:extLst>
              </p:cNvPr>
              <p:cNvSpPr/>
              <p:nvPr/>
            </p:nvSpPr>
            <p:spPr bwMode="gray">
              <a:xfrm>
                <a:off x="8907368" y="5160208"/>
                <a:ext cx="100179" cy="172868"/>
              </a:xfrm>
              <a:custGeom>
                <a:avLst/>
                <a:gdLst/>
                <a:ahLst/>
                <a:cxnLst>
                  <a:cxn ang="0">
                    <a:pos x="128" y="441"/>
                  </a:cxn>
                  <a:cxn ang="0">
                    <a:pos x="139" y="398"/>
                  </a:cxn>
                  <a:cxn ang="0">
                    <a:pos x="97" y="366"/>
                  </a:cxn>
                  <a:cxn ang="0">
                    <a:pos x="59" y="325"/>
                  </a:cxn>
                  <a:cxn ang="0">
                    <a:pos x="100" y="296"/>
                  </a:cxn>
                  <a:cxn ang="0">
                    <a:pos x="115" y="250"/>
                  </a:cxn>
                  <a:cxn ang="0">
                    <a:pos x="120" y="224"/>
                  </a:cxn>
                  <a:cxn ang="0">
                    <a:pos x="113" y="198"/>
                  </a:cxn>
                  <a:cxn ang="0">
                    <a:pos x="112" y="178"/>
                  </a:cxn>
                  <a:cxn ang="0">
                    <a:pos x="97" y="172"/>
                  </a:cxn>
                  <a:cxn ang="0">
                    <a:pos x="91" y="145"/>
                  </a:cxn>
                  <a:cxn ang="0">
                    <a:pos x="86" y="127"/>
                  </a:cxn>
                  <a:cxn ang="0">
                    <a:pos x="73" y="117"/>
                  </a:cxn>
                  <a:cxn ang="0">
                    <a:pos x="43" y="85"/>
                  </a:cxn>
                  <a:cxn ang="0">
                    <a:pos x="45" y="59"/>
                  </a:cxn>
                  <a:cxn ang="0">
                    <a:pos x="26" y="59"/>
                  </a:cxn>
                  <a:cxn ang="0">
                    <a:pos x="7" y="14"/>
                  </a:cxn>
                  <a:cxn ang="0">
                    <a:pos x="10" y="0"/>
                  </a:cxn>
                  <a:cxn ang="0">
                    <a:pos x="19" y="28"/>
                  </a:cxn>
                  <a:cxn ang="0">
                    <a:pos x="35" y="30"/>
                  </a:cxn>
                  <a:cxn ang="0">
                    <a:pos x="59" y="41"/>
                  </a:cxn>
                  <a:cxn ang="0">
                    <a:pos x="78" y="59"/>
                  </a:cxn>
                  <a:cxn ang="0">
                    <a:pos x="87" y="70"/>
                  </a:cxn>
                  <a:cxn ang="0">
                    <a:pos x="100" y="96"/>
                  </a:cxn>
                  <a:cxn ang="0">
                    <a:pos x="86" y="96"/>
                  </a:cxn>
                  <a:cxn ang="0">
                    <a:pos x="96" y="107"/>
                  </a:cxn>
                  <a:cxn ang="0">
                    <a:pos x="110" y="140"/>
                  </a:cxn>
                  <a:cxn ang="0">
                    <a:pos x="109" y="159"/>
                  </a:cxn>
                  <a:cxn ang="0">
                    <a:pos x="116" y="170"/>
                  </a:cxn>
                  <a:cxn ang="0">
                    <a:pos x="136" y="169"/>
                  </a:cxn>
                  <a:cxn ang="0">
                    <a:pos x="151" y="182"/>
                  </a:cxn>
                  <a:cxn ang="0">
                    <a:pos x="147" y="141"/>
                  </a:cxn>
                  <a:cxn ang="0">
                    <a:pos x="167" y="162"/>
                  </a:cxn>
                  <a:cxn ang="0">
                    <a:pos x="169" y="192"/>
                  </a:cxn>
                  <a:cxn ang="0">
                    <a:pos x="185" y="219"/>
                  </a:cxn>
                  <a:cxn ang="0">
                    <a:pos x="239" y="240"/>
                  </a:cxn>
                  <a:cxn ang="0">
                    <a:pos x="266" y="224"/>
                  </a:cxn>
                  <a:cxn ang="0">
                    <a:pos x="286" y="210"/>
                  </a:cxn>
                  <a:cxn ang="0">
                    <a:pos x="313" y="231"/>
                  </a:cxn>
                  <a:cxn ang="0">
                    <a:pos x="307" y="272"/>
                  </a:cxn>
                  <a:cxn ang="0">
                    <a:pos x="286" y="304"/>
                  </a:cxn>
                  <a:cxn ang="0">
                    <a:pos x="287" y="321"/>
                  </a:cxn>
                  <a:cxn ang="0">
                    <a:pos x="269" y="315"/>
                  </a:cxn>
                  <a:cxn ang="0">
                    <a:pos x="242" y="323"/>
                  </a:cxn>
                  <a:cxn ang="0">
                    <a:pos x="232" y="356"/>
                  </a:cxn>
                  <a:cxn ang="0">
                    <a:pos x="217" y="404"/>
                  </a:cxn>
                  <a:cxn ang="0">
                    <a:pos x="171" y="479"/>
                  </a:cxn>
                  <a:cxn ang="0">
                    <a:pos x="132" y="481"/>
                  </a:cxn>
                </a:cxnLst>
                <a:rect l="0" t="0" r="r" b="b"/>
                <a:pathLst>
                  <a:path w="313" h="495">
                    <a:moveTo>
                      <a:pt x="109" y="469"/>
                    </a:moveTo>
                    <a:lnTo>
                      <a:pt x="118" y="458"/>
                    </a:lnTo>
                    <a:lnTo>
                      <a:pt x="121" y="449"/>
                    </a:lnTo>
                    <a:lnTo>
                      <a:pt x="128" y="441"/>
                    </a:lnTo>
                    <a:lnTo>
                      <a:pt x="134" y="429"/>
                    </a:lnTo>
                    <a:lnTo>
                      <a:pt x="135" y="417"/>
                    </a:lnTo>
                    <a:lnTo>
                      <a:pt x="139" y="407"/>
                    </a:lnTo>
                    <a:lnTo>
                      <a:pt x="139" y="398"/>
                    </a:lnTo>
                    <a:lnTo>
                      <a:pt x="134" y="391"/>
                    </a:lnTo>
                    <a:lnTo>
                      <a:pt x="120" y="375"/>
                    </a:lnTo>
                    <a:lnTo>
                      <a:pt x="108" y="372"/>
                    </a:lnTo>
                    <a:lnTo>
                      <a:pt x="97" y="366"/>
                    </a:lnTo>
                    <a:lnTo>
                      <a:pt x="80" y="350"/>
                    </a:lnTo>
                    <a:lnTo>
                      <a:pt x="67" y="349"/>
                    </a:lnTo>
                    <a:lnTo>
                      <a:pt x="57" y="337"/>
                    </a:lnTo>
                    <a:lnTo>
                      <a:pt x="59" y="325"/>
                    </a:lnTo>
                    <a:lnTo>
                      <a:pt x="69" y="316"/>
                    </a:lnTo>
                    <a:lnTo>
                      <a:pt x="78" y="310"/>
                    </a:lnTo>
                    <a:lnTo>
                      <a:pt x="92" y="306"/>
                    </a:lnTo>
                    <a:lnTo>
                      <a:pt x="100" y="296"/>
                    </a:lnTo>
                    <a:lnTo>
                      <a:pt x="104" y="283"/>
                    </a:lnTo>
                    <a:lnTo>
                      <a:pt x="105" y="261"/>
                    </a:lnTo>
                    <a:lnTo>
                      <a:pt x="109" y="250"/>
                    </a:lnTo>
                    <a:lnTo>
                      <a:pt x="115" y="250"/>
                    </a:lnTo>
                    <a:lnTo>
                      <a:pt x="118" y="247"/>
                    </a:lnTo>
                    <a:lnTo>
                      <a:pt x="118" y="237"/>
                    </a:lnTo>
                    <a:lnTo>
                      <a:pt x="115" y="229"/>
                    </a:lnTo>
                    <a:lnTo>
                      <a:pt x="120" y="224"/>
                    </a:lnTo>
                    <a:lnTo>
                      <a:pt x="118" y="220"/>
                    </a:lnTo>
                    <a:lnTo>
                      <a:pt x="115" y="208"/>
                    </a:lnTo>
                    <a:lnTo>
                      <a:pt x="116" y="196"/>
                    </a:lnTo>
                    <a:lnTo>
                      <a:pt x="113" y="198"/>
                    </a:lnTo>
                    <a:lnTo>
                      <a:pt x="104" y="188"/>
                    </a:lnTo>
                    <a:lnTo>
                      <a:pt x="102" y="182"/>
                    </a:lnTo>
                    <a:lnTo>
                      <a:pt x="108" y="182"/>
                    </a:lnTo>
                    <a:lnTo>
                      <a:pt x="112" y="178"/>
                    </a:lnTo>
                    <a:lnTo>
                      <a:pt x="113" y="175"/>
                    </a:lnTo>
                    <a:lnTo>
                      <a:pt x="112" y="171"/>
                    </a:lnTo>
                    <a:lnTo>
                      <a:pt x="107" y="170"/>
                    </a:lnTo>
                    <a:lnTo>
                      <a:pt x="97" y="172"/>
                    </a:lnTo>
                    <a:lnTo>
                      <a:pt x="86" y="151"/>
                    </a:lnTo>
                    <a:lnTo>
                      <a:pt x="81" y="138"/>
                    </a:lnTo>
                    <a:lnTo>
                      <a:pt x="87" y="148"/>
                    </a:lnTo>
                    <a:lnTo>
                      <a:pt x="91" y="145"/>
                    </a:lnTo>
                    <a:lnTo>
                      <a:pt x="92" y="133"/>
                    </a:lnTo>
                    <a:lnTo>
                      <a:pt x="87" y="133"/>
                    </a:lnTo>
                    <a:lnTo>
                      <a:pt x="83" y="130"/>
                    </a:lnTo>
                    <a:lnTo>
                      <a:pt x="86" y="127"/>
                    </a:lnTo>
                    <a:lnTo>
                      <a:pt x="86" y="117"/>
                    </a:lnTo>
                    <a:lnTo>
                      <a:pt x="82" y="113"/>
                    </a:lnTo>
                    <a:lnTo>
                      <a:pt x="80" y="117"/>
                    </a:lnTo>
                    <a:lnTo>
                      <a:pt x="73" y="117"/>
                    </a:lnTo>
                    <a:lnTo>
                      <a:pt x="72" y="122"/>
                    </a:lnTo>
                    <a:lnTo>
                      <a:pt x="73" y="129"/>
                    </a:lnTo>
                    <a:lnTo>
                      <a:pt x="60" y="107"/>
                    </a:lnTo>
                    <a:lnTo>
                      <a:pt x="43" y="85"/>
                    </a:lnTo>
                    <a:lnTo>
                      <a:pt x="38" y="75"/>
                    </a:lnTo>
                    <a:lnTo>
                      <a:pt x="37" y="71"/>
                    </a:lnTo>
                    <a:lnTo>
                      <a:pt x="42" y="67"/>
                    </a:lnTo>
                    <a:lnTo>
                      <a:pt x="45" y="59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33" y="68"/>
                    </a:lnTo>
                    <a:lnTo>
                      <a:pt x="26" y="59"/>
                    </a:lnTo>
                    <a:lnTo>
                      <a:pt x="22" y="49"/>
                    </a:lnTo>
                    <a:lnTo>
                      <a:pt x="23" y="44"/>
                    </a:lnTo>
                    <a:lnTo>
                      <a:pt x="21" y="35"/>
                    </a:lnTo>
                    <a:lnTo>
                      <a:pt x="7" y="14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3" y="11"/>
                    </a:lnTo>
                    <a:lnTo>
                      <a:pt x="19" y="22"/>
                    </a:lnTo>
                    <a:lnTo>
                      <a:pt x="19" y="28"/>
                    </a:lnTo>
                    <a:lnTo>
                      <a:pt x="24" y="36"/>
                    </a:lnTo>
                    <a:lnTo>
                      <a:pt x="29" y="32"/>
                    </a:lnTo>
                    <a:lnTo>
                      <a:pt x="34" y="27"/>
                    </a:lnTo>
                    <a:lnTo>
                      <a:pt x="35" y="30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1" y="38"/>
                    </a:lnTo>
                    <a:lnTo>
                      <a:pt x="59" y="41"/>
                    </a:lnTo>
                    <a:lnTo>
                      <a:pt x="64" y="40"/>
                    </a:lnTo>
                    <a:lnTo>
                      <a:pt x="73" y="48"/>
                    </a:lnTo>
                    <a:lnTo>
                      <a:pt x="66" y="52"/>
                    </a:lnTo>
                    <a:lnTo>
                      <a:pt x="78" y="59"/>
                    </a:lnTo>
                    <a:lnTo>
                      <a:pt x="80" y="56"/>
                    </a:lnTo>
                    <a:lnTo>
                      <a:pt x="83" y="59"/>
                    </a:lnTo>
                    <a:lnTo>
                      <a:pt x="85" y="64"/>
                    </a:lnTo>
                    <a:lnTo>
                      <a:pt x="87" y="70"/>
                    </a:lnTo>
                    <a:lnTo>
                      <a:pt x="96" y="79"/>
                    </a:lnTo>
                    <a:lnTo>
                      <a:pt x="98" y="83"/>
                    </a:lnTo>
                    <a:lnTo>
                      <a:pt x="98" y="87"/>
                    </a:lnTo>
                    <a:lnTo>
                      <a:pt x="100" y="96"/>
                    </a:lnTo>
                    <a:lnTo>
                      <a:pt x="98" y="94"/>
                    </a:lnTo>
                    <a:lnTo>
                      <a:pt x="89" y="89"/>
                    </a:lnTo>
                    <a:lnTo>
                      <a:pt x="85" y="89"/>
                    </a:lnTo>
                    <a:lnTo>
                      <a:pt x="86" y="96"/>
                    </a:lnTo>
                    <a:lnTo>
                      <a:pt x="87" y="97"/>
                    </a:lnTo>
                    <a:lnTo>
                      <a:pt x="89" y="97"/>
                    </a:lnTo>
                    <a:lnTo>
                      <a:pt x="93" y="100"/>
                    </a:lnTo>
                    <a:lnTo>
                      <a:pt x="96" y="107"/>
                    </a:lnTo>
                    <a:lnTo>
                      <a:pt x="103" y="114"/>
                    </a:lnTo>
                    <a:lnTo>
                      <a:pt x="109" y="126"/>
                    </a:lnTo>
                    <a:lnTo>
                      <a:pt x="116" y="134"/>
                    </a:lnTo>
                    <a:lnTo>
                      <a:pt x="110" y="140"/>
                    </a:lnTo>
                    <a:lnTo>
                      <a:pt x="109" y="148"/>
                    </a:lnTo>
                    <a:lnTo>
                      <a:pt x="113" y="151"/>
                    </a:lnTo>
                    <a:lnTo>
                      <a:pt x="113" y="159"/>
                    </a:lnTo>
                    <a:lnTo>
                      <a:pt x="109" y="159"/>
                    </a:lnTo>
                    <a:lnTo>
                      <a:pt x="105" y="162"/>
                    </a:lnTo>
                    <a:lnTo>
                      <a:pt x="108" y="165"/>
                    </a:lnTo>
                    <a:lnTo>
                      <a:pt x="112" y="165"/>
                    </a:lnTo>
                    <a:lnTo>
                      <a:pt x="116" y="170"/>
                    </a:lnTo>
                    <a:lnTo>
                      <a:pt x="123" y="170"/>
                    </a:lnTo>
                    <a:lnTo>
                      <a:pt x="125" y="167"/>
                    </a:lnTo>
                    <a:lnTo>
                      <a:pt x="132" y="167"/>
                    </a:lnTo>
                    <a:lnTo>
                      <a:pt x="136" y="169"/>
                    </a:lnTo>
                    <a:lnTo>
                      <a:pt x="137" y="177"/>
                    </a:lnTo>
                    <a:lnTo>
                      <a:pt x="140" y="184"/>
                    </a:lnTo>
                    <a:lnTo>
                      <a:pt x="146" y="187"/>
                    </a:lnTo>
                    <a:lnTo>
                      <a:pt x="151" y="182"/>
                    </a:lnTo>
                    <a:lnTo>
                      <a:pt x="150" y="156"/>
                    </a:lnTo>
                    <a:lnTo>
                      <a:pt x="150" y="151"/>
                    </a:lnTo>
                    <a:lnTo>
                      <a:pt x="143" y="141"/>
                    </a:lnTo>
                    <a:lnTo>
                      <a:pt x="147" y="141"/>
                    </a:lnTo>
                    <a:lnTo>
                      <a:pt x="151" y="148"/>
                    </a:lnTo>
                    <a:lnTo>
                      <a:pt x="164" y="151"/>
                    </a:lnTo>
                    <a:lnTo>
                      <a:pt x="164" y="161"/>
                    </a:lnTo>
                    <a:lnTo>
                      <a:pt x="167" y="162"/>
                    </a:lnTo>
                    <a:lnTo>
                      <a:pt x="167" y="171"/>
                    </a:lnTo>
                    <a:lnTo>
                      <a:pt x="169" y="176"/>
                    </a:lnTo>
                    <a:lnTo>
                      <a:pt x="168" y="186"/>
                    </a:lnTo>
                    <a:lnTo>
                      <a:pt x="169" y="192"/>
                    </a:lnTo>
                    <a:lnTo>
                      <a:pt x="173" y="197"/>
                    </a:lnTo>
                    <a:lnTo>
                      <a:pt x="175" y="203"/>
                    </a:lnTo>
                    <a:lnTo>
                      <a:pt x="178" y="213"/>
                    </a:lnTo>
                    <a:lnTo>
                      <a:pt x="185" y="219"/>
                    </a:lnTo>
                    <a:lnTo>
                      <a:pt x="194" y="219"/>
                    </a:lnTo>
                    <a:lnTo>
                      <a:pt x="205" y="227"/>
                    </a:lnTo>
                    <a:lnTo>
                      <a:pt x="232" y="235"/>
                    </a:lnTo>
                    <a:lnTo>
                      <a:pt x="239" y="240"/>
                    </a:lnTo>
                    <a:lnTo>
                      <a:pt x="249" y="241"/>
                    </a:lnTo>
                    <a:lnTo>
                      <a:pt x="254" y="235"/>
                    </a:lnTo>
                    <a:lnTo>
                      <a:pt x="259" y="235"/>
                    </a:lnTo>
                    <a:lnTo>
                      <a:pt x="266" y="224"/>
                    </a:lnTo>
                    <a:lnTo>
                      <a:pt x="271" y="221"/>
                    </a:lnTo>
                    <a:lnTo>
                      <a:pt x="276" y="218"/>
                    </a:lnTo>
                    <a:lnTo>
                      <a:pt x="284" y="213"/>
                    </a:lnTo>
                    <a:lnTo>
                      <a:pt x="286" y="210"/>
                    </a:lnTo>
                    <a:lnTo>
                      <a:pt x="292" y="208"/>
                    </a:lnTo>
                    <a:lnTo>
                      <a:pt x="301" y="210"/>
                    </a:lnTo>
                    <a:lnTo>
                      <a:pt x="313" y="218"/>
                    </a:lnTo>
                    <a:lnTo>
                      <a:pt x="313" y="231"/>
                    </a:lnTo>
                    <a:lnTo>
                      <a:pt x="308" y="246"/>
                    </a:lnTo>
                    <a:lnTo>
                      <a:pt x="308" y="262"/>
                    </a:lnTo>
                    <a:lnTo>
                      <a:pt x="307" y="264"/>
                    </a:lnTo>
                    <a:lnTo>
                      <a:pt x="307" y="272"/>
                    </a:lnTo>
                    <a:lnTo>
                      <a:pt x="304" y="280"/>
                    </a:lnTo>
                    <a:lnTo>
                      <a:pt x="296" y="286"/>
                    </a:lnTo>
                    <a:lnTo>
                      <a:pt x="287" y="290"/>
                    </a:lnTo>
                    <a:lnTo>
                      <a:pt x="286" y="304"/>
                    </a:lnTo>
                    <a:lnTo>
                      <a:pt x="284" y="307"/>
                    </a:lnTo>
                    <a:lnTo>
                      <a:pt x="285" y="316"/>
                    </a:lnTo>
                    <a:lnTo>
                      <a:pt x="287" y="317"/>
                    </a:lnTo>
                    <a:lnTo>
                      <a:pt x="287" y="321"/>
                    </a:lnTo>
                    <a:lnTo>
                      <a:pt x="282" y="328"/>
                    </a:lnTo>
                    <a:lnTo>
                      <a:pt x="280" y="316"/>
                    </a:lnTo>
                    <a:lnTo>
                      <a:pt x="275" y="315"/>
                    </a:lnTo>
                    <a:lnTo>
                      <a:pt x="269" y="315"/>
                    </a:lnTo>
                    <a:lnTo>
                      <a:pt x="261" y="316"/>
                    </a:lnTo>
                    <a:lnTo>
                      <a:pt x="253" y="316"/>
                    </a:lnTo>
                    <a:lnTo>
                      <a:pt x="247" y="318"/>
                    </a:lnTo>
                    <a:lnTo>
                      <a:pt x="242" y="323"/>
                    </a:lnTo>
                    <a:lnTo>
                      <a:pt x="226" y="345"/>
                    </a:lnTo>
                    <a:lnTo>
                      <a:pt x="226" y="349"/>
                    </a:lnTo>
                    <a:lnTo>
                      <a:pt x="228" y="348"/>
                    </a:lnTo>
                    <a:lnTo>
                      <a:pt x="232" y="356"/>
                    </a:lnTo>
                    <a:lnTo>
                      <a:pt x="237" y="360"/>
                    </a:lnTo>
                    <a:lnTo>
                      <a:pt x="236" y="369"/>
                    </a:lnTo>
                    <a:lnTo>
                      <a:pt x="231" y="380"/>
                    </a:lnTo>
                    <a:lnTo>
                      <a:pt x="217" y="404"/>
                    </a:lnTo>
                    <a:lnTo>
                      <a:pt x="215" y="412"/>
                    </a:lnTo>
                    <a:lnTo>
                      <a:pt x="202" y="428"/>
                    </a:lnTo>
                    <a:lnTo>
                      <a:pt x="182" y="463"/>
                    </a:lnTo>
                    <a:lnTo>
                      <a:pt x="171" y="479"/>
                    </a:lnTo>
                    <a:lnTo>
                      <a:pt x="153" y="492"/>
                    </a:lnTo>
                    <a:lnTo>
                      <a:pt x="145" y="495"/>
                    </a:lnTo>
                    <a:lnTo>
                      <a:pt x="137" y="488"/>
                    </a:lnTo>
                    <a:lnTo>
                      <a:pt x="132" y="481"/>
                    </a:lnTo>
                    <a:lnTo>
                      <a:pt x="113" y="482"/>
                    </a:lnTo>
                    <a:lnTo>
                      <a:pt x="109" y="473"/>
                    </a:lnTo>
                    <a:lnTo>
                      <a:pt x="109" y="4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ṣľïḍé">
                <a:extLst>
                  <a:ext uri="{FF2B5EF4-FFF2-40B4-BE49-F238E27FC236}">
                    <a16:creationId xmlns:a16="http://schemas.microsoft.com/office/drawing/2014/main" id="{CB63EEF2-F372-4651-B146-3C6A1FDAF758}"/>
                  </a:ext>
                </a:extLst>
              </p:cNvPr>
              <p:cNvSpPr/>
              <p:nvPr/>
            </p:nvSpPr>
            <p:spPr bwMode="gray">
              <a:xfrm>
                <a:off x="8754714" y="4854634"/>
                <a:ext cx="50884" cy="45399"/>
              </a:xfrm>
              <a:custGeom>
                <a:avLst/>
                <a:gdLst/>
                <a:ahLst/>
                <a:cxnLst>
                  <a:cxn ang="0">
                    <a:pos x="60" y="71"/>
                  </a:cxn>
                  <a:cxn ang="0">
                    <a:pos x="39" y="60"/>
                  </a:cxn>
                  <a:cxn ang="0">
                    <a:pos x="27" y="43"/>
                  </a:cxn>
                  <a:cxn ang="0">
                    <a:pos x="21" y="38"/>
                  </a:cxn>
                  <a:cxn ang="0">
                    <a:pos x="16" y="26"/>
                  </a:cxn>
                  <a:cxn ang="0">
                    <a:pos x="6" y="17"/>
                  </a:cxn>
                  <a:cxn ang="0">
                    <a:pos x="6" y="9"/>
                  </a:cxn>
                  <a:cxn ang="0">
                    <a:pos x="0" y="2"/>
                  </a:cxn>
                  <a:cxn ang="0">
                    <a:pos x="6" y="0"/>
                  </a:cxn>
                  <a:cxn ang="0">
                    <a:pos x="14" y="5"/>
                  </a:cxn>
                  <a:cxn ang="0">
                    <a:pos x="19" y="4"/>
                  </a:cxn>
                  <a:cxn ang="0">
                    <a:pos x="33" y="14"/>
                  </a:cxn>
                  <a:cxn ang="0">
                    <a:pos x="40" y="16"/>
                  </a:cxn>
                  <a:cxn ang="0">
                    <a:pos x="41" y="21"/>
                  </a:cxn>
                  <a:cxn ang="0">
                    <a:pos x="45" y="26"/>
                  </a:cxn>
                  <a:cxn ang="0">
                    <a:pos x="51" y="26"/>
                  </a:cxn>
                  <a:cxn ang="0">
                    <a:pos x="59" y="29"/>
                  </a:cxn>
                  <a:cxn ang="0">
                    <a:pos x="67" y="43"/>
                  </a:cxn>
                  <a:cxn ang="0">
                    <a:pos x="72" y="47"/>
                  </a:cxn>
                  <a:cxn ang="0">
                    <a:pos x="75" y="57"/>
                  </a:cxn>
                  <a:cxn ang="0">
                    <a:pos x="78" y="58"/>
                  </a:cxn>
                  <a:cxn ang="0">
                    <a:pos x="82" y="63"/>
                  </a:cxn>
                  <a:cxn ang="0">
                    <a:pos x="89" y="68"/>
                  </a:cxn>
                  <a:cxn ang="0">
                    <a:pos x="94" y="74"/>
                  </a:cxn>
                  <a:cxn ang="0">
                    <a:pos x="98" y="75"/>
                  </a:cxn>
                  <a:cxn ang="0">
                    <a:pos x="100" y="81"/>
                  </a:cxn>
                  <a:cxn ang="0">
                    <a:pos x="109" y="82"/>
                  </a:cxn>
                  <a:cxn ang="0">
                    <a:pos x="123" y="86"/>
                  </a:cxn>
                  <a:cxn ang="0">
                    <a:pos x="141" y="103"/>
                  </a:cxn>
                  <a:cxn ang="0">
                    <a:pos x="143" y="109"/>
                  </a:cxn>
                  <a:cxn ang="0">
                    <a:pos x="150" y="108"/>
                  </a:cxn>
                  <a:cxn ang="0">
                    <a:pos x="157" y="114"/>
                  </a:cxn>
                  <a:cxn ang="0">
                    <a:pos x="159" y="123"/>
                  </a:cxn>
                  <a:cxn ang="0">
                    <a:pos x="158" y="125"/>
                  </a:cxn>
                  <a:cxn ang="0">
                    <a:pos x="153" y="125"/>
                  </a:cxn>
                  <a:cxn ang="0">
                    <a:pos x="152" y="133"/>
                  </a:cxn>
                  <a:cxn ang="0">
                    <a:pos x="150" y="131"/>
                  </a:cxn>
                  <a:cxn ang="0">
                    <a:pos x="147" y="127"/>
                  </a:cxn>
                  <a:cxn ang="0">
                    <a:pos x="141" y="122"/>
                  </a:cxn>
                  <a:cxn ang="0">
                    <a:pos x="138" y="119"/>
                  </a:cxn>
                  <a:cxn ang="0">
                    <a:pos x="130" y="119"/>
                  </a:cxn>
                  <a:cxn ang="0">
                    <a:pos x="124" y="115"/>
                  </a:cxn>
                  <a:cxn ang="0">
                    <a:pos x="116" y="115"/>
                  </a:cxn>
                  <a:cxn ang="0">
                    <a:pos x="114" y="112"/>
                  </a:cxn>
                  <a:cxn ang="0">
                    <a:pos x="113" y="104"/>
                  </a:cxn>
                  <a:cxn ang="0">
                    <a:pos x="108" y="104"/>
                  </a:cxn>
                  <a:cxn ang="0">
                    <a:pos x="104" y="102"/>
                  </a:cxn>
                  <a:cxn ang="0">
                    <a:pos x="99" y="102"/>
                  </a:cxn>
                  <a:cxn ang="0">
                    <a:pos x="98" y="97"/>
                  </a:cxn>
                  <a:cxn ang="0">
                    <a:pos x="93" y="97"/>
                  </a:cxn>
                  <a:cxn ang="0">
                    <a:pos x="91" y="95"/>
                  </a:cxn>
                  <a:cxn ang="0">
                    <a:pos x="84" y="93"/>
                  </a:cxn>
                  <a:cxn ang="0">
                    <a:pos x="77" y="86"/>
                  </a:cxn>
                  <a:cxn ang="0">
                    <a:pos x="71" y="86"/>
                  </a:cxn>
                  <a:cxn ang="0">
                    <a:pos x="66" y="84"/>
                  </a:cxn>
                  <a:cxn ang="0">
                    <a:pos x="65" y="76"/>
                  </a:cxn>
                  <a:cxn ang="0">
                    <a:pos x="60" y="71"/>
                  </a:cxn>
                </a:cxnLst>
                <a:rect l="0" t="0" r="r" b="b"/>
                <a:pathLst>
                  <a:path w="159" h="133">
                    <a:moveTo>
                      <a:pt x="60" y="71"/>
                    </a:moveTo>
                    <a:lnTo>
                      <a:pt x="39" y="60"/>
                    </a:lnTo>
                    <a:lnTo>
                      <a:pt x="27" y="43"/>
                    </a:lnTo>
                    <a:lnTo>
                      <a:pt x="21" y="38"/>
                    </a:lnTo>
                    <a:lnTo>
                      <a:pt x="16" y="26"/>
                    </a:lnTo>
                    <a:lnTo>
                      <a:pt x="6" y="17"/>
                    </a:lnTo>
                    <a:lnTo>
                      <a:pt x="6" y="9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4" y="5"/>
                    </a:lnTo>
                    <a:lnTo>
                      <a:pt x="19" y="4"/>
                    </a:lnTo>
                    <a:lnTo>
                      <a:pt x="33" y="14"/>
                    </a:lnTo>
                    <a:lnTo>
                      <a:pt x="40" y="16"/>
                    </a:lnTo>
                    <a:lnTo>
                      <a:pt x="41" y="21"/>
                    </a:lnTo>
                    <a:lnTo>
                      <a:pt x="45" y="26"/>
                    </a:lnTo>
                    <a:lnTo>
                      <a:pt x="51" y="26"/>
                    </a:lnTo>
                    <a:lnTo>
                      <a:pt x="59" y="29"/>
                    </a:lnTo>
                    <a:lnTo>
                      <a:pt x="67" y="43"/>
                    </a:lnTo>
                    <a:lnTo>
                      <a:pt x="72" y="47"/>
                    </a:lnTo>
                    <a:lnTo>
                      <a:pt x="75" y="57"/>
                    </a:lnTo>
                    <a:lnTo>
                      <a:pt x="78" y="58"/>
                    </a:lnTo>
                    <a:lnTo>
                      <a:pt x="82" y="63"/>
                    </a:lnTo>
                    <a:lnTo>
                      <a:pt x="89" y="68"/>
                    </a:lnTo>
                    <a:lnTo>
                      <a:pt x="94" y="74"/>
                    </a:lnTo>
                    <a:lnTo>
                      <a:pt x="98" y="75"/>
                    </a:lnTo>
                    <a:lnTo>
                      <a:pt x="100" y="81"/>
                    </a:lnTo>
                    <a:lnTo>
                      <a:pt x="109" y="82"/>
                    </a:lnTo>
                    <a:lnTo>
                      <a:pt x="123" y="86"/>
                    </a:lnTo>
                    <a:lnTo>
                      <a:pt x="141" y="103"/>
                    </a:lnTo>
                    <a:lnTo>
                      <a:pt x="143" y="109"/>
                    </a:lnTo>
                    <a:lnTo>
                      <a:pt x="150" y="108"/>
                    </a:lnTo>
                    <a:lnTo>
                      <a:pt x="157" y="114"/>
                    </a:lnTo>
                    <a:lnTo>
                      <a:pt x="159" y="123"/>
                    </a:lnTo>
                    <a:lnTo>
                      <a:pt x="158" y="125"/>
                    </a:lnTo>
                    <a:lnTo>
                      <a:pt x="153" y="125"/>
                    </a:lnTo>
                    <a:lnTo>
                      <a:pt x="152" y="133"/>
                    </a:lnTo>
                    <a:lnTo>
                      <a:pt x="150" y="131"/>
                    </a:lnTo>
                    <a:lnTo>
                      <a:pt x="147" y="127"/>
                    </a:lnTo>
                    <a:lnTo>
                      <a:pt x="141" y="122"/>
                    </a:lnTo>
                    <a:lnTo>
                      <a:pt x="138" y="119"/>
                    </a:lnTo>
                    <a:lnTo>
                      <a:pt x="130" y="119"/>
                    </a:lnTo>
                    <a:lnTo>
                      <a:pt x="124" y="115"/>
                    </a:lnTo>
                    <a:lnTo>
                      <a:pt x="116" y="115"/>
                    </a:lnTo>
                    <a:lnTo>
                      <a:pt x="114" y="112"/>
                    </a:lnTo>
                    <a:lnTo>
                      <a:pt x="113" y="104"/>
                    </a:lnTo>
                    <a:lnTo>
                      <a:pt x="108" y="104"/>
                    </a:lnTo>
                    <a:lnTo>
                      <a:pt x="104" y="102"/>
                    </a:lnTo>
                    <a:lnTo>
                      <a:pt x="99" y="102"/>
                    </a:lnTo>
                    <a:lnTo>
                      <a:pt x="98" y="97"/>
                    </a:lnTo>
                    <a:lnTo>
                      <a:pt x="93" y="97"/>
                    </a:lnTo>
                    <a:lnTo>
                      <a:pt x="91" y="95"/>
                    </a:lnTo>
                    <a:lnTo>
                      <a:pt x="84" y="93"/>
                    </a:lnTo>
                    <a:lnTo>
                      <a:pt x="77" y="86"/>
                    </a:lnTo>
                    <a:lnTo>
                      <a:pt x="71" y="86"/>
                    </a:lnTo>
                    <a:lnTo>
                      <a:pt x="66" y="84"/>
                    </a:lnTo>
                    <a:lnTo>
                      <a:pt x="65" y="76"/>
                    </a:lnTo>
                    <a:lnTo>
                      <a:pt x="60" y="7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ṣḻiḋè">
                <a:extLst>
                  <a:ext uri="{FF2B5EF4-FFF2-40B4-BE49-F238E27FC236}">
                    <a16:creationId xmlns:a16="http://schemas.microsoft.com/office/drawing/2014/main" id="{2AF96CB3-A62C-457B-8207-B928C62F3141}"/>
                  </a:ext>
                </a:extLst>
              </p:cNvPr>
              <p:cNvSpPr/>
              <p:nvPr/>
            </p:nvSpPr>
            <p:spPr bwMode="gray">
              <a:xfrm>
                <a:off x="7104149" y="3545034"/>
                <a:ext cx="192407" cy="101276"/>
              </a:xfrm>
              <a:custGeom>
                <a:avLst/>
                <a:gdLst/>
                <a:ahLst/>
                <a:cxnLst>
                  <a:cxn ang="0">
                    <a:pos x="259" y="238"/>
                  </a:cxn>
                  <a:cxn ang="0">
                    <a:pos x="303" y="218"/>
                  </a:cxn>
                  <a:cxn ang="0">
                    <a:pos x="334" y="201"/>
                  </a:cxn>
                  <a:cxn ang="0">
                    <a:pos x="362" y="217"/>
                  </a:cxn>
                  <a:cxn ang="0">
                    <a:pos x="401" y="204"/>
                  </a:cxn>
                  <a:cxn ang="0">
                    <a:pos x="433" y="170"/>
                  </a:cxn>
                  <a:cxn ang="0">
                    <a:pos x="491" y="159"/>
                  </a:cxn>
                  <a:cxn ang="0">
                    <a:pos x="550" y="112"/>
                  </a:cxn>
                  <a:cxn ang="0">
                    <a:pos x="604" y="79"/>
                  </a:cxn>
                  <a:cxn ang="0">
                    <a:pos x="577" y="56"/>
                  </a:cxn>
                  <a:cxn ang="0">
                    <a:pos x="530" y="34"/>
                  </a:cxn>
                  <a:cxn ang="0">
                    <a:pos x="508" y="27"/>
                  </a:cxn>
                  <a:cxn ang="0">
                    <a:pos x="452" y="24"/>
                  </a:cxn>
                  <a:cxn ang="0">
                    <a:pos x="421" y="18"/>
                  </a:cxn>
                  <a:cxn ang="0">
                    <a:pos x="366" y="20"/>
                  </a:cxn>
                  <a:cxn ang="0">
                    <a:pos x="325" y="23"/>
                  </a:cxn>
                  <a:cxn ang="0">
                    <a:pos x="294" y="18"/>
                  </a:cxn>
                  <a:cxn ang="0">
                    <a:pos x="260" y="4"/>
                  </a:cxn>
                  <a:cxn ang="0">
                    <a:pos x="233" y="18"/>
                  </a:cxn>
                  <a:cxn ang="0">
                    <a:pos x="224" y="48"/>
                  </a:cxn>
                  <a:cxn ang="0">
                    <a:pos x="191" y="45"/>
                  </a:cxn>
                  <a:cxn ang="0">
                    <a:pos x="160" y="34"/>
                  </a:cxn>
                  <a:cxn ang="0">
                    <a:pos x="129" y="32"/>
                  </a:cxn>
                  <a:cxn ang="0">
                    <a:pos x="98" y="36"/>
                  </a:cxn>
                  <a:cxn ang="0">
                    <a:pos x="92" y="58"/>
                  </a:cxn>
                  <a:cxn ang="0">
                    <a:pos x="106" y="79"/>
                  </a:cxn>
                  <a:cxn ang="0">
                    <a:pos x="70" y="109"/>
                  </a:cxn>
                  <a:cxn ang="0">
                    <a:pos x="62" y="129"/>
                  </a:cxn>
                  <a:cxn ang="0">
                    <a:pos x="84" y="144"/>
                  </a:cxn>
                  <a:cxn ang="0">
                    <a:pos x="117" y="147"/>
                  </a:cxn>
                  <a:cxn ang="0">
                    <a:pos x="137" y="131"/>
                  </a:cxn>
                  <a:cxn ang="0">
                    <a:pos x="156" y="154"/>
                  </a:cxn>
                  <a:cxn ang="0">
                    <a:pos x="181" y="169"/>
                  </a:cxn>
                  <a:cxn ang="0">
                    <a:pos x="212" y="175"/>
                  </a:cxn>
                  <a:cxn ang="0">
                    <a:pos x="187" y="195"/>
                  </a:cxn>
                  <a:cxn ang="0">
                    <a:pos x="168" y="202"/>
                  </a:cxn>
                  <a:cxn ang="0">
                    <a:pos x="149" y="213"/>
                  </a:cxn>
                  <a:cxn ang="0">
                    <a:pos x="111" y="215"/>
                  </a:cxn>
                  <a:cxn ang="0">
                    <a:pos x="88" y="224"/>
                  </a:cxn>
                  <a:cxn ang="0">
                    <a:pos x="68" y="236"/>
                  </a:cxn>
                  <a:cxn ang="0">
                    <a:pos x="30" y="229"/>
                  </a:cxn>
                  <a:cxn ang="0">
                    <a:pos x="0" y="236"/>
                  </a:cxn>
                  <a:cxn ang="0">
                    <a:pos x="4" y="267"/>
                  </a:cxn>
                  <a:cxn ang="0">
                    <a:pos x="36" y="268"/>
                  </a:cxn>
                  <a:cxn ang="0">
                    <a:pos x="76" y="267"/>
                  </a:cxn>
                  <a:cxn ang="0">
                    <a:pos x="120" y="265"/>
                  </a:cxn>
                  <a:cxn ang="0">
                    <a:pos x="140" y="287"/>
                  </a:cxn>
                  <a:cxn ang="0">
                    <a:pos x="178" y="281"/>
                  </a:cxn>
                  <a:cxn ang="0">
                    <a:pos x="219" y="278"/>
                  </a:cxn>
                  <a:cxn ang="0">
                    <a:pos x="251" y="267"/>
                  </a:cxn>
                </a:cxnLst>
                <a:rect l="0" t="0" r="r" b="b"/>
                <a:pathLst>
                  <a:path w="604" h="288">
                    <a:moveTo>
                      <a:pt x="251" y="267"/>
                    </a:moveTo>
                    <a:lnTo>
                      <a:pt x="250" y="256"/>
                    </a:lnTo>
                    <a:lnTo>
                      <a:pt x="259" y="238"/>
                    </a:lnTo>
                    <a:lnTo>
                      <a:pt x="291" y="223"/>
                    </a:lnTo>
                    <a:lnTo>
                      <a:pt x="296" y="218"/>
                    </a:lnTo>
                    <a:lnTo>
                      <a:pt x="303" y="218"/>
                    </a:lnTo>
                    <a:lnTo>
                      <a:pt x="309" y="203"/>
                    </a:lnTo>
                    <a:lnTo>
                      <a:pt x="319" y="207"/>
                    </a:lnTo>
                    <a:lnTo>
                      <a:pt x="334" y="201"/>
                    </a:lnTo>
                    <a:lnTo>
                      <a:pt x="345" y="202"/>
                    </a:lnTo>
                    <a:lnTo>
                      <a:pt x="351" y="215"/>
                    </a:lnTo>
                    <a:lnTo>
                      <a:pt x="362" y="217"/>
                    </a:lnTo>
                    <a:lnTo>
                      <a:pt x="378" y="213"/>
                    </a:lnTo>
                    <a:lnTo>
                      <a:pt x="388" y="214"/>
                    </a:lnTo>
                    <a:lnTo>
                      <a:pt x="401" y="204"/>
                    </a:lnTo>
                    <a:lnTo>
                      <a:pt x="407" y="186"/>
                    </a:lnTo>
                    <a:lnTo>
                      <a:pt x="416" y="175"/>
                    </a:lnTo>
                    <a:lnTo>
                      <a:pt x="433" y="170"/>
                    </a:lnTo>
                    <a:lnTo>
                      <a:pt x="452" y="169"/>
                    </a:lnTo>
                    <a:lnTo>
                      <a:pt x="479" y="164"/>
                    </a:lnTo>
                    <a:lnTo>
                      <a:pt x="491" y="159"/>
                    </a:lnTo>
                    <a:lnTo>
                      <a:pt x="499" y="145"/>
                    </a:lnTo>
                    <a:lnTo>
                      <a:pt x="514" y="132"/>
                    </a:lnTo>
                    <a:lnTo>
                      <a:pt x="550" y="112"/>
                    </a:lnTo>
                    <a:lnTo>
                      <a:pt x="588" y="100"/>
                    </a:lnTo>
                    <a:lnTo>
                      <a:pt x="598" y="93"/>
                    </a:lnTo>
                    <a:lnTo>
                      <a:pt x="604" y="79"/>
                    </a:lnTo>
                    <a:lnTo>
                      <a:pt x="604" y="69"/>
                    </a:lnTo>
                    <a:lnTo>
                      <a:pt x="597" y="69"/>
                    </a:lnTo>
                    <a:lnTo>
                      <a:pt x="577" y="56"/>
                    </a:lnTo>
                    <a:lnTo>
                      <a:pt x="561" y="53"/>
                    </a:lnTo>
                    <a:lnTo>
                      <a:pt x="546" y="35"/>
                    </a:lnTo>
                    <a:lnTo>
                      <a:pt x="530" y="34"/>
                    </a:lnTo>
                    <a:lnTo>
                      <a:pt x="523" y="31"/>
                    </a:lnTo>
                    <a:lnTo>
                      <a:pt x="514" y="31"/>
                    </a:lnTo>
                    <a:lnTo>
                      <a:pt x="508" y="27"/>
                    </a:lnTo>
                    <a:lnTo>
                      <a:pt x="499" y="26"/>
                    </a:lnTo>
                    <a:lnTo>
                      <a:pt x="475" y="27"/>
                    </a:lnTo>
                    <a:lnTo>
                      <a:pt x="452" y="24"/>
                    </a:lnTo>
                    <a:lnTo>
                      <a:pt x="443" y="24"/>
                    </a:lnTo>
                    <a:lnTo>
                      <a:pt x="428" y="18"/>
                    </a:lnTo>
                    <a:lnTo>
                      <a:pt x="421" y="18"/>
                    </a:lnTo>
                    <a:lnTo>
                      <a:pt x="406" y="24"/>
                    </a:lnTo>
                    <a:lnTo>
                      <a:pt x="374" y="20"/>
                    </a:lnTo>
                    <a:lnTo>
                      <a:pt x="366" y="20"/>
                    </a:lnTo>
                    <a:lnTo>
                      <a:pt x="350" y="24"/>
                    </a:lnTo>
                    <a:lnTo>
                      <a:pt x="334" y="24"/>
                    </a:lnTo>
                    <a:lnTo>
                      <a:pt x="325" y="23"/>
                    </a:lnTo>
                    <a:lnTo>
                      <a:pt x="319" y="18"/>
                    </a:lnTo>
                    <a:lnTo>
                      <a:pt x="310" y="16"/>
                    </a:lnTo>
                    <a:lnTo>
                      <a:pt x="294" y="18"/>
                    </a:lnTo>
                    <a:lnTo>
                      <a:pt x="288" y="12"/>
                    </a:lnTo>
                    <a:lnTo>
                      <a:pt x="267" y="0"/>
                    </a:lnTo>
                    <a:lnTo>
                      <a:pt x="260" y="4"/>
                    </a:lnTo>
                    <a:lnTo>
                      <a:pt x="253" y="5"/>
                    </a:lnTo>
                    <a:lnTo>
                      <a:pt x="245" y="8"/>
                    </a:lnTo>
                    <a:lnTo>
                      <a:pt x="233" y="18"/>
                    </a:lnTo>
                    <a:lnTo>
                      <a:pt x="232" y="26"/>
                    </a:lnTo>
                    <a:lnTo>
                      <a:pt x="227" y="32"/>
                    </a:lnTo>
                    <a:lnTo>
                      <a:pt x="224" y="48"/>
                    </a:lnTo>
                    <a:lnTo>
                      <a:pt x="221" y="56"/>
                    </a:lnTo>
                    <a:lnTo>
                      <a:pt x="205" y="52"/>
                    </a:lnTo>
                    <a:lnTo>
                      <a:pt x="191" y="45"/>
                    </a:lnTo>
                    <a:lnTo>
                      <a:pt x="175" y="40"/>
                    </a:lnTo>
                    <a:lnTo>
                      <a:pt x="169" y="36"/>
                    </a:lnTo>
                    <a:lnTo>
                      <a:pt x="160" y="34"/>
                    </a:lnTo>
                    <a:lnTo>
                      <a:pt x="152" y="34"/>
                    </a:lnTo>
                    <a:lnTo>
                      <a:pt x="137" y="31"/>
                    </a:lnTo>
                    <a:lnTo>
                      <a:pt x="129" y="32"/>
                    </a:lnTo>
                    <a:lnTo>
                      <a:pt x="121" y="30"/>
                    </a:lnTo>
                    <a:lnTo>
                      <a:pt x="105" y="32"/>
                    </a:lnTo>
                    <a:lnTo>
                      <a:pt x="98" y="36"/>
                    </a:lnTo>
                    <a:lnTo>
                      <a:pt x="95" y="43"/>
                    </a:lnTo>
                    <a:lnTo>
                      <a:pt x="97" y="51"/>
                    </a:lnTo>
                    <a:lnTo>
                      <a:pt x="92" y="58"/>
                    </a:lnTo>
                    <a:lnTo>
                      <a:pt x="88" y="66"/>
                    </a:lnTo>
                    <a:lnTo>
                      <a:pt x="105" y="70"/>
                    </a:lnTo>
                    <a:lnTo>
                      <a:pt x="106" y="79"/>
                    </a:lnTo>
                    <a:lnTo>
                      <a:pt x="92" y="85"/>
                    </a:lnTo>
                    <a:lnTo>
                      <a:pt x="82" y="97"/>
                    </a:lnTo>
                    <a:lnTo>
                      <a:pt x="70" y="109"/>
                    </a:lnTo>
                    <a:lnTo>
                      <a:pt x="55" y="118"/>
                    </a:lnTo>
                    <a:lnTo>
                      <a:pt x="54" y="127"/>
                    </a:lnTo>
                    <a:lnTo>
                      <a:pt x="62" y="129"/>
                    </a:lnTo>
                    <a:lnTo>
                      <a:pt x="68" y="134"/>
                    </a:lnTo>
                    <a:lnTo>
                      <a:pt x="76" y="131"/>
                    </a:lnTo>
                    <a:lnTo>
                      <a:pt x="84" y="144"/>
                    </a:lnTo>
                    <a:lnTo>
                      <a:pt x="108" y="154"/>
                    </a:lnTo>
                    <a:lnTo>
                      <a:pt x="115" y="154"/>
                    </a:lnTo>
                    <a:lnTo>
                      <a:pt x="117" y="147"/>
                    </a:lnTo>
                    <a:lnTo>
                      <a:pt x="125" y="142"/>
                    </a:lnTo>
                    <a:lnTo>
                      <a:pt x="130" y="127"/>
                    </a:lnTo>
                    <a:lnTo>
                      <a:pt x="137" y="131"/>
                    </a:lnTo>
                    <a:lnTo>
                      <a:pt x="142" y="137"/>
                    </a:lnTo>
                    <a:lnTo>
                      <a:pt x="142" y="145"/>
                    </a:lnTo>
                    <a:lnTo>
                      <a:pt x="156" y="154"/>
                    </a:lnTo>
                    <a:lnTo>
                      <a:pt x="162" y="159"/>
                    </a:lnTo>
                    <a:lnTo>
                      <a:pt x="170" y="159"/>
                    </a:lnTo>
                    <a:lnTo>
                      <a:pt x="181" y="169"/>
                    </a:lnTo>
                    <a:lnTo>
                      <a:pt x="197" y="174"/>
                    </a:lnTo>
                    <a:lnTo>
                      <a:pt x="205" y="171"/>
                    </a:lnTo>
                    <a:lnTo>
                      <a:pt x="212" y="175"/>
                    </a:lnTo>
                    <a:lnTo>
                      <a:pt x="207" y="182"/>
                    </a:lnTo>
                    <a:lnTo>
                      <a:pt x="191" y="186"/>
                    </a:lnTo>
                    <a:lnTo>
                      <a:pt x="187" y="195"/>
                    </a:lnTo>
                    <a:lnTo>
                      <a:pt x="181" y="198"/>
                    </a:lnTo>
                    <a:lnTo>
                      <a:pt x="173" y="196"/>
                    </a:lnTo>
                    <a:lnTo>
                      <a:pt x="168" y="202"/>
                    </a:lnTo>
                    <a:lnTo>
                      <a:pt x="160" y="202"/>
                    </a:lnTo>
                    <a:lnTo>
                      <a:pt x="153" y="206"/>
                    </a:lnTo>
                    <a:lnTo>
                      <a:pt x="149" y="213"/>
                    </a:lnTo>
                    <a:lnTo>
                      <a:pt x="143" y="218"/>
                    </a:lnTo>
                    <a:lnTo>
                      <a:pt x="127" y="220"/>
                    </a:lnTo>
                    <a:lnTo>
                      <a:pt x="111" y="215"/>
                    </a:lnTo>
                    <a:lnTo>
                      <a:pt x="104" y="214"/>
                    </a:lnTo>
                    <a:lnTo>
                      <a:pt x="92" y="215"/>
                    </a:lnTo>
                    <a:lnTo>
                      <a:pt x="88" y="224"/>
                    </a:lnTo>
                    <a:lnTo>
                      <a:pt x="81" y="226"/>
                    </a:lnTo>
                    <a:lnTo>
                      <a:pt x="76" y="234"/>
                    </a:lnTo>
                    <a:lnTo>
                      <a:pt x="68" y="236"/>
                    </a:lnTo>
                    <a:lnTo>
                      <a:pt x="55" y="228"/>
                    </a:lnTo>
                    <a:lnTo>
                      <a:pt x="46" y="226"/>
                    </a:lnTo>
                    <a:lnTo>
                      <a:pt x="30" y="229"/>
                    </a:lnTo>
                    <a:lnTo>
                      <a:pt x="22" y="226"/>
                    </a:lnTo>
                    <a:lnTo>
                      <a:pt x="15" y="231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0" y="261"/>
                    </a:lnTo>
                    <a:lnTo>
                      <a:pt x="4" y="267"/>
                    </a:lnTo>
                    <a:lnTo>
                      <a:pt x="13" y="267"/>
                    </a:lnTo>
                    <a:lnTo>
                      <a:pt x="20" y="265"/>
                    </a:lnTo>
                    <a:lnTo>
                      <a:pt x="36" y="268"/>
                    </a:lnTo>
                    <a:lnTo>
                      <a:pt x="60" y="265"/>
                    </a:lnTo>
                    <a:lnTo>
                      <a:pt x="68" y="265"/>
                    </a:lnTo>
                    <a:lnTo>
                      <a:pt x="76" y="267"/>
                    </a:lnTo>
                    <a:lnTo>
                      <a:pt x="81" y="273"/>
                    </a:lnTo>
                    <a:lnTo>
                      <a:pt x="89" y="274"/>
                    </a:lnTo>
                    <a:lnTo>
                      <a:pt x="120" y="265"/>
                    </a:lnTo>
                    <a:lnTo>
                      <a:pt x="127" y="269"/>
                    </a:lnTo>
                    <a:lnTo>
                      <a:pt x="135" y="271"/>
                    </a:lnTo>
                    <a:lnTo>
                      <a:pt x="140" y="287"/>
                    </a:lnTo>
                    <a:lnTo>
                      <a:pt x="156" y="285"/>
                    </a:lnTo>
                    <a:lnTo>
                      <a:pt x="163" y="288"/>
                    </a:lnTo>
                    <a:lnTo>
                      <a:pt x="178" y="281"/>
                    </a:lnTo>
                    <a:lnTo>
                      <a:pt x="194" y="278"/>
                    </a:lnTo>
                    <a:lnTo>
                      <a:pt x="210" y="281"/>
                    </a:lnTo>
                    <a:lnTo>
                      <a:pt x="219" y="278"/>
                    </a:lnTo>
                    <a:lnTo>
                      <a:pt x="229" y="279"/>
                    </a:lnTo>
                    <a:lnTo>
                      <a:pt x="232" y="265"/>
                    </a:lnTo>
                    <a:lnTo>
                      <a:pt x="251" y="26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íš1íďé">
                <a:extLst>
                  <a:ext uri="{FF2B5EF4-FFF2-40B4-BE49-F238E27FC236}">
                    <a16:creationId xmlns:a16="http://schemas.microsoft.com/office/drawing/2014/main" id="{ACA9E1E8-4560-405F-B65F-32420F95A977}"/>
                  </a:ext>
                </a:extLst>
              </p:cNvPr>
              <p:cNvSpPr/>
              <p:nvPr/>
            </p:nvSpPr>
            <p:spPr bwMode="gray">
              <a:xfrm>
                <a:off x="7072346" y="3600910"/>
                <a:ext cx="131982" cy="108260"/>
              </a:xfrm>
              <a:custGeom>
                <a:avLst/>
                <a:gdLst/>
                <a:ahLst/>
                <a:cxnLst>
                  <a:cxn ang="0">
                    <a:pos x="45" y="286"/>
                  </a:cxn>
                  <a:cxn ang="0">
                    <a:pos x="72" y="273"/>
                  </a:cxn>
                  <a:cxn ang="0">
                    <a:pos x="89" y="269"/>
                  </a:cxn>
                  <a:cxn ang="0">
                    <a:pos x="112" y="274"/>
                  </a:cxn>
                  <a:cxn ang="0">
                    <a:pos x="118" y="246"/>
                  </a:cxn>
                  <a:cxn ang="0">
                    <a:pos x="145" y="252"/>
                  </a:cxn>
                  <a:cxn ang="0">
                    <a:pos x="160" y="238"/>
                  </a:cxn>
                  <a:cxn ang="0">
                    <a:pos x="176" y="198"/>
                  </a:cxn>
                  <a:cxn ang="0">
                    <a:pos x="190" y="190"/>
                  </a:cxn>
                  <a:cxn ang="0">
                    <a:pos x="217" y="207"/>
                  </a:cxn>
                  <a:cxn ang="0">
                    <a:pos x="219" y="225"/>
                  </a:cxn>
                  <a:cxn ang="0">
                    <a:pos x="230" y="231"/>
                  </a:cxn>
                  <a:cxn ang="0">
                    <a:pos x="226" y="254"/>
                  </a:cxn>
                  <a:cxn ang="0">
                    <a:pos x="224" y="287"/>
                  </a:cxn>
                  <a:cxn ang="0">
                    <a:pos x="241" y="312"/>
                  </a:cxn>
                  <a:cxn ang="0">
                    <a:pos x="293" y="286"/>
                  </a:cxn>
                  <a:cxn ang="0">
                    <a:pos x="307" y="271"/>
                  </a:cxn>
                  <a:cxn ang="0">
                    <a:pos x="334" y="257"/>
                  </a:cxn>
                  <a:cxn ang="0">
                    <a:pos x="350" y="260"/>
                  </a:cxn>
                  <a:cxn ang="0">
                    <a:pos x="364" y="266"/>
                  </a:cxn>
                  <a:cxn ang="0">
                    <a:pos x="390" y="260"/>
                  </a:cxn>
                  <a:cxn ang="0">
                    <a:pos x="411" y="268"/>
                  </a:cxn>
                  <a:cxn ang="0">
                    <a:pos x="417" y="273"/>
                  </a:cxn>
                  <a:cxn ang="0">
                    <a:pos x="400" y="182"/>
                  </a:cxn>
                  <a:cxn ang="0">
                    <a:pos x="346" y="162"/>
                  </a:cxn>
                  <a:cxn ang="0">
                    <a:pos x="333" y="120"/>
                  </a:cxn>
                  <a:cxn ang="0">
                    <a:pos x="282" y="122"/>
                  </a:cxn>
                  <a:cxn ang="0">
                    <a:pos x="239" y="112"/>
                  </a:cxn>
                  <a:cxn ang="0">
                    <a:pos x="185" y="114"/>
                  </a:cxn>
                  <a:cxn ang="0">
                    <a:pos x="140" y="109"/>
                  </a:cxn>
                  <a:cxn ang="0">
                    <a:pos x="104" y="102"/>
                  </a:cxn>
                  <a:cxn ang="0">
                    <a:pos x="126" y="67"/>
                  </a:cxn>
                  <a:cxn ang="0">
                    <a:pos x="172" y="77"/>
                  </a:cxn>
                  <a:cxn ang="0">
                    <a:pos x="196" y="56"/>
                  </a:cxn>
                  <a:cxn ang="0">
                    <a:pos x="172" y="54"/>
                  </a:cxn>
                  <a:cxn ang="0">
                    <a:pos x="185" y="22"/>
                  </a:cxn>
                  <a:cxn ang="0">
                    <a:pos x="170" y="0"/>
                  </a:cxn>
                  <a:cxn ang="0">
                    <a:pos x="132" y="27"/>
                  </a:cxn>
                  <a:cxn ang="0">
                    <a:pos x="108" y="36"/>
                  </a:cxn>
                  <a:cxn ang="0">
                    <a:pos x="105" y="63"/>
                  </a:cxn>
                  <a:cxn ang="0">
                    <a:pos x="75" y="82"/>
                  </a:cxn>
                  <a:cxn ang="0">
                    <a:pos x="32" y="107"/>
                  </a:cxn>
                  <a:cxn ang="0">
                    <a:pos x="6" y="112"/>
                  </a:cxn>
                  <a:cxn ang="0">
                    <a:pos x="14" y="136"/>
                  </a:cxn>
                  <a:cxn ang="0">
                    <a:pos x="40" y="149"/>
                  </a:cxn>
                  <a:cxn ang="0">
                    <a:pos x="41" y="187"/>
                  </a:cxn>
                  <a:cxn ang="0">
                    <a:pos x="52" y="212"/>
                  </a:cxn>
                  <a:cxn ang="0">
                    <a:pos x="29" y="239"/>
                  </a:cxn>
                  <a:cxn ang="0">
                    <a:pos x="19" y="269"/>
                  </a:cxn>
                </a:cxnLst>
                <a:rect l="0" t="0" r="r" b="b"/>
                <a:pathLst>
                  <a:path w="417" h="312">
                    <a:moveTo>
                      <a:pt x="19" y="269"/>
                    </a:moveTo>
                    <a:lnTo>
                      <a:pt x="24" y="274"/>
                    </a:lnTo>
                    <a:lnTo>
                      <a:pt x="37" y="289"/>
                    </a:lnTo>
                    <a:lnTo>
                      <a:pt x="45" y="286"/>
                    </a:lnTo>
                    <a:lnTo>
                      <a:pt x="52" y="286"/>
                    </a:lnTo>
                    <a:lnTo>
                      <a:pt x="53" y="281"/>
                    </a:lnTo>
                    <a:lnTo>
                      <a:pt x="67" y="274"/>
                    </a:lnTo>
                    <a:lnTo>
                      <a:pt x="72" y="273"/>
                    </a:lnTo>
                    <a:lnTo>
                      <a:pt x="76" y="274"/>
                    </a:lnTo>
                    <a:lnTo>
                      <a:pt x="79" y="270"/>
                    </a:lnTo>
                    <a:lnTo>
                      <a:pt x="85" y="268"/>
                    </a:lnTo>
                    <a:lnTo>
                      <a:pt x="89" y="269"/>
                    </a:lnTo>
                    <a:lnTo>
                      <a:pt x="94" y="274"/>
                    </a:lnTo>
                    <a:lnTo>
                      <a:pt x="107" y="279"/>
                    </a:lnTo>
                    <a:lnTo>
                      <a:pt x="111" y="276"/>
                    </a:lnTo>
                    <a:lnTo>
                      <a:pt x="112" y="274"/>
                    </a:lnTo>
                    <a:lnTo>
                      <a:pt x="112" y="269"/>
                    </a:lnTo>
                    <a:lnTo>
                      <a:pt x="110" y="265"/>
                    </a:lnTo>
                    <a:lnTo>
                      <a:pt x="110" y="258"/>
                    </a:lnTo>
                    <a:lnTo>
                      <a:pt x="118" y="246"/>
                    </a:lnTo>
                    <a:lnTo>
                      <a:pt x="123" y="246"/>
                    </a:lnTo>
                    <a:lnTo>
                      <a:pt x="129" y="248"/>
                    </a:lnTo>
                    <a:lnTo>
                      <a:pt x="138" y="246"/>
                    </a:lnTo>
                    <a:lnTo>
                      <a:pt x="145" y="252"/>
                    </a:lnTo>
                    <a:lnTo>
                      <a:pt x="149" y="252"/>
                    </a:lnTo>
                    <a:lnTo>
                      <a:pt x="153" y="250"/>
                    </a:lnTo>
                    <a:lnTo>
                      <a:pt x="159" y="243"/>
                    </a:lnTo>
                    <a:lnTo>
                      <a:pt x="160" y="238"/>
                    </a:lnTo>
                    <a:lnTo>
                      <a:pt x="155" y="232"/>
                    </a:lnTo>
                    <a:lnTo>
                      <a:pt x="155" y="227"/>
                    </a:lnTo>
                    <a:lnTo>
                      <a:pt x="165" y="214"/>
                    </a:lnTo>
                    <a:lnTo>
                      <a:pt x="176" y="198"/>
                    </a:lnTo>
                    <a:lnTo>
                      <a:pt x="178" y="195"/>
                    </a:lnTo>
                    <a:lnTo>
                      <a:pt x="182" y="190"/>
                    </a:lnTo>
                    <a:lnTo>
                      <a:pt x="183" y="189"/>
                    </a:lnTo>
                    <a:lnTo>
                      <a:pt x="190" y="190"/>
                    </a:lnTo>
                    <a:lnTo>
                      <a:pt x="194" y="187"/>
                    </a:lnTo>
                    <a:lnTo>
                      <a:pt x="204" y="189"/>
                    </a:lnTo>
                    <a:lnTo>
                      <a:pt x="217" y="201"/>
                    </a:lnTo>
                    <a:lnTo>
                      <a:pt x="217" y="207"/>
                    </a:lnTo>
                    <a:lnTo>
                      <a:pt x="213" y="215"/>
                    </a:lnTo>
                    <a:lnTo>
                      <a:pt x="213" y="220"/>
                    </a:lnTo>
                    <a:lnTo>
                      <a:pt x="214" y="222"/>
                    </a:lnTo>
                    <a:lnTo>
                      <a:pt x="219" y="225"/>
                    </a:lnTo>
                    <a:lnTo>
                      <a:pt x="225" y="223"/>
                    </a:lnTo>
                    <a:lnTo>
                      <a:pt x="229" y="225"/>
                    </a:lnTo>
                    <a:lnTo>
                      <a:pt x="229" y="227"/>
                    </a:lnTo>
                    <a:lnTo>
                      <a:pt x="230" y="231"/>
                    </a:lnTo>
                    <a:lnTo>
                      <a:pt x="228" y="233"/>
                    </a:lnTo>
                    <a:lnTo>
                      <a:pt x="226" y="238"/>
                    </a:lnTo>
                    <a:lnTo>
                      <a:pt x="228" y="249"/>
                    </a:lnTo>
                    <a:lnTo>
                      <a:pt x="226" y="254"/>
                    </a:lnTo>
                    <a:lnTo>
                      <a:pt x="224" y="259"/>
                    </a:lnTo>
                    <a:lnTo>
                      <a:pt x="224" y="269"/>
                    </a:lnTo>
                    <a:lnTo>
                      <a:pt x="221" y="278"/>
                    </a:lnTo>
                    <a:lnTo>
                      <a:pt x="224" y="287"/>
                    </a:lnTo>
                    <a:lnTo>
                      <a:pt x="230" y="298"/>
                    </a:lnTo>
                    <a:lnTo>
                      <a:pt x="235" y="309"/>
                    </a:lnTo>
                    <a:lnTo>
                      <a:pt x="236" y="311"/>
                    </a:lnTo>
                    <a:lnTo>
                      <a:pt x="241" y="312"/>
                    </a:lnTo>
                    <a:lnTo>
                      <a:pt x="246" y="309"/>
                    </a:lnTo>
                    <a:lnTo>
                      <a:pt x="258" y="302"/>
                    </a:lnTo>
                    <a:lnTo>
                      <a:pt x="272" y="292"/>
                    </a:lnTo>
                    <a:lnTo>
                      <a:pt x="293" y="286"/>
                    </a:lnTo>
                    <a:lnTo>
                      <a:pt x="295" y="285"/>
                    </a:lnTo>
                    <a:lnTo>
                      <a:pt x="299" y="278"/>
                    </a:lnTo>
                    <a:lnTo>
                      <a:pt x="306" y="274"/>
                    </a:lnTo>
                    <a:lnTo>
                      <a:pt x="307" y="271"/>
                    </a:lnTo>
                    <a:lnTo>
                      <a:pt x="312" y="270"/>
                    </a:lnTo>
                    <a:lnTo>
                      <a:pt x="322" y="263"/>
                    </a:lnTo>
                    <a:lnTo>
                      <a:pt x="327" y="262"/>
                    </a:lnTo>
                    <a:lnTo>
                      <a:pt x="334" y="257"/>
                    </a:lnTo>
                    <a:lnTo>
                      <a:pt x="339" y="257"/>
                    </a:lnTo>
                    <a:lnTo>
                      <a:pt x="343" y="259"/>
                    </a:lnTo>
                    <a:lnTo>
                      <a:pt x="346" y="260"/>
                    </a:lnTo>
                    <a:lnTo>
                      <a:pt x="350" y="260"/>
                    </a:lnTo>
                    <a:lnTo>
                      <a:pt x="352" y="270"/>
                    </a:lnTo>
                    <a:lnTo>
                      <a:pt x="354" y="274"/>
                    </a:lnTo>
                    <a:lnTo>
                      <a:pt x="357" y="273"/>
                    </a:lnTo>
                    <a:lnTo>
                      <a:pt x="364" y="266"/>
                    </a:lnTo>
                    <a:lnTo>
                      <a:pt x="364" y="268"/>
                    </a:lnTo>
                    <a:lnTo>
                      <a:pt x="366" y="268"/>
                    </a:lnTo>
                    <a:lnTo>
                      <a:pt x="379" y="263"/>
                    </a:lnTo>
                    <a:lnTo>
                      <a:pt x="390" y="260"/>
                    </a:lnTo>
                    <a:lnTo>
                      <a:pt x="396" y="260"/>
                    </a:lnTo>
                    <a:lnTo>
                      <a:pt x="401" y="264"/>
                    </a:lnTo>
                    <a:lnTo>
                      <a:pt x="409" y="264"/>
                    </a:lnTo>
                    <a:lnTo>
                      <a:pt x="411" y="268"/>
                    </a:lnTo>
                    <a:lnTo>
                      <a:pt x="411" y="270"/>
                    </a:lnTo>
                    <a:lnTo>
                      <a:pt x="406" y="271"/>
                    </a:lnTo>
                    <a:lnTo>
                      <a:pt x="414" y="274"/>
                    </a:lnTo>
                    <a:lnTo>
                      <a:pt x="417" y="273"/>
                    </a:lnTo>
                    <a:lnTo>
                      <a:pt x="417" y="237"/>
                    </a:lnTo>
                    <a:lnTo>
                      <a:pt x="407" y="212"/>
                    </a:lnTo>
                    <a:lnTo>
                      <a:pt x="407" y="193"/>
                    </a:lnTo>
                    <a:lnTo>
                      <a:pt x="400" y="182"/>
                    </a:lnTo>
                    <a:lnTo>
                      <a:pt x="381" y="180"/>
                    </a:lnTo>
                    <a:lnTo>
                      <a:pt x="361" y="187"/>
                    </a:lnTo>
                    <a:lnTo>
                      <a:pt x="350" y="179"/>
                    </a:lnTo>
                    <a:lnTo>
                      <a:pt x="346" y="162"/>
                    </a:lnTo>
                    <a:lnTo>
                      <a:pt x="344" y="142"/>
                    </a:lnTo>
                    <a:lnTo>
                      <a:pt x="355" y="108"/>
                    </a:lnTo>
                    <a:lnTo>
                      <a:pt x="336" y="106"/>
                    </a:lnTo>
                    <a:lnTo>
                      <a:pt x="333" y="120"/>
                    </a:lnTo>
                    <a:lnTo>
                      <a:pt x="323" y="119"/>
                    </a:lnTo>
                    <a:lnTo>
                      <a:pt x="314" y="122"/>
                    </a:lnTo>
                    <a:lnTo>
                      <a:pt x="298" y="119"/>
                    </a:lnTo>
                    <a:lnTo>
                      <a:pt x="282" y="122"/>
                    </a:lnTo>
                    <a:lnTo>
                      <a:pt x="267" y="129"/>
                    </a:lnTo>
                    <a:lnTo>
                      <a:pt x="260" y="126"/>
                    </a:lnTo>
                    <a:lnTo>
                      <a:pt x="244" y="128"/>
                    </a:lnTo>
                    <a:lnTo>
                      <a:pt x="239" y="112"/>
                    </a:lnTo>
                    <a:lnTo>
                      <a:pt x="231" y="110"/>
                    </a:lnTo>
                    <a:lnTo>
                      <a:pt x="224" y="106"/>
                    </a:lnTo>
                    <a:lnTo>
                      <a:pt x="193" y="115"/>
                    </a:lnTo>
                    <a:lnTo>
                      <a:pt x="185" y="114"/>
                    </a:lnTo>
                    <a:lnTo>
                      <a:pt x="180" y="108"/>
                    </a:lnTo>
                    <a:lnTo>
                      <a:pt x="172" y="106"/>
                    </a:lnTo>
                    <a:lnTo>
                      <a:pt x="164" y="106"/>
                    </a:lnTo>
                    <a:lnTo>
                      <a:pt x="140" y="109"/>
                    </a:lnTo>
                    <a:lnTo>
                      <a:pt x="124" y="106"/>
                    </a:lnTo>
                    <a:lnTo>
                      <a:pt x="117" y="108"/>
                    </a:lnTo>
                    <a:lnTo>
                      <a:pt x="108" y="108"/>
                    </a:lnTo>
                    <a:lnTo>
                      <a:pt x="104" y="102"/>
                    </a:lnTo>
                    <a:lnTo>
                      <a:pt x="104" y="86"/>
                    </a:lnTo>
                    <a:lnTo>
                      <a:pt x="104" y="77"/>
                    </a:lnTo>
                    <a:lnTo>
                      <a:pt x="119" y="72"/>
                    </a:lnTo>
                    <a:lnTo>
                      <a:pt x="126" y="67"/>
                    </a:lnTo>
                    <a:lnTo>
                      <a:pt x="134" y="70"/>
                    </a:lnTo>
                    <a:lnTo>
                      <a:pt x="150" y="67"/>
                    </a:lnTo>
                    <a:lnTo>
                      <a:pt x="159" y="69"/>
                    </a:lnTo>
                    <a:lnTo>
                      <a:pt x="172" y="77"/>
                    </a:lnTo>
                    <a:lnTo>
                      <a:pt x="180" y="75"/>
                    </a:lnTo>
                    <a:lnTo>
                      <a:pt x="185" y="67"/>
                    </a:lnTo>
                    <a:lnTo>
                      <a:pt x="192" y="65"/>
                    </a:lnTo>
                    <a:lnTo>
                      <a:pt x="196" y="56"/>
                    </a:lnTo>
                    <a:lnTo>
                      <a:pt x="192" y="56"/>
                    </a:lnTo>
                    <a:lnTo>
                      <a:pt x="185" y="60"/>
                    </a:lnTo>
                    <a:lnTo>
                      <a:pt x="176" y="61"/>
                    </a:lnTo>
                    <a:lnTo>
                      <a:pt x="172" y="54"/>
                    </a:lnTo>
                    <a:lnTo>
                      <a:pt x="167" y="38"/>
                    </a:lnTo>
                    <a:lnTo>
                      <a:pt x="174" y="33"/>
                    </a:lnTo>
                    <a:lnTo>
                      <a:pt x="181" y="29"/>
                    </a:lnTo>
                    <a:lnTo>
                      <a:pt x="185" y="22"/>
                    </a:lnTo>
                    <a:lnTo>
                      <a:pt x="183" y="15"/>
                    </a:lnTo>
                    <a:lnTo>
                      <a:pt x="178" y="9"/>
                    </a:lnTo>
                    <a:lnTo>
                      <a:pt x="177" y="0"/>
                    </a:lnTo>
                    <a:lnTo>
                      <a:pt x="170" y="0"/>
                    </a:lnTo>
                    <a:lnTo>
                      <a:pt x="164" y="5"/>
                    </a:lnTo>
                    <a:lnTo>
                      <a:pt x="160" y="12"/>
                    </a:lnTo>
                    <a:lnTo>
                      <a:pt x="145" y="20"/>
                    </a:lnTo>
                    <a:lnTo>
                      <a:pt x="132" y="27"/>
                    </a:lnTo>
                    <a:lnTo>
                      <a:pt x="123" y="28"/>
                    </a:lnTo>
                    <a:lnTo>
                      <a:pt x="117" y="23"/>
                    </a:lnTo>
                    <a:lnTo>
                      <a:pt x="110" y="27"/>
                    </a:lnTo>
                    <a:lnTo>
                      <a:pt x="108" y="36"/>
                    </a:lnTo>
                    <a:lnTo>
                      <a:pt x="102" y="40"/>
                    </a:lnTo>
                    <a:lnTo>
                      <a:pt x="107" y="47"/>
                    </a:lnTo>
                    <a:lnTo>
                      <a:pt x="107" y="55"/>
                    </a:lnTo>
                    <a:lnTo>
                      <a:pt x="105" y="63"/>
                    </a:lnTo>
                    <a:lnTo>
                      <a:pt x="99" y="67"/>
                    </a:lnTo>
                    <a:lnTo>
                      <a:pt x="83" y="70"/>
                    </a:lnTo>
                    <a:lnTo>
                      <a:pt x="75" y="75"/>
                    </a:lnTo>
                    <a:lnTo>
                      <a:pt x="75" y="82"/>
                    </a:lnTo>
                    <a:lnTo>
                      <a:pt x="63" y="104"/>
                    </a:lnTo>
                    <a:lnTo>
                      <a:pt x="56" y="107"/>
                    </a:lnTo>
                    <a:lnTo>
                      <a:pt x="40" y="108"/>
                    </a:lnTo>
                    <a:lnTo>
                      <a:pt x="32" y="107"/>
                    </a:lnTo>
                    <a:lnTo>
                      <a:pt x="26" y="101"/>
                    </a:lnTo>
                    <a:lnTo>
                      <a:pt x="18" y="102"/>
                    </a:lnTo>
                    <a:lnTo>
                      <a:pt x="10" y="106"/>
                    </a:lnTo>
                    <a:lnTo>
                      <a:pt x="6" y="112"/>
                    </a:lnTo>
                    <a:lnTo>
                      <a:pt x="8" y="120"/>
                    </a:lnTo>
                    <a:lnTo>
                      <a:pt x="0" y="125"/>
                    </a:lnTo>
                    <a:lnTo>
                      <a:pt x="6" y="131"/>
                    </a:lnTo>
                    <a:lnTo>
                      <a:pt x="14" y="136"/>
                    </a:lnTo>
                    <a:lnTo>
                      <a:pt x="16" y="144"/>
                    </a:lnTo>
                    <a:lnTo>
                      <a:pt x="25" y="145"/>
                    </a:lnTo>
                    <a:lnTo>
                      <a:pt x="34" y="144"/>
                    </a:lnTo>
                    <a:lnTo>
                      <a:pt x="40" y="149"/>
                    </a:lnTo>
                    <a:lnTo>
                      <a:pt x="42" y="156"/>
                    </a:lnTo>
                    <a:lnTo>
                      <a:pt x="41" y="165"/>
                    </a:lnTo>
                    <a:lnTo>
                      <a:pt x="37" y="171"/>
                    </a:lnTo>
                    <a:lnTo>
                      <a:pt x="41" y="187"/>
                    </a:lnTo>
                    <a:lnTo>
                      <a:pt x="46" y="194"/>
                    </a:lnTo>
                    <a:lnTo>
                      <a:pt x="53" y="199"/>
                    </a:lnTo>
                    <a:lnTo>
                      <a:pt x="54" y="205"/>
                    </a:lnTo>
                    <a:lnTo>
                      <a:pt x="52" y="212"/>
                    </a:lnTo>
                    <a:lnTo>
                      <a:pt x="47" y="217"/>
                    </a:lnTo>
                    <a:lnTo>
                      <a:pt x="40" y="222"/>
                    </a:lnTo>
                    <a:lnTo>
                      <a:pt x="37" y="228"/>
                    </a:lnTo>
                    <a:lnTo>
                      <a:pt x="29" y="239"/>
                    </a:lnTo>
                    <a:lnTo>
                      <a:pt x="22" y="253"/>
                    </a:lnTo>
                    <a:lnTo>
                      <a:pt x="24" y="259"/>
                    </a:lnTo>
                    <a:lnTo>
                      <a:pt x="24" y="266"/>
                    </a:lnTo>
                    <a:lnTo>
                      <a:pt x="19" y="2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ṩľîḋê">
                <a:extLst>
                  <a:ext uri="{FF2B5EF4-FFF2-40B4-BE49-F238E27FC236}">
                    <a16:creationId xmlns:a16="http://schemas.microsoft.com/office/drawing/2014/main" id="{F282F239-6A61-4800-ACD9-8F7DC2D73B6A}"/>
                  </a:ext>
                </a:extLst>
              </p:cNvPr>
              <p:cNvSpPr/>
              <p:nvPr/>
            </p:nvSpPr>
            <p:spPr bwMode="gray">
              <a:xfrm>
                <a:off x="7134361" y="3623611"/>
                <a:ext cx="4771" cy="6985"/>
              </a:xfrm>
              <a:custGeom>
                <a:avLst/>
                <a:gdLst/>
                <a:ahLst/>
                <a:cxnLst>
                  <a:cxn ang="0">
                    <a:pos x="16" y="19"/>
                  </a:cxn>
                  <a:cxn ang="0">
                    <a:pos x="14" y="12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1" y="13"/>
                  </a:cxn>
                  <a:cxn ang="0">
                    <a:pos x="3" y="21"/>
                  </a:cxn>
                  <a:cxn ang="0">
                    <a:pos x="12" y="22"/>
                  </a:cxn>
                  <a:cxn ang="0">
                    <a:pos x="16" y="19"/>
                  </a:cxn>
                </a:cxnLst>
                <a:rect l="0" t="0" r="r" b="b"/>
                <a:pathLst>
                  <a:path w="16" h="22">
                    <a:moveTo>
                      <a:pt x="16" y="19"/>
                    </a:moveTo>
                    <a:lnTo>
                      <a:pt x="14" y="12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1" y="13"/>
                    </a:lnTo>
                    <a:lnTo>
                      <a:pt x="3" y="21"/>
                    </a:lnTo>
                    <a:lnTo>
                      <a:pt x="12" y="22"/>
                    </a:lnTo>
                    <a:lnTo>
                      <a:pt x="16" y="1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S1íḋé">
                <a:extLst>
                  <a:ext uri="{FF2B5EF4-FFF2-40B4-BE49-F238E27FC236}">
                    <a16:creationId xmlns:a16="http://schemas.microsoft.com/office/drawing/2014/main" id="{411DA95C-501A-43BC-B778-B1F146F5EB81}"/>
                  </a:ext>
                </a:extLst>
              </p:cNvPr>
              <p:cNvSpPr/>
              <p:nvPr/>
            </p:nvSpPr>
            <p:spPr bwMode="gray">
              <a:xfrm>
                <a:off x="7145493" y="3627103"/>
                <a:ext cx="4771" cy="3492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7" y="0"/>
                  </a:cxn>
                  <a:cxn ang="0">
                    <a:pos x="0" y="3"/>
                  </a:cxn>
                  <a:cxn ang="0">
                    <a:pos x="6" y="9"/>
                  </a:cxn>
                  <a:cxn ang="0">
                    <a:pos x="14" y="6"/>
                  </a:cxn>
                  <a:cxn ang="0">
                    <a:pos x="15" y="4"/>
                  </a:cxn>
                </a:cxnLst>
                <a:rect l="0" t="0" r="r" b="b"/>
                <a:pathLst>
                  <a:path w="15" h="9">
                    <a:moveTo>
                      <a:pt x="15" y="4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6" y="9"/>
                    </a:lnTo>
                    <a:lnTo>
                      <a:pt x="14" y="6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šḷíḓe">
                <a:extLst>
                  <a:ext uri="{FF2B5EF4-FFF2-40B4-BE49-F238E27FC236}">
                    <a16:creationId xmlns:a16="http://schemas.microsoft.com/office/drawing/2014/main" id="{C190B968-8CD6-42D7-9811-CFF7916850B3}"/>
                  </a:ext>
                </a:extLst>
              </p:cNvPr>
              <p:cNvSpPr/>
              <p:nvPr/>
            </p:nvSpPr>
            <p:spPr bwMode="gray">
              <a:xfrm>
                <a:off x="7126411" y="3630595"/>
                <a:ext cx="3180" cy="3492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8" y="0"/>
                  </a:cxn>
                  <a:cxn ang="0">
                    <a:pos x="0" y="1"/>
                  </a:cxn>
                  <a:cxn ang="0">
                    <a:pos x="2" y="8"/>
                  </a:cxn>
                  <a:cxn ang="0">
                    <a:pos x="11" y="8"/>
                  </a:cxn>
                  <a:cxn ang="0">
                    <a:pos x="12" y="6"/>
                  </a:cxn>
                </a:cxnLst>
                <a:rect l="0" t="0" r="r" b="b"/>
                <a:pathLst>
                  <a:path w="12" h="8">
                    <a:moveTo>
                      <a:pt x="12" y="6"/>
                    </a:moveTo>
                    <a:lnTo>
                      <a:pt x="8" y="0"/>
                    </a:lnTo>
                    <a:lnTo>
                      <a:pt x="0" y="1"/>
                    </a:lnTo>
                    <a:lnTo>
                      <a:pt x="2" y="8"/>
                    </a:lnTo>
                    <a:lnTo>
                      <a:pt x="11" y="8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ṥ1iḋè">
                <a:extLst>
                  <a:ext uri="{FF2B5EF4-FFF2-40B4-BE49-F238E27FC236}">
                    <a16:creationId xmlns:a16="http://schemas.microsoft.com/office/drawing/2014/main" id="{5D428FD9-CC34-400D-AE4B-DD99768154E0}"/>
                  </a:ext>
                </a:extLst>
              </p:cNvPr>
              <p:cNvSpPr/>
              <p:nvPr/>
            </p:nvSpPr>
            <p:spPr bwMode="gray">
              <a:xfrm>
                <a:off x="6951496" y="3665518"/>
                <a:ext cx="251242" cy="209536"/>
              </a:xfrm>
              <a:custGeom>
                <a:avLst/>
                <a:gdLst/>
                <a:ahLst/>
                <a:cxnLst>
                  <a:cxn ang="0">
                    <a:pos x="65" y="487"/>
                  </a:cxn>
                  <a:cxn ang="0">
                    <a:pos x="14" y="447"/>
                  </a:cxn>
                  <a:cxn ang="0">
                    <a:pos x="3" y="371"/>
                  </a:cxn>
                  <a:cxn ang="0">
                    <a:pos x="0" y="299"/>
                  </a:cxn>
                  <a:cxn ang="0">
                    <a:pos x="40" y="223"/>
                  </a:cxn>
                  <a:cxn ang="0">
                    <a:pos x="57" y="206"/>
                  </a:cxn>
                  <a:cxn ang="0">
                    <a:pos x="98" y="221"/>
                  </a:cxn>
                  <a:cxn ang="0">
                    <a:pos x="139" y="210"/>
                  </a:cxn>
                  <a:cxn ang="0">
                    <a:pos x="146" y="184"/>
                  </a:cxn>
                  <a:cxn ang="0">
                    <a:pos x="186" y="168"/>
                  </a:cxn>
                  <a:cxn ang="0">
                    <a:pos x="224" y="142"/>
                  </a:cxn>
                  <a:cxn ang="0">
                    <a:pos x="235" y="95"/>
                  </a:cxn>
                  <a:cxn ang="0">
                    <a:pos x="259" y="83"/>
                  </a:cxn>
                  <a:cxn ang="0">
                    <a:pos x="283" y="65"/>
                  </a:cxn>
                  <a:cxn ang="0">
                    <a:pos x="331" y="77"/>
                  </a:cxn>
                  <a:cxn ang="0">
                    <a:pos x="396" y="82"/>
                  </a:cxn>
                  <a:cxn ang="0">
                    <a:pos x="430" y="94"/>
                  </a:cxn>
                  <a:cxn ang="0">
                    <a:pos x="462" y="81"/>
                  </a:cxn>
                  <a:cxn ang="0">
                    <a:pos x="489" y="87"/>
                  </a:cxn>
                  <a:cxn ang="0">
                    <a:pos x="500" y="59"/>
                  </a:cxn>
                  <a:cxn ang="0">
                    <a:pos x="528" y="63"/>
                  </a:cxn>
                  <a:cxn ang="0">
                    <a:pos x="542" y="27"/>
                  </a:cxn>
                  <a:cxn ang="0">
                    <a:pos x="567" y="3"/>
                  </a:cxn>
                  <a:cxn ang="0">
                    <a:pos x="590" y="28"/>
                  </a:cxn>
                  <a:cxn ang="0">
                    <a:pos x="606" y="38"/>
                  </a:cxn>
                  <a:cxn ang="0">
                    <a:pos x="605" y="62"/>
                  </a:cxn>
                  <a:cxn ang="0">
                    <a:pos x="601" y="100"/>
                  </a:cxn>
                  <a:cxn ang="0">
                    <a:pos x="623" y="122"/>
                  </a:cxn>
                  <a:cxn ang="0">
                    <a:pos x="676" y="92"/>
                  </a:cxn>
                  <a:cxn ang="0">
                    <a:pos x="704" y="75"/>
                  </a:cxn>
                  <a:cxn ang="0">
                    <a:pos x="727" y="73"/>
                  </a:cxn>
                  <a:cxn ang="0">
                    <a:pos x="741" y="81"/>
                  </a:cxn>
                  <a:cxn ang="0">
                    <a:pos x="778" y="77"/>
                  </a:cxn>
                  <a:cxn ang="0">
                    <a:pos x="785" y="84"/>
                  </a:cxn>
                  <a:cxn ang="0">
                    <a:pos x="768" y="94"/>
                  </a:cxn>
                  <a:cxn ang="0">
                    <a:pos x="759" y="108"/>
                  </a:cxn>
                  <a:cxn ang="0">
                    <a:pos x="725" y="109"/>
                  </a:cxn>
                  <a:cxn ang="0">
                    <a:pos x="665" y="114"/>
                  </a:cxn>
                  <a:cxn ang="0">
                    <a:pos x="638" y="129"/>
                  </a:cxn>
                  <a:cxn ang="0">
                    <a:pos x="622" y="141"/>
                  </a:cxn>
                  <a:cxn ang="0">
                    <a:pos x="594" y="158"/>
                  </a:cxn>
                  <a:cxn ang="0">
                    <a:pos x="605" y="183"/>
                  </a:cxn>
                  <a:cxn ang="0">
                    <a:pos x="608" y="218"/>
                  </a:cxn>
                  <a:cxn ang="0">
                    <a:pos x="592" y="249"/>
                  </a:cxn>
                  <a:cxn ang="0">
                    <a:pos x="582" y="277"/>
                  </a:cxn>
                  <a:cxn ang="0">
                    <a:pos x="569" y="304"/>
                  </a:cxn>
                  <a:cxn ang="0">
                    <a:pos x="520" y="302"/>
                  </a:cxn>
                  <a:cxn ang="0">
                    <a:pos x="535" y="336"/>
                  </a:cxn>
                  <a:cxn ang="0">
                    <a:pos x="517" y="361"/>
                  </a:cxn>
                  <a:cxn ang="0">
                    <a:pos x="489" y="384"/>
                  </a:cxn>
                  <a:cxn ang="0">
                    <a:pos x="481" y="404"/>
                  </a:cxn>
                  <a:cxn ang="0">
                    <a:pos x="463" y="460"/>
                  </a:cxn>
                  <a:cxn ang="0">
                    <a:pos x="444" y="445"/>
                  </a:cxn>
                  <a:cxn ang="0">
                    <a:pos x="425" y="448"/>
                  </a:cxn>
                  <a:cxn ang="0">
                    <a:pos x="391" y="468"/>
                  </a:cxn>
                  <a:cxn ang="0">
                    <a:pos x="390" y="479"/>
                  </a:cxn>
                  <a:cxn ang="0">
                    <a:pos x="352" y="476"/>
                  </a:cxn>
                  <a:cxn ang="0">
                    <a:pos x="321" y="520"/>
                  </a:cxn>
                  <a:cxn ang="0">
                    <a:pos x="321" y="566"/>
                  </a:cxn>
                  <a:cxn ang="0">
                    <a:pos x="226" y="587"/>
                  </a:cxn>
                  <a:cxn ang="0">
                    <a:pos x="197" y="599"/>
                  </a:cxn>
                  <a:cxn ang="0">
                    <a:pos x="129" y="594"/>
                  </a:cxn>
                  <a:cxn ang="0">
                    <a:pos x="101" y="598"/>
                  </a:cxn>
                </a:cxnLst>
                <a:rect l="0" t="0" r="r" b="b"/>
                <a:pathLst>
                  <a:path w="788" h="599">
                    <a:moveTo>
                      <a:pt x="24" y="572"/>
                    </a:moveTo>
                    <a:lnTo>
                      <a:pt x="36" y="547"/>
                    </a:lnTo>
                    <a:lnTo>
                      <a:pt x="59" y="519"/>
                    </a:lnTo>
                    <a:lnTo>
                      <a:pt x="65" y="502"/>
                    </a:lnTo>
                    <a:lnTo>
                      <a:pt x="65" y="487"/>
                    </a:lnTo>
                    <a:lnTo>
                      <a:pt x="59" y="471"/>
                    </a:lnTo>
                    <a:lnTo>
                      <a:pt x="48" y="461"/>
                    </a:lnTo>
                    <a:lnTo>
                      <a:pt x="36" y="461"/>
                    </a:lnTo>
                    <a:lnTo>
                      <a:pt x="24" y="458"/>
                    </a:lnTo>
                    <a:lnTo>
                      <a:pt x="14" y="447"/>
                    </a:lnTo>
                    <a:lnTo>
                      <a:pt x="12" y="434"/>
                    </a:lnTo>
                    <a:lnTo>
                      <a:pt x="15" y="417"/>
                    </a:lnTo>
                    <a:lnTo>
                      <a:pt x="12" y="399"/>
                    </a:lnTo>
                    <a:lnTo>
                      <a:pt x="6" y="383"/>
                    </a:lnTo>
                    <a:lnTo>
                      <a:pt x="3" y="371"/>
                    </a:lnTo>
                    <a:lnTo>
                      <a:pt x="6" y="353"/>
                    </a:lnTo>
                    <a:lnTo>
                      <a:pt x="15" y="335"/>
                    </a:lnTo>
                    <a:lnTo>
                      <a:pt x="14" y="324"/>
                    </a:lnTo>
                    <a:lnTo>
                      <a:pt x="0" y="319"/>
                    </a:lnTo>
                    <a:lnTo>
                      <a:pt x="0" y="299"/>
                    </a:lnTo>
                    <a:lnTo>
                      <a:pt x="0" y="289"/>
                    </a:lnTo>
                    <a:lnTo>
                      <a:pt x="21" y="281"/>
                    </a:lnTo>
                    <a:lnTo>
                      <a:pt x="21" y="266"/>
                    </a:lnTo>
                    <a:lnTo>
                      <a:pt x="35" y="244"/>
                    </a:lnTo>
                    <a:lnTo>
                      <a:pt x="40" y="223"/>
                    </a:lnTo>
                    <a:lnTo>
                      <a:pt x="40" y="206"/>
                    </a:lnTo>
                    <a:lnTo>
                      <a:pt x="42" y="192"/>
                    </a:lnTo>
                    <a:lnTo>
                      <a:pt x="48" y="196"/>
                    </a:lnTo>
                    <a:lnTo>
                      <a:pt x="54" y="202"/>
                    </a:lnTo>
                    <a:lnTo>
                      <a:pt x="57" y="206"/>
                    </a:lnTo>
                    <a:lnTo>
                      <a:pt x="68" y="208"/>
                    </a:lnTo>
                    <a:lnTo>
                      <a:pt x="80" y="206"/>
                    </a:lnTo>
                    <a:lnTo>
                      <a:pt x="86" y="211"/>
                    </a:lnTo>
                    <a:lnTo>
                      <a:pt x="94" y="215"/>
                    </a:lnTo>
                    <a:lnTo>
                      <a:pt x="98" y="221"/>
                    </a:lnTo>
                    <a:lnTo>
                      <a:pt x="103" y="221"/>
                    </a:lnTo>
                    <a:lnTo>
                      <a:pt x="111" y="219"/>
                    </a:lnTo>
                    <a:lnTo>
                      <a:pt x="124" y="219"/>
                    </a:lnTo>
                    <a:lnTo>
                      <a:pt x="130" y="213"/>
                    </a:lnTo>
                    <a:lnTo>
                      <a:pt x="139" y="210"/>
                    </a:lnTo>
                    <a:lnTo>
                      <a:pt x="143" y="207"/>
                    </a:lnTo>
                    <a:lnTo>
                      <a:pt x="145" y="195"/>
                    </a:lnTo>
                    <a:lnTo>
                      <a:pt x="149" y="194"/>
                    </a:lnTo>
                    <a:lnTo>
                      <a:pt x="153" y="189"/>
                    </a:lnTo>
                    <a:lnTo>
                      <a:pt x="146" y="184"/>
                    </a:lnTo>
                    <a:lnTo>
                      <a:pt x="146" y="178"/>
                    </a:lnTo>
                    <a:lnTo>
                      <a:pt x="154" y="179"/>
                    </a:lnTo>
                    <a:lnTo>
                      <a:pt x="160" y="176"/>
                    </a:lnTo>
                    <a:lnTo>
                      <a:pt x="178" y="173"/>
                    </a:lnTo>
                    <a:lnTo>
                      <a:pt x="186" y="168"/>
                    </a:lnTo>
                    <a:lnTo>
                      <a:pt x="194" y="164"/>
                    </a:lnTo>
                    <a:lnTo>
                      <a:pt x="200" y="158"/>
                    </a:lnTo>
                    <a:lnTo>
                      <a:pt x="208" y="157"/>
                    </a:lnTo>
                    <a:lnTo>
                      <a:pt x="223" y="147"/>
                    </a:lnTo>
                    <a:lnTo>
                      <a:pt x="224" y="142"/>
                    </a:lnTo>
                    <a:lnTo>
                      <a:pt x="224" y="135"/>
                    </a:lnTo>
                    <a:lnTo>
                      <a:pt x="226" y="122"/>
                    </a:lnTo>
                    <a:lnTo>
                      <a:pt x="229" y="119"/>
                    </a:lnTo>
                    <a:lnTo>
                      <a:pt x="235" y="102"/>
                    </a:lnTo>
                    <a:lnTo>
                      <a:pt x="235" y="95"/>
                    </a:lnTo>
                    <a:lnTo>
                      <a:pt x="236" y="93"/>
                    </a:lnTo>
                    <a:lnTo>
                      <a:pt x="240" y="89"/>
                    </a:lnTo>
                    <a:lnTo>
                      <a:pt x="245" y="83"/>
                    </a:lnTo>
                    <a:lnTo>
                      <a:pt x="253" y="82"/>
                    </a:lnTo>
                    <a:lnTo>
                      <a:pt x="259" y="83"/>
                    </a:lnTo>
                    <a:lnTo>
                      <a:pt x="274" y="83"/>
                    </a:lnTo>
                    <a:lnTo>
                      <a:pt x="277" y="82"/>
                    </a:lnTo>
                    <a:lnTo>
                      <a:pt x="279" y="77"/>
                    </a:lnTo>
                    <a:lnTo>
                      <a:pt x="280" y="68"/>
                    </a:lnTo>
                    <a:lnTo>
                      <a:pt x="283" y="65"/>
                    </a:lnTo>
                    <a:lnTo>
                      <a:pt x="288" y="65"/>
                    </a:lnTo>
                    <a:lnTo>
                      <a:pt x="293" y="65"/>
                    </a:lnTo>
                    <a:lnTo>
                      <a:pt x="306" y="73"/>
                    </a:lnTo>
                    <a:lnTo>
                      <a:pt x="316" y="77"/>
                    </a:lnTo>
                    <a:lnTo>
                      <a:pt x="331" y="77"/>
                    </a:lnTo>
                    <a:lnTo>
                      <a:pt x="360" y="76"/>
                    </a:lnTo>
                    <a:lnTo>
                      <a:pt x="366" y="78"/>
                    </a:lnTo>
                    <a:lnTo>
                      <a:pt x="374" y="83"/>
                    </a:lnTo>
                    <a:lnTo>
                      <a:pt x="383" y="81"/>
                    </a:lnTo>
                    <a:lnTo>
                      <a:pt x="396" y="82"/>
                    </a:lnTo>
                    <a:lnTo>
                      <a:pt x="401" y="87"/>
                    </a:lnTo>
                    <a:lnTo>
                      <a:pt x="414" y="102"/>
                    </a:lnTo>
                    <a:lnTo>
                      <a:pt x="422" y="99"/>
                    </a:lnTo>
                    <a:lnTo>
                      <a:pt x="429" y="99"/>
                    </a:lnTo>
                    <a:lnTo>
                      <a:pt x="430" y="94"/>
                    </a:lnTo>
                    <a:lnTo>
                      <a:pt x="444" y="87"/>
                    </a:lnTo>
                    <a:lnTo>
                      <a:pt x="449" y="86"/>
                    </a:lnTo>
                    <a:lnTo>
                      <a:pt x="453" y="87"/>
                    </a:lnTo>
                    <a:lnTo>
                      <a:pt x="456" y="83"/>
                    </a:lnTo>
                    <a:lnTo>
                      <a:pt x="462" y="81"/>
                    </a:lnTo>
                    <a:lnTo>
                      <a:pt x="466" y="82"/>
                    </a:lnTo>
                    <a:lnTo>
                      <a:pt x="471" y="87"/>
                    </a:lnTo>
                    <a:lnTo>
                      <a:pt x="484" y="92"/>
                    </a:lnTo>
                    <a:lnTo>
                      <a:pt x="488" y="89"/>
                    </a:lnTo>
                    <a:lnTo>
                      <a:pt x="489" y="87"/>
                    </a:lnTo>
                    <a:lnTo>
                      <a:pt x="489" y="82"/>
                    </a:lnTo>
                    <a:lnTo>
                      <a:pt x="487" y="78"/>
                    </a:lnTo>
                    <a:lnTo>
                      <a:pt x="485" y="71"/>
                    </a:lnTo>
                    <a:lnTo>
                      <a:pt x="495" y="59"/>
                    </a:lnTo>
                    <a:lnTo>
                      <a:pt x="500" y="59"/>
                    </a:lnTo>
                    <a:lnTo>
                      <a:pt x="506" y="61"/>
                    </a:lnTo>
                    <a:lnTo>
                      <a:pt x="514" y="59"/>
                    </a:lnTo>
                    <a:lnTo>
                      <a:pt x="522" y="65"/>
                    </a:lnTo>
                    <a:lnTo>
                      <a:pt x="526" y="65"/>
                    </a:lnTo>
                    <a:lnTo>
                      <a:pt x="528" y="63"/>
                    </a:lnTo>
                    <a:lnTo>
                      <a:pt x="536" y="56"/>
                    </a:lnTo>
                    <a:lnTo>
                      <a:pt x="537" y="51"/>
                    </a:lnTo>
                    <a:lnTo>
                      <a:pt x="532" y="45"/>
                    </a:lnTo>
                    <a:lnTo>
                      <a:pt x="532" y="40"/>
                    </a:lnTo>
                    <a:lnTo>
                      <a:pt x="542" y="27"/>
                    </a:lnTo>
                    <a:lnTo>
                      <a:pt x="553" y="11"/>
                    </a:lnTo>
                    <a:lnTo>
                      <a:pt x="555" y="9"/>
                    </a:lnTo>
                    <a:lnTo>
                      <a:pt x="559" y="3"/>
                    </a:lnTo>
                    <a:lnTo>
                      <a:pt x="560" y="2"/>
                    </a:lnTo>
                    <a:lnTo>
                      <a:pt x="567" y="3"/>
                    </a:lnTo>
                    <a:lnTo>
                      <a:pt x="571" y="0"/>
                    </a:lnTo>
                    <a:lnTo>
                      <a:pt x="581" y="2"/>
                    </a:lnTo>
                    <a:lnTo>
                      <a:pt x="594" y="14"/>
                    </a:lnTo>
                    <a:lnTo>
                      <a:pt x="594" y="20"/>
                    </a:lnTo>
                    <a:lnTo>
                      <a:pt x="590" y="28"/>
                    </a:lnTo>
                    <a:lnTo>
                      <a:pt x="590" y="33"/>
                    </a:lnTo>
                    <a:lnTo>
                      <a:pt x="591" y="35"/>
                    </a:lnTo>
                    <a:lnTo>
                      <a:pt x="596" y="38"/>
                    </a:lnTo>
                    <a:lnTo>
                      <a:pt x="602" y="36"/>
                    </a:lnTo>
                    <a:lnTo>
                      <a:pt x="606" y="38"/>
                    </a:lnTo>
                    <a:lnTo>
                      <a:pt x="606" y="40"/>
                    </a:lnTo>
                    <a:lnTo>
                      <a:pt x="607" y="44"/>
                    </a:lnTo>
                    <a:lnTo>
                      <a:pt x="605" y="46"/>
                    </a:lnTo>
                    <a:lnTo>
                      <a:pt x="603" y="51"/>
                    </a:lnTo>
                    <a:lnTo>
                      <a:pt x="605" y="62"/>
                    </a:lnTo>
                    <a:lnTo>
                      <a:pt x="603" y="67"/>
                    </a:lnTo>
                    <a:lnTo>
                      <a:pt x="601" y="72"/>
                    </a:lnTo>
                    <a:lnTo>
                      <a:pt x="601" y="82"/>
                    </a:lnTo>
                    <a:lnTo>
                      <a:pt x="598" y="92"/>
                    </a:lnTo>
                    <a:lnTo>
                      <a:pt x="601" y="100"/>
                    </a:lnTo>
                    <a:lnTo>
                      <a:pt x="607" y="111"/>
                    </a:lnTo>
                    <a:lnTo>
                      <a:pt x="612" y="122"/>
                    </a:lnTo>
                    <a:lnTo>
                      <a:pt x="613" y="124"/>
                    </a:lnTo>
                    <a:lnTo>
                      <a:pt x="618" y="125"/>
                    </a:lnTo>
                    <a:lnTo>
                      <a:pt x="623" y="122"/>
                    </a:lnTo>
                    <a:lnTo>
                      <a:pt x="635" y="115"/>
                    </a:lnTo>
                    <a:lnTo>
                      <a:pt x="648" y="105"/>
                    </a:lnTo>
                    <a:lnTo>
                      <a:pt x="670" y="99"/>
                    </a:lnTo>
                    <a:lnTo>
                      <a:pt x="671" y="98"/>
                    </a:lnTo>
                    <a:lnTo>
                      <a:pt x="676" y="92"/>
                    </a:lnTo>
                    <a:lnTo>
                      <a:pt x="683" y="87"/>
                    </a:lnTo>
                    <a:lnTo>
                      <a:pt x="684" y="84"/>
                    </a:lnTo>
                    <a:lnTo>
                      <a:pt x="689" y="83"/>
                    </a:lnTo>
                    <a:lnTo>
                      <a:pt x="699" y="77"/>
                    </a:lnTo>
                    <a:lnTo>
                      <a:pt x="704" y="75"/>
                    </a:lnTo>
                    <a:lnTo>
                      <a:pt x="711" y="70"/>
                    </a:lnTo>
                    <a:lnTo>
                      <a:pt x="716" y="70"/>
                    </a:lnTo>
                    <a:lnTo>
                      <a:pt x="720" y="72"/>
                    </a:lnTo>
                    <a:lnTo>
                      <a:pt x="723" y="73"/>
                    </a:lnTo>
                    <a:lnTo>
                      <a:pt x="727" y="73"/>
                    </a:lnTo>
                    <a:lnTo>
                      <a:pt x="729" y="83"/>
                    </a:lnTo>
                    <a:lnTo>
                      <a:pt x="731" y="87"/>
                    </a:lnTo>
                    <a:lnTo>
                      <a:pt x="734" y="86"/>
                    </a:lnTo>
                    <a:lnTo>
                      <a:pt x="741" y="79"/>
                    </a:lnTo>
                    <a:lnTo>
                      <a:pt x="741" y="81"/>
                    </a:lnTo>
                    <a:lnTo>
                      <a:pt x="743" y="81"/>
                    </a:lnTo>
                    <a:lnTo>
                      <a:pt x="756" y="76"/>
                    </a:lnTo>
                    <a:lnTo>
                      <a:pt x="767" y="75"/>
                    </a:lnTo>
                    <a:lnTo>
                      <a:pt x="773" y="75"/>
                    </a:lnTo>
                    <a:lnTo>
                      <a:pt x="778" y="77"/>
                    </a:lnTo>
                    <a:lnTo>
                      <a:pt x="785" y="77"/>
                    </a:lnTo>
                    <a:lnTo>
                      <a:pt x="788" y="81"/>
                    </a:lnTo>
                    <a:lnTo>
                      <a:pt x="788" y="83"/>
                    </a:lnTo>
                    <a:lnTo>
                      <a:pt x="783" y="84"/>
                    </a:lnTo>
                    <a:lnTo>
                      <a:pt x="785" y="84"/>
                    </a:lnTo>
                    <a:lnTo>
                      <a:pt x="783" y="84"/>
                    </a:lnTo>
                    <a:lnTo>
                      <a:pt x="778" y="83"/>
                    </a:lnTo>
                    <a:lnTo>
                      <a:pt x="774" y="83"/>
                    </a:lnTo>
                    <a:lnTo>
                      <a:pt x="766" y="92"/>
                    </a:lnTo>
                    <a:lnTo>
                      <a:pt x="768" y="94"/>
                    </a:lnTo>
                    <a:lnTo>
                      <a:pt x="774" y="97"/>
                    </a:lnTo>
                    <a:lnTo>
                      <a:pt x="775" y="102"/>
                    </a:lnTo>
                    <a:lnTo>
                      <a:pt x="775" y="106"/>
                    </a:lnTo>
                    <a:lnTo>
                      <a:pt x="764" y="104"/>
                    </a:lnTo>
                    <a:lnTo>
                      <a:pt x="759" y="108"/>
                    </a:lnTo>
                    <a:lnTo>
                      <a:pt x="757" y="108"/>
                    </a:lnTo>
                    <a:lnTo>
                      <a:pt x="751" y="113"/>
                    </a:lnTo>
                    <a:lnTo>
                      <a:pt x="746" y="113"/>
                    </a:lnTo>
                    <a:lnTo>
                      <a:pt x="732" y="108"/>
                    </a:lnTo>
                    <a:lnTo>
                      <a:pt x="725" y="109"/>
                    </a:lnTo>
                    <a:lnTo>
                      <a:pt x="721" y="108"/>
                    </a:lnTo>
                    <a:lnTo>
                      <a:pt x="686" y="110"/>
                    </a:lnTo>
                    <a:lnTo>
                      <a:pt x="682" y="110"/>
                    </a:lnTo>
                    <a:lnTo>
                      <a:pt x="672" y="114"/>
                    </a:lnTo>
                    <a:lnTo>
                      <a:pt x="665" y="114"/>
                    </a:lnTo>
                    <a:lnTo>
                      <a:pt x="656" y="120"/>
                    </a:lnTo>
                    <a:lnTo>
                      <a:pt x="648" y="121"/>
                    </a:lnTo>
                    <a:lnTo>
                      <a:pt x="643" y="124"/>
                    </a:lnTo>
                    <a:lnTo>
                      <a:pt x="639" y="125"/>
                    </a:lnTo>
                    <a:lnTo>
                      <a:pt x="638" y="129"/>
                    </a:lnTo>
                    <a:lnTo>
                      <a:pt x="635" y="131"/>
                    </a:lnTo>
                    <a:lnTo>
                      <a:pt x="625" y="134"/>
                    </a:lnTo>
                    <a:lnTo>
                      <a:pt x="624" y="136"/>
                    </a:lnTo>
                    <a:lnTo>
                      <a:pt x="625" y="140"/>
                    </a:lnTo>
                    <a:lnTo>
                      <a:pt x="622" y="141"/>
                    </a:lnTo>
                    <a:lnTo>
                      <a:pt x="617" y="138"/>
                    </a:lnTo>
                    <a:lnTo>
                      <a:pt x="612" y="138"/>
                    </a:lnTo>
                    <a:lnTo>
                      <a:pt x="611" y="140"/>
                    </a:lnTo>
                    <a:lnTo>
                      <a:pt x="610" y="145"/>
                    </a:lnTo>
                    <a:lnTo>
                      <a:pt x="594" y="158"/>
                    </a:lnTo>
                    <a:lnTo>
                      <a:pt x="590" y="162"/>
                    </a:lnTo>
                    <a:lnTo>
                      <a:pt x="589" y="168"/>
                    </a:lnTo>
                    <a:lnTo>
                      <a:pt x="590" y="170"/>
                    </a:lnTo>
                    <a:lnTo>
                      <a:pt x="598" y="175"/>
                    </a:lnTo>
                    <a:lnTo>
                      <a:pt x="605" y="183"/>
                    </a:lnTo>
                    <a:lnTo>
                      <a:pt x="608" y="196"/>
                    </a:lnTo>
                    <a:lnTo>
                      <a:pt x="612" y="206"/>
                    </a:lnTo>
                    <a:lnTo>
                      <a:pt x="612" y="207"/>
                    </a:lnTo>
                    <a:lnTo>
                      <a:pt x="608" y="216"/>
                    </a:lnTo>
                    <a:lnTo>
                      <a:pt x="608" y="218"/>
                    </a:lnTo>
                    <a:lnTo>
                      <a:pt x="611" y="222"/>
                    </a:lnTo>
                    <a:lnTo>
                      <a:pt x="610" y="228"/>
                    </a:lnTo>
                    <a:lnTo>
                      <a:pt x="606" y="235"/>
                    </a:lnTo>
                    <a:lnTo>
                      <a:pt x="601" y="243"/>
                    </a:lnTo>
                    <a:lnTo>
                      <a:pt x="592" y="249"/>
                    </a:lnTo>
                    <a:lnTo>
                      <a:pt x="585" y="258"/>
                    </a:lnTo>
                    <a:lnTo>
                      <a:pt x="581" y="265"/>
                    </a:lnTo>
                    <a:lnTo>
                      <a:pt x="578" y="269"/>
                    </a:lnTo>
                    <a:lnTo>
                      <a:pt x="578" y="275"/>
                    </a:lnTo>
                    <a:lnTo>
                      <a:pt x="582" y="277"/>
                    </a:lnTo>
                    <a:lnTo>
                      <a:pt x="586" y="280"/>
                    </a:lnTo>
                    <a:lnTo>
                      <a:pt x="582" y="283"/>
                    </a:lnTo>
                    <a:lnTo>
                      <a:pt x="582" y="291"/>
                    </a:lnTo>
                    <a:lnTo>
                      <a:pt x="575" y="301"/>
                    </a:lnTo>
                    <a:lnTo>
                      <a:pt x="569" y="304"/>
                    </a:lnTo>
                    <a:lnTo>
                      <a:pt x="558" y="307"/>
                    </a:lnTo>
                    <a:lnTo>
                      <a:pt x="547" y="305"/>
                    </a:lnTo>
                    <a:lnTo>
                      <a:pt x="528" y="301"/>
                    </a:lnTo>
                    <a:lnTo>
                      <a:pt x="524" y="299"/>
                    </a:lnTo>
                    <a:lnTo>
                      <a:pt x="520" y="302"/>
                    </a:lnTo>
                    <a:lnTo>
                      <a:pt x="517" y="307"/>
                    </a:lnTo>
                    <a:lnTo>
                      <a:pt x="520" y="310"/>
                    </a:lnTo>
                    <a:lnTo>
                      <a:pt x="525" y="320"/>
                    </a:lnTo>
                    <a:lnTo>
                      <a:pt x="530" y="320"/>
                    </a:lnTo>
                    <a:lnTo>
                      <a:pt x="535" y="336"/>
                    </a:lnTo>
                    <a:lnTo>
                      <a:pt x="539" y="341"/>
                    </a:lnTo>
                    <a:lnTo>
                      <a:pt x="539" y="345"/>
                    </a:lnTo>
                    <a:lnTo>
                      <a:pt x="533" y="351"/>
                    </a:lnTo>
                    <a:lnTo>
                      <a:pt x="527" y="353"/>
                    </a:lnTo>
                    <a:lnTo>
                      <a:pt x="517" y="361"/>
                    </a:lnTo>
                    <a:lnTo>
                      <a:pt x="509" y="360"/>
                    </a:lnTo>
                    <a:lnTo>
                      <a:pt x="498" y="363"/>
                    </a:lnTo>
                    <a:lnTo>
                      <a:pt x="496" y="377"/>
                    </a:lnTo>
                    <a:lnTo>
                      <a:pt x="490" y="379"/>
                    </a:lnTo>
                    <a:lnTo>
                      <a:pt x="489" y="384"/>
                    </a:lnTo>
                    <a:lnTo>
                      <a:pt x="490" y="390"/>
                    </a:lnTo>
                    <a:lnTo>
                      <a:pt x="489" y="394"/>
                    </a:lnTo>
                    <a:lnTo>
                      <a:pt x="487" y="394"/>
                    </a:lnTo>
                    <a:lnTo>
                      <a:pt x="483" y="399"/>
                    </a:lnTo>
                    <a:lnTo>
                      <a:pt x="481" y="404"/>
                    </a:lnTo>
                    <a:lnTo>
                      <a:pt x="479" y="407"/>
                    </a:lnTo>
                    <a:lnTo>
                      <a:pt x="481" y="425"/>
                    </a:lnTo>
                    <a:lnTo>
                      <a:pt x="483" y="437"/>
                    </a:lnTo>
                    <a:lnTo>
                      <a:pt x="483" y="439"/>
                    </a:lnTo>
                    <a:lnTo>
                      <a:pt x="463" y="460"/>
                    </a:lnTo>
                    <a:lnTo>
                      <a:pt x="460" y="460"/>
                    </a:lnTo>
                    <a:lnTo>
                      <a:pt x="455" y="458"/>
                    </a:lnTo>
                    <a:lnTo>
                      <a:pt x="452" y="454"/>
                    </a:lnTo>
                    <a:lnTo>
                      <a:pt x="451" y="450"/>
                    </a:lnTo>
                    <a:lnTo>
                      <a:pt x="444" y="445"/>
                    </a:lnTo>
                    <a:lnTo>
                      <a:pt x="440" y="445"/>
                    </a:lnTo>
                    <a:lnTo>
                      <a:pt x="438" y="449"/>
                    </a:lnTo>
                    <a:lnTo>
                      <a:pt x="441" y="450"/>
                    </a:lnTo>
                    <a:lnTo>
                      <a:pt x="441" y="453"/>
                    </a:lnTo>
                    <a:lnTo>
                      <a:pt x="425" y="448"/>
                    </a:lnTo>
                    <a:lnTo>
                      <a:pt x="419" y="448"/>
                    </a:lnTo>
                    <a:lnTo>
                      <a:pt x="414" y="450"/>
                    </a:lnTo>
                    <a:lnTo>
                      <a:pt x="412" y="455"/>
                    </a:lnTo>
                    <a:lnTo>
                      <a:pt x="395" y="464"/>
                    </a:lnTo>
                    <a:lnTo>
                      <a:pt x="391" y="468"/>
                    </a:lnTo>
                    <a:lnTo>
                      <a:pt x="392" y="470"/>
                    </a:lnTo>
                    <a:lnTo>
                      <a:pt x="399" y="473"/>
                    </a:lnTo>
                    <a:lnTo>
                      <a:pt x="399" y="475"/>
                    </a:lnTo>
                    <a:lnTo>
                      <a:pt x="397" y="477"/>
                    </a:lnTo>
                    <a:lnTo>
                      <a:pt x="390" y="479"/>
                    </a:lnTo>
                    <a:lnTo>
                      <a:pt x="377" y="481"/>
                    </a:lnTo>
                    <a:lnTo>
                      <a:pt x="368" y="484"/>
                    </a:lnTo>
                    <a:lnTo>
                      <a:pt x="356" y="482"/>
                    </a:lnTo>
                    <a:lnTo>
                      <a:pt x="356" y="479"/>
                    </a:lnTo>
                    <a:lnTo>
                      <a:pt x="352" y="476"/>
                    </a:lnTo>
                    <a:lnTo>
                      <a:pt x="345" y="480"/>
                    </a:lnTo>
                    <a:lnTo>
                      <a:pt x="339" y="491"/>
                    </a:lnTo>
                    <a:lnTo>
                      <a:pt x="327" y="500"/>
                    </a:lnTo>
                    <a:lnTo>
                      <a:pt x="325" y="506"/>
                    </a:lnTo>
                    <a:lnTo>
                      <a:pt x="321" y="520"/>
                    </a:lnTo>
                    <a:lnTo>
                      <a:pt x="322" y="533"/>
                    </a:lnTo>
                    <a:lnTo>
                      <a:pt x="318" y="552"/>
                    </a:lnTo>
                    <a:lnTo>
                      <a:pt x="318" y="556"/>
                    </a:lnTo>
                    <a:lnTo>
                      <a:pt x="322" y="560"/>
                    </a:lnTo>
                    <a:lnTo>
                      <a:pt x="321" y="566"/>
                    </a:lnTo>
                    <a:lnTo>
                      <a:pt x="313" y="572"/>
                    </a:lnTo>
                    <a:lnTo>
                      <a:pt x="288" y="577"/>
                    </a:lnTo>
                    <a:lnTo>
                      <a:pt x="268" y="584"/>
                    </a:lnTo>
                    <a:lnTo>
                      <a:pt x="252" y="588"/>
                    </a:lnTo>
                    <a:lnTo>
                      <a:pt x="226" y="587"/>
                    </a:lnTo>
                    <a:lnTo>
                      <a:pt x="213" y="587"/>
                    </a:lnTo>
                    <a:lnTo>
                      <a:pt x="207" y="589"/>
                    </a:lnTo>
                    <a:lnTo>
                      <a:pt x="203" y="592"/>
                    </a:lnTo>
                    <a:lnTo>
                      <a:pt x="200" y="597"/>
                    </a:lnTo>
                    <a:lnTo>
                      <a:pt x="197" y="599"/>
                    </a:lnTo>
                    <a:lnTo>
                      <a:pt x="181" y="592"/>
                    </a:lnTo>
                    <a:lnTo>
                      <a:pt x="164" y="592"/>
                    </a:lnTo>
                    <a:lnTo>
                      <a:pt x="149" y="594"/>
                    </a:lnTo>
                    <a:lnTo>
                      <a:pt x="138" y="593"/>
                    </a:lnTo>
                    <a:lnTo>
                      <a:pt x="129" y="594"/>
                    </a:lnTo>
                    <a:lnTo>
                      <a:pt x="119" y="594"/>
                    </a:lnTo>
                    <a:lnTo>
                      <a:pt x="116" y="595"/>
                    </a:lnTo>
                    <a:lnTo>
                      <a:pt x="112" y="598"/>
                    </a:lnTo>
                    <a:lnTo>
                      <a:pt x="108" y="599"/>
                    </a:lnTo>
                    <a:lnTo>
                      <a:pt x="101" y="598"/>
                    </a:lnTo>
                    <a:lnTo>
                      <a:pt x="83" y="588"/>
                    </a:lnTo>
                    <a:lnTo>
                      <a:pt x="24" y="57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ïṣļïdè">
                <a:extLst>
                  <a:ext uri="{FF2B5EF4-FFF2-40B4-BE49-F238E27FC236}">
                    <a16:creationId xmlns:a16="http://schemas.microsoft.com/office/drawing/2014/main" id="{830EA909-06CD-46C3-8263-140AA5E2338F}"/>
                  </a:ext>
                </a:extLst>
              </p:cNvPr>
              <p:cNvSpPr/>
              <p:nvPr/>
            </p:nvSpPr>
            <p:spPr bwMode="gray">
              <a:xfrm>
                <a:off x="7558929" y="4353495"/>
                <a:ext cx="189227" cy="2200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5" y="3"/>
                  </a:cxn>
                  <a:cxn ang="0">
                    <a:pos x="62" y="19"/>
                  </a:cxn>
                  <a:cxn ang="0">
                    <a:pos x="100" y="19"/>
                  </a:cxn>
                  <a:cxn ang="0">
                    <a:pos x="130" y="26"/>
                  </a:cxn>
                  <a:cxn ang="0">
                    <a:pos x="151" y="51"/>
                  </a:cxn>
                  <a:cxn ang="0">
                    <a:pos x="168" y="72"/>
                  </a:cxn>
                  <a:cxn ang="0">
                    <a:pos x="196" y="102"/>
                  </a:cxn>
                  <a:cxn ang="0">
                    <a:pos x="251" y="136"/>
                  </a:cxn>
                  <a:cxn ang="0">
                    <a:pos x="277" y="159"/>
                  </a:cxn>
                  <a:cxn ang="0">
                    <a:pos x="302" y="190"/>
                  </a:cxn>
                  <a:cxn ang="0">
                    <a:pos x="311" y="184"/>
                  </a:cxn>
                  <a:cxn ang="0">
                    <a:pos x="338" y="211"/>
                  </a:cxn>
                  <a:cxn ang="0">
                    <a:pos x="355" y="217"/>
                  </a:cxn>
                  <a:cxn ang="0">
                    <a:pos x="382" y="242"/>
                  </a:cxn>
                  <a:cxn ang="0">
                    <a:pos x="391" y="236"/>
                  </a:cxn>
                  <a:cxn ang="0">
                    <a:pos x="423" y="247"/>
                  </a:cxn>
                  <a:cxn ang="0">
                    <a:pos x="431" y="259"/>
                  </a:cxn>
                  <a:cxn ang="0">
                    <a:pos x="425" y="270"/>
                  </a:cxn>
                  <a:cxn ang="0">
                    <a:pos x="417" y="290"/>
                  </a:cxn>
                  <a:cxn ang="0">
                    <a:pos x="430" y="287"/>
                  </a:cxn>
                  <a:cxn ang="0">
                    <a:pos x="453" y="281"/>
                  </a:cxn>
                  <a:cxn ang="0">
                    <a:pos x="467" y="303"/>
                  </a:cxn>
                  <a:cxn ang="0">
                    <a:pos x="463" y="320"/>
                  </a:cxn>
                  <a:cxn ang="0">
                    <a:pos x="450" y="344"/>
                  </a:cxn>
                  <a:cxn ang="0">
                    <a:pos x="474" y="361"/>
                  </a:cxn>
                  <a:cxn ang="0">
                    <a:pos x="490" y="363"/>
                  </a:cxn>
                  <a:cxn ang="0">
                    <a:pos x="509" y="384"/>
                  </a:cxn>
                  <a:cxn ang="0">
                    <a:pos x="510" y="409"/>
                  </a:cxn>
                  <a:cxn ang="0">
                    <a:pos x="532" y="420"/>
                  </a:cxn>
                  <a:cxn ang="0">
                    <a:pos x="542" y="435"/>
                  </a:cxn>
                  <a:cxn ang="0">
                    <a:pos x="570" y="440"/>
                  </a:cxn>
                  <a:cxn ang="0">
                    <a:pos x="584" y="462"/>
                  </a:cxn>
                  <a:cxn ang="0">
                    <a:pos x="591" y="487"/>
                  </a:cxn>
                  <a:cxn ang="0">
                    <a:pos x="587" y="512"/>
                  </a:cxn>
                  <a:cxn ang="0">
                    <a:pos x="582" y="548"/>
                  </a:cxn>
                  <a:cxn ang="0">
                    <a:pos x="581" y="613"/>
                  </a:cxn>
                  <a:cxn ang="0">
                    <a:pos x="563" y="613"/>
                  </a:cxn>
                  <a:cxn ang="0">
                    <a:pos x="549" y="619"/>
                  </a:cxn>
                  <a:cxn ang="0">
                    <a:pos x="516" y="608"/>
                  </a:cxn>
                  <a:cxn ang="0">
                    <a:pos x="508" y="618"/>
                  </a:cxn>
                  <a:cxn ang="0">
                    <a:pos x="478" y="586"/>
                  </a:cxn>
                  <a:cxn ang="0">
                    <a:pos x="455" y="571"/>
                  </a:cxn>
                  <a:cxn ang="0">
                    <a:pos x="409" y="535"/>
                  </a:cxn>
                  <a:cxn ang="0">
                    <a:pos x="388" y="508"/>
                  </a:cxn>
                  <a:cxn ang="0">
                    <a:pos x="363" y="484"/>
                  </a:cxn>
                  <a:cxn ang="0">
                    <a:pos x="312" y="426"/>
                  </a:cxn>
                  <a:cxn ang="0">
                    <a:pos x="286" y="355"/>
                  </a:cxn>
                  <a:cxn ang="0">
                    <a:pos x="264" y="328"/>
                  </a:cxn>
                  <a:cxn ang="0">
                    <a:pos x="232" y="293"/>
                  </a:cxn>
                  <a:cxn ang="0">
                    <a:pos x="221" y="291"/>
                  </a:cxn>
                  <a:cxn ang="0">
                    <a:pos x="205" y="237"/>
                  </a:cxn>
                  <a:cxn ang="0">
                    <a:pos x="191" y="205"/>
                  </a:cxn>
                  <a:cxn ang="0">
                    <a:pos x="151" y="182"/>
                  </a:cxn>
                  <a:cxn ang="0">
                    <a:pos x="123" y="146"/>
                  </a:cxn>
                  <a:cxn ang="0">
                    <a:pos x="105" y="118"/>
                  </a:cxn>
                  <a:cxn ang="0">
                    <a:pos x="76" y="103"/>
                  </a:cxn>
                  <a:cxn ang="0">
                    <a:pos x="51" y="77"/>
                  </a:cxn>
                  <a:cxn ang="0">
                    <a:pos x="12" y="39"/>
                  </a:cxn>
                  <a:cxn ang="0">
                    <a:pos x="0" y="1"/>
                  </a:cxn>
                </a:cxnLst>
                <a:rect l="0" t="0" r="r" b="b"/>
                <a:pathLst>
                  <a:path w="594" h="626">
                    <a:moveTo>
                      <a:pt x="0" y="1"/>
                    </a:moveTo>
                    <a:lnTo>
                      <a:pt x="6" y="1"/>
                    </a:lnTo>
                    <a:lnTo>
                      <a:pt x="10" y="0"/>
                    </a:lnTo>
                    <a:lnTo>
                      <a:pt x="22" y="0"/>
                    </a:lnTo>
                    <a:lnTo>
                      <a:pt x="28" y="1"/>
                    </a:lnTo>
                    <a:lnTo>
                      <a:pt x="35" y="3"/>
                    </a:lnTo>
                    <a:lnTo>
                      <a:pt x="42" y="16"/>
                    </a:lnTo>
                    <a:lnTo>
                      <a:pt x="55" y="17"/>
                    </a:lnTo>
                    <a:lnTo>
                      <a:pt x="62" y="19"/>
                    </a:lnTo>
                    <a:lnTo>
                      <a:pt x="74" y="21"/>
                    </a:lnTo>
                    <a:lnTo>
                      <a:pt x="91" y="18"/>
                    </a:lnTo>
                    <a:lnTo>
                      <a:pt x="100" y="19"/>
                    </a:lnTo>
                    <a:lnTo>
                      <a:pt x="110" y="24"/>
                    </a:lnTo>
                    <a:lnTo>
                      <a:pt x="122" y="23"/>
                    </a:lnTo>
                    <a:lnTo>
                      <a:pt x="130" y="26"/>
                    </a:lnTo>
                    <a:lnTo>
                      <a:pt x="146" y="38"/>
                    </a:lnTo>
                    <a:lnTo>
                      <a:pt x="150" y="45"/>
                    </a:lnTo>
                    <a:lnTo>
                      <a:pt x="151" y="51"/>
                    </a:lnTo>
                    <a:lnTo>
                      <a:pt x="155" y="56"/>
                    </a:lnTo>
                    <a:lnTo>
                      <a:pt x="161" y="60"/>
                    </a:lnTo>
                    <a:lnTo>
                      <a:pt x="168" y="72"/>
                    </a:lnTo>
                    <a:lnTo>
                      <a:pt x="171" y="80"/>
                    </a:lnTo>
                    <a:lnTo>
                      <a:pt x="184" y="89"/>
                    </a:lnTo>
                    <a:lnTo>
                      <a:pt x="196" y="102"/>
                    </a:lnTo>
                    <a:lnTo>
                      <a:pt x="230" y="118"/>
                    </a:lnTo>
                    <a:lnTo>
                      <a:pt x="237" y="125"/>
                    </a:lnTo>
                    <a:lnTo>
                      <a:pt x="251" y="136"/>
                    </a:lnTo>
                    <a:lnTo>
                      <a:pt x="259" y="146"/>
                    </a:lnTo>
                    <a:lnTo>
                      <a:pt x="263" y="157"/>
                    </a:lnTo>
                    <a:lnTo>
                      <a:pt x="277" y="159"/>
                    </a:lnTo>
                    <a:lnTo>
                      <a:pt x="282" y="172"/>
                    </a:lnTo>
                    <a:lnTo>
                      <a:pt x="296" y="187"/>
                    </a:lnTo>
                    <a:lnTo>
                      <a:pt x="302" y="190"/>
                    </a:lnTo>
                    <a:lnTo>
                      <a:pt x="307" y="193"/>
                    </a:lnTo>
                    <a:lnTo>
                      <a:pt x="309" y="189"/>
                    </a:lnTo>
                    <a:lnTo>
                      <a:pt x="311" y="184"/>
                    </a:lnTo>
                    <a:lnTo>
                      <a:pt x="320" y="184"/>
                    </a:lnTo>
                    <a:lnTo>
                      <a:pt x="327" y="189"/>
                    </a:lnTo>
                    <a:lnTo>
                      <a:pt x="338" y="211"/>
                    </a:lnTo>
                    <a:lnTo>
                      <a:pt x="345" y="215"/>
                    </a:lnTo>
                    <a:lnTo>
                      <a:pt x="350" y="216"/>
                    </a:lnTo>
                    <a:lnTo>
                      <a:pt x="355" y="217"/>
                    </a:lnTo>
                    <a:lnTo>
                      <a:pt x="371" y="226"/>
                    </a:lnTo>
                    <a:lnTo>
                      <a:pt x="376" y="231"/>
                    </a:lnTo>
                    <a:lnTo>
                      <a:pt x="382" y="242"/>
                    </a:lnTo>
                    <a:lnTo>
                      <a:pt x="386" y="244"/>
                    </a:lnTo>
                    <a:lnTo>
                      <a:pt x="387" y="233"/>
                    </a:lnTo>
                    <a:lnTo>
                      <a:pt x="391" y="236"/>
                    </a:lnTo>
                    <a:lnTo>
                      <a:pt x="396" y="243"/>
                    </a:lnTo>
                    <a:lnTo>
                      <a:pt x="403" y="248"/>
                    </a:lnTo>
                    <a:lnTo>
                      <a:pt x="423" y="247"/>
                    </a:lnTo>
                    <a:lnTo>
                      <a:pt x="430" y="250"/>
                    </a:lnTo>
                    <a:lnTo>
                      <a:pt x="433" y="254"/>
                    </a:lnTo>
                    <a:lnTo>
                      <a:pt x="431" y="259"/>
                    </a:lnTo>
                    <a:lnTo>
                      <a:pt x="428" y="263"/>
                    </a:lnTo>
                    <a:lnTo>
                      <a:pt x="424" y="263"/>
                    </a:lnTo>
                    <a:lnTo>
                      <a:pt x="425" y="270"/>
                    </a:lnTo>
                    <a:lnTo>
                      <a:pt x="429" y="276"/>
                    </a:lnTo>
                    <a:lnTo>
                      <a:pt x="429" y="282"/>
                    </a:lnTo>
                    <a:lnTo>
                      <a:pt x="417" y="290"/>
                    </a:lnTo>
                    <a:lnTo>
                      <a:pt x="415" y="292"/>
                    </a:lnTo>
                    <a:lnTo>
                      <a:pt x="417" y="293"/>
                    </a:lnTo>
                    <a:lnTo>
                      <a:pt x="430" y="287"/>
                    </a:lnTo>
                    <a:lnTo>
                      <a:pt x="438" y="282"/>
                    </a:lnTo>
                    <a:lnTo>
                      <a:pt x="449" y="279"/>
                    </a:lnTo>
                    <a:lnTo>
                      <a:pt x="453" y="281"/>
                    </a:lnTo>
                    <a:lnTo>
                      <a:pt x="462" y="288"/>
                    </a:lnTo>
                    <a:lnTo>
                      <a:pt x="466" y="297"/>
                    </a:lnTo>
                    <a:lnTo>
                      <a:pt x="467" y="303"/>
                    </a:lnTo>
                    <a:lnTo>
                      <a:pt x="453" y="317"/>
                    </a:lnTo>
                    <a:lnTo>
                      <a:pt x="457" y="319"/>
                    </a:lnTo>
                    <a:lnTo>
                      <a:pt x="463" y="320"/>
                    </a:lnTo>
                    <a:lnTo>
                      <a:pt x="461" y="328"/>
                    </a:lnTo>
                    <a:lnTo>
                      <a:pt x="453" y="334"/>
                    </a:lnTo>
                    <a:lnTo>
                      <a:pt x="450" y="344"/>
                    </a:lnTo>
                    <a:lnTo>
                      <a:pt x="455" y="351"/>
                    </a:lnTo>
                    <a:lnTo>
                      <a:pt x="466" y="357"/>
                    </a:lnTo>
                    <a:lnTo>
                      <a:pt x="474" y="361"/>
                    </a:lnTo>
                    <a:lnTo>
                      <a:pt x="482" y="361"/>
                    </a:lnTo>
                    <a:lnTo>
                      <a:pt x="487" y="365"/>
                    </a:lnTo>
                    <a:lnTo>
                      <a:pt x="490" y="363"/>
                    </a:lnTo>
                    <a:lnTo>
                      <a:pt x="501" y="365"/>
                    </a:lnTo>
                    <a:lnTo>
                      <a:pt x="506" y="376"/>
                    </a:lnTo>
                    <a:lnTo>
                      <a:pt x="509" y="384"/>
                    </a:lnTo>
                    <a:lnTo>
                      <a:pt x="510" y="394"/>
                    </a:lnTo>
                    <a:lnTo>
                      <a:pt x="512" y="401"/>
                    </a:lnTo>
                    <a:lnTo>
                      <a:pt x="510" y="409"/>
                    </a:lnTo>
                    <a:lnTo>
                      <a:pt x="516" y="410"/>
                    </a:lnTo>
                    <a:lnTo>
                      <a:pt x="526" y="414"/>
                    </a:lnTo>
                    <a:lnTo>
                      <a:pt x="532" y="420"/>
                    </a:lnTo>
                    <a:lnTo>
                      <a:pt x="526" y="435"/>
                    </a:lnTo>
                    <a:lnTo>
                      <a:pt x="533" y="436"/>
                    </a:lnTo>
                    <a:lnTo>
                      <a:pt x="542" y="435"/>
                    </a:lnTo>
                    <a:lnTo>
                      <a:pt x="552" y="435"/>
                    </a:lnTo>
                    <a:lnTo>
                      <a:pt x="560" y="436"/>
                    </a:lnTo>
                    <a:lnTo>
                      <a:pt x="570" y="440"/>
                    </a:lnTo>
                    <a:lnTo>
                      <a:pt x="573" y="446"/>
                    </a:lnTo>
                    <a:lnTo>
                      <a:pt x="580" y="454"/>
                    </a:lnTo>
                    <a:lnTo>
                      <a:pt x="584" y="462"/>
                    </a:lnTo>
                    <a:lnTo>
                      <a:pt x="591" y="469"/>
                    </a:lnTo>
                    <a:lnTo>
                      <a:pt x="594" y="478"/>
                    </a:lnTo>
                    <a:lnTo>
                      <a:pt x="591" y="487"/>
                    </a:lnTo>
                    <a:lnTo>
                      <a:pt x="585" y="501"/>
                    </a:lnTo>
                    <a:lnTo>
                      <a:pt x="584" y="510"/>
                    </a:lnTo>
                    <a:lnTo>
                      <a:pt x="587" y="512"/>
                    </a:lnTo>
                    <a:lnTo>
                      <a:pt x="589" y="518"/>
                    </a:lnTo>
                    <a:lnTo>
                      <a:pt x="585" y="530"/>
                    </a:lnTo>
                    <a:lnTo>
                      <a:pt x="582" y="548"/>
                    </a:lnTo>
                    <a:lnTo>
                      <a:pt x="584" y="556"/>
                    </a:lnTo>
                    <a:lnTo>
                      <a:pt x="584" y="594"/>
                    </a:lnTo>
                    <a:lnTo>
                      <a:pt x="581" y="613"/>
                    </a:lnTo>
                    <a:lnTo>
                      <a:pt x="579" y="623"/>
                    </a:lnTo>
                    <a:lnTo>
                      <a:pt x="574" y="623"/>
                    </a:lnTo>
                    <a:lnTo>
                      <a:pt x="563" y="613"/>
                    </a:lnTo>
                    <a:lnTo>
                      <a:pt x="554" y="607"/>
                    </a:lnTo>
                    <a:lnTo>
                      <a:pt x="552" y="610"/>
                    </a:lnTo>
                    <a:lnTo>
                      <a:pt x="549" y="619"/>
                    </a:lnTo>
                    <a:lnTo>
                      <a:pt x="543" y="621"/>
                    </a:lnTo>
                    <a:lnTo>
                      <a:pt x="524" y="607"/>
                    </a:lnTo>
                    <a:lnTo>
                      <a:pt x="516" y="608"/>
                    </a:lnTo>
                    <a:lnTo>
                      <a:pt x="524" y="624"/>
                    </a:lnTo>
                    <a:lnTo>
                      <a:pt x="519" y="626"/>
                    </a:lnTo>
                    <a:lnTo>
                      <a:pt x="508" y="618"/>
                    </a:lnTo>
                    <a:lnTo>
                      <a:pt x="500" y="609"/>
                    </a:lnTo>
                    <a:lnTo>
                      <a:pt x="484" y="596"/>
                    </a:lnTo>
                    <a:lnTo>
                      <a:pt x="478" y="586"/>
                    </a:lnTo>
                    <a:lnTo>
                      <a:pt x="471" y="577"/>
                    </a:lnTo>
                    <a:lnTo>
                      <a:pt x="461" y="572"/>
                    </a:lnTo>
                    <a:lnTo>
                      <a:pt x="455" y="571"/>
                    </a:lnTo>
                    <a:lnTo>
                      <a:pt x="436" y="554"/>
                    </a:lnTo>
                    <a:lnTo>
                      <a:pt x="419" y="543"/>
                    </a:lnTo>
                    <a:lnTo>
                      <a:pt x="409" y="535"/>
                    </a:lnTo>
                    <a:lnTo>
                      <a:pt x="399" y="532"/>
                    </a:lnTo>
                    <a:lnTo>
                      <a:pt x="392" y="522"/>
                    </a:lnTo>
                    <a:lnTo>
                      <a:pt x="388" y="508"/>
                    </a:lnTo>
                    <a:lnTo>
                      <a:pt x="383" y="501"/>
                    </a:lnTo>
                    <a:lnTo>
                      <a:pt x="371" y="495"/>
                    </a:lnTo>
                    <a:lnTo>
                      <a:pt x="363" y="484"/>
                    </a:lnTo>
                    <a:lnTo>
                      <a:pt x="339" y="457"/>
                    </a:lnTo>
                    <a:lnTo>
                      <a:pt x="317" y="433"/>
                    </a:lnTo>
                    <a:lnTo>
                      <a:pt x="312" y="426"/>
                    </a:lnTo>
                    <a:lnTo>
                      <a:pt x="311" y="409"/>
                    </a:lnTo>
                    <a:lnTo>
                      <a:pt x="288" y="366"/>
                    </a:lnTo>
                    <a:lnTo>
                      <a:pt x="286" y="355"/>
                    </a:lnTo>
                    <a:lnTo>
                      <a:pt x="278" y="341"/>
                    </a:lnTo>
                    <a:lnTo>
                      <a:pt x="272" y="336"/>
                    </a:lnTo>
                    <a:lnTo>
                      <a:pt x="264" y="328"/>
                    </a:lnTo>
                    <a:lnTo>
                      <a:pt x="258" y="323"/>
                    </a:lnTo>
                    <a:lnTo>
                      <a:pt x="250" y="306"/>
                    </a:lnTo>
                    <a:lnTo>
                      <a:pt x="232" y="293"/>
                    </a:lnTo>
                    <a:lnTo>
                      <a:pt x="225" y="293"/>
                    </a:lnTo>
                    <a:lnTo>
                      <a:pt x="223" y="292"/>
                    </a:lnTo>
                    <a:lnTo>
                      <a:pt x="221" y="291"/>
                    </a:lnTo>
                    <a:lnTo>
                      <a:pt x="216" y="270"/>
                    </a:lnTo>
                    <a:lnTo>
                      <a:pt x="210" y="248"/>
                    </a:lnTo>
                    <a:lnTo>
                      <a:pt x="205" y="237"/>
                    </a:lnTo>
                    <a:lnTo>
                      <a:pt x="198" y="225"/>
                    </a:lnTo>
                    <a:lnTo>
                      <a:pt x="198" y="215"/>
                    </a:lnTo>
                    <a:lnTo>
                      <a:pt x="191" y="205"/>
                    </a:lnTo>
                    <a:lnTo>
                      <a:pt x="181" y="195"/>
                    </a:lnTo>
                    <a:lnTo>
                      <a:pt x="161" y="185"/>
                    </a:lnTo>
                    <a:lnTo>
                      <a:pt x="151" y="182"/>
                    </a:lnTo>
                    <a:lnTo>
                      <a:pt x="139" y="179"/>
                    </a:lnTo>
                    <a:lnTo>
                      <a:pt x="130" y="148"/>
                    </a:lnTo>
                    <a:lnTo>
                      <a:pt x="123" y="146"/>
                    </a:lnTo>
                    <a:lnTo>
                      <a:pt x="121" y="140"/>
                    </a:lnTo>
                    <a:lnTo>
                      <a:pt x="116" y="136"/>
                    </a:lnTo>
                    <a:lnTo>
                      <a:pt x="105" y="118"/>
                    </a:lnTo>
                    <a:lnTo>
                      <a:pt x="94" y="108"/>
                    </a:lnTo>
                    <a:lnTo>
                      <a:pt x="86" y="103"/>
                    </a:lnTo>
                    <a:lnTo>
                      <a:pt x="76" y="103"/>
                    </a:lnTo>
                    <a:lnTo>
                      <a:pt x="65" y="93"/>
                    </a:lnTo>
                    <a:lnTo>
                      <a:pt x="57" y="83"/>
                    </a:lnTo>
                    <a:lnTo>
                      <a:pt x="51" y="77"/>
                    </a:lnTo>
                    <a:lnTo>
                      <a:pt x="41" y="71"/>
                    </a:lnTo>
                    <a:lnTo>
                      <a:pt x="19" y="46"/>
                    </a:lnTo>
                    <a:lnTo>
                      <a:pt x="12" y="39"/>
                    </a:lnTo>
                    <a:lnTo>
                      <a:pt x="4" y="22"/>
                    </a:lnTo>
                    <a:lnTo>
                      <a:pt x="3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$ľîďe">
                <a:extLst>
                  <a:ext uri="{FF2B5EF4-FFF2-40B4-BE49-F238E27FC236}">
                    <a16:creationId xmlns:a16="http://schemas.microsoft.com/office/drawing/2014/main" id="{68C1F1BB-05DF-4D52-AE2E-403A50BE6BF9}"/>
                  </a:ext>
                </a:extLst>
              </p:cNvPr>
              <p:cNvSpPr/>
              <p:nvPr/>
            </p:nvSpPr>
            <p:spPr bwMode="gray">
              <a:xfrm>
                <a:off x="7733844" y="4573507"/>
                <a:ext cx="160605" cy="55876"/>
              </a:xfrm>
              <a:custGeom>
                <a:avLst/>
                <a:gdLst/>
                <a:ahLst/>
                <a:cxnLst>
                  <a:cxn ang="0">
                    <a:pos x="364" y="129"/>
                  </a:cxn>
                  <a:cxn ang="0">
                    <a:pos x="334" y="130"/>
                  </a:cxn>
                  <a:cxn ang="0">
                    <a:pos x="326" y="124"/>
                  </a:cxn>
                  <a:cxn ang="0">
                    <a:pos x="314" y="126"/>
                  </a:cxn>
                  <a:cxn ang="0">
                    <a:pos x="288" y="120"/>
                  </a:cxn>
                  <a:cxn ang="0">
                    <a:pos x="272" y="110"/>
                  </a:cxn>
                  <a:cxn ang="0">
                    <a:pos x="257" y="102"/>
                  </a:cxn>
                  <a:cxn ang="0">
                    <a:pos x="231" y="99"/>
                  </a:cxn>
                  <a:cxn ang="0">
                    <a:pos x="212" y="97"/>
                  </a:cxn>
                  <a:cxn ang="0">
                    <a:pos x="203" y="99"/>
                  </a:cxn>
                  <a:cxn ang="0">
                    <a:pos x="191" y="96"/>
                  </a:cxn>
                  <a:cxn ang="0">
                    <a:pos x="181" y="103"/>
                  </a:cxn>
                  <a:cxn ang="0">
                    <a:pos x="142" y="96"/>
                  </a:cxn>
                  <a:cxn ang="0">
                    <a:pos x="116" y="87"/>
                  </a:cxn>
                  <a:cxn ang="0">
                    <a:pos x="85" y="83"/>
                  </a:cxn>
                  <a:cxn ang="0">
                    <a:pos x="67" y="76"/>
                  </a:cxn>
                  <a:cxn ang="0">
                    <a:pos x="72" y="60"/>
                  </a:cxn>
                  <a:cxn ang="0">
                    <a:pos x="62" y="59"/>
                  </a:cxn>
                  <a:cxn ang="0">
                    <a:pos x="24" y="50"/>
                  </a:cxn>
                  <a:cxn ang="0">
                    <a:pos x="6" y="46"/>
                  </a:cxn>
                  <a:cxn ang="0">
                    <a:pos x="3" y="38"/>
                  </a:cxn>
                  <a:cxn ang="0">
                    <a:pos x="9" y="41"/>
                  </a:cxn>
                  <a:cxn ang="0">
                    <a:pos x="20" y="38"/>
                  </a:cxn>
                  <a:cxn ang="0">
                    <a:pos x="29" y="30"/>
                  </a:cxn>
                  <a:cxn ang="0">
                    <a:pos x="36" y="14"/>
                  </a:cxn>
                  <a:cxn ang="0">
                    <a:pos x="53" y="1"/>
                  </a:cxn>
                  <a:cxn ang="0">
                    <a:pos x="102" y="0"/>
                  </a:cxn>
                  <a:cxn ang="0">
                    <a:pos x="119" y="7"/>
                  </a:cxn>
                  <a:cxn ang="0">
                    <a:pos x="132" y="16"/>
                  </a:cxn>
                  <a:cxn ang="0">
                    <a:pos x="154" y="18"/>
                  </a:cxn>
                  <a:cxn ang="0">
                    <a:pos x="177" y="33"/>
                  </a:cxn>
                  <a:cxn ang="0">
                    <a:pos x="196" y="49"/>
                  </a:cxn>
                  <a:cxn ang="0">
                    <a:pos x="228" y="49"/>
                  </a:cxn>
                  <a:cxn ang="0">
                    <a:pos x="261" y="53"/>
                  </a:cxn>
                  <a:cxn ang="0">
                    <a:pos x="279" y="56"/>
                  </a:cxn>
                  <a:cxn ang="0">
                    <a:pos x="295" y="39"/>
                  </a:cxn>
                  <a:cxn ang="0">
                    <a:pos x="304" y="25"/>
                  </a:cxn>
                  <a:cxn ang="0">
                    <a:pos x="317" y="35"/>
                  </a:cxn>
                  <a:cxn ang="0">
                    <a:pos x="333" y="41"/>
                  </a:cxn>
                  <a:cxn ang="0">
                    <a:pos x="347" y="40"/>
                  </a:cxn>
                  <a:cxn ang="0">
                    <a:pos x="358" y="45"/>
                  </a:cxn>
                  <a:cxn ang="0">
                    <a:pos x="373" y="51"/>
                  </a:cxn>
                  <a:cxn ang="0">
                    <a:pos x="397" y="55"/>
                  </a:cxn>
                  <a:cxn ang="0">
                    <a:pos x="412" y="75"/>
                  </a:cxn>
                  <a:cxn ang="0">
                    <a:pos x="424" y="96"/>
                  </a:cxn>
                  <a:cxn ang="0">
                    <a:pos x="456" y="97"/>
                  </a:cxn>
                  <a:cxn ang="0">
                    <a:pos x="481" y="94"/>
                  </a:cxn>
                  <a:cxn ang="0">
                    <a:pos x="499" y="103"/>
                  </a:cxn>
                  <a:cxn ang="0">
                    <a:pos x="497" y="136"/>
                  </a:cxn>
                  <a:cxn ang="0">
                    <a:pos x="503" y="148"/>
                  </a:cxn>
                  <a:cxn ang="0">
                    <a:pos x="502" y="156"/>
                  </a:cxn>
                  <a:cxn ang="0">
                    <a:pos x="462" y="141"/>
                  </a:cxn>
                  <a:cxn ang="0">
                    <a:pos x="433" y="130"/>
                  </a:cxn>
                  <a:cxn ang="0">
                    <a:pos x="392" y="136"/>
                  </a:cxn>
                  <a:cxn ang="0">
                    <a:pos x="374" y="129"/>
                  </a:cxn>
                </a:cxnLst>
                <a:rect l="0" t="0" r="r" b="b"/>
                <a:pathLst>
                  <a:path w="506" h="158">
                    <a:moveTo>
                      <a:pt x="374" y="129"/>
                    </a:moveTo>
                    <a:lnTo>
                      <a:pt x="364" y="129"/>
                    </a:lnTo>
                    <a:lnTo>
                      <a:pt x="353" y="135"/>
                    </a:lnTo>
                    <a:lnTo>
                      <a:pt x="334" y="130"/>
                    </a:lnTo>
                    <a:lnTo>
                      <a:pt x="330" y="127"/>
                    </a:lnTo>
                    <a:lnTo>
                      <a:pt x="326" y="124"/>
                    </a:lnTo>
                    <a:lnTo>
                      <a:pt x="323" y="126"/>
                    </a:lnTo>
                    <a:lnTo>
                      <a:pt x="314" y="126"/>
                    </a:lnTo>
                    <a:lnTo>
                      <a:pt x="304" y="125"/>
                    </a:lnTo>
                    <a:lnTo>
                      <a:pt x="288" y="120"/>
                    </a:lnTo>
                    <a:lnTo>
                      <a:pt x="279" y="115"/>
                    </a:lnTo>
                    <a:lnTo>
                      <a:pt x="272" y="110"/>
                    </a:lnTo>
                    <a:lnTo>
                      <a:pt x="266" y="105"/>
                    </a:lnTo>
                    <a:lnTo>
                      <a:pt x="257" y="102"/>
                    </a:lnTo>
                    <a:lnTo>
                      <a:pt x="242" y="99"/>
                    </a:lnTo>
                    <a:lnTo>
                      <a:pt x="231" y="99"/>
                    </a:lnTo>
                    <a:lnTo>
                      <a:pt x="217" y="96"/>
                    </a:lnTo>
                    <a:lnTo>
                      <a:pt x="212" y="97"/>
                    </a:lnTo>
                    <a:lnTo>
                      <a:pt x="208" y="99"/>
                    </a:lnTo>
                    <a:lnTo>
                      <a:pt x="203" y="99"/>
                    </a:lnTo>
                    <a:lnTo>
                      <a:pt x="201" y="96"/>
                    </a:lnTo>
                    <a:lnTo>
                      <a:pt x="191" y="96"/>
                    </a:lnTo>
                    <a:lnTo>
                      <a:pt x="186" y="100"/>
                    </a:lnTo>
                    <a:lnTo>
                      <a:pt x="181" y="103"/>
                    </a:lnTo>
                    <a:lnTo>
                      <a:pt x="177" y="103"/>
                    </a:lnTo>
                    <a:lnTo>
                      <a:pt x="142" y="96"/>
                    </a:lnTo>
                    <a:lnTo>
                      <a:pt x="129" y="89"/>
                    </a:lnTo>
                    <a:lnTo>
                      <a:pt x="116" y="87"/>
                    </a:lnTo>
                    <a:lnTo>
                      <a:pt x="95" y="86"/>
                    </a:lnTo>
                    <a:lnTo>
                      <a:pt x="85" y="83"/>
                    </a:lnTo>
                    <a:lnTo>
                      <a:pt x="79" y="80"/>
                    </a:lnTo>
                    <a:lnTo>
                      <a:pt x="67" y="76"/>
                    </a:lnTo>
                    <a:lnTo>
                      <a:pt x="63" y="72"/>
                    </a:lnTo>
                    <a:lnTo>
                      <a:pt x="72" y="60"/>
                    </a:lnTo>
                    <a:lnTo>
                      <a:pt x="70" y="59"/>
                    </a:lnTo>
                    <a:lnTo>
                      <a:pt x="62" y="59"/>
                    </a:lnTo>
                    <a:lnTo>
                      <a:pt x="42" y="50"/>
                    </a:lnTo>
                    <a:lnTo>
                      <a:pt x="24" y="50"/>
                    </a:lnTo>
                    <a:lnTo>
                      <a:pt x="18" y="48"/>
                    </a:lnTo>
                    <a:lnTo>
                      <a:pt x="6" y="46"/>
                    </a:lnTo>
                    <a:lnTo>
                      <a:pt x="0" y="40"/>
                    </a:lnTo>
                    <a:lnTo>
                      <a:pt x="3" y="38"/>
                    </a:lnTo>
                    <a:lnTo>
                      <a:pt x="5" y="39"/>
                    </a:lnTo>
                    <a:lnTo>
                      <a:pt x="9" y="41"/>
                    </a:lnTo>
                    <a:lnTo>
                      <a:pt x="15" y="41"/>
                    </a:lnTo>
                    <a:lnTo>
                      <a:pt x="20" y="38"/>
                    </a:lnTo>
                    <a:lnTo>
                      <a:pt x="24" y="30"/>
                    </a:lnTo>
                    <a:lnTo>
                      <a:pt x="29" y="30"/>
                    </a:lnTo>
                    <a:lnTo>
                      <a:pt x="33" y="23"/>
                    </a:lnTo>
                    <a:lnTo>
                      <a:pt x="36" y="14"/>
                    </a:lnTo>
                    <a:lnTo>
                      <a:pt x="41" y="5"/>
                    </a:lnTo>
                    <a:lnTo>
                      <a:pt x="53" y="1"/>
                    </a:lnTo>
                    <a:lnTo>
                      <a:pt x="89" y="7"/>
                    </a:lnTo>
                    <a:lnTo>
                      <a:pt x="102" y="0"/>
                    </a:lnTo>
                    <a:lnTo>
                      <a:pt x="113" y="0"/>
                    </a:lnTo>
                    <a:lnTo>
                      <a:pt x="119" y="7"/>
                    </a:lnTo>
                    <a:lnTo>
                      <a:pt x="122" y="14"/>
                    </a:lnTo>
                    <a:lnTo>
                      <a:pt x="132" y="16"/>
                    </a:lnTo>
                    <a:lnTo>
                      <a:pt x="140" y="14"/>
                    </a:lnTo>
                    <a:lnTo>
                      <a:pt x="154" y="18"/>
                    </a:lnTo>
                    <a:lnTo>
                      <a:pt x="164" y="19"/>
                    </a:lnTo>
                    <a:lnTo>
                      <a:pt x="177" y="33"/>
                    </a:lnTo>
                    <a:lnTo>
                      <a:pt x="186" y="46"/>
                    </a:lnTo>
                    <a:lnTo>
                      <a:pt x="196" y="49"/>
                    </a:lnTo>
                    <a:lnTo>
                      <a:pt x="207" y="48"/>
                    </a:lnTo>
                    <a:lnTo>
                      <a:pt x="228" y="49"/>
                    </a:lnTo>
                    <a:lnTo>
                      <a:pt x="234" y="48"/>
                    </a:lnTo>
                    <a:lnTo>
                      <a:pt x="261" y="53"/>
                    </a:lnTo>
                    <a:lnTo>
                      <a:pt x="271" y="54"/>
                    </a:lnTo>
                    <a:lnTo>
                      <a:pt x="279" y="56"/>
                    </a:lnTo>
                    <a:lnTo>
                      <a:pt x="287" y="54"/>
                    </a:lnTo>
                    <a:lnTo>
                      <a:pt x="295" y="39"/>
                    </a:lnTo>
                    <a:lnTo>
                      <a:pt x="296" y="32"/>
                    </a:lnTo>
                    <a:lnTo>
                      <a:pt x="304" y="25"/>
                    </a:lnTo>
                    <a:lnTo>
                      <a:pt x="311" y="27"/>
                    </a:lnTo>
                    <a:lnTo>
                      <a:pt x="317" y="35"/>
                    </a:lnTo>
                    <a:lnTo>
                      <a:pt x="323" y="41"/>
                    </a:lnTo>
                    <a:lnTo>
                      <a:pt x="333" y="41"/>
                    </a:lnTo>
                    <a:lnTo>
                      <a:pt x="342" y="37"/>
                    </a:lnTo>
                    <a:lnTo>
                      <a:pt x="347" y="40"/>
                    </a:lnTo>
                    <a:lnTo>
                      <a:pt x="353" y="41"/>
                    </a:lnTo>
                    <a:lnTo>
                      <a:pt x="358" y="45"/>
                    </a:lnTo>
                    <a:lnTo>
                      <a:pt x="365" y="46"/>
                    </a:lnTo>
                    <a:lnTo>
                      <a:pt x="373" y="51"/>
                    </a:lnTo>
                    <a:lnTo>
                      <a:pt x="390" y="50"/>
                    </a:lnTo>
                    <a:lnTo>
                      <a:pt x="397" y="55"/>
                    </a:lnTo>
                    <a:lnTo>
                      <a:pt x="404" y="70"/>
                    </a:lnTo>
                    <a:lnTo>
                      <a:pt x="412" y="75"/>
                    </a:lnTo>
                    <a:lnTo>
                      <a:pt x="414" y="91"/>
                    </a:lnTo>
                    <a:lnTo>
                      <a:pt x="424" y="96"/>
                    </a:lnTo>
                    <a:lnTo>
                      <a:pt x="435" y="99"/>
                    </a:lnTo>
                    <a:lnTo>
                      <a:pt x="456" y="97"/>
                    </a:lnTo>
                    <a:lnTo>
                      <a:pt x="467" y="97"/>
                    </a:lnTo>
                    <a:lnTo>
                      <a:pt x="481" y="94"/>
                    </a:lnTo>
                    <a:lnTo>
                      <a:pt x="492" y="97"/>
                    </a:lnTo>
                    <a:lnTo>
                      <a:pt x="499" y="103"/>
                    </a:lnTo>
                    <a:lnTo>
                      <a:pt x="500" y="116"/>
                    </a:lnTo>
                    <a:lnTo>
                      <a:pt x="497" y="136"/>
                    </a:lnTo>
                    <a:lnTo>
                      <a:pt x="499" y="143"/>
                    </a:lnTo>
                    <a:lnTo>
                      <a:pt x="503" y="148"/>
                    </a:lnTo>
                    <a:lnTo>
                      <a:pt x="506" y="158"/>
                    </a:lnTo>
                    <a:lnTo>
                      <a:pt x="502" y="156"/>
                    </a:lnTo>
                    <a:lnTo>
                      <a:pt x="495" y="150"/>
                    </a:lnTo>
                    <a:lnTo>
                      <a:pt x="462" y="141"/>
                    </a:lnTo>
                    <a:lnTo>
                      <a:pt x="446" y="135"/>
                    </a:lnTo>
                    <a:lnTo>
                      <a:pt x="433" y="130"/>
                    </a:lnTo>
                    <a:lnTo>
                      <a:pt x="406" y="138"/>
                    </a:lnTo>
                    <a:lnTo>
                      <a:pt x="392" y="136"/>
                    </a:lnTo>
                    <a:lnTo>
                      <a:pt x="381" y="131"/>
                    </a:lnTo>
                    <a:lnTo>
                      <a:pt x="374" y="1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ṩlîḑè">
                <a:extLst>
                  <a:ext uri="{FF2B5EF4-FFF2-40B4-BE49-F238E27FC236}">
                    <a16:creationId xmlns:a16="http://schemas.microsoft.com/office/drawing/2014/main" id="{0B6DE8C6-72C2-404E-ADE2-AAF5E1D4D20D}"/>
                  </a:ext>
                </a:extLst>
              </p:cNvPr>
              <p:cNvSpPr/>
              <p:nvPr/>
            </p:nvSpPr>
            <p:spPr bwMode="gray">
              <a:xfrm>
                <a:off x="7797450" y="4377940"/>
                <a:ext cx="173326" cy="162391"/>
              </a:xfrm>
              <a:custGeom>
                <a:avLst/>
                <a:gdLst/>
                <a:ahLst/>
                <a:cxnLst>
                  <a:cxn ang="0">
                    <a:pos x="474" y="15"/>
                  </a:cxn>
                  <a:cxn ang="0">
                    <a:pos x="471" y="22"/>
                  </a:cxn>
                  <a:cxn ang="0">
                    <a:pos x="485" y="38"/>
                  </a:cxn>
                  <a:cxn ang="0">
                    <a:pos x="470" y="42"/>
                  </a:cxn>
                  <a:cxn ang="0">
                    <a:pos x="460" y="57"/>
                  </a:cxn>
                  <a:cxn ang="0">
                    <a:pos x="461" y="67"/>
                  </a:cxn>
                  <a:cxn ang="0">
                    <a:pos x="475" y="80"/>
                  </a:cxn>
                  <a:cxn ang="0">
                    <a:pos x="493" y="121"/>
                  </a:cxn>
                  <a:cxn ang="0">
                    <a:pos x="490" y="132"/>
                  </a:cxn>
                  <a:cxn ang="0">
                    <a:pos x="547" y="186"/>
                  </a:cxn>
                  <a:cxn ang="0">
                    <a:pos x="519" y="194"/>
                  </a:cxn>
                  <a:cxn ang="0">
                    <a:pos x="495" y="186"/>
                  </a:cxn>
                  <a:cxn ang="0">
                    <a:pos x="486" y="202"/>
                  </a:cxn>
                  <a:cxn ang="0">
                    <a:pos x="471" y="228"/>
                  </a:cxn>
                  <a:cxn ang="0">
                    <a:pos x="468" y="266"/>
                  </a:cxn>
                  <a:cxn ang="0">
                    <a:pos x="438" y="311"/>
                  </a:cxn>
                  <a:cxn ang="0">
                    <a:pos x="402" y="336"/>
                  </a:cxn>
                  <a:cxn ang="0">
                    <a:pos x="411" y="350"/>
                  </a:cxn>
                  <a:cxn ang="0">
                    <a:pos x="417" y="381"/>
                  </a:cxn>
                  <a:cxn ang="0">
                    <a:pos x="407" y="393"/>
                  </a:cxn>
                  <a:cxn ang="0">
                    <a:pos x="398" y="407"/>
                  </a:cxn>
                  <a:cxn ang="0">
                    <a:pos x="394" y="417"/>
                  </a:cxn>
                  <a:cxn ang="0">
                    <a:pos x="374" y="441"/>
                  </a:cxn>
                  <a:cxn ang="0">
                    <a:pos x="324" y="465"/>
                  </a:cxn>
                  <a:cxn ang="0">
                    <a:pos x="308" y="433"/>
                  </a:cxn>
                  <a:cxn ang="0">
                    <a:pos x="293" y="423"/>
                  </a:cxn>
                  <a:cxn ang="0">
                    <a:pos x="262" y="428"/>
                  </a:cxn>
                  <a:cxn ang="0">
                    <a:pos x="240" y="414"/>
                  </a:cxn>
                  <a:cxn ang="0">
                    <a:pos x="221" y="408"/>
                  </a:cxn>
                  <a:cxn ang="0">
                    <a:pos x="201" y="424"/>
                  </a:cxn>
                  <a:cxn ang="0">
                    <a:pos x="174" y="427"/>
                  </a:cxn>
                  <a:cxn ang="0">
                    <a:pos x="160" y="430"/>
                  </a:cxn>
                  <a:cxn ang="0">
                    <a:pos x="146" y="398"/>
                  </a:cxn>
                  <a:cxn ang="0">
                    <a:pos x="129" y="398"/>
                  </a:cxn>
                  <a:cxn ang="0">
                    <a:pos x="110" y="406"/>
                  </a:cxn>
                  <a:cxn ang="0">
                    <a:pos x="84" y="397"/>
                  </a:cxn>
                  <a:cxn ang="0">
                    <a:pos x="70" y="387"/>
                  </a:cxn>
                  <a:cxn ang="0">
                    <a:pos x="62" y="353"/>
                  </a:cxn>
                  <a:cxn ang="0">
                    <a:pos x="59" y="333"/>
                  </a:cxn>
                  <a:cxn ang="0">
                    <a:pos x="55" y="305"/>
                  </a:cxn>
                  <a:cxn ang="0">
                    <a:pos x="39" y="278"/>
                  </a:cxn>
                  <a:cxn ang="0">
                    <a:pos x="18" y="268"/>
                  </a:cxn>
                  <a:cxn ang="0">
                    <a:pos x="11" y="233"/>
                  </a:cxn>
                  <a:cxn ang="0">
                    <a:pos x="1" y="214"/>
                  </a:cxn>
                  <a:cxn ang="0">
                    <a:pos x="7" y="163"/>
                  </a:cxn>
                  <a:cxn ang="0">
                    <a:pos x="25" y="134"/>
                  </a:cxn>
                  <a:cxn ang="0">
                    <a:pos x="60" y="174"/>
                  </a:cxn>
                  <a:cxn ang="0">
                    <a:pos x="99" y="185"/>
                  </a:cxn>
                  <a:cxn ang="0">
                    <a:pos x="129" y="186"/>
                  </a:cxn>
                  <a:cxn ang="0">
                    <a:pos x="156" y="183"/>
                  </a:cxn>
                  <a:cxn ang="0">
                    <a:pos x="184" y="155"/>
                  </a:cxn>
                  <a:cxn ang="0">
                    <a:pos x="217" y="166"/>
                  </a:cxn>
                  <a:cxn ang="0">
                    <a:pos x="253" y="174"/>
                  </a:cxn>
                  <a:cxn ang="0">
                    <a:pos x="285" y="163"/>
                  </a:cxn>
                  <a:cxn ang="0">
                    <a:pos x="308" y="147"/>
                  </a:cxn>
                  <a:cxn ang="0">
                    <a:pos x="330" y="90"/>
                  </a:cxn>
                  <a:cxn ang="0">
                    <a:pos x="363" y="27"/>
                  </a:cxn>
                  <a:cxn ang="0">
                    <a:pos x="394" y="0"/>
                  </a:cxn>
                  <a:cxn ang="0">
                    <a:pos x="468" y="11"/>
                  </a:cxn>
                </a:cxnLst>
                <a:rect l="0" t="0" r="r" b="b"/>
                <a:pathLst>
                  <a:path w="547" h="467">
                    <a:moveTo>
                      <a:pt x="472" y="11"/>
                    </a:moveTo>
                    <a:lnTo>
                      <a:pt x="475" y="13"/>
                    </a:lnTo>
                    <a:lnTo>
                      <a:pt x="474" y="15"/>
                    </a:lnTo>
                    <a:lnTo>
                      <a:pt x="469" y="18"/>
                    </a:lnTo>
                    <a:lnTo>
                      <a:pt x="464" y="19"/>
                    </a:lnTo>
                    <a:lnTo>
                      <a:pt x="471" y="22"/>
                    </a:lnTo>
                    <a:lnTo>
                      <a:pt x="477" y="27"/>
                    </a:lnTo>
                    <a:lnTo>
                      <a:pt x="485" y="30"/>
                    </a:lnTo>
                    <a:lnTo>
                      <a:pt x="485" y="38"/>
                    </a:lnTo>
                    <a:lnTo>
                      <a:pt x="479" y="41"/>
                    </a:lnTo>
                    <a:lnTo>
                      <a:pt x="471" y="40"/>
                    </a:lnTo>
                    <a:lnTo>
                      <a:pt x="470" y="42"/>
                    </a:lnTo>
                    <a:lnTo>
                      <a:pt x="457" y="43"/>
                    </a:lnTo>
                    <a:lnTo>
                      <a:pt x="453" y="47"/>
                    </a:lnTo>
                    <a:lnTo>
                      <a:pt x="460" y="57"/>
                    </a:lnTo>
                    <a:lnTo>
                      <a:pt x="464" y="59"/>
                    </a:lnTo>
                    <a:lnTo>
                      <a:pt x="465" y="63"/>
                    </a:lnTo>
                    <a:lnTo>
                      <a:pt x="461" y="67"/>
                    </a:lnTo>
                    <a:lnTo>
                      <a:pt x="464" y="70"/>
                    </a:lnTo>
                    <a:lnTo>
                      <a:pt x="470" y="75"/>
                    </a:lnTo>
                    <a:lnTo>
                      <a:pt x="475" y="80"/>
                    </a:lnTo>
                    <a:lnTo>
                      <a:pt x="479" y="88"/>
                    </a:lnTo>
                    <a:lnTo>
                      <a:pt x="496" y="116"/>
                    </a:lnTo>
                    <a:lnTo>
                      <a:pt x="493" y="121"/>
                    </a:lnTo>
                    <a:lnTo>
                      <a:pt x="492" y="124"/>
                    </a:lnTo>
                    <a:lnTo>
                      <a:pt x="490" y="127"/>
                    </a:lnTo>
                    <a:lnTo>
                      <a:pt x="490" y="132"/>
                    </a:lnTo>
                    <a:lnTo>
                      <a:pt x="491" y="137"/>
                    </a:lnTo>
                    <a:lnTo>
                      <a:pt x="541" y="180"/>
                    </a:lnTo>
                    <a:lnTo>
                      <a:pt x="547" y="186"/>
                    </a:lnTo>
                    <a:lnTo>
                      <a:pt x="547" y="191"/>
                    </a:lnTo>
                    <a:lnTo>
                      <a:pt x="538" y="193"/>
                    </a:lnTo>
                    <a:lnTo>
                      <a:pt x="519" y="194"/>
                    </a:lnTo>
                    <a:lnTo>
                      <a:pt x="504" y="191"/>
                    </a:lnTo>
                    <a:lnTo>
                      <a:pt x="496" y="181"/>
                    </a:lnTo>
                    <a:lnTo>
                      <a:pt x="495" y="186"/>
                    </a:lnTo>
                    <a:lnTo>
                      <a:pt x="497" y="194"/>
                    </a:lnTo>
                    <a:lnTo>
                      <a:pt x="496" y="197"/>
                    </a:lnTo>
                    <a:lnTo>
                      <a:pt x="486" y="202"/>
                    </a:lnTo>
                    <a:lnTo>
                      <a:pt x="479" y="212"/>
                    </a:lnTo>
                    <a:lnTo>
                      <a:pt x="474" y="219"/>
                    </a:lnTo>
                    <a:lnTo>
                      <a:pt x="471" y="228"/>
                    </a:lnTo>
                    <a:lnTo>
                      <a:pt x="471" y="240"/>
                    </a:lnTo>
                    <a:lnTo>
                      <a:pt x="468" y="248"/>
                    </a:lnTo>
                    <a:lnTo>
                      <a:pt x="468" y="266"/>
                    </a:lnTo>
                    <a:lnTo>
                      <a:pt x="460" y="276"/>
                    </a:lnTo>
                    <a:lnTo>
                      <a:pt x="447" y="304"/>
                    </a:lnTo>
                    <a:lnTo>
                      <a:pt x="438" y="311"/>
                    </a:lnTo>
                    <a:lnTo>
                      <a:pt x="433" y="309"/>
                    </a:lnTo>
                    <a:lnTo>
                      <a:pt x="427" y="316"/>
                    </a:lnTo>
                    <a:lnTo>
                      <a:pt x="402" y="336"/>
                    </a:lnTo>
                    <a:lnTo>
                      <a:pt x="404" y="339"/>
                    </a:lnTo>
                    <a:lnTo>
                      <a:pt x="410" y="341"/>
                    </a:lnTo>
                    <a:lnTo>
                      <a:pt x="411" y="350"/>
                    </a:lnTo>
                    <a:lnTo>
                      <a:pt x="411" y="358"/>
                    </a:lnTo>
                    <a:lnTo>
                      <a:pt x="422" y="363"/>
                    </a:lnTo>
                    <a:lnTo>
                      <a:pt x="417" y="381"/>
                    </a:lnTo>
                    <a:lnTo>
                      <a:pt x="411" y="377"/>
                    </a:lnTo>
                    <a:lnTo>
                      <a:pt x="409" y="381"/>
                    </a:lnTo>
                    <a:lnTo>
                      <a:pt x="407" y="393"/>
                    </a:lnTo>
                    <a:lnTo>
                      <a:pt x="404" y="401"/>
                    </a:lnTo>
                    <a:lnTo>
                      <a:pt x="399" y="402"/>
                    </a:lnTo>
                    <a:lnTo>
                      <a:pt x="398" y="407"/>
                    </a:lnTo>
                    <a:lnTo>
                      <a:pt x="398" y="412"/>
                    </a:lnTo>
                    <a:lnTo>
                      <a:pt x="396" y="416"/>
                    </a:lnTo>
                    <a:lnTo>
                      <a:pt x="394" y="417"/>
                    </a:lnTo>
                    <a:lnTo>
                      <a:pt x="390" y="420"/>
                    </a:lnTo>
                    <a:lnTo>
                      <a:pt x="387" y="433"/>
                    </a:lnTo>
                    <a:lnTo>
                      <a:pt x="374" y="441"/>
                    </a:lnTo>
                    <a:lnTo>
                      <a:pt x="371" y="441"/>
                    </a:lnTo>
                    <a:lnTo>
                      <a:pt x="361" y="447"/>
                    </a:lnTo>
                    <a:lnTo>
                      <a:pt x="324" y="465"/>
                    </a:lnTo>
                    <a:lnTo>
                      <a:pt x="315" y="467"/>
                    </a:lnTo>
                    <a:lnTo>
                      <a:pt x="310" y="443"/>
                    </a:lnTo>
                    <a:lnTo>
                      <a:pt x="308" y="433"/>
                    </a:lnTo>
                    <a:lnTo>
                      <a:pt x="304" y="430"/>
                    </a:lnTo>
                    <a:lnTo>
                      <a:pt x="301" y="430"/>
                    </a:lnTo>
                    <a:lnTo>
                      <a:pt x="293" y="423"/>
                    </a:lnTo>
                    <a:lnTo>
                      <a:pt x="280" y="423"/>
                    </a:lnTo>
                    <a:lnTo>
                      <a:pt x="271" y="427"/>
                    </a:lnTo>
                    <a:lnTo>
                      <a:pt x="262" y="428"/>
                    </a:lnTo>
                    <a:lnTo>
                      <a:pt x="260" y="423"/>
                    </a:lnTo>
                    <a:lnTo>
                      <a:pt x="259" y="414"/>
                    </a:lnTo>
                    <a:lnTo>
                      <a:pt x="240" y="414"/>
                    </a:lnTo>
                    <a:lnTo>
                      <a:pt x="229" y="407"/>
                    </a:lnTo>
                    <a:lnTo>
                      <a:pt x="223" y="404"/>
                    </a:lnTo>
                    <a:lnTo>
                      <a:pt x="221" y="408"/>
                    </a:lnTo>
                    <a:lnTo>
                      <a:pt x="222" y="413"/>
                    </a:lnTo>
                    <a:lnTo>
                      <a:pt x="213" y="419"/>
                    </a:lnTo>
                    <a:lnTo>
                      <a:pt x="201" y="424"/>
                    </a:lnTo>
                    <a:lnTo>
                      <a:pt x="194" y="425"/>
                    </a:lnTo>
                    <a:lnTo>
                      <a:pt x="183" y="423"/>
                    </a:lnTo>
                    <a:lnTo>
                      <a:pt x="174" y="427"/>
                    </a:lnTo>
                    <a:lnTo>
                      <a:pt x="168" y="428"/>
                    </a:lnTo>
                    <a:lnTo>
                      <a:pt x="163" y="430"/>
                    </a:lnTo>
                    <a:lnTo>
                      <a:pt x="160" y="430"/>
                    </a:lnTo>
                    <a:lnTo>
                      <a:pt x="158" y="412"/>
                    </a:lnTo>
                    <a:lnTo>
                      <a:pt x="151" y="391"/>
                    </a:lnTo>
                    <a:lnTo>
                      <a:pt x="146" y="398"/>
                    </a:lnTo>
                    <a:lnTo>
                      <a:pt x="143" y="401"/>
                    </a:lnTo>
                    <a:lnTo>
                      <a:pt x="133" y="397"/>
                    </a:lnTo>
                    <a:lnTo>
                      <a:pt x="129" y="398"/>
                    </a:lnTo>
                    <a:lnTo>
                      <a:pt x="124" y="403"/>
                    </a:lnTo>
                    <a:lnTo>
                      <a:pt x="119" y="404"/>
                    </a:lnTo>
                    <a:lnTo>
                      <a:pt x="110" y="406"/>
                    </a:lnTo>
                    <a:lnTo>
                      <a:pt x="104" y="403"/>
                    </a:lnTo>
                    <a:lnTo>
                      <a:pt x="94" y="404"/>
                    </a:lnTo>
                    <a:lnTo>
                      <a:pt x="84" y="397"/>
                    </a:lnTo>
                    <a:lnTo>
                      <a:pt x="81" y="400"/>
                    </a:lnTo>
                    <a:lnTo>
                      <a:pt x="73" y="401"/>
                    </a:lnTo>
                    <a:lnTo>
                      <a:pt x="70" y="387"/>
                    </a:lnTo>
                    <a:lnTo>
                      <a:pt x="71" y="377"/>
                    </a:lnTo>
                    <a:lnTo>
                      <a:pt x="67" y="373"/>
                    </a:lnTo>
                    <a:lnTo>
                      <a:pt x="62" y="353"/>
                    </a:lnTo>
                    <a:lnTo>
                      <a:pt x="56" y="341"/>
                    </a:lnTo>
                    <a:lnTo>
                      <a:pt x="56" y="336"/>
                    </a:lnTo>
                    <a:lnTo>
                      <a:pt x="59" y="333"/>
                    </a:lnTo>
                    <a:lnTo>
                      <a:pt x="60" y="325"/>
                    </a:lnTo>
                    <a:lnTo>
                      <a:pt x="57" y="314"/>
                    </a:lnTo>
                    <a:lnTo>
                      <a:pt x="55" y="305"/>
                    </a:lnTo>
                    <a:lnTo>
                      <a:pt x="45" y="288"/>
                    </a:lnTo>
                    <a:lnTo>
                      <a:pt x="43" y="283"/>
                    </a:lnTo>
                    <a:lnTo>
                      <a:pt x="39" y="278"/>
                    </a:lnTo>
                    <a:lnTo>
                      <a:pt x="29" y="274"/>
                    </a:lnTo>
                    <a:lnTo>
                      <a:pt x="23" y="268"/>
                    </a:lnTo>
                    <a:lnTo>
                      <a:pt x="18" y="268"/>
                    </a:lnTo>
                    <a:lnTo>
                      <a:pt x="13" y="264"/>
                    </a:lnTo>
                    <a:lnTo>
                      <a:pt x="12" y="253"/>
                    </a:lnTo>
                    <a:lnTo>
                      <a:pt x="11" y="233"/>
                    </a:lnTo>
                    <a:lnTo>
                      <a:pt x="6" y="223"/>
                    </a:lnTo>
                    <a:lnTo>
                      <a:pt x="2" y="219"/>
                    </a:lnTo>
                    <a:lnTo>
                      <a:pt x="1" y="214"/>
                    </a:lnTo>
                    <a:lnTo>
                      <a:pt x="0" y="196"/>
                    </a:lnTo>
                    <a:lnTo>
                      <a:pt x="1" y="182"/>
                    </a:lnTo>
                    <a:lnTo>
                      <a:pt x="7" y="163"/>
                    </a:lnTo>
                    <a:lnTo>
                      <a:pt x="12" y="154"/>
                    </a:lnTo>
                    <a:lnTo>
                      <a:pt x="19" y="145"/>
                    </a:lnTo>
                    <a:lnTo>
                      <a:pt x="25" y="134"/>
                    </a:lnTo>
                    <a:lnTo>
                      <a:pt x="33" y="129"/>
                    </a:lnTo>
                    <a:lnTo>
                      <a:pt x="33" y="134"/>
                    </a:lnTo>
                    <a:lnTo>
                      <a:pt x="60" y="174"/>
                    </a:lnTo>
                    <a:lnTo>
                      <a:pt x="73" y="185"/>
                    </a:lnTo>
                    <a:lnTo>
                      <a:pt x="87" y="188"/>
                    </a:lnTo>
                    <a:lnTo>
                      <a:pt x="99" y="185"/>
                    </a:lnTo>
                    <a:lnTo>
                      <a:pt x="110" y="183"/>
                    </a:lnTo>
                    <a:lnTo>
                      <a:pt x="120" y="190"/>
                    </a:lnTo>
                    <a:lnTo>
                      <a:pt x="129" y="186"/>
                    </a:lnTo>
                    <a:lnTo>
                      <a:pt x="138" y="186"/>
                    </a:lnTo>
                    <a:lnTo>
                      <a:pt x="148" y="187"/>
                    </a:lnTo>
                    <a:lnTo>
                      <a:pt x="156" y="183"/>
                    </a:lnTo>
                    <a:lnTo>
                      <a:pt x="172" y="165"/>
                    </a:lnTo>
                    <a:lnTo>
                      <a:pt x="179" y="156"/>
                    </a:lnTo>
                    <a:lnTo>
                      <a:pt x="184" y="155"/>
                    </a:lnTo>
                    <a:lnTo>
                      <a:pt x="211" y="156"/>
                    </a:lnTo>
                    <a:lnTo>
                      <a:pt x="216" y="159"/>
                    </a:lnTo>
                    <a:lnTo>
                      <a:pt x="217" y="166"/>
                    </a:lnTo>
                    <a:lnTo>
                      <a:pt x="222" y="166"/>
                    </a:lnTo>
                    <a:lnTo>
                      <a:pt x="243" y="174"/>
                    </a:lnTo>
                    <a:lnTo>
                      <a:pt x="253" y="174"/>
                    </a:lnTo>
                    <a:lnTo>
                      <a:pt x="264" y="167"/>
                    </a:lnTo>
                    <a:lnTo>
                      <a:pt x="273" y="165"/>
                    </a:lnTo>
                    <a:lnTo>
                      <a:pt x="285" y="163"/>
                    </a:lnTo>
                    <a:lnTo>
                      <a:pt x="298" y="159"/>
                    </a:lnTo>
                    <a:lnTo>
                      <a:pt x="304" y="154"/>
                    </a:lnTo>
                    <a:lnTo>
                      <a:pt x="308" y="147"/>
                    </a:lnTo>
                    <a:lnTo>
                      <a:pt x="315" y="135"/>
                    </a:lnTo>
                    <a:lnTo>
                      <a:pt x="324" y="117"/>
                    </a:lnTo>
                    <a:lnTo>
                      <a:pt x="330" y="90"/>
                    </a:lnTo>
                    <a:lnTo>
                      <a:pt x="356" y="61"/>
                    </a:lnTo>
                    <a:lnTo>
                      <a:pt x="361" y="49"/>
                    </a:lnTo>
                    <a:lnTo>
                      <a:pt x="363" y="27"/>
                    </a:lnTo>
                    <a:lnTo>
                      <a:pt x="369" y="10"/>
                    </a:lnTo>
                    <a:lnTo>
                      <a:pt x="375" y="2"/>
                    </a:lnTo>
                    <a:lnTo>
                      <a:pt x="394" y="0"/>
                    </a:lnTo>
                    <a:lnTo>
                      <a:pt x="445" y="2"/>
                    </a:lnTo>
                    <a:lnTo>
                      <a:pt x="454" y="7"/>
                    </a:lnTo>
                    <a:lnTo>
                      <a:pt x="468" y="11"/>
                    </a:lnTo>
                    <a:lnTo>
                      <a:pt x="472" y="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$ľidè">
                <a:extLst>
                  <a:ext uri="{FF2B5EF4-FFF2-40B4-BE49-F238E27FC236}">
                    <a16:creationId xmlns:a16="http://schemas.microsoft.com/office/drawing/2014/main" id="{ADF1D3D0-469D-438C-9CDA-41806CEA2E6C}"/>
                  </a:ext>
                </a:extLst>
              </p:cNvPr>
              <p:cNvSpPr/>
              <p:nvPr/>
            </p:nvSpPr>
            <p:spPr bwMode="gray">
              <a:xfrm>
                <a:off x="8485980" y="4540330"/>
                <a:ext cx="69966" cy="41907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5" y="69"/>
                  </a:cxn>
                  <a:cxn ang="0">
                    <a:pos x="11" y="72"/>
                  </a:cxn>
                  <a:cxn ang="0">
                    <a:pos x="50" y="75"/>
                  </a:cxn>
                  <a:cxn ang="0">
                    <a:pos x="81" y="73"/>
                  </a:cxn>
                  <a:cxn ang="0">
                    <a:pos x="88" y="69"/>
                  </a:cxn>
                  <a:cxn ang="0">
                    <a:pos x="88" y="62"/>
                  </a:cxn>
                  <a:cxn ang="0">
                    <a:pos x="89" y="58"/>
                  </a:cxn>
                  <a:cxn ang="0">
                    <a:pos x="93" y="51"/>
                  </a:cxn>
                  <a:cxn ang="0">
                    <a:pos x="98" y="47"/>
                  </a:cxn>
                  <a:cxn ang="0">
                    <a:pos x="102" y="49"/>
                  </a:cxn>
                  <a:cxn ang="0">
                    <a:pos x="97" y="58"/>
                  </a:cxn>
                  <a:cxn ang="0">
                    <a:pos x="96" y="68"/>
                  </a:cxn>
                  <a:cxn ang="0">
                    <a:pos x="102" y="72"/>
                  </a:cxn>
                  <a:cxn ang="0">
                    <a:pos x="110" y="69"/>
                  </a:cxn>
                  <a:cxn ang="0">
                    <a:pos x="119" y="69"/>
                  </a:cxn>
                  <a:cxn ang="0">
                    <a:pos x="126" y="73"/>
                  </a:cxn>
                  <a:cxn ang="0">
                    <a:pos x="135" y="72"/>
                  </a:cxn>
                  <a:cxn ang="0">
                    <a:pos x="142" y="69"/>
                  </a:cxn>
                  <a:cxn ang="0">
                    <a:pos x="160" y="47"/>
                  </a:cxn>
                  <a:cxn ang="0">
                    <a:pos x="169" y="41"/>
                  </a:cxn>
                  <a:cxn ang="0">
                    <a:pos x="175" y="42"/>
                  </a:cxn>
                  <a:cxn ang="0">
                    <a:pos x="184" y="37"/>
                  </a:cxn>
                  <a:cxn ang="0">
                    <a:pos x="185" y="27"/>
                  </a:cxn>
                  <a:cxn ang="0">
                    <a:pos x="183" y="18"/>
                  </a:cxn>
                  <a:cxn ang="0">
                    <a:pos x="179" y="9"/>
                  </a:cxn>
                  <a:cxn ang="0">
                    <a:pos x="179" y="4"/>
                  </a:cxn>
                  <a:cxn ang="0">
                    <a:pos x="188" y="2"/>
                  </a:cxn>
                  <a:cxn ang="0">
                    <a:pos x="195" y="5"/>
                  </a:cxn>
                  <a:cxn ang="0">
                    <a:pos x="201" y="5"/>
                  </a:cxn>
                  <a:cxn ang="0">
                    <a:pos x="204" y="3"/>
                  </a:cxn>
                  <a:cxn ang="0">
                    <a:pos x="210" y="0"/>
                  </a:cxn>
                  <a:cxn ang="0">
                    <a:pos x="217" y="4"/>
                  </a:cxn>
                  <a:cxn ang="0">
                    <a:pos x="222" y="14"/>
                  </a:cxn>
                  <a:cxn ang="0">
                    <a:pos x="223" y="27"/>
                  </a:cxn>
                  <a:cxn ang="0">
                    <a:pos x="221" y="36"/>
                  </a:cxn>
                  <a:cxn ang="0">
                    <a:pos x="216" y="42"/>
                  </a:cxn>
                  <a:cxn ang="0">
                    <a:pos x="210" y="45"/>
                  </a:cxn>
                  <a:cxn ang="0">
                    <a:pos x="206" y="52"/>
                  </a:cxn>
                  <a:cxn ang="0">
                    <a:pos x="210" y="63"/>
                  </a:cxn>
                  <a:cxn ang="0">
                    <a:pos x="204" y="74"/>
                  </a:cxn>
                  <a:cxn ang="0">
                    <a:pos x="195" y="77"/>
                  </a:cxn>
                  <a:cxn ang="0">
                    <a:pos x="183" y="74"/>
                  </a:cxn>
                  <a:cxn ang="0">
                    <a:pos x="179" y="79"/>
                  </a:cxn>
                  <a:cxn ang="0">
                    <a:pos x="178" y="86"/>
                  </a:cxn>
                  <a:cxn ang="0">
                    <a:pos x="167" y="97"/>
                  </a:cxn>
                  <a:cxn ang="0">
                    <a:pos x="142" y="110"/>
                  </a:cxn>
                  <a:cxn ang="0">
                    <a:pos x="132" y="112"/>
                  </a:cxn>
                  <a:cxn ang="0">
                    <a:pos x="121" y="115"/>
                  </a:cxn>
                  <a:cxn ang="0">
                    <a:pos x="102" y="115"/>
                  </a:cxn>
                  <a:cxn ang="0">
                    <a:pos x="91" y="117"/>
                  </a:cxn>
                  <a:cxn ang="0">
                    <a:pos x="77" y="117"/>
                  </a:cxn>
                  <a:cxn ang="0">
                    <a:pos x="66" y="106"/>
                  </a:cxn>
                  <a:cxn ang="0">
                    <a:pos x="59" y="106"/>
                  </a:cxn>
                  <a:cxn ang="0">
                    <a:pos x="48" y="110"/>
                  </a:cxn>
                  <a:cxn ang="0">
                    <a:pos x="27" y="96"/>
                  </a:cxn>
                  <a:cxn ang="0">
                    <a:pos x="12" y="92"/>
                  </a:cxn>
                  <a:cxn ang="0">
                    <a:pos x="4" y="84"/>
                  </a:cxn>
                  <a:cxn ang="0">
                    <a:pos x="0" y="73"/>
                  </a:cxn>
                </a:cxnLst>
                <a:rect l="0" t="0" r="r" b="b"/>
                <a:pathLst>
                  <a:path w="223" h="117">
                    <a:moveTo>
                      <a:pt x="0" y="73"/>
                    </a:moveTo>
                    <a:lnTo>
                      <a:pt x="5" y="69"/>
                    </a:lnTo>
                    <a:lnTo>
                      <a:pt x="11" y="72"/>
                    </a:lnTo>
                    <a:lnTo>
                      <a:pt x="50" y="75"/>
                    </a:lnTo>
                    <a:lnTo>
                      <a:pt x="81" y="73"/>
                    </a:lnTo>
                    <a:lnTo>
                      <a:pt x="88" y="69"/>
                    </a:lnTo>
                    <a:lnTo>
                      <a:pt x="88" y="62"/>
                    </a:lnTo>
                    <a:lnTo>
                      <a:pt x="89" y="58"/>
                    </a:lnTo>
                    <a:lnTo>
                      <a:pt x="93" y="51"/>
                    </a:lnTo>
                    <a:lnTo>
                      <a:pt x="98" y="47"/>
                    </a:lnTo>
                    <a:lnTo>
                      <a:pt x="102" y="49"/>
                    </a:lnTo>
                    <a:lnTo>
                      <a:pt x="97" y="58"/>
                    </a:lnTo>
                    <a:lnTo>
                      <a:pt x="96" y="68"/>
                    </a:lnTo>
                    <a:lnTo>
                      <a:pt x="102" y="72"/>
                    </a:lnTo>
                    <a:lnTo>
                      <a:pt x="110" y="69"/>
                    </a:lnTo>
                    <a:lnTo>
                      <a:pt x="119" y="69"/>
                    </a:lnTo>
                    <a:lnTo>
                      <a:pt x="126" y="73"/>
                    </a:lnTo>
                    <a:lnTo>
                      <a:pt x="135" y="72"/>
                    </a:lnTo>
                    <a:lnTo>
                      <a:pt x="142" y="69"/>
                    </a:lnTo>
                    <a:lnTo>
                      <a:pt x="160" y="47"/>
                    </a:lnTo>
                    <a:lnTo>
                      <a:pt x="169" y="41"/>
                    </a:lnTo>
                    <a:lnTo>
                      <a:pt x="175" y="42"/>
                    </a:lnTo>
                    <a:lnTo>
                      <a:pt x="184" y="37"/>
                    </a:lnTo>
                    <a:lnTo>
                      <a:pt x="185" y="27"/>
                    </a:lnTo>
                    <a:lnTo>
                      <a:pt x="183" y="18"/>
                    </a:lnTo>
                    <a:lnTo>
                      <a:pt x="179" y="9"/>
                    </a:lnTo>
                    <a:lnTo>
                      <a:pt x="179" y="4"/>
                    </a:lnTo>
                    <a:lnTo>
                      <a:pt x="188" y="2"/>
                    </a:lnTo>
                    <a:lnTo>
                      <a:pt x="195" y="5"/>
                    </a:lnTo>
                    <a:lnTo>
                      <a:pt x="201" y="5"/>
                    </a:lnTo>
                    <a:lnTo>
                      <a:pt x="204" y="3"/>
                    </a:lnTo>
                    <a:lnTo>
                      <a:pt x="210" y="0"/>
                    </a:lnTo>
                    <a:lnTo>
                      <a:pt x="217" y="4"/>
                    </a:lnTo>
                    <a:lnTo>
                      <a:pt x="222" y="14"/>
                    </a:lnTo>
                    <a:lnTo>
                      <a:pt x="223" y="27"/>
                    </a:lnTo>
                    <a:lnTo>
                      <a:pt x="221" y="36"/>
                    </a:lnTo>
                    <a:lnTo>
                      <a:pt x="216" y="42"/>
                    </a:lnTo>
                    <a:lnTo>
                      <a:pt x="210" y="45"/>
                    </a:lnTo>
                    <a:lnTo>
                      <a:pt x="206" y="52"/>
                    </a:lnTo>
                    <a:lnTo>
                      <a:pt x="210" y="63"/>
                    </a:lnTo>
                    <a:lnTo>
                      <a:pt x="204" y="74"/>
                    </a:lnTo>
                    <a:lnTo>
                      <a:pt x="195" y="77"/>
                    </a:lnTo>
                    <a:lnTo>
                      <a:pt x="183" y="74"/>
                    </a:lnTo>
                    <a:lnTo>
                      <a:pt x="179" y="79"/>
                    </a:lnTo>
                    <a:lnTo>
                      <a:pt x="178" y="86"/>
                    </a:lnTo>
                    <a:lnTo>
                      <a:pt x="167" y="97"/>
                    </a:lnTo>
                    <a:lnTo>
                      <a:pt x="142" y="110"/>
                    </a:lnTo>
                    <a:lnTo>
                      <a:pt x="132" y="112"/>
                    </a:lnTo>
                    <a:lnTo>
                      <a:pt x="121" y="115"/>
                    </a:lnTo>
                    <a:lnTo>
                      <a:pt x="102" y="115"/>
                    </a:lnTo>
                    <a:lnTo>
                      <a:pt x="91" y="117"/>
                    </a:lnTo>
                    <a:lnTo>
                      <a:pt x="77" y="117"/>
                    </a:lnTo>
                    <a:lnTo>
                      <a:pt x="66" y="106"/>
                    </a:lnTo>
                    <a:lnTo>
                      <a:pt x="59" y="106"/>
                    </a:lnTo>
                    <a:lnTo>
                      <a:pt x="48" y="110"/>
                    </a:lnTo>
                    <a:lnTo>
                      <a:pt x="27" y="96"/>
                    </a:lnTo>
                    <a:lnTo>
                      <a:pt x="12" y="92"/>
                    </a:lnTo>
                    <a:lnTo>
                      <a:pt x="4" y="8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ş1ïdè">
                <a:extLst>
                  <a:ext uri="{FF2B5EF4-FFF2-40B4-BE49-F238E27FC236}">
                    <a16:creationId xmlns:a16="http://schemas.microsoft.com/office/drawing/2014/main" id="{F62DDDA3-767D-47AA-B58E-AD72D09302F3}"/>
                  </a:ext>
                </a:extLst>
              </p:cNvPr>
              <p:cNvSpPr/>
              <p:nvPr/>
            </p:nvSpPr>
            <p:spPr bwMode="gray">
              <a:xfrm>
                <a:off x="8357179" y="4510647"/>
                <a:ext cx="173326" cy="155406"/>
              </a:xfrm>
              <a:custGeom>
                <a:avLst/>
                <a:gdLst/>
                <a:ahLst/>
                <a:cxnLst>
                  <a:cxn ang="0">
                    <a:pos x="5" y="134"/>
                  </a:cxn>
                  <a:cxn ang="0">
                    <a:pos x="0" y="231"/>
                  </a:cxn>
                  <a:cxn ang="0">
                    <a:pos x="10" y="346"/>
                  </a:cxn>
                  <a:cxn ang="0">
                    <a:pos x="31" y="362"/>
                  </a:cxn>
                  <a:cxn ang="0">
                    <a:pos x="56" y="362"/>
                  </a:cxn>
                  <a:cxn ang="0">
                    <a:pos x="93" y="368"/>
                  </a:cxn>
                  <a:cxn ang="0">
                    <a:pos x="125" y="352"/>
                  </a:cxn>
                  <a:cxn ang="0">
                    <a:pos x="118" y="323"/>
                  </a:cxn>
                  <a:cxn ang="0">
                    <a:pos x="137" y="307"/>
                  </a:cxn>
                  <a:cxn ang="0">
                    <a:pos x="152" y="298"/>
                  </a:cxn>
                  <a:cxn ang="0">
                    <a:pos x="155" y="273"/>
                  </a:cxn>
                  <a:cxn ang="0">
                    <a:pos x="180" y="278"/>
                  </a:cxn>
                  <a:cxn ang="0">
                    <a:pos x="196" y="276"/>
                  </a:cxn>
                  <a:cxn ang="0">
                    <a:pos x="211" y="279"/>
                  </a:cxn>
                  <a:cxn ang="0">
                    <a:pos x="232" y="289"/>
                  </a:cxn>
                  <a:cxn ang="0">
                    <a:pos x="258" y="296"/>
                  </a:cxn>
                  <a:cxn ang="0">
                    <a:pos x="291" y="323"/>
                  </a:cxn>
                  <a:cxn ang="0">
                    <a:pos x="330" y="356"/>
                  </a:cxn>
                  <a:cxn ang="0">
                    <a:pos x="335" y="375"/>
                  </a:cxn>
                  <a:cxn ang="0">
                    <a:pos x="357" y="392"/>
                  </a:cxn>
                  <a:cxn ang="0">
                    <a:pos x="388" y="415"/>
                  </a:cxn>
                  <a:cxn ang="0">
                    <a:pos x="425" y="419"/>
                  </a:cxn>
                  <a:cxn ang="0">
                    <a:pos x="495" y="435"/>
                  </a:cxn>
                  <a:cxn ang="0">
                    <a:pos x="526" y="441"/>
                  </a:cxn>
                  <a:cxn ang="0">
                    <a:pos x="515" y="427"/>
                  </a:cxn>
                  <a:cxn ang="0">
                    <a:pos x="544" y="425"/>
                  </a:cxn>
                  <a:cxn ang="0">
                    <a:pos x="506" y="413"/>
                  </a:cxn>
                  <a:cxn ang="0">
                    <a:pos x="496" y="391"/>
                  </a:cxn>
                  <a:cxn ang="0">
                    <a:pos x="462" y="383"/>
                  </a:cxn>
                  <a:cxn ang="0">
                    <a:pos x="456" y="357"/>
                  </a:cxn>
                  <a:cxn ang="0">
                    <a:pos x="419" y="351"/>
                  </a:cxn>
                  <a:cxn ang="0">
                    <a:pos x="397" y="323"/>
                  </a:cxn>
                  <a:cxn ang="0">
                    <a:pos x="393" y="301"/>
                  </a:cxn>
                  <a:cxn ang="0">
                    <a:pos x="367" y="285"/>
                  </a:cxn>
                  <a:cxn ang="0">
                    <a:pos x="341" y="255"/>
                  </a:cxn>
                  <a:cxn ang="0">
                    <a:pos x="339" y="231"/>
                  </a:cxn>
                  <a:cxn ang="0">
                    <a:pos x="370" y="227"/>
                  </a:cxn>
                  <a:cxn ang="0">
                    <a:pos x="375" y="201"/>
                  </a:cxn>
                  <a:cxn ang="0">
                    <a:pos x="348" y="187"/>
                  </a:cxn>
                  <a:cxn ang="0">
                    <a:pos x="296" y="166"/>
                  </a:cxn>
                  <a:cxn ang="0">
                    <a:pos x="266" y="136"/>
                  </a:cxn>
                  <a:cxn ang="0">
                    <a:pos x="238" y="103"/>
                  </a:cxn>
                  <a:cxn ang="0">
                    <a:pos x="193" y="70"/>
                  </a:cxn>
                  <a:cxn ang="0">
                    <a:pos x="166" y="61"/>
                  </a:cxn>
                  <a:cxn ang="0">
                    <a:pos x="92" y="36"/>
                  </a:cxn>
                  <a:cxn ang="0">
                    <a:pos x="42" y="16"/>
                  </a:cxn>
                  <a:cxn ang="0">
                    <a:pos x="1" y="0"/>
                  </a:cxn>
                </a:cxnLst>
                <a:rect l="0" t="0" r="r" b="b"/>
                <a:pathLst>
                  <a:path w="544" h="446">
                    <a:moveTo>
                      <a:pt x="1" y="0"/>
                    </a:moveTo>
                    <a:lnTo>
                      <a:pt x="0" y="9"/>
                    </a:lnTo>
                    <a:lnTo>
                      <a:pt x="5" y="134"/>
                    </a:lnTo>
                    <a:lnTo>
                      <a:pt x="5" y="206"/>
                    </a:lnTo>
                    <a:lnTo>
                      <a:pt x="1" y="227"/>
                    </a:lnTo>
                    <a:lnTo>
                      <a:pt x="0" y="231"/>
                    </a:lnTo>
                    <a:lnTo>
                      <a:pt x="7" y="248"/>
                    </a:lnTo>
                    <a:lnTo>
                      <a:pt x="7" y="289"/>
                    </a:lnTo>
                    <a:lnTo>
                      <a:pt x="10" y="346"/>
                    </a:lnTo>
                    <a:lnTo>
                      <a:pt x="13" y="360"/>
                    </a:lnTo>
                    <a:lnTo>
                      <a:pt x="26" y="359"/>
                    </a:lnTo>
                    <a:lnTo>
                      <a:pt x="31" y="362"/>
                    </a:lnTo>
                    <a:lnTo>
                      <a:pt x="39" y="365"/>
                    </a:lnTo>
                    <a:lnTo>
                      <a:pt x="48" y="365"/>
                    </a:lnTo>
                    <a:lnTo>
                      <a:pt x="56" y="362"/>
                    </a:lnTo>
                    <a:lnTo>
                      <a:pt x="72" y="362"/>
                    </a:lnTo>
                    <a:lnTo>
                      <a:pt x="77" y="362"/>
                    </a:lnTo>
                    <a:lnTo>
                      <a:pt x="93" y="368"/>
                    </a:lnTo>
                    <a:lnTo>
                      <a:pt x="99" y="366"/>
                    </a:lnTo>
                    <a:lnTo>
                      <a:pt x="114" y="356"/>
                    </a:lnTo>
                    <a:lnTo>
                      <a:pt x="125" y="352"/>
                    </a:lnTo>
                    <a:lnTo>
                      <a:pt x="130" y="346"/>
                    </a:lnTo>
                    <a:lnTo>
                      <a:pt x="124" y="330"/>
                    </a:lnTo>
                    <a:lnTo>
                      <a:pt x="118" y="323"/>
                    </a:lnTo>
                    <a:lnTo>
                      <a:pt x="112" y="317"/>
                    </a:lnTo>
                    <a:lnTo>
                      <a:pt x="131" y="312"/>
                    </a:lnTo>
                    <a:lnTo>
                      <a:pt x="137" y="307"/>
                    </a:lnTo>
                    <a:lnTo>
                      <a:pt x="135" y="302"/>
                    </a:lnTo>
                    <a:lnTo>
                      <a:pt x="140" y="297"/>
                    </a:lnTo>
                    <a:lnTo>
                      <a:pt x="152" y="298"/>
                    </a:lnTo>
                    <a:lnTo>
                      <a:pt x="160" y="296"/>
                    </a:lnTo>
                    <a:lnTo>
                      <a:pt x="157" y="287"/>
                    </a:lnTo>
                    <a:lnTo>
                      <a:pt x="155" y="273"/>
                    </a:lnTo>
                    <a:lnTo>
                      <a:pt x="161" y="278"/>
                    </a:lnTo>
                    <a:lnTo>
                      <a:pt x="173" y="280"/>
                    </a:lnTo>
                    <a:lnTo>
                      <a:pt x="180" y="278"/>
                    </a:lnTo>
                    <a:lnTo>
                      <a:pt x="184" y="273"/>
                    </a:lnTo>
                    <a:lnTo>
                      <a:pt x="189" y="269"/>
                    </a:lnTo>
                    <a:lnTo>
                      <a:pt x="196" y="276"/>
                    </a:lnTo>
                    <a:lnTo>
                      <a:pt x="203" y="273"/>
                    </a:lnTo>
                    <a:lnTo>
                      <a:pt x="210" y="275"/>
                    </a:lnTo>
                    <a:lnTo>
                      <a:pt x="211" y="279"/>
                    </a:lnTo>
                    <a:lnTo>
                      <a:pt x="216" y="282"/>
                    </a:lnTo>
                    <a:lnTo>
                      <a:pt x="223" y="284"/>
                    </a:lnTo>
                    <a:lnTo>
                      <a:pt x="232" y="289"/>
                    </a:lnTo>
                    <a:lnTo>
                      <a:pt x="238" y="290"/>
                    </a:lnTo>
                    <a:lnTo>
                      <a:pt x="247" y="296"/>
                    </a:lnTo>
                    <a:lnTo>
                      <a:pt x="258" y="296"/>
                    </a:lnTo>
                    <a:lnTo>
                      <a:pt x="278" y="302"/>
                    </a:lnTo>
                    <a:lnTo>
                      <a:pt x="289" y="311"/>
                    </a:lnTo>
                    <a:lnTo>
                      <a:pt x="291" y="323"/>
                    </a:lnTo>
                    <a:lnTo>
                      <a:pt x="306" y="341"/>
                    </a:lnTo>
                    <a:lnTo>
                      <a:pt x="312" y="354"/>
                    </a:lnTo>
                    <a:lnTo>
                      <a:pt x="330" y="356"/>
                    </a:lnTo>
                    <a:lnTo>
                      <a:pt x="328" y="365"/>
                    </a:lnTo>
                    <a:lnTo>
                      <a:pt x="329" y="367"/>
                    </a:lnTo>
                    <a:lnTo>
                      <a:pt x="335" y="375"/>
                    </a:lnTo>
                    <a:lnTo>
                      <a:pt x="343" y="378"/>
                    </a:lnTo>
                    <a:lnTo>
                      <a:pt x="350" y="384"/>
                    </a:lnTo>
                    <a:lnTo>
                      <a:pt x="357" y="392"/>
                    </a:lnTo>
                    <a:lnTo>
                      <a:pt x="373" y="410"/>
                    </a:lnTo>
                    <a:lnTo>
                      <a:pt x="378" y="410"/>
                    </a:lnTo>
                    <a:lnTo>
                      <a:pt x="388" y="415"/>
                    </a:lnTo>
                    <a:lnTo>
                      <a:pt x="399" y="416"/>
                    </a:lnTo>
                    <a:lnTo>
                      <a:pt x="408" y="419"/>
                    </a:lnTo>
                    <a:lnTo>
                      <a:pt x="425" y="419"/>
                    </a:lnTo>
                    <a:lnTo>
                      <a:pt x="442" y="424"/>
                    </a:lnTo>
                    <a:lnTo>
                      <a:pt x="494" y="431"/>
                    </a:lnTo>
                    <a:lnTo>
                      <a:pt x="495" y="435"/>
                    </a:lnTo>
                    <a:lnTo>
                      <a:pt x="497" y="441"/>
                    </a:lnTo>
                    <a:lnTo>
                      <a:pt x="512" y="446"/>
                    </a:lnTo>
                    <a:lnTo>
                      <a:pt x="526" y="441"/>
                    </a:lnTo>
                    <a:lnTo>
                      <a:pt x="531" y="435"/>
                    </a:lnTo>
                    <a:lnTo>
                      <a:pt x="522" y="429"/>
                    </a:lnTo>
                    <a:lnTo>
                      <a:pt x="515" y="427"/>
                    </a:lnTo>
                    <a:lnTo>
                      <a:pt x="522" y="426"/>
                    </a:lnTo>
                    <a:lnTo>
                      <a:pt x="533" y="427"/>
                    </a:lnTo>
                    <a:lnTo>
                      <a:pt x="544" y="425"/>
                    </a:lnTo>
                    <a:lnTo>
                      <a:pt x="542" y="420"/>
                    </a:lnTo>
                    <a:lnTo>
                      <a:pt x="517" y="416"/>
                    </a:lnTo>
                    <a:lnTo>
                      <a:pt x="506" y="413"/>
                    </a:lnTo>
                    <a:lnTo>
                      <a:pt x="486" y="402"/>
                    </a:lnTo>
                    <a:lnTo>
                      <a:pt x="489" y="394"/>
                    </a:lnTo>
                    <a:lnTo>
                      <a:pt x="496" y="391"/>
                    </a:lnTo>
                    <a:lnTo>
                      <a:pt x="486" y="386"/>
                    </a:lnTo>
                    <a:lnTo>
                      <a:pt x="473" y="383"/>
                    </a:lnTo>
                    <a:lnTo>
                      <a:pt x="462" y="383"/>
                    </a:lnTo>
                    <a:lnTo>
                      <a:pt x="453" y="377"/>
                    </a:lnTo>
                    <a:lnTo>
                      <a:pt x="454" y="367"/>
                    </a:lnTo>
                    <a:lnTo>
                      <a:pt x="456" y="357"/>
                    </a:lnTo>
                    <a:lnTo>
                      <a:pt x="451" y="354"/>
                    </a:lnTo>
                    <a:lnTo>
                      <a:pt x="426" y="356"/>
                    </a:lnTo>
                    <a:lnTo>
                      <a:pt x="419" y="351"/>
                    </a:lnTo>
                    <a:lnTo>
                      <a:pt x="410" y="336"/>
                    </a:lnTo>
                    <a:lnTo>
                      <a:pt x="403" y="330"/>
                    </a:lnTo>
                    <a:lnTo>
                      <a:pt x="397" y="323"/>
                    </a:lnTo>
                    <a:lnTo>
                      <a:pt x="397" y="309"/>
                    </a:lnTo>
                    <a:lnTo>
                      <a:pt x="395" y="303"/>
                    </a:lnTo>
                    <a:lnTo>
                      <a:pt x="393" y="301"/>
                    </a:lnTo>
                    <a:lnTo>
                      <a:pt x="387" y="300"/>
                    </a:lnTo>
                    <a:lnTo>
                      <a:pt x="383" y="296"/>
                    </a:lnTo>
                    <a:lnTo>
                      <a:pt x="367" y="285"/>
                    </a:lnTo>
                    <a:lnTo>
                      <a:pt x="356" y="271"/>
                    </a:lnTo>
                    <a:lnTo>
                      <a:pt x="348" y="268"/>
                    </a:lnTo>
                    <a:lnTo>
                      <a:pt x="341" y="255"/>
                    </a:lnTo>
                    <a:lnTo>
                      <a:pt x="339" y="244"/>
                    </a:lnTo>
                    <a:lnTo>
                      <a:pt x="334" y="237"/>
                    </a:lnTo>
                    <a:lnTo>
                      <a:pt x="339" y="231"/>
                    </a:lnTo>
                    <a:lnTo>
                      <a:pt x="351" y="231"/>
                    </a:lnTo>
                    <a:lnTo>
                      <a:pt x="362" y="230"/>
                    </a:lnTo>
                    <a:lnTo>
                      <a:pt x="370" y="227"/>
                    </a:lnTo>
                    <a:lnTo>
                      <a:pt x="378" y="227"/>
                    </a:lnTo>
                    <a:lnTo>
                      <a:pt x="379" y="212"/>
                    </a:lnTo>
                    <a:lnTo>
                      <a:pt x="375" y="201"/>
                    </a:lnTo>
                    <a:lnTo>
                      <a:pt x="366" y="193"/>
                    </a:lnTo>
                    <a:lnTo>
                      <a:pt x="356" y="187"/>
                    </a:lnTo>
                    <a:lnTo>
                      <a:pt x="348" y="187"/>
                    </a:lnTo>
                    <a:lnTo>
                      <a:pt x="323" y="182"/>
                    </a:lnTo>
                    <a:lnTo>
                      <a:pt x="314" y="178"/>
                    </a:lnTo>
                    <a:lnTo>
                      <a:pt x="296" y="166"/>
                    </a:lnTo>
                    <a:lnTo>
                      <a:pt x="270" y="160"/>
                    </a:lnTo>
                    <a:lnTo>
                      <a:pt x="266" y="156"/>
                    </a:lnTo>
                    <a:lnTo>
                      <a:pt x="266" y="136"/>
                    </a:lnTo>
                    <a:lnTo>
                      <a:pt x="262" y="124"/>
                    </a:lnTo>
                    <a:lnTo>
                      <a:pt x="250" y="112"/>
                    </a:lnTo>
                    <a:lnTo>
                      <a:pt x="238" y="103"/>
                    </a:lnTo>
                    <a:lnTo>
                      <a:pt x="225" y="97"/>
                    </a:lnTo>
                    <a:lnTo>
                      <a:pt x="201" y="82"/>
                    </a:lnTo>
                    <a:lnTo>
                      <a:pt x="193" y="70"/>
                    </a:lnTo>
                    <a:lnTo>
                      <a:pt x="188" y="65"/>
                    </a:lnTo>
                    <a:lnTo>
                      <a:pt x="177" y="65"/>
                    </a:lnTo>
                    <a:lnTo>
                      <a:pt x="166" y="61"/>
                    </a:lnTo>
                    <a:lnTo>
                      <a:pt x="124" y="43"/>
                    </a:lnTo>
                    <a:lnTo>
                      <a:pt x="102" y="39"/>
                    </a:lnTo>
                    <a:lnTo>
                      <a:pt x="92" y="36"/>
                    </a:lnTo>
                    <a:lnTo>
                      <a:pt x="81" y="33"/>
                    </a:lnTo>
                    <a:lnTo>
                      <a:pt x="63" y="22"/>
                    </a:lnTo>
                    <a:lnTo>
                      <a:pt x="42" y="16"/>
                    </a:lnTo>
                    <a:lnTo>
                      <a:pt x="31" y="10"/>
                    </a:lnTo>
                    <a:lnTo>
                      <a:pt x="16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41" name="íšliḓé">
                <a:extLst>
                  <a:ext uri="{FF2B5EF4-FFF2-40B4-BE49-F238E27FC236}">
                    <a16:creationId xmlns:a16="http://schemas.microsoft.com/office/drawing/2014/main" id="{5218F160-5E33-425D-A6B4-FE89F7F46B76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7942116" y="4100305"/>
                <a:ext cx="162193" cy="254936"/>
                <a:chOff x="3802" y="2280"/>
                <a:chExt cx="102" cy="14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69" name="íṩḻïḍe">
                  <a:extLst>
                    <a:ext uri="{FF2B5EF4-FFF2-40B4-BE49-F238E27FC236}">
                      <a16:creationId xmlns:a16="http://schemas.microsoft.com/office/drawing/2014/main" id="{1C587C71-AE4D-45A1-B52F-6FC4EB7B67AC}"/>
                    </a:ext>
                  </a:extLst>
                </p:cNvPr>
                <p:cNvSpPr/>
                <p:nvPr/>
              </p:nvSpPr>
              <p:spPr bwMode="gray">
                <a:xfrm>
                  <a:off x="3802" y="2362"/>
                  <a:ext cx="25" cy="33"/>
                </a:xfrm>
                <a:custGeom>
                  <a:avLst/>
                  <a:gdLst/>
                  <a:ahLst/>
                  <a:cxnLst>
                    <a:cxn ang="0">
                      <a:pos x="120" y="2"/>
                    </a:cxn>
                    <a:cxn ang="0">
                      <a:pos x="123" y="0"/>
                    </a:cxn>
                    <a:cxn ang="0">
                      <a:pos x="124" y="1"/>
                    </a:cxn>
                    <a:cxn ang="0">
                      <a:pos x="125" y="15"/>
                    </a:cxn>
                    <a:cxn ang="0">
                      <a:pos x="126" y="18"/>
                    </a:cxn>
                    <a:cxn ang="0">
                      <a:pos x="124" y="23"/>
                    </a:cxn>
                    <a:cxn ang="0">
                      <a:pos x="124" y="32"/>
                    </a:cxn>
                    <a:cxn ang="0">
                      <a:pos x="129" y="47"/>
                    </a:cxn>
                    <a:cxn ang="0">
                      <a:pos x="126" y="53"/>
                    </a:cxn>
                    <a:cxn ang="0">
                      <a:pos x="117" y="59"/>
                    </a:cxn>
                    <a:cxn ang="0">
                      <a:pos x="112" y="67"/>
                    </a:cxn>
                    <a:cxn ang="0">
                      <a:pos x="103" y="76"/>
                    </a:cxn>
                    <a:cxn ang="0">
                      <a:pos x="93" y="80"/>
                    </a:cxn>
                    <a:cxn ang="0">
                      <a:pos x="86" y="85"/>
                    </a:cxn>
                    <a:cxn ang="0">
                      <a:pos x="82" y="98"/>
                    </a:cxn>
                    <a:cxn ang="0">
                      <a:pos x="70" y="112"/>
                    </a:cxn>
                    <a:cxn ang="0">
                      <a:pos x="49" y="130"/>
                    </a:cxn>
                    <a:cxn ang="0">
                      <a:pos x="37" y="142"/>
                    </a:cxn>
                    <a:cxn ang="0">
                      <a:pos x="28" y="150"/>
                    </a:cxn>
                    <a:cxn ang="0">
                      <a:pos x="19" y="151"/>
                    </a:cxn>
                    <a:cxn ang="0">
                      <a:pos x="13" y="158"/>
                    </a:cxn>
                    <a:cxn ang="0">
                      <a:pos x="6" y="163"/>
                    </a:cxn>
                    <a:cxn ang="0">
                      <a:pos x="0" y="163"/>
                    </a:cxn>
                    <a:cxn ang="0">
                      <a:pos x="2" y="150"/>
                    </a:cxn>
                    <a:cxn ang="0">
                      <a:pos x="10" y="137"/>
                    </a:cxn>
                    <a:cxn ang="0">
                      <a:pos x="17" y="130"/>
                    </a:cxn>
                    <a:cxn ang="0">
                      <a:pos x="32" y="119"/>
                    </a:cxn>
                    <a:cxn ang="0">
                      <a:pos x="37" y="118"/>
                    </a:cxn>
                    <a:cxn ang="0">
                      <a:pos x="69" y="85"/>
                    </a:cxn>
                    <a:cxn ang="0">
                      <a:pos x="77" y="75"/>
                    </a:cxn>
                    <a:cxn ang="0">
                      <a:pos x="82" y="71"/>
                    </a:cxn>
                    <a:cxn ang="0">
                      <a:pos x="88" y="61"/>
                    </a:cxn>
                    <a:cxn ang="0">
                      <a:pos x="97" y="55"/>
                    </a:cxn>
                    <a:cxn ang="0">
                      <a:pos x="104" y="53"/>
                    </a:cxn>
                    <a:cxn ang="0">
                      <a:pos x="112" y="39"/>
                    </a:cxn>
                    <a:cxn ang="0">
                      <a:pos x="110" y="29"/>
                    </a:cxn>
                    <a:cxn ang="0">
                      <a:pos x="113" y="34"/>
                    </a:cxn>
                    <a:cxn ang="0">
                      <a:pos x="117" y="31"/>
                    </a:cxn>
                    <a:cxn ang="0">
                      <a:pos x="115" y="27"/>
                    </a:cxn>
                    <a:cxn ang="0">
                      <a:pos x="112" y="23"/>
                    </a:cxn>
                    <a:cxn ang="0">
                      <a:pos x="114" y="21"/>
                    </a:cxn>
                    <a:cxn ang="0">
                      <a:pos x="117" y="13"/>
                    </a:cxn>
                    <a:cxn ang="0">
                      <a:pos x="118" y="5"/>
                    </a:cxn>
                    <a:cxn ang="0">
                      <a:pos x="120" y="2"/>
                    </a:cxn>
                  </a:cxnLst>
                  <a:rect l="0" t="0" r="r" b="b"/>
                  <a:pathLst>
                    <a:path w="129" h="163">
                      <a:moveTo>
                        <a:pt x="120" y="2"/>
                      </a:moveTo>
                      <a:lnTo>
                        <a:pt x="123" y="0"/>
                      </a:lnTo>
                      <a:lnTo>
                        <a:pt x="124" y="1"/>
                      </a:lnTo>
                      <a:lnTo>
                        <a:pt x="125" y="15"/>
                      </a:lnTo>
                      <a:lnTo>
                        <a:pt x="126" y="18"/>
                      </a:lnTo>
                      <a:lnTo>
                        <a:pt x="124" y="23"/>
                      </a:lnTo>
                      <a:lnTo>
                        <a:pt x="124" y="32"/>
                      </a:lnTo>
                      <a:lnTo>
                        <a:pt x="129" y="47"/>
                      </a:lnTo>
                      <a:lnTo>
                        <a:pt x="126" y="53"/>
                      </a:lnTo>
                      <a:lnTo>
                        <a:pt x="117" y="59"/>
                      </a:lnTo>
                      <a:lnTo>
                        <a:pt x="112" y="67"/>
                      </a:lnTo>
                      <a:lnTo>
                        <a:pt x="103" y="76"/>
                      </a:lnTo>
                      <a:lnTo>
                        <a:pt x="93" y="80"/>
                      </a:lnTo>
                      <a:lnTo>
                        <a:pt x="86" y="85"/>
                      </a:lnTo>
                      <a:lnTo>
                        <a:pt x="82" y="98"/>
                      </a:lnTo>
                      <a:lnTo>
                        <a:pt x="70" y="112"/>
                      </a:lnTo>
                      <a:lnTo>
                        <a:pt x="49" y="130"/>
                      </a:lnTo>
                      <a:lnTo>
                        <a:pt x="37" y="142"/>
                      </a:lnTo>
                      <a:lnTo>
                        <a:pt x="28" y="150"/>
                      </a:lnTo>
                      <a:lnTo>
                        <a:pt x="19" y="151"/>
                      </a:lnTo>
                      <a:lnTo>
                        <a:pt x="13" y="158"/>
                      </a:lnTo>
                      <a:lnTo>
                        <a:pt x="6" y="163"/>
                      </a:lnTo>
                      <a:lnTo>
                        <a:pt x="0" y="163"/>
                      </a:lnTo>
                      <a:lnTo>
                        <a:pt x="2" y="150"/>
                      </a:lnTo>
                      <a:lnTo>
                        <a:pt x="10" y="137"/>
                      </a:lnTo>
                      <a:lnTo>
                        <a:pt x="17" y="130"/>
                      </a:lnTo>
                      <a:lnTo>
                        <a:pt x="32" y="119"/>
                      </a:lnTo>
                      <a:lnTo>
                        <a:pt x="37" y="118"/>
                      </a:lnTo>
                      <a:lnTo>
                        <a:pt x="69" y="85"/>
                      </a:lnTo>
                      <a:lnTo>
                        <a:pt x="77" y="75"/>
                      </a:lnTo>
                      <a:lnTo>
                        <a:pt x="82" y="71"/>
                      </a:lnTo>
                      <a:lnTo>
                        <a:pt x="88" y="61"/>
                      </a:lnTo>
                      <a:lnTo>
                        <a:pt x="97" y="55"/>
                      </a:lnTo>
                      <a:lnTo>
                        <a:pt x="104" y="53"/>
                      </a:lnTo>
                      <a:lnTo>
                        <a:pt x="112" y="39"/>
                      </a:lnTo>
                      <a:lnTo>
                        <a:pt x="110" y="29"/>
                      </a:lnTo>
                      <a:lnTo>
                        <a:pt x="113" y="34"/>
                      </a:lnTo>
                      <a:lnTo>
                        <a:pt x="117" y="31"/>
                      </a:lnTo>
                      <a:lnTo>
                        <a:pt x="115" y="27"/>
                      </a:lnTo>
                      <a:lnTo>
                        <a:pt x="112" y="23"/>
                      </a:lnTo>
                      <a:lnTo>
                        <a:pt x="114" y="21"/>
                      </a:lnTo>
                      <a:lnTo>
                        <a:pt x="117" y="13"/>
                      </a:lnTo>
                      <a:lnTo>
                        <a:pt x="118" y="5"/>
                      </a:lnTo>
                      <a:lnTo>
                        <a:pt x="12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0" name="íṩḻîḓè">
                  <a:extLst>
                    <a:ext uri="{FF2B5EF4-FFF2-40B4-BE49-F238E27FC236}">
                      <a16:creationId xmlns:a16="http://schemas.microsoft.com/office/drawing/2014/main" id="{4ABEF2D4-F6C6-4581-8365-CFFC9DF68532}"/>
                    </a:ext>
                  </a:extLst>
                </p:cNvPr>
                <p:cNvSpPr/>
                <p:nvPr/>
              </p:nvSpPr>
              <p:spPr bwMode="gray">
                <a:xfrm>
                  <a:off x="3835" y="2339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2" y="3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32" y="0"/>
                    </a:cxn>
                    <a:cxn ang="0">
                      <a:pos x="37" y="0"/>
                    </a:cxn>
                    <a:cxn ang="0">
                      <a:pos x="47" y="3"/>
                    </a:cxn>
                    <a:cxn ang="0">
                      <a:pos x="56" y="10"/>
                    </a:cxn>
                    <a:cxn ang="0">
                      <a:pos x="59" y="16"/>
                    </a:cxn>
                    <a:cxn ang="0">
                      <a:pos x="63" y="17"/>
                    </a:cxn>
                    <a:cxn ang="0">
                      <a:pos x="64" y="28"/>
                    </a:cxn>
                    <a:cxn ang="0">
                      <a:pos x="64" y="38"/>
                    </a:cxn>
                    <a:cxn ang="0">
                      <a:pos x="67" y="51"/>
                    </a:cxn>
                    <a:cxn ang="0">
                      <a:pos x="63" y="54"/>
                    </a:cxn>
                    <a:cxn ang="0">
                      <a:pos x="63" y="62"/>
                    </a:cxn>
                    <a:cxn ang="0">
                      <a:pos x="48" y="71"/>
                    </a:cxn>
                    <a:cxn ang="0">
                      <a:pos x="45" y="64"/>
                    </a:cxn>
                    <a:cxn ang="0">
                      <a:pos x="36" y="57"/>
                    </a:cxn>
                    <a:cxn ang="0">
                      <a:pos x="26" y="36"/>
                    </a:cxn>
                    <a:cxn ang="0">
                      <a:pos x="25" y="25"/>
                    </a:cxn>
                    <a:cxn ang="0">
                      <a:pos x="20" y="16"/>
                    </a:cxn>
                    <a:cxn ang="0">
                      <a:pos x="13" y="13"/>
                    </a:cxn>
                    <a:cxn ang="0">
                      <a:pos x="10" y="4"/>
                    </a:cxn>
                    <a:cxn ang="0">
                      <a:pos x="5" y="3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67" h="71">
                      <a:moveTo>
                        <a:pt x="2" y="3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7" y="3"/>
                      </a:lnTo>
                      <a:lnTo>
                        <a:pt x="56" y="10"/>
                      </a:lnTo>
                      <a:lnTo>
                        <a:pt x="59" y="16"/>
                      </a:lnTo>
                      <a:lnTo>
                        <a:pt x="63" y="17"/>
                      </a:lnTo>
                      <a:lnTo>
                        <a:pt x="64" y="28"/>
                      </a:lnTo>
                      <a:lnTo>
                        <a:pt x="64" y="38"/>
                      </a:lnTo>
                      <a:lnTo>
                        <a:pt x="67" y="51"/>
                      </a:lnTo>
                      <a:lnTo>
                        <a:pt x="63" y="54"/>
                      </a:lnTo>
                      <a:lnTo>
                        <a:pt x="63" y="62"/>
                      </a:lnTo>
                      <a:lnTo>
                        <a:pt x="48" y="71"/>
                      </a:lnTo>
                      <a:lnTo>
                        <a:pt x="45" y="64"/>
                      </a:lnTo>
                      <a:lnTo>
                        <a:pt x="36" y="57"/>
                      </a:lnTo>
                      <a:lnTo>
                        <a:pt x="26" y="36"/>
                      </a:lnTo>
                      <a:lnTo>
                        <a:pt x="25" y="25"/>
                      </a:lnTo>
                      <a:lnTo>
                        <a:pt x="20" y="16"/>
                      </a:lnTo>
                      <a:lnTo>
                        <a:pt x="13" y="13"/>
                      </a:lnTo>
                      <a:lnTo>
                        <a:pt x="10" y="4"/>
                      </a:lnTo>
                      <a:lnTo>
                        <a:pt x="5" y="3"/>
                      </a:lnTo>
                      <a:lnTo>
                        <a:pt x="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1" name="ïšḻîḍê">
                  <a:extLst>
                    <a:ext uri="{FF2B5EF4-FFF2-40B4-BE49-F238E27FC236}">
                      <a16:creationId xmlns:a16="http://schemas.microsoft.com/office/drawing/2014/main" id="{A9945945-60E0-4149-BF2E-14CA02E207AF}"/>
                    </a:ext>
                  </a:extLst>
                </p:cNvPr>
                <p:cNvSpPr/>
                <p:nvPr/>
              </p:nvSpPr>
              <p:spPr bwMode="gray">
                <a:xfrm>
                  <a:off x="3830" y="2280"/>
                  <a:ext cx="47" cy="69"/>
                </a:xfrm>
                <a:custGeom>
                  <a:avLst/>
                  <a:gdLst/>
                  <a:ahLst/>
                  <a:cxnLst>
                    <a:cxn ang="0">
                      <a:pos x="139" y="17"/>
                    </a:cxn>
                    <a:cxn ang="0">
                      <a:pos x="129" y="44"/>
                    </a:cxn>
                    <a:cxn ang="0">
                      <a:pos x="139" y="75"/>
                    </a:cxn>
                    <a:cxn ang="0">
                      <a:pos x="146" y="97"/>
                    </a:cxn>
                    <a:cxn ang="0">
                      <a:pos x="133" y="132"/>
                    </a:cxn>
                    <a:cxn ang="0">
                      <a:pos x="120" y="144"/>
                    </a:cxn>
                    <a:cxn ang="0">
                      <a:pos x="98" y="165"/>
                    </a:cxn>
                    <a:cxn ang="0">
                      <a:pos x="87" y="188"/>
                    </a:cxn>
                    <a:cxn ang="0">
                      <a:pos x="98" y="216"/>
                    </a:cxn>
                    <a:cxn ang="0">
                      <a:pos x="99" y="238"/>
                    </a:cxn>
                    <a:cxn ang="0">
                      <a:pos x="120" y="268"/>
                    </a:cxn>
                    <a:cxn ang="0">
                      <a:pos x="131" y="261"/>
                    </a:cxn>
                    <a:cxn ang="0">
                      <a:pos x="145" y="245"/>
                    </a:cxn>
                    <a:cxn ang="0">
                      <a:pos x="167" y="245"/>
                    </a:cxn>
                    <a:cxn ang="0">
                      <a:pos x="179" y="273"/>
                    </a:cxn>
                    <a:cxn ang="0">
                      <a:pos x="189" y="259"/>
                    </a:cxn>
                    <a:cxn ang="0">
                      <a:pos x="206" y="267"/>
                    </a:cxn>
                    <a:cxn ang="0">
                      <a:pos x="215" y="279"/>
                    </a:cxn>
                    <a:cxn ang="0">
                      <a:pos x="216" y="299"/>
                    </a:cxn>
                    <a:cxn ang="0">
                      <a:pos x="220" y="312"/>
                    </a:cxn>
                    <a:cxn ang="0">
                      <a:pos x="232" y="317"/>
                    </a:cxn>
                    <a:cxn ang="0">
                      <a:pos x="231" y="345"/>
                    </a:cxn>
                    <a:cxn ang="0">
                      <a:pos x="227" y="324"/>
                    </a:cxn>
                    <a:cxn ang="0">
                      <a:pos x="201" y="317"/>
                    </a:cxn>
                    <a:cxn ang="0">
                      <a:pos x="184" y="294"/>
                    </a:cxn>
                    <a:cxn ang="0">
                      <a:pos x="166" y="279"/>
                    </a:cxn>
                    <a:cxn ang="0">
                      <a:pos x="149" y="280"/>
                    </a:cxn>
                    <a:cxn ang="0">
                      <a:pos x="152" y="306"/>
                    </a:cxn>
                    <a:cxn ang="0">
                      <a:pos x="124" y="273"/>
                    </a:cxn>
                    <a:cxn ang="0">
                      <a:pos x="98" y="268"/>
                    </a:cxn>
                    <a:cxn ang="0">
                      <a:pos x="75" y="284"/>
                    </a:cxn>
                    <a:cxn ang="0">
                      <a:pos x="56" y="270"/>
                    </a:cxn>
                    <a:cxn ang="0">
                      <a:pos x="45" y="254"/>
                    </a:cxn>
                    <a:cxn ang="0">
                      <a:pos x="61" y="231"/>
                    </a:cxn>
                    <a:cxn ang="0">
                      <a:pos x="45" y="219"/>
                    </a:cxn>
                    <a:cxn ang="0">
                      <a:pos x="33" y="230"/>
                    </a:cxn>
                    <a:cxn ang="0">
                      <a:pos x="16" y="203"/>
                    </a:cxn>
                    <a:cxn ang="0">
                      <a:pos x="0" y="138"/>
                    </a:cxn>
                    <a:cxn ang="0">
                      <a:pos x="17" y="146"/>
                    </a:cxn>
                    <a:cxn ang="0">
                      <a:pos x="29" y="97"/>
                    </a:cxn>
                    <a:cxn ang="0">
                      <a:pos x="33" y="53"/>
                    </a:cxn>
                    <a:cxn ang="0">
                      <a:pos x="43" y="7"/>
                    </a:cxn>
                    <a:cxn ang="0">
                      <a:pos x="67" y="1"/>
                    </a:cxn>
                    <a:cxn ang="0">
                      <a:pos x="113" y="17"/>
                    </a:cxn>
                    <a:cxn ang="0">
                      <a:pos x="130" y="4"/>
                    </a:cxn>
                  </a:cxnLst>
                  <a:rect l="0" t="0" r="r" b="b"/>
                  <a:pathLst>
                    <a:path w="236" h="345">
                      <a:moveTo>
                        <a:pt x="134" y="10"/>
                      </a:moveTo>
                      <a:lnTo>
                        <a:pt x="137" y="14"/>
                      </a:lnTo>
                      <a:lnTo>
                        <a:pt x="139" y="17"/>
                      </a:lnTo>
                      <a:lnTo>
                        <a:pt x="135" y="22"/>
                      </a:lnTo>
                      <a:lnTo>
                        <a:pt x="130" y="33"/>
                      </a:lnTo>
                      <a:lnTo>
                        <a:pt x="129" y="44"/>
                      </a:lnTo>
                      <a:lnTo>
                        <a:pt x="129" y="66"/>
                      </a:lnTo>
                      <a:lnTo>
                        <a:pt x="134" y="74"/>
                      </a:lnTo>
                      <a:lnTo>
                        <a:pt x="139" y="75"/>
                      </a:lnTo>
                      <a:lnTo>
                        <a:pt x="141" y="81"/>
                      </a:lnTo>
                      <a:lnTo>
                        <a:pt x="146" y="87"/>
                      </a:lnTo>
                      <a:lnTo>
                        <a:pt x="146" y="97"/>
                      </a:lnTo>
                      <a:lnTo>
                        <a:pt x="141" y="109"/>
                      </a:lnTo>
                      <a:lnTo>
                        <a:pt x="135" y="122"/>
                      </a:lnTo>
                      <a:lnTo>
                        <a:pt x="133" y="132"/>
                      </a:lnTo>
                      <a:lnTo>
                        <a:pt x="128" y="143"/>
                      </a:lnTo>
                      <a:lnTo>
                        <a:pt x="121" y="148"/>
                      </a:lnTo>
                      <a:lnTo>
                        <a:pt x="120" y="144"/>
                      </a:lnTo>
                      <a:lnTo>
                        <a:pt x="112" y="150"/>
                      </a:lnTo>
                      <a:lnTo>
                        <a:pt x="104" y="156"/>
                      </a:lnTo>
                      <a:lnTo>
                        <a:pt x="98" y="165"/>
                      </a:lnTo>
                      <a:lnTo>
                        <a:pt x="98" y="175"/>
                      </a:lnTo>
                      <a:lnTo>
                        <a:pt x="94" y="184"/>
                      </a:lnTo>
                      <a:lnTo>
                        <a:pt x="87" y="188"/>
                      </a:lnTo>
                      <a:lnTo>
                        <a:pt x="88" y="198"/>
                      </a:lnTo>
                      <a:lnTo>
                        <a:pt x="93" y="208"/>
                      </a:lnTo>
                      <a:lnTo>
                        <a:pt x="98" y="216"/>
                      </a:lnTo>
                      <a:lnTo>
                        <a:pt x="102" y="222"/>
                      </a:lnTo>
                      <a:lnTo>
                        <a:pt x="99" y="227"/>
                      </a:lnTo>
                      <a:lnTo>
                        <a:pt x="99" y="238"/>
                      </a:lnTo>
                      <a:lnTo>
                        <a:pt x="104" y="247"/>
                      </a:lnTo>
                      <a:lnTo>
                        <a:pt x="106" y="254"/>
                      </a:lnTo>
                      <a:lnTo>
                        <a:pt x="120" y="268"/>
                      </a:lnTo>
                      <a:lnTo>
                        <a:pt x="125" y="268"/>
                      </a:lnTo>
                      <a:lnTo>
                        <a:pt x="134" y="265"/>
                      </a:lnTo>
                      <a:lnTo>
                        <a:pt x="131" y="261"/>
                      </a:lnTo>
                      <a:lnTo>
                        <a:pt x="133" y="251"/>
                      </a:lnTo>
                      <a:lnTo>
                        <a:pt x="136" y="253"/>
                      </a:lnTo>
                      <a:lnTo>
                        <a:pt x="145" y="245"/>
                      </a:lnTo>
                      <a:lnTo>
                        <a:pt x="155" y="247"/>
                      </a:lnTo>
                      <a:lnTo>
                        <a:pt x="160" y="243"/>
                      </a:lnTo>
                      <a:lnTo>
                        <a:pt x="167" y="245"/>
                      </a:lnTo>
                      <a:lnTo>
                        <a:pt x="173" y="252"/>
                      </a:lnTo>
                      <a:lnTo>
                        <a:pt x="178" y="263"/>
                      </a:lnTo>
                      <a:lnTo>
                        <a:pt x="179" y="273"/>
                      </a:lnTo>
                      <a:lnTo>
                        <a:pt x="184" y="276"/>
                      </a:lnTo>
                      <a:lnTo>
                        <a:pt x="190" y="270"/>
                      </a:lnTo>
                      <a:lnTo>
                        <a:pt x="189" y="259"/>
                      </a:lnTo>
                      <a:lnTo>
                        <a:pt x="194" y="262"/>
                      </a:lnTo>
                      <a:lnTo>
                        <a:pt x="198" y="264"/>
                      </a:lnTo>
                      <a:lnTo>
                        <a:pt x="206" y="267"/>
                      </a:lnTo>
                      <a:lnTo>
                        <a:pt x="221" y="273"/>
                      </a:lnTo>
                      <a:lnTo>
                        <a:pt x="223" y="278"/>
                      </a:lnTo>
                      <a:lnTo>
                        <a:pt x="215" y="279"/>
                      </a:lnTo>
                      <a:lnTo>
                        <a:pt x="207" y="285"/>
                      </a:lnTo>
                      <a:lnTo>
                        <a:pt x="209" y="294"/>
                      </a:lnTo>
                      <a:lnTo>
                        <a:pt x="216" y="299"/>
                      </a:lnTo>
                      <a:lnTo>
                        <a:pt x="221" y="301"/>
                      </a:lnTo>
                      <a:lnTo>
                        <a:pt x="219" y="308"/>
                      </a:lnTo>
                      <a:lnTo>
                        <a:pt x="220" y="312"/>
                      </a:lnTo>
                      <a:lnTo>
                        <a:pt x="225" y="312"/>
                      </a:lnTo>
                      <a:lnTo>
                        <a:pt x="226" y="316"/>
                      </a:lnTo>
                      <a:lnTo>
                        <a:pt x="232" y="317"/>
                      </a:lnTo>
                      <a:lnTo>
                        <a:pt x="236" y="321"/>
                      </a:lnTo>
                      <a:lnTo>
                        <a:pt x="236" y="339"/>
                      </a:lnTo>
                      <a:lnTo>
                        <a:pt x="231" y="345"/>
                      </a:lnTo>
                      <a:lnTo>
                        <a:pt x="223" y="338"/>
                      </a:lnTo>
                      <a:lnTo>
                        <a:pt x="221" y="331"/>
                      </a:lnTo>
                      <a:lnTo>
                        <a:pt x="227" y="324"/>
                      </a:lnTo>
                      <a:lnTo>
                        <a:pt x="223" y="324"/>
                      </a:lnTo>
                      <a:lnTo>
                        <a:pt x="211" y="324"/>
                      </a:lnTo>
                      <a:lnTo>
                        <a:pt x="201" y="317"/>
                      </a:lnTo>
                      <a:lnTo>
                        <a:pt x="194" y="315"/>
                      </a:lnTo>
                      <a:lnTo>
                        <a:pt x="190" y="302"/>
                      </a:lnTo>
                      <a:lnTo>
                        <a:pt x="184" y="294"/>
                      </a:lnTo>
                      <a:lnTo>
                        <a:pt x="173" y="289"/>
                      </a:lnTo>
                      <a:lnTo>
                        <a:pt x="168" y="284"/>
                      </a:lnTo>
                      <a:lnTo>
                        <a:pt x="166" y="279"/>
                      </a:lnTo>
                      <a:lnTo>
                        <a:pt x="157" y="270"/>
                      </a:lnTo>
                      <a:lnTo>
                        <a:pt x="147" y="268"/>
                      </a:lnTo>
                      <a:lnTo>
                        <a:pt x="149" y="280"/>
                      </a:lnTo>
                      <a:lnTo>
                        <a:pt x="158" y="302"/>
                      </a:lnTo>
                      <a:lnTo>
                        <a:pt x="158" y="306"/>
                      </a:lnTo>
                      <a:lnTo>
                        <a:pt x="152" y="306"/>
                      </a:lnTo>
                      <a:lnTo>
                        <a:pt x="147" y="294"/>
                      </a:lnTo>
                      <a:lnTo>
                        <a:pt x="137" y="286"/>
                      </a:lnTo>
                      <a:lnTo>
                        <a:pt x="124" y="273"/>
                      </a:lnTo>
                      <a:lnTo>
                        <a:pt x="115" y="268"/>
                      </a:lnTo>
                      <a:lnTo>
                        <a:pt x="109" y="267"/>
                      </a:lnTo>
                      <a:lnTo>
                        <a:pt x="98" y="268"/>
                      </a:lnTo>
                      <a:lnTo>
                        <a:pt x="92" y="278"/>
                      </a:lnTo>
                      <a:lnTo>
                        <a:pt x="85" y="283"/>
                      </a:lnTo>
                      <a:lnTo>
                        <a:pt x="75" y="284"/>
                      </a:lnTo>
                      <a:lnTo>
                        <a:pt x="70" y="278"/>
                      </a:lnTo>
                      <a:lnTo>
                        <a:pt x="63" y="276"/>
                      </a:lnTo>
                      <a:lnTo>
                        <a:pt x="56" y="270"/>
                      </a:lnTo>
                      <a:lnTo>
                        <a:pt x="50" y="274"/>
                      </a:lnTo>
                      <a:lnTo>
                        <a:pt x="47" y="264"/>
                      </a:lnTo>
                      <a:lnTo>
                        <a:pt x="45" y="254"/>
                      </a:lnTo>
                      <a:lnTo>
                        <a:pt x="49" y="247"/>
                      </a:lnTo>
                      <a:lnTo>
                        <a:pt x="56" y="240"/>
                      </a:lnTo>
                      <a:lnTo>
                        <a:pt x="61" y="231"/>
                      </a:lnTo>
                      <a:lnTo>
                        <a:pt x="61" y="225"/>
                      </a:lnTo>
                      <a:lnTo>
                        <a:pt x="55" y="220"/>
                      </a:lnTo>
                      <a:lnTo>
                        <a:pt x="45" y="219"/>
                      </a:lnTo>
                      <a:lnTo>
                        <a:pt x="44" y="233"/>
                      </a:lnTo>
                      <a:lnTo>
                        <a:pt x="42" y="238"/>
                      </a:lnTo>
                      <a:lnTo>
                        <a:pt x="33" y="230"/>
                      </a:lnTo>
                      <a:lnTo>
                        <a:pt x="28" y="219"/>
                      </a:lnTo>
                      <a:lnTo>
                        <a:pt x="21" y="219"/>
                      </a:lnTo>
                      <a:lnTo>
                        <a:pt x="16" y="203"/>
                      </a:lnTo>
                      <a:lnTo>
                        <a:pt x="13" y="188"/>
                      </a:lnTo>
                      <a:lnTo>
                        <a:pt x="2" y="155"/>
                      </a:lnTo>
                      <a:lnTo>
                        <a:pt x="0" y="138"/>
                      </a:lnTo>
                      <a:lnTo>
                        <a:pt x="0" y="134"/>
                      </a:lnTo>
                      <a:lnTo>
                        <a:pt x="8" y="136"/>
                      </a:lnTo>
                      <a:lnTo>
                        <a:pt x="17" y="146"/>
                      </a:lnTo>
                      <a:lnTo>
                        <a:pt x="29" y="143"/>
                      </a:lnTo>
                      <a:lnTo>
                        <a:pt x="28" y="113"/>
                      </a:lnTo>
                      <a:lnTo>
                        <a:pt x="29" y="97"/>
                      </a:lnTo>
                      <a:lnTo>
                        <a:pt x="34" y="82"/>
                      </a:lnTo>
                      <a:lnTo>
                        <a:pt x="34" y="65"/>
                      </a:lnTo>
                      <a:lnTo>
                        <a:pt x="33" y="53"/>
                      </a:lnTo>
                      <a:lnTo>
                        <a:pt x="34" y="41"/>
                      </a:lnTo>
                      <a:lnTo>
                        <a:pt x="38" y="17"/>
                      </a:lnTo>
                      <a:lnTo>
                        <a:pt x="43" y="7"/>
                      </a:lnTo>
                      <a:lnTo>
                        <a:pt x="50" y="0"/>
                      </a:lnTo>
                      <a:lnTo>
                        <a:pt x="56" y="1"/>
                      </a:lnTo>
                      <a:lnTo>
                        <a:pt x="67" y="1"/>
                      </a:lnTo>
                      <a:lnTo>
                        <a:pt x="80" y="4"/>
                      </a:lnTo>
                      <a:lnTo>
                        <a:pt x="102" y="17"/>
                      </a:lnTo>
                      <a:lnTo>
                        <a:pt x="113" y="17"/>
                      </a:lnTo>
                      <a:lnTo>
                        <a:pt x="120" y="15"/>
                      </a:lnTo>
                      <a:lnTo>
                        <a:pt x="123" y="4"/>
                      </a:lnTo>
                      <a:lnTo>
                        <a:pt x="130" y="4"/>
                      </a:lnTo>
                      <a:lnTo>
                        <a:pt x="134" y="1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2" name="ïṧļiḋe">
                  <a:extLst>
                    <a:ext uri="{FF2B5EF4-FFF2-40B4-BE49-F238E27FC236}">
                      <a16:creationId xmlns:a16="http://schemas.microsoft.com/office/drawing/2014/main" id="{0BA768E5-249C-438D-A737-1F0E2285B9CC}"/>
                    </a:ext>
                  </a:extLst>
                </p:cNvPr>
                <p:cNvSpPr/>
                <p:nvPr/>
              </p:nvSpPr>
              <p:spPr bwMode="gray">
                <a:xfrm>
                  <a:off x="3867" y="2349"/>
                  <a:ext cx="9" cy="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6" y="2"/>
                    </a:cxn>
                    <a:cxn ang="0">
                      <a:pos x="7" y="4"/>
                    </a:cxn>
                    <a:cxn ang="0">
                      <a:pos x="9" y="6"/>
                    </a:cxn>
                    <a:cxn ang="0">
                      <a:pos x="14" y="6"/>
                    </a:cxn>
                    <a:cxn ang="0">
                      <a:pos x="43" y="29"/>
                    </a:cxn>
                    <a:cxn ang="0">
                      <a:pos x="45" y="35"/>
                    </a:cxn>
                    <a:cxn ang="0">
                      <a:pos x="45" y="45"/>
                    </a:cxn>
                    <a:cxn ang="0">
                      <a:pos x="35" y="41"/>
                    </a:cxn>
                    <a:cxn ang="0">
                      <a:pos x="27" y="35"/>
                    </a:cxn>
                    <a:cxn ang="0">
                      <a:pos x="20" y="25"/>
                    </a:cxn>
                    <a:cxn ang="0">
                      <a:pos x="17" y="22"/>
                    </a:cxn>
                    <a:cxn ang="0">
                      <a:pos x="9" y="27"/>
                    </a:cxn>
                    <a:cxn ang="0">
                      <a:pos x="2" y="33"/>
                    </a:cxn>
                    <a:cxn ang="0">
                      <a:pos x="0" y="32"/>
                    </a:cxn>
                    <a:cxn ang="0">
                      <a:pos x="2" y="1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5" h="45">
                      <a:moveTo>
                        <a:pt x="2" y="0"/>
                      </a:moveTo>
                      <a:lnTo>
                        <a:pt x="6" y="2"/>
                      </a:lnTo>
                      <a:lnTo>
                        <a:pt x="7" y="4"/>
                      </a:lnTo>
                      <a:lnTo>
                        <a:pt x="9" y="6"/>
                      </a:lnTo>
                      <a:lnTo>
                        <a:pt x="14" y="6"/>
                      </a:lnTo>
                      <a:lnTo>
                        <a:pt x="43" y="29"/>
                      </a:lnTo>
                      <a:lnTo>
                        <a:pt x="45" y="35"/>
                      </a:lnTo>
                      <a:lnTo>
                        <a:pt x="45" y="45"/>
                      </a:lnTo>
                      <a:lnTo>
                        <a:pt x="35" y="41"/>
                      </a:lnTo>
                      <a:lnTo>
                        <a:pt x="27" y="35"/>
                      </a:lnTo>
                      <a:lnTo>
                        <a:pt x="20" y="25"/>
                      </a:lnTo>
                      <a:lnTo>
                        <a:pt x="17" y="22"/>
                      </a:lnTo>
                      <a:lnTo>
                        <a:pt x="9" y="27"/>
                      </a:lnTo>
                      <a:lnTo>
                        <a:pt x="2" y="33"/>
                      </a:lnTo>
                      <a:lnTo>
                        <a:pt x="0" y="32"/>
                      </a:lnTo>
                      <a:lnTo>
                        <a:pt x="2" y="1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3" name="iS1ïḋe">
                  <a:extLst>
                    <a:ext uri="{FF2B5EF4-FFF2-40B4-BE49-F238E27FC236}">
                      <a16:creationId xmlns:a16="http://schemas.microsoft.com/office/drawing/2014/main" id="{F5556B31-B15D-4E98-9E84-6F867CD1EBD9}"/>
                    </a:ext>
                  </a:extLst>
                </p:cNvPr>
                <p:cNvSpPr/>
                <p:nvPr/>
              </p:nvSpPr>
              <p:spPr bwMode="gray">
                <a:xfrm>
                  <a:off x="3879" y="2348"/>
                  <a:ext cx="15" cy="1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4"/>
                    </a:cxn>
                    <a:cxn ang="0">
                      <a:pos x="26" y="5"/>
                    </a:cxn>
                    <a:cxn ang="0">
                      <a:pos x="38" y="0"/>
                    </a:cxn>
                    <a:cxn ang="0">
                      <a:pos x="44" y="2"/>
                    </a:cxn>
                    <a:cxn ang="0">
                      <a:pos x="51" y="6"/>
                    </a:cxn>
                    <a:cxn ang="0">
                      <a:pos x="55" y="15"/>
                    </a:cxn>
                    <a:cxn ang="0">
                      <a:pos x="64" y="21"/>
                    </a:cxn>
                    <a:cxn ang="0">
                      <a:pos x="64" y="32"/>
                    </a:cxn>
                    <a:cxn ang="0">
                      <a:pos x="62" y="47"/>
                    </a:cxn>
                    <a:cxn ang="0">
                      <a:pos x="64" y="57"/>
                    </a:cxn>
                    <a:cxn ang="0">
                      <a:pos x="72" y="78"/>
                    </a:cxn>
                    <a:cxn ang="0">
                      <a:pos x="77" y="85"/>
                    </a:cxn>
                    <a:cxn ang="0">
                      <a:pos x="62" y="85"/>
                    </a:cxn>
                    <a:cxn ang="0">
                      <a:pos x="51" y="83"/>
                    </a:cxn>
                    <a:cxn ang="0">
                      <a:pos x="48" y="73"/>
                    </a:cxn>
                    <a:cxn ang="0">
                      <a:pos x="42" y="70"/>
                    </a:cxn>
                    <a:cxn ang="0">
                      <a:pos x="34" y="64"/>
                    </a:cxn>
                    <a:cxn ang="0">
                      <a:pos x="34" y="59"/>
                    </a:cxn>
                    <a:cxn ang="0">
                      <a:pos x="37" y="51"/>
                    </a:cxn>
                    <a:cxn ang="0">
                      <a:pos x="35" y="48"/>
                    </a:cxn>
                    <a:cxn ang="0">
                      <a:pos x="19" y="32"/>
                    </a:cxn>
                    <a:cxn ang="0">
                      <a:pos x="13" y="30"/>
                    </a:cxn>
                    <a:cxn ang="0">
                      <a:pos x="6" y="21"/>
                    </a:cxn>
                    <a:cxn ang="0">
                      <a:pos x="0" y="6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77" h="85">
                      <a:moveTo>
                        <a:pt x="0" y="4"/>
                      </a:moveTo>
                      <a:lnTo>
                        <a:pt x="3" y="4"/>
                      </a:lnTo>
                      <a:lnTo>
                        <a:pt x="26" y="5"/>
                      </a:lnTo>
                      <a:lnTo>
                        <a:pt x="38" y="0"/>
                      </a:lnTo>
                      <a:lnTo>
                        <a:pt x="44" y="2"/>
                      </a:lnTo>
                      <a:lnTo>
                        <a:pt x="51" y="6"/>
                      </a:lnTo>
                      <a:lnTo>
                        <a:pt x="55" y="15"/>
                      </a:lnTo>
                      <a:lnTo>
                        <a:pt x="64" y="21"/>
                      </a:lnTo>
                      <a:lnTo>
                        <a:pt x="64" y="32"/>
                      </a:lnTo>
                      <a:lnTo>
                        <a:pt x="62" y="47"/>
                      </a:lnTo>
                      <a:lnTo>
                        <a:pt x="64" y="57"/>
                      </a:lnTo>
                      <a:lnTo>
                        <a:pt x="72" y="78"/>
                      </a:lnTo>
                      <a:lnTo>
                        <a:pt x="77" y="85"/>
                      </a:lnTo>
                      <a:lnTo>
                        <a:pt x="62" y="85"/>
                      </a:lnTo>
                      <a:lnTo>
                        <a:pt x="51" y="83"/>
                      </a:lnTo>
                      <a:lnTo>
                        <a:pt x="48" y="73"/>
                      </a:lnTo>
                      <a:lnTo>
                        <a:pt x="42" y="70"/>
                      </a:lnTo>
                      <a:lnTo>
                        <a:pt x="34" y="64"/>
                      </a:lnTo>
                      <a:lnTo>
                        <a:pt x="34" y="59"/>
                      </a:lnTo>
                      <a:lnTo>
                        <a:pt x="37" y="51"/>
                      </a:lnTo>
                      <a:lnTo>
                        <a:pt x="35" y="48"/>
                      </a:lnTo>
                      <a:lnTo>
                        <a:pt x="19" y="32"/>
                      </a:lnTo>
                      <a:lnTo>
                        <a:pt x="13" y="30"/>
                      </a:lnTo>
                      <a:lnTo>
                        <a:pt x="6" y="21"/>
                      </a:lnTo>
                      <a:lnTo>
                        <a:pt x="0" y="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4" name="ïŝḷîḋe">
                  <a:extLst>
                    <a:ext uri="{FF2B5EF4-FFF2-40B4-BE49-F238E27FC236}">
                      <a16:creationId xmlns:a16="http://schemas.microsoft.com/office/drawing/2014/main" id="{528198F8-38E7-4036-AF37-CC525DDF8723}"/>
                    </a:ext>
                  </a:extLst>
                </p:cNvPr>
                <p:cNvSpPr/>
                <p:nvPr/>
              </p:nvSpPr>
              <p:spPr bwMode="gray">
                <a:xfrm>
                  <a:off x="3853" y="2356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" y="0"/>
                    </a:cxn>
                    <a:cxn ang="0">
                      <a:pos x="11" y="2"/>
                    </a:cxn>
                    <a:cxn ang="0">
                      <a:pos x="24" y="11"/>
                    </a:cxn>
                    <a:cxn ang="0">
                      <a:pos x="27" y="17"/>
                    </a:cxn>
                    <a:cxn ang="0">
                      <a:pos x="33" y="18"/>
                    </a:cxn>
                    <a:cxn ang="0">
                      <a:pos x="49" y="18"/>
                    </a:cxn>
                    <a:cxn ang="0">
                      <a:pos x="50" y="22"/>
                    </a:cxn>
                    <a:cxn ang="0">
                      <a:pos x="60" y="19"/>
                    </a:cxn>
                    <a:cxn ang="0">
                      <a:pos x="63" y="21"/>
                    </a:cxn>
                    <a:cxn ang="0">
                      <a:pos x="63" y="33"/>
                    </a:cxn>
                    <a:cxn ang="0">
                      <a:pos x="60" y="44"/>
                    </a:cxn>
                    <a:cxn ang="0">
                      <a:pos x="52" y="49"/>
                    </a:cxn>
                    <a:cxn ang="0">
                      <a:pos x="44" y="59"/>
                    </a:cxn>
                    <a:cxn ang="0">
                      <a:pos x="36" y="65"/>
                    </a:cxn>
                    <a:cxn ang="0">
                      <a:pos x="32" y="67"/>
                    </a:cxn>
                    <a:cxn ang="0">
                      <a:pos x="23" y="68"/>
                    </a:cxn>
                    <a:cxn ang="0">
                      <a:pos x="11" y="73"/>
                    </a:cxn>
                    <a:cxn ang="0">
                      <a:pos x="3" y="83"/>
                    </a:cxn>
                    <a:cxn ang="0">
                      <a:pos x="1" y="71"/>
                    </a:cxn>
                    <a:cxn ang="0">
                      <a:pos x="1" y="59"/>
                    </a:cxn>
                    <a:cxn ang="0">
                      <a:pos x="3" y="45"/>
                    </a:cxn>
                    <a:cxn ang="0">
                      <a:pos x="6" y="17"/>
                    </a:cxn>
                    <a:cxn ang="0">
                      <a:pos x="4" y="11"/>
                    </a:cxn>
                    <a:cxn ang="0">
                      <a:pos x="0" y="6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63" h="83">
                      <a:moveTo>
                        <a:pt x="0" y="1"/>
                      </a:moveTo>
                      <a:lnTo>
                        <a:pt x="2" y="0"/>
                      </a:lnTo>
                      <a:lnTo>
                        <a:pt x="11" y="2"/>
                      </a:lnTo>
                      <a:lnTo>
                        <a:pt x="24" y="11"/>
                      </a:lnTo>
                      <a:lnTo>
                        <a:pt x="27" y="17"/>
                      </a:lnTo>
                      <a:lnTo>
                        <a:pt x="33" y="18"/>
                      </a:lnTo>
                      <a:lnTo>
                        <a:pt x="49" y="18"/>
                      </a:lnTo>
                      <a:lnTo>
                        <a:pt x="50" y="22"/>
                      </a:lnTo>
                      <a:lnTo>
                        <a:pt x="60" y="19"/>
                      </a:lnTo>
                      <a:lnTo>
                        <a:pt x="63" y="21"/>
                      </a:lnTo>
                      <a:lnTo>
                        <a:pt x="63" y="33"/>
                      </a:lnTo>
                      <a:lnTo>
                        <a:pt x="60" y="44"/>
                      </a:lnTo>
                      <a:lnTo>
                        <a:pt x="52" y="49"/>
                      </a:lnTo>
                      <a:lnTo>
                        <a:pt x="44" y="59"/>
                      </a:lnTo>
                      <a:lnTo>
                        <a:pt x="36" y="65"/>
                      </a:lnTo>
                      <a:lnTo>
                        <a:pt x="32" y="67"/>
                      </a:lnTo>
                      <a:lnTo>
                        <a:pt x="23" y="68"/>
                      </a:lnTo>
                      <a:lnTo>
                        <a:pt x="11" y="73"/>
                      </a:lnTo>
                      <a:lnTo>
                        <a:pt x="3" y="83"/>
                      </a:lnTo>
                      <a:lnTo>
                        <a:pt x="1" y="71"/>
                      </a:lnTo>
                      <a:lnTo>
                        <a:pt x="1" y="59"/>
                      </a:lnTo>
                      <a:lnTo>
                        <a:pt x="3" y="45"/>
                      </a:lnTo>
                      <a:lnTo>
                        <a:pt x="6" y="17"/>
                      </a:lnTo>
                      <a:lnTo>
                        <a:pt x="4" y="11"/>
                      </a:lnTo>
                      <a:lnTo>
                        <a:pt x="0" y="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5" name="íṧḷíḓé">
                  <a:extLst>
                    <a:ext uri="{FF2B5EF4-FFF2-40B4-BE49-F238E27FC236}">
                      <a16:creationId xmlns:a16="http://schemas.microsoft.com/office/drawing/2014/main" id="{3DDF8AE1-B962-44E2-9D74-9CEE177BA566}"/>
                    </a:ext>
                  </a:extLst>
                </p:cNvPr>
                <p:cNvSpPr/>
                <p:nvPr/>
              </p:nvSpPr>
              <p:spPr bwMode="gray">
                <a:xfrm>
                  <a:off x="3858" y="2367"/>
                  <a:ext cx="12" cy="21"/>
                </a:xfrm>
                <a:custGeom>
                  <a:avLst/>
                  <a:gdLst/>
                  <a:ahLst/>
                  <a:cxnLst>
                    <a:cxn ang="0">
                      <a:pos x="29" y="8"/>
                    </a:cxn>
                    <a:cxn ang="0">
                      <a:pos x="39" y="0"/>
                    </a:cxn>
                    <a:cxn ang="0">
                      <a:pos x="43" y="1"/>
                    </a:cxn>
                    <a:cxn ang="0">
                      <a:pos x="59" y="5"/>
                    </a:cxn>
                    <a:cxn ang="0">
                      <a:pos x="59" y="14"/>
                    </a:cxn>
                    <a:cxn ang="0">
                      <a:pos x="57" y="25"/>
                    </a:cxn>
                    <a:cxn ang="0">
                      <a:pos x="52" y="30"/>
                    </a:cxn>
                    <a:cxn ang="0">
                      <a:pos x="51" y="41"/>
                    </a:cxn>
                    <a:cxn ang="0">
                      <a:pos x="41" y="62"/>
                    </a:cxn>
                    <a:cxn ang="0">
                      <a:pos x="40" y="75"/>
                    </a:cxn>
                    <a:cxn ang="0">
                      <a:pos x="41" y="83"/>
                    </a:cxn>
                    <a:cxn ang="0">
                      <a:pos x="44" y="90"/>
                    </a:cxn>
                    <a:cxn ang="0">
                      <a:pos x="43" y="101"/>
                    </a:cxn>
                    <a:cxn ang="0">
                      <a:pos x="34" y="107"/>
                    </a:cxn>
                    <a:cxn ang="0">
                      <a:pos x="25" y="97"/>
                    </a:cxn>
                    <a:cxn ang="0">
                      <a:pos x="19" y="89"/>
                    </a:cxn>
                    <a:cxn ang="0">
                      <a:pos x="13" y="86"/>
                    </a:cxn>
                    <a:cxn ang="0">
                      <a:pos x="6" y="79"/>
                    </a:cxn>
                    <a:cxn ang="0">
                      <a:pos x="0" y="69"/>
                    </a:cxn>
                    <a:cxn ang="0">
                      <a:pos x="3" y="57"/>
                    </a:cxn>
                    <a:cxn ang="0">
                      <a:pos x="18" y="51"/>
                    </a:cxn>
                    <a:cxn ang="0">
                      <a:pos x="22" y="42"/>
                    </a:cxn>
                    <a:cxn ang="0">
                      <a:pos x="22" y="25"/>
                    </a:cxn>
                    <a:cxn ang="0">
                      <a:pos x="27" y="10"/>
                    </a:cxn>
                    <a:cxn ang="0">
                      <a:pos x="29" y="8"/>
                    </a:cxn>
                  </a:cxnLst>
                  <a:rect l="0" t="0" r="r" b="b"/>
                  <a:pathLst>
                    <a:path w="59" h="107">
                      <a:moveTo>
                        <a:pt x="29" y="8"/>
                      </a:moveTo>
                      <a:lnTo>
                        <a:pt x="39" y="0"/>
                      </a:lnTo>
                      <a:lnTo>
                        <a:pt x="43" y="1"/>
                      </a:lnTo>
                      <a:lnTo>
                        <a:pt x="59" y="5"/>
                      </a:lnTo>
                      <a:lnTo>
                        <a:pt x="59" y="14"/>
                      </a:lnTo>
                      <a:lnTo>
                        <a:pt x="57" y="25"/>
                      </a:lnTo>
                      <a:lnTo>
                        <a:pt x="52" y="30"/>
                      </a:lnTo>
                      <a:lnTo>
                        <a:pt x="51" y="41"/>
                      </a:lnTo>
                      <a:lnTo>
                        <a:pt x="41" y="62"/>
                      </a:lnTo>
                      <a:lnTo>
                        <a:pt x="40" y="75"/>
                      </a:lnTo>
                      <a:lnTo>
                        <a:pt x="41" y="83"/>
                      </a:lnTo>
                      <a:lnTo>
                        <a:pt x="44" y="90"/>
                      </a:lnTo>
                      <a:lnTo>
                        <a:pt x="43" y="101"/>
                      </a:lnTo>
                      <a:lnTo>
                        <a:pt x="34" y="107"/>
                      </a:lnTo>
                      <a:lnTo>
                        <a:pt x="25" y="97"/>
                      </a:lnTo>
                      <a:lnTo>
                        <a:pt x="19" y="89"/>
                      </a:lnTo>
                      <a:lnTo>
                        <a:pt x="13" y="86"/>
                      </a:lnTo>
                      <a:lnTo>
                        <a:pt x="6" y="79"/>
                      </a:lnTo>
                      <a:lnTo>
                        <a:pt x="0" y="69"/>
                      </a:lnTo>
                      <a:lnTo>
                        <a:pt x="3" y="57"/>
                      </a:lnTo>
                      <a:lnTo>
                        <a:pt x="18" y="51"/>
                      </a:lnTo>
                      <a:lnTo>
                        <a:pt x="22" y="42"/>
                      </a:lnTo>
                      <a:lnTo>
                        <a:pt x="22" y="25"/>
                      </a:lnTo>
                      <a:lnTo>
                        <a:pt x="27" y="10"/>
                      </a:lnTo>
                      <a:lnTo>
                        <a:pt x="29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6" name="íSlïḋè">
                  <a:extLst>
                    <a:ext uri="{FF2B5EF4-FFF2-40B4-BE49-F238E27FC236}">
                      <a16:creationId xmlns:a16="http://schemas.microsoft.com/office/drawing/2014/main" id="{8D2EEAEC-3160-4EEE-8658-DC623BDC81EA}"/>
                    </a:ext>
                  </a:extLst>
                </p:cNvPr>
                <p:cNvSpPr/>
                <p:nvPr/>
              </p:nvSpPr>
              <p:spPr bwMode="gray">
                <a:xfrm>
                  <a:off x="3879" y="2361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5"/>
                    </a:cxn>
                    <a:cxn ang="0">
                      <a:pos x="6" y="8"/>
                    </a:cxn>
                    <a:cxn ang="0">
                      <a:pos x="11" y="6"/>
                    </a:cxn>
                    <a:cxn ang="0">
                      <a:pos x="16" y="8"/>
                    </a:cxn>
                    <a:cxn ang="0">
                      <a:pos x="29" y="7"/>
                    </a:cxn>
                    <a:cxn ang="0">
                      <a:pos x="37" y="18"/>
                    </a:cxn>
                    <a:cxn ang="0">
                      <a:pos x="38" y="43"/>
                    </a:cxn>
                    <a:cxn ang="0">
                      <a:pos x="43" y="51"/>
                    </a:cxn>
                    <a:cxn ang="0">
                      <a:pos x="48" y="64"/>
                    </a:cxn>
                    <a:cxn ang="0">
                      <a:pos x="51" y="69"/>
                    </a:cxn>
                    <a:cxn ang="0">
                      <a:pos x="44" y="72"/>
                    </a:cxn>
                    <a:cxn ang="0">
                      <a:pos x="38" y="70"/>
                    </a:cxn>
                    <a:cxn ang="0">
                      <a:pos x="37" y="81"/>
                    </a:cxn>
                    <a:cxn ang="0">
                      <a:pos x="29" y="78"/>
                    </a:cxn>
                    <a:cxn ang="0">
                      <a:pos x="26" y="67"/>
                    </a:cxn>
                    <a:cxn ang="0">
                      <a:pos x="26" y="43"/>
                    </a:cxn>
                    <a:cxn ang="0">
                      <a:pos x="19" y="30"/>
                    </a:cxn>
                    <a:cxn ang="0">
                      <a:pos x="8" y="34"/>
                    </a:cxn>
                    <a:cxn ang="0">
                      <a:pos x="6" y="22"/>
                    </a:cxn>
                    <a:cxn ang="0">
                      <a:pos x="3" y="10"/>
                    </a:cxn>
                    <a:cxn ang="0">
                      <a:pos x="1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1" h="81">
                      <a:moveTo>
                        <a:pt x="0" y="0"/>
                      </a:moveTo>
                      <a:lnTo>
                        <a:pt x="2" y="5"/>
                      </a:lnTo>
                      <a:lnTo>
                        <a:pt x="6" y="8"/>
                      </a:lnTo>
                      <a:lnTo>
                        <a:pt x="11" y="6"/>
                      </a:lnTo>
                      <a:lnTo>
                        <a:pt x="16" y="8"/>
                      </a:lnTo>
                      <a:lnTo>
                        <a:pt x="29" y="7"/>
                      </a:lnTo>
                      <a:lnTo>
                        <a:pt x="37" y="18"/>
                      </a:lnTo>
                      <a:lnTo>
                        <a:pt x="38" y="43"/>
                      </a:lnTo>
                      <a:lnTo>
                        <a:pt x="43" y="51"/>
                      </a:lnTo>
                      <a:lnTo>
                        <a:pt x="48" y="64"/>
                      </a:lnTo>
                      <a:lnTo>
                        <a:pt x="51" y="69"/>
                      </a:lnTo>
                      <a:lnTo>
                        <a:pt x="44" y="72"/>
                      </a:lnTo>
                      <a:lnTo>
                        <a:pt x="38" y="70"/>
                      </a:lnTo>
                      <a:lnTo>
                        <a:pt x="37" y="81"/>
                      </a:lnTo>
                      <a:lnTo>
                        <a:pt x="29" y="78"/>
                      </a:lnTo>
                      <a:lnTo>
                        <a:pt x="26" y="67"/>
                      </a:lnTo>
                      <a:lnTo>
                        <a:pt x="26" y="43"/>
                      </a:lnTo>
                      <a:lnTo>
                        <a:pt x="19" y="30"/>
                      </a:lnTo>
                      <a:lnTo>
                        <a:pt x="8" y="34"/>
                      </a:lnTo>
                      <a:lnTo>
                        <a:pt x="6" y="22"/>
                      </a:lnTo>
                      <a:lnTo>
                        <a:pt x="3" y="10"/>
                      </a:lnTo>
                      <a:lnTo>
                        <a:pt x="1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7" name="íṧľídê">
                  <a:extLst>
                    <a:ext uri="{FF2B5EF4-FFF2-40B4-BE49-F238E27FC236}">
                      <a16:creationId xmlns:a16="http://schemas.microsoft.com/office/drawing/2014/main" id="{15FF72AE-C9E0-4EFC-A7E7-EB16F9658E0A}"/>
                    </a:ext>
                  </a:extLst>
                </p:cNvPr>
                <p:cNvSpPr/>
                <p:nvPr/>
              </p:nvSpPr>
              <p:spPr bwMode="gray">
                <a:xfrm>
                  <a:off x="3869" y="2363"/>
                  <a:ext cx="7" cy="20"/>
                </a:xfrm>
                <a:custGeom>
                  <a:avLst/>
                  <a:gdLst/>
                  <a:ahLst/>
                  <a:cxnLst>
                    <a:cxn ang="0">
                      <a:pos x="35" y="2"/>
                    </a:cxn>
                    <a:cxn ang="0">
                      <a:pos x="37" y="0"/>
                    </a:cxn>
                    <a:cxn ang="0">
                      <a:pos x="38" y="5"/>
                    </a:cxn>
                    <a:cxn ang="0">
                      <a:pos x="37" y="10"/>
                    </a:cxn>
                    <a:cxn ang="0">
                      <a:pos x="37" y="33"/>
                    </a:cxn>
                    <a:cxn ang="0">
                      <a:pos x="36" y="48"/>
                    </a:cxn>
                    <a:cxn ang="0">
                      <a:pos x="24" y="58"/>
                    </a:cxn>
                    <a:cxn ang="0">
                      <a:pos x="15" y="75"/>
                    </a:cxn>
                    <a:cxn ang="0">
                      <a:pos x="10" y="86"/>
                    </a:cxn>
                    <a:cxn ang="0">
                      <a:pos x="6" y="96"/>
                    </a:cxn>
                    <a:cxn ang="0">
                      <a:pos x="3" y="99"/>
                    </a:cxn>
                    <a:cxn ang="0">
                      <a:pos x="0" y="87"/>
                    </a:cxn>
                    <a:cxn ang="0">
                      <a:pos x="0" y="78"/>
                    </a:cxn>
                    <a:cxn ang="0">
                      <a:pos x="8" y="58"/>
                    </a:cxn>
                    <a:cxn ang="0">
                      <a:pos x="17" y="41"/>
                    </a:cxn>
                    <a:cxn ang="0">
                      <a:pos x="26" y="21"/>
                    </a:cxn>
                    <a:cxn ang="0">
                      <a:pos x="31" y="5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38" h="99">
                      <a:moveTo>
                        <a:pt x="35" y="2"/>
                      </a:moveTo>
                      <a:lnTo>
                        <a:pt x="37" y="0"/>
                      </a:lnTo>
                      <a:lnTo>
                        <a:pt x="38" y="5"/>
                      </a:lnTo>
                      <a:lnTo>
                        <a:pt x="37" y="10"/>
                      </a:lnTo>
                      <a:lnTo>
                        <a:pt x="37" y="33"/>
                      </a:lnTo>
                      <a:lnTo>
                        <a:pt x="36" y="48"/>
                      </a:lnTo>
                      <a:lnTo>
                        <a:pt x="24" y="58"/>
                      </a:lnTo>
                      <a:lnTo>
                        <a:pt x="15" y="75"/>
                      </a:lnTo>
                      <a:lnTo>
                        <a:pt x="10" y="86"/>
                      </a:lnTo>
                      <a:lnTo>
                        <a:pt x="6" y="96"/>
                      </a:lnTo>
                      <a:lnTo>
                        <a:pt x="3" y="99"/>
                      </a:lnTo>
                      <a:lnTo>
                        <a:pt x="0" y="87"/>
                      </a:lnTo>
                      <a:lnTo>
                        <a:pt x="0" y="78"/>
                      </a:lnTo>
                      <a:lnTo>
                        <a:pt x="8" y="58"/>
                      </a:lnTo>
                      <a:lnTo>
                        <a:pt x="17" y="41"/>
                      </a:lnTo>
                      <a:lnTo>
                        <a:pt x="26" y="21"/>
                      </a:lnTo>
                      <a:lnTo>
                        <a:pt x="31" y="5"/>
                      </a:lnTo>
                      <a:lnTo>
                        <a:pt x="35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8" name="ïslïḑè">
                  <a:extLst>
                    <a:ext uri="{FF2B5EF4-FFF2-40B4-BE49-F238E27FC236}">
                      <a16:creationId xmlns:a16="http://schemas.microsoft.com/office/drawing/2014/main" id="{B7DF7AB2-CBE6-4FD1-8EDB-4025CC84C998}"/>
                    </a:ext>
                  </a:extLst>
                </p:cNvPr>
                <p:cNvSpPr/>
                <p:nvPr/>
              </p:nvSpPr>
              <p:spPr bwMode="gray">
                <a:xfrm>
                  <a:off x="3874" y="2375"/>
                  <a:ext cx="8" cy="7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0" y="16"/>
                    </a:cxn>
                    <a:cxn ang="0">
                      <a:pos x="2" y="16"/>
                    </a:cxn>
                    <a:cxn ang="0">
                      <a:pos x="9" y="12"/>
                    </a:cxn>
                    <a:cxn ang="0">
                      <a:pos x="12" y="5"/>
                    </a:cxn>
                    <a:cxn ang="0">
                      <a:pos x="20" y="0"/>
                    </a:cxn>
                    <a:cxn ang="0">
                      <a:pos x="32" y="5"/>
                    </a:cxn>
                    <a:cxn ang="0">
                      <a:pos x="39" y="3"/>
                    </a:cxn>
                    <a:cxn ang="0">
                      <a:pos x="39" y="14"/>
                    </a:cxn>
                    <a:cxn ang="0">
                      <a:pos x="38" y="18"/>
                    </a:cxn>
                    <a:cxn ang="0">
                      <a:pos x="39" y="24"/>
                    </a:cxn>
                    <a:cxn ang="0">
                      <a:pos x="37" y="27"/>
                    </a:cxn>
                    <a:cxn ang="0">
                      <a:pos x="22" y="31"/>
                    </a:cxn>
                    <a:cxn ang="0">
                      <a:pos x="7" y="30"/>
                    </a:cxn>
                    <a:cxn ang="0">
                      <a:pos x="4" y="26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39" h="31">
                      <a:moveTo>
                        <a:pt x="0" y="18"/>
                      </a:moveTo>
                      <a:lnTo>
                        <a:pt x="0" y="16"/>
                      </a:lnTo>
                      <a:lnTo>
                        <a:pt x="2" y="16"/>
                      </a:lnTo>
                      <a:lnTo>
                        <a:pt x="9" y="12"/>
                      </a:lnTo>
                      <a:lnTo>
                        <a:pt x="12" y="5"/>
                      </a:lnTo>
                      <a:lnTo>
                        <a:pt x="20" y="0"/>
                      </a:lnTo>
                      <a:lnTo>
                        <a:pt x="32" y="5"/>
                      </a:lnTo>
                      <a:lnTo>
                        <a:pt x="39" y="3"/>
                      </a:lnTo>
                      <a:lnTo>
                        <a:pt x="39" y="14"/>
                      </a:lnTo>
                      <a:lnTo>
                        <a:pt x="38" y="18"/>
                      </a:lnTo>
                      <a:lnTo>
                        <a:pt x="39" y="24"/>
                      </a:lnTo>
                      <a:lnTo>
                        <a:pt x="37" y="27"/>
                      </a:lnTo>
                      <a:lnTo>
                        <a:pt x="22" y="31"/>
                      </a:lnTo>
                      <a:lnTo>
                        <a:pt x="7" y="30"/>
                      </a:lnTo>
                      <a:lnTo>
                        <a:pt x="4" y="26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9" name="ïṡlïḓe">
                  <a:extLst>
                    <a:ext uri="{FF2B5EF4-FFF2-40B4-BE49-F238E27FC236}">
                      <a16:creationId xmlns:a16="http://schemas.microsoft.com/office/drawing/2014/main" id="{BF10941D-A02C-4CFF-98DF-4EB7ACAAA49C}"/>
                    </a:ext>
                  </a:extLst>
                </p:cNvPr>
                <p:cNvSpPr/>
                <p:nvPr/>
              </p:nvSpPr>
              <p:spPr bwMode="gray">
                <a:xfrm>
                  <a:off x="3853" y="2380"/>
                  <a:ext cx="51" cy="46"/>
                </a:xfrm>
                <a:custGeom>
                  <a:avLst/>
                  <a:gdLst/>
                  <a:ahLst/>
                  <a:cxnLst>
                    <a:cxn ang="0">
                      <a:pos x="190" y="0"/>
                    </a:cxn>
                    <a:cxn ang="0">
                      <a:pos x="207" y="10"/>
                    </a:cxn>
                    <a:cxn ang="0">
                      <a:pos x="224" y="26"/>
                    </a:cxn>
                    <a:cxn ang="0">
                      <a:pos x="233" y="33"/>
                    </a:cxn>
                    <a:cxn ang="0">
                      <a:pos x="240" y="51"/>
                    </a:cxn>
                    <a:cxn ang="0">
                      <a:pos x="242" y="70"/>
                    </a:cxn>
                    <a:cxn ang="0">
                      <a:pos x="246" y="86"/>
                    </a:cxn>
                    <a:cxn ang="0">
                      <a:pos x="250" y="110"/>
                    </a:cxn>
                    <a:cxn ang="0">
                      <a:pos x="254" y="142"/>
                    </a:cxn>
                    <a:cxn ang="0">
                      <a:pos x="243" y="152"/>
                    </a:cxn>
                    <a:cxn ang="0">
                      <a:pos x="238" y="185"/>
                    </a:cxn>
                    <a:cxn ang="0">
                      <a:pos x="227" y="167"/>
                    </a:cxn>
                    <a:cxn ang="0">
                      <a:pos x="221" y="142"/>
                    </a:cxn>
                    <a:cxn ang="0">
                      <a:pos x="212" y="131"/>
                    </a:cxn>
                    <a:cxn ang="0">
                      <a:pos x="192" y="158"/>
                    </a:cxn>
                    <a:cxn ang="0">
                      <a:pos x="197" y="179"/>
                    </a:cxn>
                    <a:cxn ang="0">
                      <a:pos x="206" y="201"/>
                    </a:cxn>
                    <a:cxn ang="0">
                      <a:pos x="194" y="227"/>
                    </a:cxn>
                    <a:cxn ang="0">
                      <a:pos x="184" y="211"/>
                    </a:cxn>
                    <a:cxn ang="0">
                      <a:pos x="174" y="211"/>
                    </a:cxn>
                    <a:cxn ang="0">
                      <a:pos x="156" y="210"/>
                    </a:cxn>
                    <a:cxn ang="0">
                      <a:pos x="125" y="189"/>
                    </a:cxn>
                    <a:cxn ang="0">
                      <a:pos x="119" y="171"/>
                    </a:cxn>
                    <a:cxn ang="0">
                      <a:pos x="113" y="150"/>
                    </a:cxn>
                    <a:cxn ang="0">
                      <a:pos x="125" y="126"/>
                    </a:cxn>
                    <a:cxn ang="0">
                      <a:pos x="105" y="108"/>
                    </a:cxn>
                    <a:cxn ang="0">
                      <a:pos x="89" y="104"/>
                    </a:cxn>
                    <a:cxn ang="0">
                      <a:pos x="81" y="125"/>
                    </a:cxn>
                    <a:cxn ang="0">
                      <a:pos x="68" y="121"/>
                    </a:cxn>
                    <a:cxn ang="0">
                      <a:pos x="55" y="126"/>
                    </a:cxn>
                    <a:cxn ang="0">
                      <a:pos x="50" y="123"/>
                    </a:cxn>
                    <a:cxn ang="0">
                      <a:pos x="39" y="112"/>
                    </a:cxn>
                    <a:cxn ang="0">
                      <a:pos x="16" y="153"/>
                    </a:cxn>
                    <a:cxn ang="0">
                      <a:pos x="3" y="155"/>
                    </a:cxn>
                    <a:cxn ang="0">
                      <a:pos x="7" y="121"/>
                    </a:cxn>
                    <a:cxn ang="0">
                      <a:pos x="22" y="93"/>
                    </a:cxn>
                    <a:cxn ang="0">
                      <a:pos x="56" y="76"/>
                    </a:cxn>
                    <a:cxn ang="0">
                      <a:pos x="73" y="64"/>
                    </a:cxn>
                    <a:cxn ang="0">
                      <a:pos x="99" y="64"/>
                    </a:cxn>
                    <a:cxn ang="0">
                      <a:pos x="98" y="94"/>
                    </a:cxn>
                    <a:cxn ang="0">
                      <a:pos x="127" y="69"/>
                    </a:cxn>
                    <a:cxn ang="0">
                      <a:pos x="146" y="66"/>
                    </a:cxn>
                    <a:cxn ang="0">
                      <a:pos x="153" y="49"/>
                    </a:cxn>
                    <a:cxn ang="0">
                      <a:pos x="169" y="46"/>
                    </a:cxn>
                    <a:cxn ang="0">
                      <a:pos x="189" y="43"/>
                    </a:cxn>
                    <a:cxn ang="0">
                      <a:pos x="194" y="26"/>
                    </a:cxn>
                    <a:cxn ang="0">
                      <a:pos x="191" y="1"/>
                    </a:cxn>
                  </a:cxnLst>
                  <a:rect l="0" t="0" r="r" b="b"/>
                  <a:pathLst>
                    <a:path w="254" h="227">
                      <a:moveTo>
                        <a:pt x="191" y="1"/>
                      </a:moveTo>
                      <a:lnTo>
                        <a:pt x="190" y="0"/>
                      </a:lnTo>
                      <a:lnTo>
                        <a:pt x="200" y="0"/>
                      </a:lnTo>
                      <a:lnTo>
                        <a:pt x="207" y="10"/>
                      </a:lnTo>
                      <a:lnTo>
                        <a:pt x="215" y="13"/>
                      </a:lnTo>
                      <a:lnTo>
                        <a:pt x="224" y="26"/>
                      </a:lnTo>
                      <a:lnTo>
                        <a:pt x="229" y="26"/>
                      </a:lnTo>
                      <a:lnTo>
                        <a:pt x="233" y="33"/>
                      </a:lnTo>
                      <a:lnTo>
                        <a:pt x="240" y="46"/>
                      </a:lnTo>
                      <a:lnTo>
                        <a:pt x="240" y="51"/>
                      </a:lnTo>
                      <a:lnTo>
                        <a:pt x="231" y="64"/>
                      </a:lnTo>
                      <a:lnTo>
                        <a:pt x="242" y="70"/>
                      </a:lnTo>
                      <a:lnTo>
                        <a:pt x="242" y="81"/>
                      </a:lnTo>
                      <a:lnTo>
                        <a:pt x="246" y="86"/>
                      </a:lnTo>
                      <a:lnTo>
                        <a:pt x="248" y="104"/>
                      </a:lnTo>
                      <a:lnTo>
                        <a:pt x="250" y="110"/>
                      </a:lnTo>
                      <a:lnTo>
                        <a:pt x="254" y="124"/>
                      </a:lnTo>
                      <a:lnTo>
                        <a:pt x="254" y="142"/>
                      </a:lnTo>
                      <a:lnTo>
                        <a:pt x="249" y="150"/>
                      </a:lnTo>
                      <a:lnTo>
                        <a:pt x="243" y="152"/>
                      </a:lnTo>
                      <a:lnTo>
                        <a:pt x="238" y="161"/>
                      </a:lnTo>
                      <a:lnTo>
                        <a:pt x="238" y="185"/>
                      </a:lnTo>
                      <a:lnTo>
                        <a:pt x="231" y="179"/>
                      </a:lnTo>
                      <a:lnTo>
                        <a:pt x="227" y="167"/>
                      </a:lnTo>
                      <a:lnTo>
                        <a:pt x="227" y="151"/>
                      </a:lnTo>
                      <a:lnTo>
                        <a:pt x="221" y="142"/>
                      </a:lnTo>
                      <a:lnTo>
                        <a:pt x="217" y="134"/>
                      </a:lnTo>
                      <a:lnTo>
                        <a:pt x="212" y="131"/>
                      </a:lnTo>
                      <a:lnTo>
                        <a:pt x="207" y="135"/>
                      </a:lnTo>
                      <a:lnTo>
                        <a:pt x="192" y="158"/>
                      </a:lnTo>
                      <a:lnTo>
                        <a:pt x="191" y="172"/>
                      </a:lnTo>
                      <a:lnTo>
                        <a:pt x="197" y="179"/>
                      </a:lnTo>
                      <a:lnTo>
                        <a:pt x="202" y="189"/>
                      </a:lnTo>
                      <a:lnTo>
                        <a:pt x="206" y="201"/>
                      </a:lnTo>
                      <a:lnTo>
                        <a:pt x="206" y="207"/>
                      </a:lnTo>
                      <a:lnTo>
                        <a:pt x="194" y="227"/>
                      </a:lnTo>
                      <a:lnTo>
                        <a:pt x="186" y="223"/>
                      </a:lnTo>
                      <a:lnTo>
                        <a:pt x="184" y="211"/>
                      </a:lnTo>
                      <a:lnTo>
                        <a:pt x="183" y="205"/>
                      </a:lnTo>
                      <a:lnTo>
                        <a:pt x="174" y="211"/>
                      </a:lnTo>
                      <a:lnTo>
                        <a:pt x="164" y="212"/>
                      </a:lnTo>
                      <a:lnTo>
                        <a:pt x="156" y="210"/>
                      </a:lnTo>
                      <a:lnTo>
                        <a:pt x="133" y="199"/>
                      </a:lnTo>
                      <a:lnTo>
                        <a:pt x="125" y="189"/>
                      </a:lnTo>
                      <a:lnTo>
                        <a:pt x="120" y="182"/>
                      </a:lnTo>
                      <a:lnTo>
                        <a:pt x="119" y="171"/>
                      </a:lnTo>
                      <a:lnTo>
                        <a:pt x="116" y="162"/>
                      </a:lnTo>
                      <a:lnTo>
                        <a:pt x="113" y="150"/>
                      </a:lnTo>
                      <a:lnTo>
                        <a:pt x="125" y="134"/>
                      </a:lnTo>
                      <a:lnTo>
                        <a:pt x="125" y="126"/>
                      </a:lnTo>
                      <a:lnTo>
                        <a:pt x="116" y="116"/>
                      </a:lnTo>
                      <a:lnTo>
                        <a:pt x="105" y="108"/>
                      </a:lnTo>
                      <a:lnTo>
                        <a:pt x="97" y="104"/>
                      </a:lnTo>
                      <a:lnTo>
                        <a:pt x="89" y="104"/>
                      </a:lnTo>
                      <a:lnTo>
                        <a:pt x="81" y="119"/>
                      </a:lnTo>
                      <a:lnTo>
                        <a:pt x="81" y="125"/>
                      </a:lnTo>
                      <a:lnTo>
                        <a:pt x="73" y="121"/>
                      </a:lnTo>
                      <a:lnTo>
                        <a:pt x="68" y="121"/>
                      </a:lnTo>
                      <a:lnTo>
                        <a:pt x="68" y="114"/>
                      </a:lnTo>
                      <a:lnTo>
                        <a:pt x="55" y="126"/>
                      </a:lnTo>
                      <a:lnTo>
                        <a:pt x="54" y="132"/>
                      </a:lnTo>
                      <a:lnTo>
                        <a:pt x="50" y="123"/>
                      </a:lnTo>
                      <a:lnTo>
                        <a:pt x="47" y="112"/>
                      </a:lnTo>
                      <a:lnTo>
                        <a:pt x="39" y="112"/>
                      </a:lnTo>
                      <a:lnTo>
                        <a:pt x="28" y="124"/>
                      </a:lnTo>
                      <a:lnTo>
                        <a:pt x="16" y="153"/>
                      </a:lnTo>
                      <a:lnTo>
                        <a:pt x="9" y="156"/>
                      </a:lnTo>
                      <a:lnTo>
                        <a:pt x="3" y="155"/>
                      </a:lnTo>
                      <a:lnTo>
                        <a:pt x="0" y="144"/>
                      </a:lnTo>
                      <a:lnTo>
                        <a:pt x="7" y="121"/>
                      </a:lnTo>
                      <a:lnTo>
                        <a:pt x="12" y="104"/>
                      </a:lnTo>
                      <a:lnTo>
                        <a:pt x="22" y="93"/>
                      </a:lnTo>
                      <a:lnTo>
                        <a:pt x="52" y="85"/>
                      </a:lnTo>
                      <a:lnTo>
                        <a:pt x="56" y="76"/>
                      </a:lnTo>
                      <a:lnTo>
                        <a:pt x="63" y="69"/>
                      </a:lnTo>
                      <a:lnTo>
                        <a:pt x="73" y="64"/>
                      </a:lnTo>
                      <a:lnTo>
                        <a:pt x="79" y="56"/>
                      </a:lnTo>
                      <a:lnTo>
                        <a:pt x="99" y="64"/>
                      </a:lnTo>
                      <a:lnTo>
                        <a:pt x="104" y="76"/>
                      </a:lnTo>
                      <a:lnTo>
                        <a:pt x="98" y="94"/>
                      </a:lnTo>
                      <a:lnTo>
                        <a:pt x="120" y="85"/>
                      </a:lnTo>
                      <a:lnTo>
                        <a:pt x="127" y="69"/>
                      </a:lnTo>
                      <a:lnTo>
                        <a:pt x="138" y="64"/>
                      </a:lnTo>
                      <a:lnTo>
                        <a:pt x="146" y="66"/>
                      </a:lnTo>
                      <a:lnTo>
                        <a:pt x="151" y="60"/>
                      </a:lnTo>
                      <a:lnTo>
                        <a:pt x="153" y="49"/>
                      </a:lnTo>
                      <a:lnTo>
                        <a:pt x="158" y="43"/>
                      </a:lnTo>
                      <a:lnTo>
                        <a:pt x="169" y="46"/>
                      </a:lnTo>
                      <a:lnTo>
                        <a:pt x="181" y="40"/>
                      </a:lnTo>
                      <a:lnTo>
                        <a:pt x="189" y="43"/>
                      </a:lnTo>
                      <a:lnTo>
                        <a:pt x="192" y="39"/>
                      </a:lnTo>
                      <a:lnTo>
                        <a:pt x="194" y="26"/>
                      </a:lnTo>
                      <a:lnTo>
                        <a:pt x="191" y="7"/>
                      </a:lnTo>
                      <a:lnTo>
                        <a:pt x="191" y="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2" name="îsļïḋé">
                <a:extLst>
                  <a:ext uri="{FF2B5EF4-FFF2-40B4-BE49-F238E27FC236}">
                    <a16:creationId xmlns:a16="http://schemas.microsoft.com/office/drawing/2014/main" id="{CC0B4B69-2534-45C2-994B-E87CF37A129E}"/>
                  </a:ext>
                </a:extLst>
              </p:cNvPr>
              <p:cNvSpPr/>
              <p:nvPr/>
            </p:nvSpPr>
            <p:spPr bwMode="gray">
              <a:xfrm>
                <a:off x="7884907" y="4363971"/>
                <a:ext cx="23853" cy="20954"/>
              </a:xfrm>
              <a:custGeom>
                <a:avLst/>
                <a:gdLst/>
                <a:ahLst/>
                <a:cxnLst>
                  <a:cxn ang="0">
                    <a:pos x="67" y="9"/>
                  </a:cxn>
                  <a:cxn ang="0">
                    <a:pos x="72" y="14"/>
                  </a:cxn>
                  <a:cxn ang="0">
                    <a:pos x="76" y="21"/>
                  </a:cxn>
                  <a:cxn ang="0">
                    <a:pos x="77" y="26"/>
                  </a:cxn>
                  <a:cxn ang="0">
                    <a:pos x="77" y="32"/>
                  </a:cxn>
                  <a:cxn ang="0">
                    <a:pos x="76" y="37"/>
                  </a:cxn>
                  <a:cxn ang="0">
                    <a:pos x="70" y="37"/>
                  </a:cxn>
                  <a:cxn ang="0">
                    <a:pos x="65" y="35"/>
                  </a:cxn>
                  <a:cxn ang="0">
                    <a:pos x="61" y="27"/>
                  </a:cxn>
                  <a:cxn ang="0">
                    <a:pos x="59" y="20"/>
                  </a:cxn>
                  <a:cxn ang="0">
                    <a:pos x="56" y="16"/>
                  </a:cxn>
                  <a:cxn ang="0">
                    <a:pos x="51" y="16"/>
                  </a:cxn>
                  <a:cxn ang="0">
                    <a:pos x="46" y="19"/>
                  </a:cxn>
                  <a:cxn ang="0">
                    <a:pos x="43" y="24"/>
                  </a:cxn>
                  <a:cxn ang="0">
                    <a:pos x="41" y="48"/>
                  </a:cxn>
                  <a:cxn ang="0">
                    <a:pos x="39" y="56"/>
                  </a:cxn>
                  <a:cxn ang="0">
                    <a:pos x="34" y="58"/>
                  </a:cxn>
                  <a:cxn ang="0">
                    <a:pos x="29" y="57"/>
                  </a:cxn>
                  <a:cxn ang="0">
                    <a:pos x="26" y="53"/>
                  </a:cxn>
                  <a:cxn ang="0">
                    <a:pos x="21" y="48"/>
                  </a:cxn>
                  <a:cxn ang="0">
                    <a:pos x="17" y="42"/>
                  </a:cxn>
                  <a:cxn ang="0">
                    <a:pos x="7" y="31"/>
                  </a:cxn>
                  <a:cxn ang="0">
                    <a:pos x="3" y="29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11" y="22"/>
                  </a:cxn>
                  <a:cxn ang="0">
                    <a:pos x="26" y="21"/>
                  </a:cxn>
                  <a:cxn ang="0">
                    <a:pos x="33" y="16"/>
                  </a:cxn>
                  <a:cxn ang="0">
                    <a:pos x="53" y="0"/>
                  </a:cxn>
                  <a:cxn ang="0">
                    <a:pos x="55" y="8"/>
                  </a:cxn>
                  <a:cxn ang="0">
                    <a:pos x="67" y="9"/>
                  </a:cxn>
                </a:cxnLst>
                <a:rect l="0" t="0" r="r" b="b"/>
                <a:pathLst>
                  <a:path w="77" h="58">
                    <a:moveTo>
                      <a:pt x="67" y="9"/>
                    </a:moveTo>
                    <a:lnTo>
                      <a:pt x="72" y="14"/>
                    </a:lnTo>
                    <a:lnTo>
                      <a:pt x="76" y="21"/>
                    </a:lnTo>
                    <a:lnTo>
                      <a:pt x="77" y="26"/>
                    </a:lnTo>
                    <a:lnTo>
                      <a:pt x="77" y="32"/>
                    </a:lnTo>
                    <a:lnTo>
                      <a:pt x="76" y="37"/>
                    </a:lnTo>
                    <a:lnTo>
                      <a:pt x="70" y="37"/>
                    </a:lnTo>
                    <a:lnTo>
                      <a:pt x="65" y="35"/>
                    </a:lnTo>
                    <a:lnTo>
                      <a:pt x="61" y="27"/>
                    </a:lnTo>
                    <a:lnTo>
                      <a:pt x="59" y="20"/>
                    </a:lnTo>
                    <a:lnTo>
                      <a:pt x="56" y="16"/>
                    </a:lnTo>
                    <a:lnTo>
                      <a:pt x="51" y="16"/>
                    </a:lnTo>
                    <a:lnTo>
                      <a:pt x="46" y="19"/>
                    </a:lnTo>
                    <a:lnTo>
                      <a:pt x="43" y="24"/>
                    </a:lnTo>
                    <a:lnTo>
                      <a:pt x="41" y="48"/>
                    </a:lnTo>
                    <a:lnTo>
                      <a:pt x="39" y="56"/>
                    </a:lnTo>
                    <a:lnTo>
                      <a:pt x="34" y="58"/>
                    </a:lnTo>
                    <a:lnTo>
                      <a:pt x="29" y="57"/>
                    </a:lnTo>
                    <a:lnTo>
                      <a:pt x="26" y="53"/>
                    </a:lnTo>
                    <a:lnTo>
                      <a:pt x="21" y="48"/>
                    </a:lnTo>
                    <a:lnTo>
                      <a:pt x="17" y="42"/>
                    </a:lnTo>
                    <a:lnTo>
                      <a:pt x="7" y="31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11" y="22"/>
                    </a:lnTo>
                    <a:lnTo>
                      <a:pt x="26" y="21"/>
                    </a:lnTo>
                    <a:lnTo>
                      <a:pt x="33" y="16"/>
                    </a:lnTo>
                    <a:lnTo>
                      <a:pt x="53" y="0"/>
                    </a:lnTo>
                    <a:lnTo>
                      <a:pt x="55" y="8"/>
                    </a:lnTo>
                    <a:lnTo>
                      <a:pt x="67" y="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ṥḻiḓe">
                <a:extLst>
                  <a:ext uri="{FF2B5EF4-FFF2-40B4-BE49-F238E27FC236}">
                    <a16:creationId xmlns:a16="http://schemas.microsoft.com/office/drawing/2014/main" id="{CD780566-4DC0-4336-8F96-F5E00D0F3209}"/>
                  </a:ext>
                </a:extLst>
              </p:cNvPr>
              <p:cNvSpPr/>
              <p:nvPr/>
            </p:nvSpPr>
            <p:spPr bwMode="gray">
              <a:xfrm>
                <a:off x="7921481" y="4522869"/>
                <a:ext cx="4771" cy="15716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9" y="0"/>
                  </a:cxn>
                  <a:cxn ang="0">
                    <a:pos x="11" y="10"/>
                  </a:cxn>
                  <a:cxn ang="0">
                    <a:pos x="13" y="26"/>
                  </a:cxn>
                  <a:cxn ang="0">
                    <a:pos x="15" y="33"/>
                  </a:cxn>
                  <a:cxn ang="0">
                    <a:pos x="9" y="41"/>
                  </a:cxn>
                  <a:cxn ang="0">
                    <a:pos x="4" y="42"/>
                  </a:cxn>
                  <a:cxn ang="0">
                    <a:pos x="0" y="27"/>
                  </a:cxn>
                  <a:cxn ang="0">
                    <a:pos x="0" y="13"/>
                  </a:cxn>
                  <a:cxn ang="0">
                    <a:pos x="3" y="4"/>
                  </a:cxn>
                  <a:cxn ang="0">
                    <a:pos x="8" y="0"/>
                  </a:cxn>
                  <a:cxn ang="0">
                    <a:pos x="8" y="1"/>
                  </a:cxn>
                </a:cxnLst>
                <a:rect l="0" t="0" r="r" b="b"/>
                <a:pathLst>
                  <a:path w="15" h="42">
                    <a:moveTo>
                      <a:pt x="8" y="1"/>
                    </a:moveTo>
                    <a:lnTo>
                      <a:pt x="9" y="0"/>
                    </a:lnTo>
                    <a:lnTo>
                      <a:pt x="11" y="10"/>
                    </a:lnTo>
                    <a:lnTo>
                      <a:pt x="13" y="26"/>
                    </a:lnTo>
                    <a:lnTo>
                      <a:pt x="15" y="33"/>
                    </a:lnTo>
                    <a:lnTo>
                      <a:pt x="9" y="41"/>
                    </a:lnTo>
                    <a:lnTo>
                      <a:pt x="4" y="42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" y="4"/>
                    </a:lnTo>
                    <a:lnTo>
                      <a:pt x="8" y="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ṩḷïḍè">
                <a:extLst>
                  <a:ext uri="{FF2B5EF4-FFF2-40B4-BE49-F238E27FC236}">
                    <a16:creationId xmlns:a16="http://schemas.microsoft.com/office/drawing/2014/main" id="{6559A0AC-C54C-4079-9EE5-41EC318A0ED3}"/>
                  </a:ext>
                </a:extLst>
              </p:cNvPr>
              <p:cNvSpPr/>
              <p:nvPr/>
            </p:nvSpPr>
            <p:spPr bwMode="gray">
              <a:xfrm>
                <a:off x="8072544" y="4620652"/>
                <a:ext cx="42934" cy="20954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2" y="38"/>
                  </a:cxn>
                  <a:cxn ang="0">
                    <a:pos x="11" y="29"/>
                  </a:cxn>
                  <a:cxn ang="0">
                    <a:pos x="18" y="17"/>
                  </a:cxn>
                  <a:cxn ang="0">
                    <a:pos x="27" y="16"/>
                  </a:cxn>
                  <a:cxn ang="0">
                    <a:pos x="55" y="11"/>
                  </a:cxn>
                  <a:cxn ang="0">
                    <a:pos x="61" y="7"/>
                  </a:cxn>
                  <a:cxn ang="0">
                    <a:pos x="71" y="10"/>
                  </a:cxn>
                  <a:cxn ang="0">
                    <a:pos x="98" y="7"/>
                  </a:cxn>
                  <a:cxn ang="0">
                    <a:pos x="109" y="3"/>
                  </a:cxn>
                  <a:cxn ang="0">
                    <a:pos x="118" y="2"/>
                  </a:cxn>
                  <a:cxn ang="0">
                    <a:pos x="124" y="0"/>
                  </a:cxn>
                  <a:cxn ang="0">
                    <a:pos x="132" y="2"/>
                  </a:cxn>
                  <a:cxn ang="0">
                    <a:pos x="133" y="6"/>
                  </a:cxn>
                  <a:cxn ang="0">
                    <a:pos x="129" y="19"/>
                  </a:cxn>
                  <a:cxn ang="0">
                    <a:pos x="113" y="23"/>
                  </a:cxn>
                  <a:cxn ang="0">
                    <a:pos x="88" y="37"/>
                  </a:cxn>
                  <a:cxn ang="0">
                    <a:pos x="73" y="40"/>
                  </a:cxn>
                  <a:cxn ang="0">
                    <a:pos x="61" y="46"/>
                  </a:cxn>
                  <a:cxn ang="0">
                    <a:pos x="39" y="51"/>
                  </a:cxn>
                  <a:cxn ang="0">
                    <a:pos x="23" y="61"/>
                  </a:cxn>
                  <a:cxn ang="0">
                    <a:pos x="18" y="59"/>
                  </a:cxn>
                  <a:cxn ang="0">
                    <a:pos x="0" y="39"/>
                  </a:cxn>
                </a:cxnLst>
                <a:rect l="0" t="0" r="r" b="b"/>
                <a:pathLst>
                  <a:path w="133" h="61">
                    <a:moveTo>
                      <a:pt x="0" y="39"/>
                    </a:moveTo>
                    <a:lnTo>
                      <a:pt x="2" y="38"/>
                    </a:lnTo>
                    <a:lnTo>
                      <a:pt x="11" y="29"/>
                    </a:lnTo>
                    <a:lnTo>
                      <a:pt x="18" y="17"/>
                    </a:lnTo>
                    <a:lnTo>
                      <a:pt x="27" y="16"/>
                    </a:lnTo>
                    <a:lnTo>
                      <a:pt x="55" y="11"/>
                    </a:lnTo>
                    <a:lnTo>
                      <a:pt x="61" y="7"/>
                    </a:lnTo>
                    <a:lnTo>
                      <a:pt x="71" y="10"/>
                    </a:lnTo>
                    <a:lnTo>
                      <a:pt x="98" y="7"/>
                    </a:lnTo>
                    <a:lnTo>
                      <a:pt x="109" y="3"/>
                    </a:lnTo>
                    <a:lnTo>
                      <a:pt x="118" y="2"/>
                    </a:lnTo>
                    <a:lnTo>
                      <a:pt x="124" y="0"/>
                    </a:lnTo>
                    <a:lnTo>
                      <a:pt x="132" y="2"/>
                    </a:lnTo>
                    <a:lnTo>
                      <a:pt x="133" y="6"/>
                    </a:lnTo>
                    <a:lnTo>
                      <a:pt x="129" y="19"/>
                    </a:lnTo>
                    <a:lnTo>
                      <a:pt x="113" y="23"/>
                    </a:lnTo>
                    <a:lnTo>
                      <a:pt x="88" y="37"/>
                    </a:lnTo>
                    <a:lnTo>
                      <a:pt x="73" y="40"/>
                    </a:lnTo>
                    <a:lnTo>
                      <a:pt x="61" y="46"/>
                    </a:lnTo>
                    <a:lnTo>
                      <a:pt x="39" y="51"/>
                    </a:lnTo>
                    <a:lnTo>
                      <a:pt x="23" y="61"/>
                    </a:lnTo>
                    <a:lnTo>
                      <a:pt x="18" y="5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ṣļîḓe">
                <a:extLst>
                  <a:ext uri="{FF2B5EF4-FFF2-40B4-BE49-F238E27FC236}">
                    <a16:creationId xmlns:a16="http://schemas.microsoft.com/office/drawing/2014/main" id="{170E596E-F3FF-42E7-8F05-47542ECC7E9E}"/>
                  </a:ext>
                </a:extLst>
              </p:cNvPr>
              <p:cNvSpPr/>
              <p:nvPr/>
            </p:nvSpPr>
            <p:spPr bwMode="gray">
              <a:xfrm>
                <a:off x="8051872" y="4634622"/>
                <a:ext cx="27033" cy="24446"/>
              </a:xfrm>
              <a:custGeom>
                <a:avLst/>
                <a:gdLst/>
                <a:ahLst/>
                <a:cxnLst>
                  <a:cxn ang="0">
                    <a:pos x="85" y="20"/>
                  </a:cxn>
                  <a:cxn ang="0">
                    <a:pos x="85" y="22"/>
                  </a:cxn>
                  <a:cxn ang="0">
                    <a:pos x="80" y="35"/>
                  </a:cxn>
                  <a:cxn ang="0">
                    <a:pos x="69" y="46"/>
                  </a:cxn>
                  <a:cxn ang="0">
                    <a:pos x="63" y="54"/>
                  </a:cxn>
                  <a:cxn ang="0">
                    <a:pos x="54" y="58"/>
                  </a:cxn>
                  <a:cxn ang="0">
                    <a:pos x="49" y="60"/>
                  </a:cxn>
                  <a:cxn ang="0">
                    <a:pos x="40" y="63"/>
                  </a:cxn>
                  <a:cxn ang="0">
                    <a:pos x="31" y="68"/>
                  </a:cxn>
                  <a:cxn ang="0">
                    <a:pos x="21" y="70"/>
                  </a:cxn>
                  <a:cxn ang="0">
                    <a:pos x="15" y="71"/>
                  </a:cxn>
                  <a:cxn ang="0">
                    <a:pos x="5" y="71"/>
                  </a:cxn>
                  <a:cxn ang="0">
                    <a:pos x="0" y="66"/>
                  </a:cxn>
                  <a:cxn ang="0">
                    <a:pos x="8" y="58"/>
                  </a:cxn>
                  <a:cxn ang="0">
                    <a:pos x="9" y="52"/>
                  </a:cxn>
                  <a:cxn ang="0">
                    <a:pos x="6" y="46"/>
                  </a:cxn>
                  <a:cxn ang="0">
                    <a:pos x="8" y="31"/>
                  </a:cxn>
                  <a:cxn ang="0">
                    <a:pos x="15" y="23"/>
                  </a:cxn>
                  <a:cxn ang="0">
                    <a:pos x="22" y="17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8" y="6"/>
                  </a:cxn>
                  <a:cxn ang="0">
                    <a:pos x="53" y="4"/>
                  </a:cxn>
                  <a:cxn ang="0">
                    <a:pos x="62" y="3"/>
                  </a:cxn>
                  <a:cxn ang="0">
                    <a:pos x="67" y="0"/>
                  </a:cxn>
                  <a:cxn ang="0">
                    <a:pos x="85" y="20"/>
                  </a:cxn>
                </a:cxnLst>
                <a:rect l="0" t="0" r="r" b="b"/>
                <a:pathLst>
                  <a:path w="85" h="71">
                    <a:moveTo>
                      <a:pt x="85" y="20"/>
                    </a:moveTo>
                    <a:lnTo>
                      <a:pt x="85" y="22"/>
                    </a:lnTo>
                    <a:lnTo>
                      <a:pt x="80" y="35"/>
                    </a:lnTo>
                    <a:lnTo>
                      <a:pt x="69" y="46"/>
                    </a:lnTo>
                    <a:lnTo>
                      <a:pt x="63" y="54"/>
                    </a:lnTo>
                    <a:lnTo>
                      <a:pt x="54" y="58"/>
                    </a:lnTo>
                    <a:lnTo>
                      <a:pt x="49" y="60"/>
                    </a:lnTo>
                    <a:lnTo>
                      <a:pt x="40" y="63"/>
                    </a:lnTo>
                    <a:lnTo>
                      <a:pt x="31" y="68"/>
                    </a:lnTo>
                    <a:lnTo>
                      <a:pt x="21" y="70"/>
                    </a:lnTo>
                    <a:lnTo>
                      <a:pt x="15" y="71"/>
                    </a:lnTo>
                    <a:lnTo>
                      <a:pt x="5" y="71"/>
                    </a:lnTo>
                    <a:lnTo>
                      <a:pt x="0" y="66"/>
                    </a:lnTo>
                    <a:lnTo>
                      <a:pt x="8" y="58"/>
                    </a:lnTo>
                    <a:lnTo>
                      <a:pt x="9" y="52"/>
                    </a:lnTo>
                    <a:lnTo>
                      <a:pt x="6" y="46"/>
                    </a:lnTo>
                    <a:lnTo>
                      <a:pt x="8" y="31"/>
                    </a:lnTo>
                    <a:lnTo>
                      <a:pt x="15" y="23"/>
                    </a:lnTo>
                    <a:lnTo>
                      <a:pt x="22" y="17"/>
                    </a:lnTo>
                    <a:lnTo>
                      <a:pt x="32" y="15"/>
                    </a:lnTo>
                    <a:lnTo>
                      <a:pt x="41" y="9"/>
                    </a:lnTo>
                    <a:lnTo>
                      <a:pt x="48" y="6"/>
                    </a:lnTo>
                    <a:lnTo>
                      <a:pt x="53" y="4"/>
                    </a:lnTo>
                    <a:lnTo>
                      <a:pt x="62" y="3"/>
                    </a:lnTo>
                    <a:lnTo>
                      <a:pt x="67" y="0"/>
                    </a:lnTo>
                    <a:lnTo>
                      <a:pt x="85" y="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ŝlíḍè">
                <a:extLst>
                  <a:ext uri="{FF2B5EF4-FFF2-40B4-BE49-F238E27FC236}">
                    <a16:creationId xmlns:a16="http://schemas.microsoft.com/office/drawing/2014/main" id="{EE666B26-F843-4C3D-85EE-8E525AB288A3}"/>
                  </a:ext>
                </a:extLst>
              </p:cNvPr>
              <p:cNvSpPr/>
              <p:nvPr/>
            </p:nvSpPr>
            <p:spPr bwMode="gray">
              <a:xfrm>
                <a:off x="8128199" y="4514139"/>
                <a:ext cx="50884" cy="20954"/>
              </a:xfrm>
              <a:custGeom>
                <a:avLst/>
                <a:gdLst/>
                <a:ahLst/>
                <a:cxnLst>
                  <a:cxn ang="0">
                    <a:pos x="3" y="38"/>
                  </a:cxn>
                  <a:cxn ang="0">
                    <a:pos x="1" y="37"/>
                  </a:cxn>
                  <a:cxn ang="0">
                    <a:pos x="0" y="24"/>
                  </a:cxn>
                  <a:cxn ang="0">
                    <a:pos x="2" y="18"/>
                  </a:cxn>
                  <a:cxn ang="0">
                    <a:pos x="7" y="14"/>
                  </a:cxn>
                  <a:cxn ang="0">
                    <a:pos x="12" y="8"/>
                  </a:cxn>
                  <a:cxn ang="0">
                    <a:pos x="17" y="3"/>
                  </a:cxn>
                  <a:cxn ang="0">
                    <a:pos x="43" y="5"/>
                  </a:cxn>
                  <a:cxn ang="0">
                    <a:pos x="54" y="4"/>
                  </a:cxn>
                  <a:cxn ang="0">
                    <a:pos x="63" y="2"/>
                  </a:cxn>
                  <a:cxn ang="0">
                    <a:pos x="70" y="5"/>
                  </a:cxn>
                  <a:cxn ang="0">
                    <a:pos x="88" y="0"/>
                  </a:cxn>
                  <a:cxn ang="0">
                    <a:pos x="99" y="4"/>
                  </a:cxn>
                  <a:cxn ang="0">
                    <a:pos x="108" y="11"/>
                  </a:cxn>
                  <a:cxn ang="0">
                    <a:pos x="116" y="13"/>
                  </a:cxn>
                  <a:cxn ang="0">
                    <a:pos x="125" y="13"/>
                  </a:cxn>
                  <a:cxn ang="0">
                    <a:pos x="132" y="10"/>
                  </a:cxn>
                  <a:cxn ang="0">
                    <a:pos x="142" y="14"/>
                  </a:cxn>
                  <a:cxn ang="0">
                    <a:pos x="148" y="30"/>
                  </a:cxn>
                  <a:cxn ang="0">
                    <a:pos x="152" y="35"/>
                  </a:cxn>
                  <a:cxn ang="0">
                    <a:pos x="160" y="37"/>
                  </a:cxn>
                  <a:cxn ang="0">
                    <a:pos x="162" y="50"/>
                  </a:cxn>
                  <a:cxn ang="0">
                    <a:pos x="157" y="59"/>
                  </a:cxn>
                  <a:cxn ang="0">
                    <a:pos x="149" y="54"/>
                  </a:cxn>
                  <a:cxn ang="0">
                    <a:pos x="108" y="32"/>
                  </a:cxn>
                  <a:cxn ang="0">
                    <a:pos x="98" y="30"/>
                  </a:cxn>
                  <a:cxn ang="0">
                    <a:pos x="88" y="30"/>
                  </a:cxn>
                  <a:cxn ang="0">
                    <a:pos x="88" y="35"/>
                  </a:cxn>
                  <a:cxn ang="0">
                    <a:pos x="83" y="36"/>
                  </a:cxn>
                  <a:cxn ang="0">
                    <a:pos x="72" y="35"/>
                  </a:cxn>
                  <a:cxn ang="0">
                    <a:pos x="62" y="34"/>
                  </a:cxn>
                  <a:cxn ang="0">
                    <a:pos x="54" y="26"/>
                  </a:cxn>
                  <a:cxn ang="0">
                    <a:pos x="45" y="30"/>
                  </a:cxn>
                  <a:cxn ang="0">
                    <a:pos x="41" y="35"/>
                  </a:cxn>
                  <a:cxn ang="0">
                    <a:pos x="34" y="37"/>
                  </a:cxn>
                  <a:cxn ang="0">
                    <a:pos x="24" y="32"/>
                  </a:cxn>
                  <a:cxn ang="0">
                    <a:pos x="13" y="21"/>
                  </a:cxn>
                  <a:cxn ang="0">
                    <a:pos x="11" y="24"/>
                  </a:cxn>
                  <a:cxn ang="0">
                    <a:pos x="3" y="38"/>
                  </a:cxn>
                </a:cxnLst>
                <a:rect l="0" t="0" r="r" b="b"/>
                <a:pathLst>
                  <a:path w="162" h="59">
                    <a:moveTo>
                      <a:pt x="3" y="38"/>
                    </a:moveTo>
                    <a:lnTo>
                      <a:pt x="1" y="37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7" y="14"/>
                    </a:lnTo>
                    <a:lnTo>
                      <a:pt x="12" y="8"/>
                    </a:lnTo>
                    <a:lnTo>
                      <a:pt x="17" y="3"/>
                    </a:lnTo>
                    <a:lnTo>
                      <a:pt x="43" y="5"/>
                    </a:lnTo>
                    <a:lnTo>
                      <a:pt x="54" y="4"/>
                    </a:lnTo>
                    <a:lnTo>
                      <a:pt x="63" y="2"/>
                    </a:lnTo>
                    <a:lnTo>
                      <a:pt x="70" y="5"/>
                    </a:lnTo>
                    <a:lnTo>
                      <a:pt x="88" y="0"/>
                    </a:lnTo>
                    <a:lnTo>
                      <a:pt x="99" y="4"/>
                    </a:lnTo>
                    <a:lnTo>
                      <a:pt x="108" y="11"/>
                    </a:lnTo>
                    <a:lnTo>
                      <a:pt x="116" y="13"/>
                    </a:lnTo>
                    <a:lnTo>
                      <a:pt x="125" y="13"/>
                    </a:lnTo>
                    <a:lnTo>
                      <a:pt x="132" y="10"/>
                    </a:lnTo>
                    <a:lnTo>
                      <a:pt x="142" y="14"/>
                    </a:lnTo>
                    <a:lnTo>
                      <a:pt x="148" y="30"/>
                    </a:lnTo>
                    <a:lnTo>
                      <a:pt x="152" y="35"/>
                    </a:lnTo>
                    <a:lnTo>
                      <a:pt x="160" y="37"/>
                    </a:lnTo>
                    <a:lnTo>
                      <a:pt x="162" y="50"/>
                    </a:lnTo>
                    <a:lnTo>
                      <a:pt x="157" y="59"/>
                    </a:lnTo>
                    <a:lnTo>
                      <a:pt x="149" y="54"/>
                    </a:lnTo>
                    <a:lnTo>
                      <a:pt x="108" y="32"/>
                    </a:lnTo>
                    <a:lnTo>
                      <a:pt x="98" y="30"/>
                    </a:lnTo>
                    <a:lnTo>
                      <a:pt x="88" y="30"/>
                    </a:lnTo>
                    <a:lnTo>
                      <a:pt x="88" y="35"/>
                    </a:lnTo>
                    <a:lnTo>
                      <a:pt x="83" y="36"/>
                    </a:lnTo>
                    <a:lnTo>
                      <a:pt x="72" y="35"/>
                    </a:lnTo>
                    <a:lnTo>
                      <a:pt x="62" y="34"/>
                    </a:lnTo>
                    <a:lnTo>
                      <a:pt x="54" y="26"/>
                    </a:lnTo>
                    <a:lnTo>
                      <a:pt x="45" y="30"/>
                    </a:lnTo>
                    <a:lnTo>
                      <a:pt x="41" y="35"/>
                    </a:lnTo>
                    <a:lnTo>
                      <a:pt x="34" y="37"/>
                    </a:lnTo>
                    <a:lnTo>
                      <a:pt x="24" y="32"/>
                    </a:lnTo>
                    <a:lnTo>
                      <a:pt x="13" y="21"/>
                    </a:lnTo>
                    <a:lnTo>
                      <a:pt x="11" y="24"/>
                    </a:lnTo>
                    <a:lnTo>
                      <a:pt x="3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ṥlide">
                <a:extLst>
                  <a:ext uri="{FF2B5EF4-FFF2-40B4-BE49-F238E27FC236}">
                    <a16:creationId xmlns:a16="http://schemas.microsoft.com/office/drawing/2014/main" id="{2914525A-7390-429A-ACE6-88B484B9E759}"/>
                  </a:ext>
                </a:extLst>
              </p:cNvPr>
              <p:cNvSpPr/>
              <p:nvPr/>
            </p:nvSpPr>
            <p:spPr bwMode="gray">
              <a:xfrm>
                <a:off x="7970775" y="4428578"/>
                <a:ext cx="109720" cy="141437"/>
              </a:xfrm>
              <a:custGeom>
                <a:avLst/>
                <a:gdLst/>
                <a:ahLst/>
                <a:cxnLst>
                  <a:cxn ang="0">
                    <a:pos x="141" y="30"/>
                  </a:cxn>
                  <a:cxn ang="0">
                    <a:pos x="163" y="33"/>
                  </a:cxn>
                  <a:cxn ang="0">
                    <a:pos x="184" y="36"/>
                  </a:cxn>
                  <a:cxn ang="0">
                    <a:pos x="205" y="43"/>
                  </a:cxn>
                  <a:cxn ang="0">
                    <a:pos x="229" y="42"/>
                  </a:cxn>
                  <a:cxn ang="0">
                    <a:pos x="288" y="42"/>
                  </a:cxn>
                  <a:cxn ang="0">
                    <a:pos x="325" y="6"/>
                  </a:cxn>
                  <a:cxn ang="0">
                    <a:pos x="344" y="4"/>
                  </a:cxn>
                  <a:cxn ang="0">
                    <a:pos x="339" y="30"/>
                  </a:cxn>
                  <a:cxn ang="0">
                    <a:pos x="303" y="69"/>
                  </a:cxn>
                  <a:cxn ang="0">
                    <a:pos x="268" y="78"/>
                  </a:cxn>
                  <a:cxn ang="0">
                    <a:pos x="218" y="68"/>
                  </a:cxn>
                  <a:cxn ang="0">
                    <a:pos x="164" y="72"/>
                  </a:cxn>
                  <a:cxn ang="0">
                    <a:pos x="145" y="69"/>
                  </a:cxn>
                  <a:cxn ang="0">
                    <a:pos x="121" y="72"/>
                  </a:cxn>
                  <a:cxn ang="0">
                    <a:pos x="87" y="69"/>
                  </a:cxn>
                  <a:cxn ang="0">
                    <a:pos x="67" y="107"/>
                  </a:cxn>
                  <a:cxn ang="0">
                    <a:pos x="86" y="148"/>
                  </a:cxn>
                  <a:cxn ang="0">
                    <a:pos x="124" y="164"/>
                  </a:cxn>
                  <a:cxn ang="0">
                    <a:pos x="151" y="143"/>
                  </a:cxn>
                  <a:cxn ang="0">
                    <a:pos x="172" y="148"/>
                  </a:cxn>
                  <a:cxn ang="0">
                    <a:pos x="215" y="138"/>
                  </a:cxn>
                  <a:cxn ang="0">
                    <a:pos x="244" y="124"/>
                  </a:cxn>
                  <a:cxn ang="0">
                    <a:pos x="243" y="150"/>
                  </a:cxn>
                  <a:cxn ang="0">
                    <a:pos x="198" y="172"/>
                  </a:cxn>
                  <a:cxn ang="0">
                    <a:pos x="166" y="189"/>
                  </a:cxn>
                  <a:cxn ang="0">
                    <a:pos x="137" y="193"/>
                  </a:cxn>
                  <a:cxn ang="0">
                    <a:pos x="180" y="251"/>
                  </a:cxn>
                  <a:cxn ang="0">
                    <a:pos x="196" y="271"/>
                  </a:cxn>
                  <a:cxn ang="0">
                    <a:pos x="184" y="286"/>
                  </a:cxn>
                  <a:cxn ang="0">
                    <a:pos x="202" y="309"/>
                  </a:cxn>
                  <a:cxn ang="0">
                    <a:pos x="216" y="320"/>
                  </a:cxn>
                  <a:cxn ang="0">
                    <a:pos x="211" y="337"/>
                  </a:cxn>
                  <a:cxn ang="0">
                    <a:pos x="175" y="354"/>
                  </a:cxn>
                  <a:cxn ang="0">
                    <a:pos x="146" y="348"/>
                  </a:cxn>
                  <a:cxn ang="0">
                    <a:pos x="143" y="314"/>
                  </a:cxn>
                  <a:cxn ang="0">
                    <a:pos x="113" y="280"/>
                  </a:cxn>
                  <a:cxn ang="0">
                    <a:pos x="119" y="245"/>
                  </a:cxn>
                  <a:cxn ang="0">
                    <a:pos x="92" y="245"/>
                  </a:cxn>
                  <a:cxn ang="0">
                    <a:pos x="83" y="280"/>
                  </a:cxn>
                  <a:cxn ang="0">
                    <a:pos x="86" y="354"/>
                  </a:cxn>
                  <a:cxn ang="0">
                    <a:pos x="85" y="397"/>
                  </a:cxn>
                  <a:cxn ang="0">
                    <a:pos x="55" y="404"/>
                  </a:cxn>
                  <a:cxn ang="0">
                    <a:pos x="27" y="384"/>
                  </a:cxn>
                  <a:cxn ang="0">
                    <a:pos x="43" y="316"/>
                  </a:cxn>
                  <a:cxn ang="0">
                    <a:pos x="22" y="284"/>
                  </a:cxn>
                  <a:cxn ang="0">
                    <a:pos x="0" y="259"/>
                  </a:cxn>
                  <a:cxn ang="0">
                    <a:pos x="18" y="210"/>
                  </a:cxn>
                  <a:cxn ang="0">
                    <a:pos x="37" y="144"/>
                  </a:cxn>
                  <a:cxn ang="0">
                    <a:pos x="51" y="138"/>
                  </a:cxn>
                  <a:cxn ang="0">
                    <a:pos x="45" y="97"/>
                  </a:cxn>
                  <a:cxn ang="0">
                    <a:pos x="55" y="80"/>
                  </a:cxn>
                  <a:cxn ang="0">
                    <a:pos x="73" y="46"/>
                  </a:cxn>
                  <a:cxn ang="0">
                    <a:pos x="93" y="51"/>
                  </a:cxn>
                  <a:cxn ang="0">
                    <a:pos x="110" y="24"/>
                  </a:cxn>
                </a:cxnLst>
                <a:rect l="0" t="0" r="r" b="b"/>
                <a:pathLst>
                  <a:path w="345" h="404">
                    <a:moveTo>
                      <a:pt x="120" y="22"/>
                    </a:moveTo>
                    <a:lnTo>
                      <a:pt x="139" y="24"/>
                    </a:lnTo>
                    <a:lnTo>
                      <a:pt x="141" y="30"/>
                    </a:lnTo>
                    <a:lnTo>
                      <a:pt x="147" y="35"/>
                    </a:lnTo>
                    <a:lnTo>
                      <a:pt x="155" y="36"/>
                    </a:lnTo>
                    <a:lnTo>
                      <a:pt x="163" y="33"/>
                    </a:lnTo>
                    <a:lnTo>
                      <a:pt x="169" y="33"/>
                    </a:lnTo>
                    <a:lnTo>
                      <a:pt x="178" y="35"/>
                    </a:lnTo>
                    <a:lnTo>
                      <a:pt x="184" y="36"/>
                    </a:lnTo>
                    <a:lnTo>
                      <a:pt x="193" y="36"/>
                    </a:lnTo>
                    <a:lnTo>
                      <a:pt x="201" y="38"/>
                    </a:lnTo>
                    <a:lnTo>
                      <a:pt x="205" y="43"/>
                    </a:lnTo>
                    <a:lnTo>
                      <a:pt x="216" y="47"/>
                    </a:lnTo>
                    <a:lnTo>
                      <a:pt x="222" y="46"/>
                    </a:lnTo>
                    <a:lnTo>
                      <a:pt x="229" y="42"/>
                    </a:lnTo>
                    <a:lnTo>
                      <a:pt x="237" y="41"/>
                    </a:lnTo>
                    <a:lnTo>
                      <a:pt x="274" y="46"/>
                    </a:lnTo>
                    <a:lnTo>
                      <a:pt x="288" y="42"/>
                    </a:lnTo>
                    <a:lnTo>
                      <a:pt x="309" y="21"/>
                    </a:lnTo>
                    <a:lnTo>
                      <a:pt x="317" y="16"/>
                    </a:lnTo>
                    <a:lnTo>
                      <a:pt x="325" y="6"/>
                    </a:lnTo>
                    <a:lnTo>
                      <a:pt x="335" y="0"/>
                    </a:lnTo>
                    <a:lnTo>
                      <a:pt x="341" y="2"/>
                    </a:lnTo>
                    <a:lnTo>
                      <a:pt x="344" y="4"/>
                    </a:lnTo>
                    <a:lnTo>
                      <a:pt x="345" y="13"/>
                    </a:lnTo>
                    <a:lnTo>
                      <a:pt x="344" y="20"/>
                    </a:lnTo>
                    <a:lnTo>
                      <a:pt x="339" y="30"/>
                    </a:lnTo>
                    <a:lnTo>
                      <a:pt x="323" y="47"/>
                    </a:lnTo>
                    <a:lnTo>
                      <a:pt x="313" y="60"/>
                    </a:lnTo>
                    <a:lnTo>
                      <a:pt x="303" y="69"/>
                    </a:lnTo>
                    <a:lnTo>
                      <a:pt x="293" y="75"/>
                    </a:lnTo>
                    <a:lnTo>
                      <a:pt x="280" y="75"/>
                    </a:lnTo>
                    <a:lnTo>
                      <a:pt x="268" y="78"/>
                    </a:lnTo>
                    <a:lnTo>
                      <a:pt x="245" y="78"/>
                    </a:lnTo>
                    <a:lnTo>
                      <a:pt x="234" y="70"/>
                    </a:lnTo>
                    <a:lnTo>
                      <a:pt x="218" y="68"/>
                    </a:lnTo>
                    <a:lnTo>
                      <a:pt x="201" y="68"/>
                    </a:lnTo>
                    <a:lnTo>
                      <a:pt x="178" y="69"/>
                    </a:lnTo>
                    <a:lnTo>
                      <a:pt x="164" y="72"/>
                    </a:lnTo>
                    <a:lnTo>
                      <a:pt x="156" y="68"/>
                    </a:lnTo>
                    <a:lnTo>
                      <a:pt x="148" y="68"/>
                    </a:lnTo>
                    <a:lnTo>
                      <a:pt x="145" y="69"/>
                    </a:lnTo>
                    <a:lnTo>
                      <a:pt x="135" y="67"/>
                    </a:lnTo>
                    <a:lnTo>
                      <a:pt x="130" y="68"/>
                    </a:lnTo>
                    <a:lnTo>
                      <a:pt x="121" y="72"/>
                    </a:lnTo>
                    <a:lnTo>
                      <a:pt x="109" y="72"/>
                    </a:lnTo>
                    <a:lnTo>
                      <a:pt x="98" y="69"/>
                    </a:lnTo>
                    <a:lnTo>
                      <a:pt x="87" y="69"/>
                    </a:lnTo>
                    <a:lnTo>
                      <a:pt x="77" y="80"/>
                    </a:lnTo>
                    <a:lnTo>
                      <a:pt x="70" y="94"/>
                    </a:lnTo>
                    <a:lnTo>
                      <a:pt x="67" y="107"/>
                    </a:lnTo>
                    <a:lnTo>
                      <a:pt x="67" y="137"/>
                    </a:lnTo>
                    <a:lnTo>
                      <a:pt x="75" y="144"/>
                    </a:lnTo>
                    <a:lnTo>
                      <a:pt x="86" y="148"/>
                    </a:lnTo>
                    <a:lnTo>
                      <a:pt x="100" y="171"/>
                    </a:lnTo>
                    <a:lnTo>
                      <a:pt x="121" y="170"/>
                    </a:lnTo>
                    <a:lnTo>
                      <a:pt x="124" y="164"/>
                    </a:lnTo>
                    <a:lnTo>
                      <a:pt x="132" y="156"/>
                    </a:lnTo>
                    <a:lnTo>
                      <a:pt x="140" y="146"/>
                    </a:lnTo>
                    <a:lnTo>
                      <a:pt x="151" y="143"/>
                    </a:lnTo>
                    <a:lnTo>
                      <a:pt x="159" y="145"/>
                    </a:lnTo>
                    <a:lnTo>
                      <a:pt x="163" y="145"/>
                    </a:lnTo>
                    <a:lnTo>
                      <a:pt x="172" y="148"/>
                    </a:lnTo>
                    <a:lnTo>
                      <a:pt x="177" y="140"/>
                    </a:lnTo>
                    <a:lnTo>
                      <a:pt x="193" y="138"/>
                    </a:lnTo>
                    <a:lnTo>
                      <a:pt x="215" y="138"/>
                    </a:lnTo>
                    <a:lnTo>
                      <a:pt x="217" y="129"/>
                    </a:lnTo>
                    <a:lnTo>
                      <a:pt x="233" y="124"/>
                    </a:lnTo>
                    <a:lnTo>
                      <a:pt x="244" y="124"/>
                    </a:lnTo>
                    <a:lnTo>
                      <a:pt x="250" y="133"/>
                    </a:lnTo>
                    <a:lnTo>
                      <a:pt x="249" y="144"/>
                    </a:lnTo>
                    <a:lnTo>
                      <a:pt x="243" y="150"/>
                    </a:lnTo>
                    <a:lnTo>
                      <a:pt x="231" y="144"/>
                    </a:lnTo>
                    <a:lnTo>
                      <a:pt x="218" y="146"/>
                    </a:lnTo>
                    <a:lnTo>
                      <a:pt x="198" y="172"/>
                    </a:lnTo>
                    <a:lnTo>
                      <a:pt x="189" y="180"/>
                    </a:lnTo>
                    <a:lnTo>
                      <a:pt x="173" y="187"/>
                    </a:lnTo>
                    <a:lnTo>
                      <a:pt x="166" y="189"/>
                    </a:lnTo>
                    <a:lnTo>
                      <a:pt x="155" y="196"/>
                    </a:lnTo>
                    <a:lnTo>
                      <a:pt x="150" y="197"/>
                    </a:lnTo>
                    <a:lnTo>
                      <a:pt x="137" y="193"/>
                    </a:lnTo>
                    <a:lnTo>
                      <a:pt x="139" y="203"/>
                    </a:lnTo>
                    <a:lnTo>
                      <a:pt x="152" y="212"/>
                    </a:lnTo>
                    <a:lnTo>
                      <a:pt x="180" y="251"/>
                    </a:lnTo>
                    <a:lnTo>
                      <a:pt x="185" y="252"/>
                    </a:lnTo>
                    <a:lnTo>
                      <a:pt x="190" y="263"/>
                    </a:lnTo>
                    <a:lnTo>
                      <a:pt x="196" y="271"/>
                    </a:lnTo>
                    <a:lnTo>
                      <a:pt x="193" y="277"/>
                    </a:lnTo>
                    <a:lnTo>
                      <a:pt x="185" y="279"/>
                    </a:lnTo>
                    <a:lnTo>
                      <a:pt x="184" y="286"/>
                    </a:lnTo>
                    <a:lnTo>
                      <a:pt x="185" y="293"/>
                    </a:lnTo>
                    <a:lnTo>
                      <a:pt x="198" y="301"/>
                    </a:lnTo>
                    <a:lnTo>
                      <a:pt x="202" y="309"/>
                    </a:lnTo>
                    <a:lnTo>
                      <a:pt x="202" y="317"/>
                    </a:lnTo>
                    <a:lnTo>
                      <a:pt x="209" y="321"/>
                    </a:lnTo>
                    <a:lnTo>
                      <a:pt x="216" y="320"/>
                    </a:lnTo>
                    <a:lnTo>
                      <a:pt x="218" y="328"/>
                    </a:lnTo>
                    <a:lnTo>
                      <a:pt x="215" y="332"/>
                    </a:lnTo>
                    <a:lnTo>
                      <a:pt x="211" y="337"/>
                    </a:lnTo>
                    <a:lnTo>
                      <a:pt x="196" y="337"/>
                    </a:lnTo>
                    <a:lnTo>
                      <a:pt x="182" y="341"/>
                    </a:lnTo>
                    <a:lnTo>
                      <a:pt x="175" y="354"/>
                    </a:lnTo>
                    <a:lnTo>
                      <a:pt x="166" y="360"/>
                    </a:lnTo>
                    <a:lnTo>
                      <a:pt x="150" y="359"/>
                    </a:lnTo>
                    <a:lnTo>
                      <a:pt x="146" y="348"/>
                    </a:lnTo>
                    <a:lnTo>
                      <a:pt x="145" y="333"/>
                    </a:lnTo>
                    <a:lnTo>
                      <a:pt x="148" y="321"/>
                    </a:lnTo>
                    <a:lnTo>
                      <a:pt x="143" y="314"/>
                    </a:lnTo>
                    <a:lnTo>
                      <a:pt x="131" y="305"/>
                    </a:lnTo>
                    <a:lnTo>
                      <a:pt x="120" y="294"/>
                    </a:lnTo>
                    <a:lnTo>
                      <a:pt x="113" y="280"/>
                    </a:lnTo>
                    <a:lnTo>
                      <a:pt x="121" y="264"/>
                    </a:lnTo>
                    <a:lnTo>
                      <a:pt x="121" y="253"/>
                    </a:lnTo>
                    <a:lnTo>
                      <a:pt x="119" y="245"/>
                    </a:lnTo>
                    <a:lnTo>
                      <a:pt x="116" y="239"/>
                    </a:lnTo>
                    <a:lnTo>
                      <a:pt x="105" y="237"/>
                    </a:lnTo>
                    <a:lnTo>
                      <a:pt x="92" y="245"/>
                    </a:lnTo>
                    <a:lnTo>
                      <a:pt x="81" y="253"/>
                    </a:lnTo>
                    <a:lnTo>
                      <a:pt x="76" y="267"/>
                    </a:lnTo>
                    <a:lnTo>
                      <a:pt x="83" y="280"/>
                    </a:lnTo>
                    <a:lnTo>
                      <a:pt x="83" y="294"/>
                    </a:lnTo>
                    <a:lnTo>
                      <a:pt x="82" y="344"/>
                    </a:lnTo>
                    <a:lnTo>
                      <a:pt x="86" y="354"/>
                    </a:lnTo>
                    <a:lnTo>
                      <a:pt x="80" y="368"/>
                    </a:lnTo>
                    <a:lnTo>
                      <a:pt x="81" y="384"/>
                    </a:lnTo>
                    <a:lnTo>
                      <a:pt x="85" y="397"/>
                    </a:lnTo>
                    <a:lnTo>
                      <a:pt x="82" y="400"/>
                    </a:lnTo>
                    <a:lnTo>
                      <a:pt x="67" y="401"/>
                    </a:lnTo>
                    <a:lnTo>
                      <a:pt x="55" y="404"/>
                    </a:lnTo>
                    <a:lnTo>
                      <a:pt x="42" y="403"/>
                    </a:lnTo>
                    <a:lnTo>
                      <a:pt x="33" y="398"/>
                    </a:lnTo>
                    <a:lnTo>
                      <a:pt x="27" y="384"/>
                    </a:lnTo>
                    <a:lnTo>
                      <a:pt x="34" y="363"/>
                    </a:lnTo>
                    <a:lnTo>
                      <a:pt x="35" y="350"/>
                    </a:lnTo>
                    <a:lnTo>
                      <a:pt x="43" y="316"/>
                    </a:lnTo>
                    <a:lnTo>
                      <a:pt x="39" y="310"/>
                    </a:lnTo>
                    <a:lnTo>
                      <a:pt x="34" y="284"/>
                    </a:lnTo>
                    <a:lnTo>
                      <a:pt x="22" y="284"/>
                    </a:lnTo>
                    <a:lnTo>
                      <a:pt x="11" y="285"/>
                    </a:lnTo>
                    <a:lnTo>
                      <a:pt x="2" y="273"/>
                    </a:lnTo>
                    <a:lnTo>
                      <a:pt x="0" y="259"/>
                    </a:lnTo>
                    <a:lnTo>
                      <a:pt x="1" y="240"/>
                    </a:lnTo>
                    <a:lnTo>
                      <a:pt x="12" y="226"/>
                    </a:lnTo>
                    <a:lnTo>
                      <a:pt x="18" y="210"/>
                    </a:lnTo>
                    <a:lnTo>
                      <a:pt x="26" y="196"/>
                    </a:lnTo>
                    <a:lnTo>
                      <a:pt x="24" y="166"/>
                    </a:lnTo>
                    <a:lnTo>
                      <a:pt x="37" y="144"/>
                    </a:lnTo>
                    <a:lnTo>
                      <a:pt x="44" y="137"/>
                    </a:lnTo>
                    <a:lnTo>
                      <a:pt x="49" y="128"/>
                    </a:lnTo>
                    <a:lnTo>
                      <a:pt x="51" y="138"/>
                    </a:lnTo>
                    <a:lnTo>
                      <a:pt x="54" y="126"/>
                    </a:lnTo>
                    <a:lnTo>
                      <a:pt x="53" y="105"/>
                    </a:lnTo>
                    <a:lnTo>
                      <a:pt x="45" y="97"/>
                    </a:lnTo>
                    <a:lnTo>
                      <a:pt x="48" y="97"/>
                    </a:lnTo>
                    <a:lnTo>
                      <a:pt x="55" y="86"/>
                    </a:lnTo>
                    <a:lnTo>
                      <a:pt x="55" y="80"/>
                    </a:lnTo>
                    <a:lnTo>
                      <a:pt x="57" y="69"/>
                    </a:lnTo>
                    <a:lnTo>
                      <a:pt x="62" y="58"/>
                    </a:lnTo>
                    <a:lnTo>
                      <a:pt x="73" y="46"/>
                    </a:lnTo>
                    <a:lnTo>
                      <a:pt x="78" y="46"/>
                    </a:lnTo>
                    <a:lnTo>
                      <a:pt x="86" y="52"/>
                    </a:lnTo>
                    <a:lnTo>
                      <a:pt x="93" y="51"/>
                    </a:lnTo>
                    <a:lnTo>
                      <a:pt x="102" y="40"/>
                    </a:lnTo>
                    <a:lnTo>
                      <a:pt x="104" y="27"/>
                    </a:lnTo>
                    <a:lnTo>
                      <a:pt x="110" y="24"/>
                    </a:lnTo>
                    <a:lnTo>
                      <a:pt x="120" y="2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ŝļïdé">
                <a:extLst>
                  <a:ext uri="{FF2B5EF4-FFF2-40B4-BE49-F238E27FC236}">
                    <a16:creationId xmlns:a16="http://schemas.microsoft.com/office/drawing/2014/main" id="{CA1B1996-EEC3-4EED-9FB3-5F30E688A17B}"/>
                  </a:ext>
                </a:extLst>
              </p:cNvPr>
              <p:cNvSpPr/>
              <p:nvPr/>
            </p:nvSpPr>
            <p:spPr bwMode="gray">
              <a:xfrm>
                <a:off x="8118658" y="4418101"/>
                <a:ext cx="25442" cy="5936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6" y="6"/>
                  </a:cxn>
                  <a:cxn ang="0">
                    <a:pos x="31" y="14"/>
                  </a:cxn>
                  <a:cxn ang="0">
                    <a:pos x="27" y="17"/>
                  </a:cxn>
                  <a:cxn ang="0">
                    <a:pos x="26" y="21"/>
                  </a:cxn>
                  <a:cxn ang="0">
                    <a:pos x="31" y="25"/>
                  </a:cxn>
                  <a:cxn ang="0">
                    <a:pos x="34" y="36"/>
                  </a:cxn>
                  <a:cxn ang="0">
                    <a:pos x="36" y="45"/>
                  </a:cxn>
                  <a:cxn ang="0">
                    <a:pos x="34" y="53"/>
                  </a:cxn>
                  <a:cxn ang="0">
                    <a:pos x="22" y="65"/>
                  </a:cxn>
                  <a:cxn ang="0">
                    <a:pos x="15" y="72"/>
                  </a:cxn>
                  <a:cxn ang="0">
                    <a:pos x="15" y="74"/>
                  </a:cxn>
                  <a:cxn ang="0">
                    <a:pos x="22" y="75"/>
                  </a:cxn>
                  <a:cxn ang="0">
                    <a:pos x="28" y="69"/>
                  </a:cxn>
                  <a:cxn ang="0">
                    <a:pos x="37" y="63"/>
                  </a:cxn>
                  <a:cxn ang="0">
                    <a:pos x="47" y="45"/>
                  </a:cxn>
                  <a:cxn ang="0">
                    <a:pos x="57" y="40"/>
                  </a:cxn>
                  <a:cxn ang="0">
                    <a:pos x="68" y="38"/>
                  </a:cxn>
                  <a:cxn ang="0">
                    <a:pos x="70" y="41"/>
                  </a:cxn>
                  <a:cxn ang="0">
                    <a:pos x="74" y="49"/>
                  </a:cxn>
                  <a:cxn ang="0">
                    <a:pos x="74" y="63"/>
                  </a:cxn>
                  <a:cxn ang="0">
                    <a:pos x="52" y="78"/>
                  </a:cxn>
                  <a:cxn ang="0">
                    <a:pos x="52" y="81"/>
                  </a:cxn>
                  <a:cxn ang="0">
                    <a:pos x="69" y="92"/>
                  </a:cxn>
                  <a:cxn ang="0">
                    <a:pos x="70" y="99"/>
                  </a:cxn>
                  <a:cxn ang="0">
                    <a:pos x="74" y="103"/>
                  </a:cxn>
                  <a:cxn ang="0">
                    <a:pos x="80" y="107"/>
                  </a:cxn>
                  <a:cxn ang="0">
                    <a:pos x="70" y="108"/>
                  </a:cxn>
                  <a:cxn ang="0">
                    <a:pos x="62" y="102"/>
                  </a:cxn>
                  <a:cxn ang="0">
                    <a:pos x="47" y="100"/>
                  </a:cxn>
                  <a:cxn ang="0">
                    <a:pos x="36" y="96"/>
                  </a:cxn>
                  <a:cxn ang="0">
                    <a:pos x="31" y="102"/>
                  </a:cxn>
                  <a:cxn ang="0">
                    <a:pos x="30" y="118"/>
                  </a:cxn>
                  <a:cxn ang="0">
                    <a:pos x="32" y="137"/>
                  </a:cxn>
                  <a:cxn ang="0">
                    <a:pos x="37" y="146"/>
                  </a:cxn>
                  <a:cxn ang="0">
                    <a:pos x="43" y="158"/>
                  </a:cxn>
                  <a:cxn ang="0">
                    <a:pos x="54" y="170"/>
                  </a:cxn>
                  <a:cxn ang="0">
                    <a:pos x="49" y="170"/>
                  </a:cxn>
                  <a:cxn ang="0">
                    <a:pos x="39" y="160"/>
                  </a:cxn>
                  <a:cxn ang="0">
                    <a:pos x="21" y="137"/>
                  </a:cxn>
                  <a:cxn ang="0">
                    <a:pos x="17" y="106"/>
                  </a:cxn>
                  <a:cxn ang="0">
                    <a:pos x="12" y="92"/>
                  </a:cxn>
                  <a:cxn ang="0">
                    <a:pos x="12" y="80"/>
                  </a:cxn>
                  <a:cxn ang="0">
                    <a:pos x="10" y="72"/>
                  </a:cxn>
                  <a:cxn ang="0">
                    <a:pos x="5" y="68"/>
                  </a:cxn>
                  <a:cxn ang="0">
                    <a:pos x="0" y="59"/>
                  </a:cxn>
                  <a:cxn ang="0">
                    <a:pos x="1" y="49"/>
                  </a:cxn>
                  <a:cxn ang="0">
                    <a:pos x="3" y="48"/>
                  </a:cxn>
                  <a:cxn ang="0">
                    <a:pos x="10" y="25"/>
                  </a:cxn>
                  <a:cxn ang="0">
                    <a:pos x="15" y="15"/>
                  </a:cxn>
                  <a:cxn ang="0">
                    <a:pos x="31" y="0"/>
                  </a:cxn>
                </a:cxnLst>
                <a:rect l="0" t="0" r="r" b="b"/>
                <a:pathLst>
                  <a:path w="80" h="170">
                    <a:moveTo>
                      <a:pt x="31" y="0"/>
                    </a:moveTo>
                    <a:lnTo>
                      <a:pt x="32" y="0"/>
                    </a:lnTo>
                    <a:lnTo>
                      <a:pt x="34" y="2"/>
                    </a:lnTo>
                    <a:lnTo>
                      <a:pt x="36" y="6"/>
                    </a:lnTo>
                    <a:lnTo>
                      <a:pt x="31" y="14"/>
                    </a:lnTo>
                    <a:lnTo>
                      <a:pt x="27" y="17"/>
                    </a:lnTo>
                    <a:lnTo>
                      <a:pt x="26" y="21"/>
                    </a:lnTo>
                    <a:lnTo>
                      <a:pt x="31" y="25"/>
                    </a:lnTo>
                    <a:lnTo>
                      <a:pt x="34" y="36"/>
                    </a:lnTo>
                    <a:lnTo>
                      <a:pt x="36" y="45"/>
                    </a:lnTo>
                    <a:lnTo>
                      <a:pt x="34" y="53"/>
                    </a:lnTo>
                    <a:lnTo>
                      <a:pt x="22" y="65"/>
                    </a:lnTo>
                    <a:lnTo>
                      <a:pt x="15" y="72"/>
                    </a:lnTo>
                    <a:lnTo>
                      <a:pt x="15" y="74"/>
                    </a:lnTo>
                    <a:lnTo>
                      <a:pt x="22" y="75"/>
                    </a:lnTo>
                    <a:lnTo>
                      <a:pt x="28" y="69"/>
                    </a:lnTo>
                    <a:lnTo>
                      <a:pt x="37" y="63"/>
                    </a:lnTo>
                    <a:lnTo>
                      <a:pt x="47" y="45"/>
                    </a:lnTo>
                    <a:lnTo>
                      <a:pt x="57" y="40"/>
                    </a:lnTo>
                    <a:lnTo>
                      <a:pt x="68" y="38"/>
                    </a:lnTo>
                    <a:lnTo>
                      <a:pt x="70" y="41"/>
                    </a:lnTo>
                    <a:lnTo>
                      <a:pt x="74" y="49"/>
                    </a:lnTo>
                    <a:lnTo>
                      <a:pt x="74" y="63"/>
                    </a:lnTo>
                    <a:lnTo>
                      <a:pt x="52" y="78"/>
                    </a:lnTo>
                    <a:lnTo>
                      <a:pt x="52" y="81"/>
                    </a:lnTo>
                    <a:lnTo>
                      <a:pt x="69" y="92"/>
                    </a:lnTo>
                    <a:lnTo>
                      <a:pt x="70" y="99"/>
                    </a:lnTo>
                    <a:lnTo>
                      <a:pt x="74" y="103"/>
                    </a:lnTo>
                    <a:lnTo>
                      <a:pt x="80" y="107"/>
                    </a:lnTo>
                    <a:lnTo>
                      <a:pt x="70" y="108"/>
                    </a:lnTo>
                    <a:lnTo>
                      <a:pt x="62" y="102"/>
                    </a:lnTo>
                    <a:lnTo>
                      <a:pt x="47" y="100"/>
                    </a:lnTo>
                    <a:lnTo>
                      <a:pt x="36" y="96"/>
                    </a:lnTo>
                    <a:lnTo>
                      <a:pt x="31" y="102"/>
                    </a:lnTo>
                    <a:lnTo>
                      <a:pt x="30" y="118"/>
                    </a:lnTo>
                    <a:lnTo>
                      <a:pt x="32" y="137"/>
                    </a:lnTo>
                    <a:lnTo>
                      <a:pt x="37" y="146"/>
                    </a:lnTo>
                    <a:lnTo>
                      <a:pt x="43" y="158"/>
                    </a:lnTo>
                    <a:lnTo>
                      <a:pt x="54" y="170"/>
                    </a:lnTo>
                    <a:lnTo>
                      <a:pt x="49" y="170"/>
                    </a:lnTo>
                    <a:lnTo>
                      <a:pt x="39" y="160"/>
                    </a:lnTo>
                    <a:lnTo>
                      <a:pt x="21" y="137"/>
                    </a:lnTo>
                    <a:lnTo>
                      <a:pt x="17" y="106"/>
                    </a:lnTo>
                    <a:lnTo>
                      <a:pt x="12" y="92"/>
                    </a:lnTo>
                    <a:lnTo>
                      <a:pt x="12" y="80"/>
                    </a:lnTo>
                    <a:lnTo>
                      <a:pt x="10" y="72"/>
                    </a:lnTo>
                    <a:lnTo>
                      <a:pt x="5" y="68"/>
                    </a:lnTo>
                    <a:lnTo>
                      <a:pt x="0" y="59"/>
                    </a:lnTo>
                    <a:lnTo>
                      <a:pt x="1" y="49"/>
                    </a:lnTo>
                    <a:lnTo>
                      <a:pt x="3" y="48"/>
                    </a:lnTo>
                    <a:lnTo>
                      <a:pt x="10" y="25"/>
                    </a:lnTo>
                    <a:lnTo>
                      <a:pt x="15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šľïďe">
                <a:extLst>
                  <a:ext uri="{FF2B5EF4-FFF2-40B4-BE49-F238E27FC236}">
                    <a16:creationId xmlns:a16="http://schemas.microsoft.com/office/drawing/2014/main" id="{D8104927-4A20-4EB8-B0D6-CCDF1939A095}"/>
                  </a:ext>
                </a:extLst>
              </p:cNvPr>
              <p:cNvSpPr/>
              <p:nvPr/>
            </p:nvSpPr>
            <p:spPr bwMode="gray">
              <a:xfrm>
                <a:off x="8180673" y="4468739"/>
                <a:ext cx="181276" cy="167629"/>
              </a:xfrm>
              <a:custGeom>
                <a:avLst/>
                <a:gdLst/>
                <a:ahLst/>
                <a:cxnLst>
                  <a:cxn ang="0">
                    <a:pos x="549" y="469"/>
                  </a:cxn>
                  <a:cxn ang="0">
                    <a:pos x="503" y="428"/>
                  </a:cxn>
                  <a:cxn ang="0">
                    <a:pos x="474" y="427"/>
                  </a:cxn>
                  <a:cxn ang="0">
                    <a:pos x="441" y="433"/>
                  </a:cxn>
                  <a:cxn ang="0">
                    <a:pos x="426" y="433"/>
                  </a:cxn>
                  <a:cxn ang="0">
                    <a:pos x="378" y="431"/>
                  </a:cxn>
                  <a:cxn ang="0">
                    <a:pos x="419" y="383"/>
                  </a:cxn>
                  <a:cxn ang="0">
                    <a:pos x="444" y="385"/>
                  </a:cxn>
                  <a:cxn ang="0">
                    <a:pos x="431" y="368"/>
                  </a:cxn>
                  <a:cxn ang="0">
                    <a:pos x="421" y="335"/>
                  </a:cxn>
                  <a:cxn ang="0">
                    <a:pos x="406" y="293"/>
                  </a:cxn>
                  <a:cxn ang="0">
                    <a:pos x="378" y="269"/>
                  </a:cxn>
                  <a:cxn ang="0">
                    <a:pos x="342" y="250"/>
                  </a:cxn>
                  <a:cxn ang="0">
                    <a:pos x="290" y="235"/>
                  </a:cxn>
                  <a:cxn ang="0">
                    <a:pos x="229" y="223"/>
                  </a:cxn>
                  <a:cxn ang="0">
                    <a:pos x="210" y="206"/>
                  </a:cxn>
                  <a:cxn ang="0">
                    <a:pos x="188" y="203"/>
                  </a:cxn>
                  <a:cxn ang="0">
                    <a:pos x="168" y="183"/>
                  </a:cxn>
                  <a:cxn ang="0">
                    <a:pos x="161" y="149"/>
                  </a:cxn>
                  <a:cxn ang="0">
                    <a:pos x="152" y="167"/>
                  </a:cxn>
                  <a:cxn ang="0">
                    <a:pos x="132" y="203"/>
                  </a:cxn>
                  <a:cxn ang="0">
                    <a:pos x="105" y="190"/>
                  </a:cxn>
                  <a:cxn ang="0">
                    <a:pos x="95" y="163"/>
                  </a:cxn>
                  <a:cxn ang="0">
                    <a:pos x="56" y="141"/>
                  </a:cxn>
                  <a:cxn ang="0">
                    <a:pos x="95" y="130"/>
                  </a:cxn>
                  <a:cxn ang="0">
                    <a:pos x="147" y="120"/>
                  </a:cxn>
                  <a:cxn ang="0">
                    <a:pos x="162" y="93"/>
                  </a:cxn>
                  <a:cxn ang="0">
                    <a:pos x="94" y="106"/>
                  </a:cxn>
                  <a:cxn ang="0">
                    <a:pos x="55" y="83"/>
                  </a:cxn>
                  <a:cxn ang="0">
                    <a:pos x="27" y="63"/>
                  </a:cxn>
                  <a:cxn ang="0">
                    <a:pos x="2" y="51"/>
                  </a:cxn>
                  <a:cxn ang="0">
                    <a:pos x="29" y="23"/>
                  </a:cxn>
                  <a:cxn ang="0">
                    <a:pos x="78" y="0"/>
                  </a:cxn>
                  <a:cxn ang="0">
                    <a:pos x="126" y="18"/>
                  </a:cxn>
                  <a:cxn ang="0">
                    <a:pos x="178" y="49"/>
                  </a:cxn>
                  <a:cxn ang="0">
                    <a:pos x="179" y="114"/>
                  </a:cxn>
                  <a:cxn ang="0">
                    <a:pos x="205" y="122"/>
                  </a:cxn>
                  <a:cxn ang="0">
                    <a:pos x="234" y="164"/>
                  </a:cxn>
                  <a:cxn ang="0">
                    <a:pos x="269" y="148"/>
                  </a:cxn>
                  <a:cxn ang="0">
                    <a:pos x="302" y="103"/>
                  </a:cxn>
                  <a:cxn ang="0">
                    <a:pos x="345" y="90"/>
                  </a:cxn>
                  <a:cxn ang="0">
                    <a:pos x="380" y="57"/>
                  </a:cxn>
                  <a:cxn ang="0">
                    <a:pos x="421" y="77"/>
                  </a:cxn>
                  <a:cxn ang="0">
                    <a:pos x="471" y="100"/>
                  </a:cxn>
                  <a:cxn ang="0">
                    <a:pos x="506" y="104"/>
                  </a:cxn>
                  <a:cxn ang="0">
                    <a:pos x="534" y="114"/>
                  </a:cxn>
                  <a:cxn ang="0">
                    <a:pos x="543" y="121"/>
                  </a:cxn>
                  <a:cxn ang="0">
                    <a:pos x="555" y="129"/>
                  </a:cxn>
                  <a:cxn ang="0">
                    <a:pos x="555" y="351"/>
                  </a:cxn>
                  <a:cxn ang="0">
                    <a:pos x="568" y="480"/>
                  </a:cxn>
                </a:cxnLst>
                <a:rect l="0" t="0" r="r" b="b"/>
                <a:pathLst>
                  <a:path w="568" h="480">
                    <a:moveTo>
                      <a:pt x="568" y="480"/>
                    </a:moveTo>
                    <a:lnTo>
                      <a:pt x="568" y="479"/>
                    </a:lnTo>
                    <a:lnTo>
                      <a:pt x="556" y="475"/>
                    </a:lnTo>
                    <a:lnTo>
                      <a:pt x="549" y="469"/>
                    </a:lnTo>
                    <a:lnTo>
                      <a:pt x="532" y="455"/>
                    </a:lnTo>
                    <a:lnTo>
                      <a:pt x="523" y="444"/>
                    </a:lnTo>
                    <a:lnTo>
                      <a:pt x="513" y="433"/>
                    </a:lnTo>
                    <a:lnTo>
                      <a:pt x="503" y="428"/>
                    </a:lnTo>
                    <a:lnTo>
                      <a:pt x="501" y="425"/>
                    </a:lnTo>
                    <a:lnTo>
                      <a:pt x="497" y="421"/>
                    </a:lnTo>
                    <a:lnTo>
                      <a:pt x="484" y="423"/>
                    </a:lnTo>
                    <a:lnTo>
                      <a:pt x="474" y="427"/>
                    </a:lnTo>
                    <a:lnTo>
                      <a:pt x="455" y="423"/>
                    </a:lnTo>
                    <a:lnTo>
                      <a:pt x="447" y="431"/>
                    </a:lnTo>
                    <a:lnTo>
                      <a:pt x="442" y="426"/>
                    </a:lnTo>
                    <a:lnTo>
                      <a:pt x="441" y="433"/>
                    </a:lnTo>
                    <a:lnTo>
                      <a:pt x="441" y="436"/>
                    </a:lnTo>
                    <a:lnTo>
                      <a:pt x="438" y="437"/>
                    </a:lnTo>
                    <a:lnTo>
                      <a:pt x="431" y="437"/>
                    </a:lnTo>
                    <a:lnTo>
                      <a:pt x="426" y="433"/>
                    </a:lnTo>
                    <a:lnTo>
                      <a:pt x="405" y="439"/>
                    </a:lnTo>
                    <a:lnTo>
                      <a:pt x="385" y="440"/>
                    </a:lnTo>
                    <a:lnTo>
                      <a:pt x="378" y="440"/>
                    </a:lnTo>
                    <a:lnTo>
                      <a:pt x="378" y="431"/>
                    </a:lnTo>
                    <a:lnTo>
                      <a:pt x="384" y="421"/>
                    </a:lnTo>
                    <a:lnTo>
                      <a:pt x="390" y="405"/>
                    </a:lnTo>
                    <a:lnTo>
                      <a:pt x="406" y="386"/>
                    </a:lnTo>
                    <a:lnTo>
                      <a:pt x="419" y="383"/>
                    </a:lnTo>
                    <a:lnTo>
                      <a:pt x="427" y="384"/>
                    </a:lnTo>
                    <a:lnTo>
                      <a:pt x="437" y="390"/>
                    </a:lnTo>
                    <a:lnTo>
                      <a:pt x="444" y="393"/>
                    </a:lnTo>
                    <a:lnTo>
                      <a:pt x="444" y="385"/>
                    </a:lnTo>
                    <a:lnTo>
                      <a:pt x="433" y="377"/>
                    </a:lnTo>
                    <a:lnTo>
                      <a:pt x="435" y="373"/>
                    </a:lnTo>
                    <a:lnTo>
                      <a:pt x="442" y="372"/>
                    </a:lnTo>
                    <a:lnTo>
                      <a:pt x="431" y="368"/>
                    </a:lnTo>
                    <a:lnTo>
                      <a:pt x="420" y="359"/>
                    </a:lnTo>
                    <a:lnTo>
                      <a:pt x="426" y="357"/>
                    </a:lnTo>
                    <a:lnTo>
                      <a:pt x="430" y="341"/>
                    </a:lnTo>
                    <a:lnTo>
                      <a:pt x="421" y="335"/>
                    </a:lnTo>
                    <a:lnTo>
                      <a:pt x="414" y="321"/>
                    </a:lnTo>
                    <a:lnTo>
                      <a:pt x="410" y="300"/>
                    </a:lnTo>
                    <a:lnTo>
                      <a:pt x="410" y="297"/>
                    </a:lnTo>
                    <a:lnTo>
                      <a:pt x="406" y="293"/>
                    </a:lnTo>
                    <a:lnTo>
                      <a:pt x="395" y="277"/>
                    </a:lnTo>
                    <a:lnTo>
                      <a:pt x="389" y="277"/>
                    </a:lnTo>
                    <a:lnTo>
                      <a:pt x="383" y="275"/>
                    </a:lnTo>
                    <a:lnTo>
                      <a:pt x="378" y="269"/>
                    </a:lnTo>
                    <a:lnTo>
                      <a:pt x="377" y="269"/>
                    </a:lnTo>
                    <a:lnTo>
                      <a:pt x="372" y="262"/>
                    </a:lnTo>
                    <a:lnTo>
                      <a:pt x="361" y="260"/>
                    </a:lnTo>
                    <a:lnTo>
                      <a:pt x="342" y="250"/>
                    </a:lnTo>
                    <a:lnTo>
                      <a:pt x="334" y="251"/>
                    </a:lnTo>
                    <a:lnTo>
                      <a:pt x="313" y="240"/>
                    </a:lnTo>
                    <a:lnTo>
                      <a:pt x="299" y="237"/>
                    </a:lnTo>
                    <a:lnTo>
                      <a:pt x="290" y="235"/>
                    </a:lnTo>
                    <a:lnTo>
                      <a:pt x="270" y="228"/>
                    </a:lnTo>
                    <a:lnTo>
                      <a:pt x="260" y="227"/>
                    </a:lnTo>
                    <a:lnTo>
                      <a:pt x="243" y="224"/>
                    </a:lnTo>
                    <a:lnTo>
                      <a:pt x="229" y="223"/>
                    </a:lnTo>
                    <a:lnTo>
                      <a:pt x="228" y="219"/>
                    </a:lnTo>
                    <a:lnTo>
                      <a:pt x="224" y="218"/>
                    </a:lnTo>
                    <a:lnTo>
                      <a:pt x="215" y="213"/>
                    </a:lnTo>
                    <a:lnTo>
                      <a:pt x="210" y="206"/>
                    </a:lnTo>
                    <a:lnTo>
                      <a:pt x="207" y="199"/>
                    </a:lnTo>
                    <a:lnTo>
                      <a:pt x="199" y="199"/>
                    </a:lnTo>
                    <a:lnTo>
                      <a:pt x="189" y="197"/>
                    </a:lnTo>
                    <a:lnTo>
                      <a:pt x="188" y="203"/>
                    </a:lnTo>
                    <a:lnTo>
                      <a:pt x="184" y="197"/>
                    </a:lnTo>
                    <a:lnTo>
                      <a:pt x="175" y="191"/>
                    </a:lnTo>
                    <a:lnTo>
                      <a:pt x="170" y="189"/>
                    </a:lnTo>
                    <a:lnTo>
                      <a:pt x="168" y="183"/>
                    </a:lnTo>
                    <a:lnTo>
                      <a:pt x="158" y="179"/>
                    </a:lnTo>
                    <a:lnTo>
                      <a:pt x="156" y="171"/>
                    </a:lnTo>
                    <a:lnTo>
                      <a:pt x="157" y="162"/>
                    </a:lnTo>
                    <a:lnTo>
                      <a:pt x="161" y="149"/>
                    </a:lnTo>
                    <a:lnTo>
                      <a:pt x="159" y="142"/>
                    </a:lnTo>
                    <a:lnTo>
                      <a:pt x="157" y="148"/>
                    </a:lnTo>
                    <a:lnTo>
                      <a:pt x="156" y="159"/>
                    </a:lnTo>
                    <a:lnTo>
                      <a:pt x="152" y="167"/>
                    </a:lnTo>
                    <a:lnTo>
                      <a:pt x="145" y="181"/>
                    </a:lnTo>
                    <a:lnTo>
                      <a:pt x="142" y="189"/>
                    </a:lnTo>
                    <a:lnTo>
                      <a:pt x="138" y="196"/>
                    </a:lnTo>
                    <a:lnTo>
                      <a:pt x="132" y="203"/>
                    </a:lnTo>
                    <a:lnTo>
                      <a:pt x="113" y="206"/>
                    </a:lnTo>
                    <a:lnTo>
                      <a:pt x="108" y="203"/>
                    </a:lnTo>
                    <a:lnTo>
                      <a:pt x="105" y="200"/>
                    </a:lnTo>
                    <a:lnTo>
                      <a:pt x="105" y="190"/>
                    </a:lnTo>
                    <a:lnTo>
                      <a:pt x="102" y="179"/>
                    </a:lnTo>
                    <a:lnTo>
                      <a:pt x="103" y="174"/>
                    </a:lnTo>
                    <a:lnTo>
                      <a:pt x="103" y="163"/>
                    </a:lnTo>
                    <a:lnTo>
                      <a:pt x="95" y="163"/>
                    </a:lnTo>
                    <a:lnTo>
                      <a:pt x="88" y="149"/>
                    </a:lnTo>
                    <a:lnTo>
                      <a:pt x="78" y="143"/>
                    </a:lnTo>
                    <a:lnTo>
                      <a:pt x="65" y="143"/>
                    </a:lnTo>
                    <a:lnTo>
                      <a:pt x="56" y="141"/>
                    </a:lnTo>
                    <a:lnTo>
                      <a:pt x="57" y="132"/>
                    </a:lnTo>
                    <a:lnTo>
                      <a:pt x="67" y="127"/>
                    </a:lnTo>
                    <a:lnTo>
                      <a:pt x="81" y="127"/>
                    </a:lnTo>
                    <a:lnTo>
                      <a:pt x="95" y="130"/>
                    </a:lnTo>
                    <a:lnTo>
                      <a:pt x="115" y="119"/>
                    </a:lnTo>
                    <a:lnTo>
                      <a:pt x="125" y="115"/>
                    </a:lnTo>
                    <a:lnTo>
                      <a:pt x="135" y="119"/>
                    </a:lnTo>
                    <a:lnTo>
                      <a:pt x="147" y="120"/>
                    </a:lnTo>
                    <a:lnTo>
                      <a:pt x="156" y="116"/>
                    </a:lnTo>
                    <a:lnTo>
                      <a:pt x="157" y="105"/>
                    </a:lnTo>
                    <a:lnTo>
                      <a:pt x="161" y="99"/>
                    </a:lnTo>
                    <a:lnTo>
                      <a:pt x="162" y="93"/>
                    </a:lnTo>
                    <a:lnTo>
                      <a:pt x="152" y="97"/>
                    </a:lnTo>
                    <a:lnTo>
                      <a:pt x="132" y="101"/>
                    </a:lnTo>
                    <a:lnTo>
                      <a:pt x="110" y="106"/>
                    </a:lnTo>
                    <a:lnTo>
                      <a:pt x="94" y="106"/>
                    </a:lnTo>
                    <a:lnTo>
                      <a:pt x="86" y="104"/>
                    </a:lnTo>
                    <a:lnTo>
                      <a:pt x="77" y="106"/>
                    </a:lnTo>
                    <a:lnTo>
                      <a:pt x="62" y="99"/>
                    </a:lnTo>
                    <a:lnTo>
                      <a:pt x="55" y="83"/>
                    </a:lnTo>
                    <a:lnTo>
                      <a:pt x="52" y="72"/>
                    </a:lnTo>
                    <a:lnTo>
                      <a:pt x="46" y="67"/>
                    </a:lnTo>
                    <a:lnTo>
                      <a:pt x="36" y="62"/>
                    </a:lnTo>
                    <a:lnTo>
                      <a:pt x="27" y="63"/>
                    </a:lnTo>
                    <a:lnTo>
                      <a:pt x="19" y="60"/>
                    </a:lnTo>
                    <a:lnTo>
                      <a:pt x="17" y="66"/>
                    </a:lnTo>
                    <a:lnTo>
                      <a:pt x="0" y="58"/>
                    </a:lnTo>
                    <a:lnTo>
                      <a:pt x="2" y="51"/>
                    </a:lnTo>
                    <a:lnTo>
                      <a:pt x="7" y="45"/>
                    </a:lnTo>
                    <a:lnTo>
                      <a:pt x="16" y="28"/>
                    </a:lnTo>
                    <a:lnTo>
                      <a:pt x="19" y="25"/>
                    </a:lnTo>
                    <a:lnTo>
                      <a:pt x="29" y="23"/>
                    </a:lnTo>
                    <a:lnTo>
                      <a:pt x="38" y="23"/>
                    </a:lnTo>
                    <a:lnTo>
                      <a:pt x="48" y="19"/>
                    </a:lnTo>
                    <a:lnTo>
                      <a:pt x="66" y="3"/>
                    </a:lnTo>
                    <a:lnTo>
                      <a:pt x="78" y="0"/>
                    </a:lnTo>
                    <a:lnTo>
                      <a:pt x="93" y="0"/>
                    </a:lnTo>
                    <a:lnTo>
                      <a:pt x="107" y="2"/>
                    </a:lnTo>
                    <a:lnTo>
                      <a:pt x="119" y="11"/>
                    </a:lnTo>
                    <a:lnTo>
                      <a:pt x="126" y="18"/>
                    </a:lnTo>
                    <a:lnTo>
                      <a:pt x="135" y="23"/>
                    </a:lnTo>
                    <a:lnTo>
                      <a:pt x="168" y="23"/>
                    </a:lnTo>
                    <a:lnTo>
                      <a:pt x="172" y="39"/>
                    </a:lnTo>
                    <a:lnTo>
                      <a:pt x="178" y="49"/>
                    </a:lnTo>
                    <a:lnTo>
                      <a:pt x="179" y="65"/>
                    </a:lnTo>
                    <a:lnTo>
                      <a:pt x="175" y="77"/>
                    </a:lnTo>
                    <a:lnTo>
                      <a:pt x="174" y="90"/>
                    </a:lnTo>
                    <a:lnTo>
                      <a:pt x="179" y="114"/>
                    </a:lnTo>
                    <a:lnTo>
                      <a:pt x="193" y="132"/>
                    </a:lnTo>
                    <a:lnTo>
                      <a:pt x="194" y="127"/>
                    </a:lnTo>
                    <a:lnTo>
                      <a:pt x="195" y="119"/>
                    </a:lnTo>
                    <a:lnTo>
                      <a:pt x="205" y="122"/>
                    </a:lnTo>
                    <a:lnTo>
                      <a:pt x="210" y="138"/>
                    </a:lnTo>
                    <a:lnTo>
                      <a:pt x="213" y="142"/>
                    </a:lnTo>
                    <a:lnTo>
                      <a:pt x="218" y="153"/>
                    </a:lnTo>
                    <a:lnTo>
                      <a:pt x="234" y="164"/>
                    </a:lnTo>
                    <a:lnTo>
                      <a:pt x="242" y="164"/>
                    </a:lnTo>
                    <a:lnTo>
                      <a:pt x="255" y="163"/>
                    </a:lnTo>
                    <a:lnTo>
                      <a:pt x="261" y="151"/>
                    </a:lnTo>
                    <a:lnTo>
                      <a:pt x="269" y="148"/>
                    </a:lnTo>
                    <a:lnTo>
                      <a:pt x="275" y="143"/>
                    </a:lnTo>
                    <a:lnTo>
                      <a:pt x="276" y="135"/>
                    </a:lnTo>
                    <a:lnTo>
                      <a:pt x="296" y="120"/>
                    </a:lnTo>
                    <a:lnTo>
                      <a:pt x="302" y="103"/>
                    </a:lnTo>
                    <a:lnTo>
                      <a:pt x="310" y="100"/>
                    </a:lnTo>
                    <a:lnTo>
                      <a:pt x="318" y="100"/>
                    </a:lnTo>
                    <a:lnTo>
                      <a:pt x="336" y="97"/>
                    </a:lnTo>
                    <a:lnTo>
                      <a:pt x="345" y="90"/>
                    </a:lnTo>
                    <a:lnTo>
                      <a:pt x="344" y="81"/>
                    </a:lnTo>
                    <a:lnTo>
                      <a:pt x="349" y="77"/>
                    </a:lnTo>
                    <a:lnTo>
                      <a:pt x="361" y="67"/>
                    </a:lnTo>
                    <a:lnTo>
                      <a:pt x="380" y="57"/>
                    </a:lnTo>
                    <a:lnTo>
                      <a:pt x="387" y="60"/>
                    </a:lnTo>
                    <a:lnTo>
                      <a:pt x="390" y="65"/>
                    </a:lnTo>
                    <a:lnTo>
                      <a:pt x="410" y="72"/>
                    </a:lnTo>
                    <a:lnTo>
                      <a:pt x="421" y="77"/>
                    </a:lnTo>
                    <a:lnTo>
                      <a:pt x="427" y="78"/>
                    </a:lnTo>
                    <a:lnTo>
                      <a:pt x="432" y="83"/>
                    </a:lnTo>
                    <a:lnTo>
                      <a:pt x="455" y="90"/>
                    </a:lnTo>
                    <a:lnTo>
                      <a:pt x="471" y="100"/>
                    </a:lnTo>
                    <a:lnTo>
                      <a:pt x="479" y="104"/>
                    </a:lnTo>
                    <a:lnTo>
                      <a:pt x="491" y="108"/>
                    </a:lnTo>
                    <a:lnTo>
                      <a:pt x="501" y="106"/>
                    </a:lnTo>
                    <a:lnTo>
                      <a:pt x="506" y="104"/>
                    </a:lnTo>
                    <a:lnTo>
                      <a:pt x="514" y="108"/>
                    </a:lnTo>
                    <a:lnTo>
                      <a:pt x="519" y="106"/>
                    </a:lnTo>
                    <a:lnTo>
                      <a:pt x="523" y="108"/>
                    </a:lnTo>
                    <a:lnTo>
                      <a:pt x="534" y="114"/>
                    </a:lnTo>
                    <a:lnTo>
                      <a:pt x="539" y="114"/>
                    </a:lnTo>
                    <a:lnTo>
                      <a:pt x="541" y="116"/>
                    </a:lnTo>
                    <a:lnTo>
                      <a:pt x="541" y="119"/>
                    </a:lnTo>
                    <a:lnTo>
                      <a:pt x="543" y="121"/>
                    </a:lnTo>
                    <a:lnTo>
                      <a:pt x="549" y="121"/>
                    </a:lnTo>
                    <a:lnTo>
                      <a:pt x="551" y="120"/>
                    </a:lnTo>
                    <a:lnTo>
                      <a:pt x="556" y="120"/>
                    </a:lnTo>
                    <a:lnTo>
                      <a:pt x="555" y="129"/>
                    </a:lnTo>
                    <a:lnTo>
                      <a:pt x="560" y="254"/>
                    </a:lnTo>
                    <a:lnTo>
                      <a:pt x="560" y="326"/>
                    </a:lnTo>
                    <a:lnTo>
                      <a:pt x="556" y="347"/>
                    </a:lnTo>
                    <a:lnTo>
                      <a:pt x="555" y="351"/>
                    </a:lnTo>
                    <a:lnTo>
                      <a:pt x="562" y="368"/>
                    </a:lnTo>
                    <a:lnTo>
                      <a:pt x="562" y="409"/>
                    </a:lnTo>
                    <a:lnTo>
                      <a:pt x="565" y="466"/>
                    </a:lnTo>
                    <a:lnTo>
                      <a:pt x="568" y="48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sḻïḍe">
                <a:extLst>
                  <a:ext uri="{FF2B5EF4-FFF2-40B4-BE49-F238E27FC236}">
                    <a16:creationId xmlns:a16="http://schemas.microsoft.com/office/drawing/2014/main" id="{5C96FF79-DDA0-42D0-B9EB-4D33820F6372}"/>
                  </a:ext>
                </a:extLst>
              </p:cNvPr>
              <p:cNvSpPr/>
              <p:nvPr/>
            </p:nvSpPr>
            <p:spPr bwMode="gray">
              <a:xfrm>
                <a:off x="8528915" y="4510647"/>
                <a:ext cx="41344" cy="4190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20" y="11"/>
                  </a:cxn>
                  <a:cxn ang="0">
                    <a:pos x="26" y="16"/>
                  </a:cxn>
                  <a:cxn ang="0">
                    <a:pos x="34" y="20"/>
                  </a:cxn>
                  <a:cxn ang="0">
                    <a:pos x="54" y="35"/>
                  </a:cxn>
                  <a:cxn ang="0">
                    <a:pos x="66" y="36"/>
                  </a:cxn>
                  <a:cxn ang="0">
                    <a:pos x="75" y="43"/>
                  </a:cxn>
                  <a:cxn ang="0">
                    <a:pos x="81" y="49"/>
                  </a:cxn>
                  <a:cxn ang="0">
                    <a:pos x="95" y="58"/>
                  </a:cxn>
                  <a:cxn ang="0">
                    <a:pos x="100" y="66"/>
                  </a:cxn>
                  <a:cxn ang="0">
                    <a:pos x="107" y="71"/>
                  </a:cxn>
                  <a:cxn ang="0">
                    <a:pos x="117" y="74"/>
                  </a:cxn>
                  <a:cxn ang="0">
                    <a:pos x="121" y="78"/>
                  </a:cxn>
                  <a:cxn ang="0">
                    <a:pos x="124" y="87"/>
                  </a:cxn>
                  <a:cxn ang="0">
                    <a:pos x="129" y="93"/>
                  </a:cxn>
                  <a:cxn ang="0">
                    <a:pos x="129" y="100"/>
                  </a:cxn>
                  <a:cxn ang="0">
                    <a:pos x="124" y="107"/>
                  </a:cxn>
                  <a:cxn ang="0">
                    <a:pos x="120" y="119"/>
                  </a:cxn>
                  <a:cxn ang="0">
                    <a:pos x="111" y="119"/>
                  </a:cxn>
                  <a:cxn ang="0">
                    <a:pos x="105" y="93"/>
                  </a:cxn>
                  <a:cxn ang="0">
                    <a:pos x="97" y="71"/>
                  </a:cxn>
                  <a:cxn ang="0">
                    <a:pos x="86" y="53"/>
                  </a:cxn>
                  <a:cxn ang="0">
                    <a:pos x="80" y="49"/>
                  </a:cxn>
                  <a:cxn ang="0">
                    <a:pos x="66" y="47"/>
                  </a:cxn>
                  <a:cxn ang="0">
                    <a:pos x="54" y="39"/>
                  </a:cxn>
                  <a:cxn ang="0">
                    <a:pos x="46" y="31"/>
                  </a:cxn>
                  <a:cxn ang="0">
                    <a:pos x="40" y="30"/>
                  </a:cxn>
                  <a:cxn ang="0">
                    <a:pos x="31" y="23"/>
                  </a:cxn>
                  <a:cxn ang="0">
                    <a:pos x="26" y="21"/>
                  </a:cxn>
                  <a:cxn ang="0">
                    <a:pos x="9" y="10"/>
                  </a:cxn>
                  <a:cxn ang="0">
                    <a:pos x="0" y="9"/>
                  </a:cxn>
                  <a:cxn ang="0">
                    <a:pos x="0" y="3"/>
                  </a:cxn>
                </a:cxnLst>
                <a:rect l="0" t="0" r="r" b="b"/>
                <a:pathLst>
                  <a:path w="129" h="119">
                    <a:moveTo>
                      <a:pt x="0" y="3"/>
                    </a:moveTo>
                    <a:lnTo>
                      <a:pt x="2" y="0"/>
                    </a:lnTo>
                    <a:lnTo>
                      <a:pt x="20" y="11"/>
                    </a:lnTo>
                    <a:lnTo>
                      <a:pt x="26" y="16"/>
                    </a:lnTo>
                    <a:lnTo>
                      <a:pt x="34" y="20"/>
                    </a:lnTo>
                    <a:lnTo>
                      <a:pt x="54" y="35"/>
                    </a:lnTo>
                    <a:lnTo>
                      <a:pt x="66" y="36"/>
                    </a:lnTo>
                    <a:lnTo>
                      <a:pt x="75" y="43"/>
                    </a:lnTo>
                    <a:lnTo>
                      <a:pt x="81" y="49"/>
                    </a:lnTo>
                    <a:lnTo>
                      <a:pt x="95" y="58"/>
                    </a:lnTo>
                    <a:lnTo>
                      <a:pt x="100" y="66"/>
                    </a:lnTo>
                    <a:lnTo>
                      <a:pt x="107" y="71"/>
                    </a:lnTo>
                    <a:lnTo>
                      <a:pt x="117" y="74"/>
                    </a:lnTo>
                    <a:lnTo>
                      <a:pt x="121" y="78"/>
                    </a:lnTo>
                    <a:lnTo>
                      <a:pt x="124" y="87"/>
                    </a:lnTo>
                    <a:lnTo>
                      <a:pt x="129" y="93"/>
                    </a:lnTo>
                    <a:lnTo>
                      <a:pt x="129" y="100"/>
                    </a:lnTo>
                    <a:lnTo>
                      <a:pt x="124" y="107"/>
                    </a:lnTo>
                    <a:lnTo>
                      <a:pt x="120" y="119"/>
                    </a:lnTo>
                    <a:lnTo>
                      <a:pt x="111" y="119"/>
                    </a:lnTo>
                    <a:lnTo>
                      <a:pt x="105" y="93"/>
                    </a:lnTo>
                    <a:lnTo>
                      <a:pt x="97" y="71"/>
                    </a:lnTo>
                    <a:lnTo>
                      <a:pt x="86" y="53"/>
                    </a:lnTo>
                    <a:lnTo>
                      <a:pt x="80" y="49"/>
                    </a:lnTo>
                    <a:lnTo>
                      <a:pt x="66" y="47"/>
                    </a:lnTo>
                    <a:lnTo>
                      <a:pt x="54" y="39"/>
                    </a:lnTo>
                    <a:lnTo>
                      <a:pt x="46" y="31"/>
                    </a:lnTo>
                    <a:lnTo>
                      <a:pt x="40" y="30"/>
                    </a:lnTo>
                    <a:lnTo>
                      <a:pt x="31" y="23"/>
                    </a:lnTo>
                    <a:lnTo>
                      <a:pt x="26" y="21"/>
                    </a:lnTo>
                    <a:lnTo>
                      <a:pt x="9" y="10"/>
                    </a:lnTo>
                    <a:lnTo>
                      <a:pt x="0" y="9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íşľíďé">
                <a:extLst>
                  <a:ext uri="{FF2B5EF4-FFF2-40B4-BE49-F238E27FC236}">
                    <a16:creationId xmlns:a16="http://schemas.microsoft.com/office/drawing/2014/main" id="{2D1D22FA-8861-4F0E-913C-667E8DCB7F81}"/>
                  </a:ext>
                </a:extLst>
              </p:cNvPr>
              <p:cNvSpPr/>
              <p:nvPr/>
            </p:nvSpPr>
            <p:spPr bwMode="gray">
              <a:xfrm>
                <a:off x="7678189" y="4007760"/>
                <a:ext cx="125622" cy="289858"/>
              </a:xfrm>
              <a:custGeom>
                <a:avLst/>
                <a:gdLst/>
                <a:ahLst/>
                <a:cxnLst>
                  <a:cxn ang="0">
                    <a:pos x="237" y="758"/>
                  </a:cxn>
                  <a:cxn ang="0">
                    <a:pos x="250" y="749"/>
                  </a:cxn>
                  <a:cxn ang="0">
                    <a:pos x="270" y="727"/>
                  </a:cxn>
                  <a:cxn ang="0">
                    <a:pos x="321" y="713"/>
                  </a:cxn>
                  <a:cxn ang="0">
                    <a:pos x="376" y="679"/>
                  </a:cxn>
                  <a:cxn ang="0">
                    <a:pos x="387" y="654"/>
                  </a:cxn>
                  <a:cxn ang="0">
                    <a:pos x="388" y="643"/>
                  </a:cxn>
                  <a:cxn ang="0">
                    <a:pos x="388" y="607"/>
                  </a:cxn>
                  <a:cxn ang="0">
                    <a:pos x="395" y="596"/>
                  </a:cxn>
                  <a:cxn ang="0">
                    <a:pos x="389" y="557"/>
                  </a:cxn>
                  <a:cxn ang="0">
                    <a:pos x="382" y="507"/>
                  </a:cxn>
                  <a:cxn ang="0">
                    <a:pos x="336" y="409"/>
                  </a:cxn>
                  <a:cxn ang="0">
                    <a:pos x="323" y="401"/>
                  </a:cxn>
                  <a:cxn ang="0">
                    <a:pos x="281" y="372"/>
                  </a:cxn>
                  <a:cxn ang="0">
                    <a:pos x="255" y="344"/>
                  </a:cxn>
                  <a:cxn ang="0">
                    <a:pos x="228" y="297"/>
                  </a:cxn>
                  <a:cxn ang="0">
                    <a:pos x="194" y="245"/>
                  </a:cxn>
                  <a:cxn ang="0">
                    <a:pos x="239" y="171"/>
                  </a:cxn>
                  <a:cxn ang="0">
                    <a:pos x="258" y="140"/>
                  </a:cxn>
                  <a:cxn ang="0">
                    <a:pos x="307" y="105"/>
                  </a:cxn>
                  <a:cxn ang="0">
                    <a:pos x="312" y="97"/>
                  </a:cxn>
                  <a:cxn ang="0">
                    <a:pos x="255" y="77"/>
                  </a:cxn>
                  <a:cxn ang="0">
                    <a:pos x="244" y="26"/>
                  </a:cxn>
                  <a:cxn ang="0">
                    <a:pos x="184" y="5"/>
                  </a:cxn>
                  <a:cxn ang="0">
                    <a:pos x="142" y="19"/>
                  </a:cxn>
                  <a:cxn ang="0">
                    <a:pos x="104" y="33"/>
                  </a:cxn>
                  <a:cxn ang="0">
                    <a:pos x="71" y="31"/>
                  </a:cxn>
                  <a:cxn ang="0">
                    <a:pos x="36" y="33"/>
                  </a:cxn>
                  <a:cxn ang="0">
                    <a:pos x="13" y="37"/>
                  </a:cxn>
                  <a:cxn ang="0">
                    <a:pos x="12" y="60"/>
                  </a:cxn>
                  <a:cxn ang="0">
                    <a:pos x="41" y="112"/>
                  </a:cxn>
                  <a:cxn ang="0">
                    <a:pos x="97" y="134"/>
                  </a:cxn>
                  <a:cxn ang="0">
                    <a:pos x="129" y="162"/>
                  </a:cxn>
                  <a:cxn ang="0">
                    <a:pos x="146" y="192"/>
                  </a:cxn>
                  <a:cxn ang="0">
                    <a:pos x="107" y="208"/>
                  </a:cxn>
                  <a:cxn ang="0">
                    <a:pos x="107" y="231"/>
                  </a:cxn>
                  <a:cxn ang="0">
                    <a:pos x="165" y="280"/>
                  </a:cxn>
                  <a:cxn ang="0">
                    <a:pos x="213" y="332"/>
                  </a:cxn>
                  <a:cxn ang="0">
                    <a:pos x="238" y="371"/>
                  </a:cxn>
                  <a:cxn ang="0">
                    <a:pos x="265" y="396"/>
                  </a:cxn>
                  <a:cxn ang="0">
                    <a:pos x="292" y="457"/>
                  </a:cxn>
                  <a:cxn ang="0">
                    <a:pos x="299" y="558"/>
                  </a:cxn>
                  <a:cxn ang="0">
                    <a:pos x="281" y="625"/>
                  </a:cxn>
                  <a:cxn ang="0">
                    <a:pos x="238" y="646"/>
                  </a:cxn>
                  <a:cxn ang="0">
                    <a:pos x="206" y="674"/>
                  </a:cxn>
                  <a:cxn ang="0">
                    <a:pos x="194" y="697"/>
                  </a:cxn>
                  <a:cxn ang="0">
                    <a:pos x="158" y="705"/>
                  </a:cxn>
                  <a:cxn ang="0">
                    <a:pos x="134" y="726"/>
                  </a:cxn>
                  <a:cxn ang="0">
                    <a:pos x="161" y="752"/>
                  </a:cxn>
                  <a:cxn ang="0">
                    <a:pos x="148" y="797"/>
                  </a:cxn>
                  <a:cxn ang="0">
                    <a:pos x="153" y="832"/>
                  </a:cxn>
                  <a:cxn ang="0">
                    <a:pos x="195" y="797"/>
                  </a:cxn>
                  <a:cxn ang="0">
                    <a:pos x="228" y="773"/>
                  </a:cxn>
                </a:cxnLst>
                <a:rect l="0" t="0" r="r" b="b"/>
                <a:pathLst>
                  <a:path w="395" h="832">
                    <a:moveTo>
                      <a:pt x="228" y="773"/>
                    </a:moveTo>
                    <a:lnTo>
                      <a:pt x="238" y="776"/>
                    </a:lnTo>
                    <a:lnTo>
                      <a:pt x="242" y="768"/>
                    </a:lnTo>
                    <a:lnTo>
                      <a:pt x="237" y="758"/>
                    </a:lnTo>
                    <a:lnTo>
                      <a:pt x="239" y="753"/>
                    </a:lnTo>
                    <a:lnTo>
                      <a:pt x="245" y="754"/>
                    </a:lnTo>
                    <a:lnTo>
                      <a:pt x="247" y="748"/>
                    </a:lnTo>
                    <a:lnTo>
                      <a:pt x="250" y="749"/>
                    </a:lnTo>
                    <a:lnTo>
                      <a:pt x="249" y="741"/>
                    </a:lnTo>
                    <a:lnTo>
                      <a:pt x="253" y="737"/>
                    </a:lnTo>
                    <a:lnTo>
                      <a:pt x="255" y="731"/>
                    </a:lnTo>
                    <a:lnTo>
                      <a:pt x="270" y="727"/>
                    </a:lnTo>
                    <a:lnTo>
                      <a:pt x="276" y="731"/>
                    </a:lnTo>
                    <a:lnTo>
                      <a:pt x="283" y="731"/>
                    </a:lnTo>
                    <a:lnTo>
                      <a:pt x="308" y="716"/>
                    </a:lnTo>
                    <a:lnTo>
                      <a:pt x="321" y="713"/>
                    </a:lnTo>
                    <a:lnTo>
                      <a:pt x="330" y="701"/>
                    </a:lnTo>
                    <a:lnTo>
                      <a:pt x="361" y="687"/>
                    </a:lnTo>
                    <a:lnTo>
                      <a:pt x="367" y="681"/>
                    </a:lnTo>
                    <a:lnTo>
                      <a:pt x="376" y="679"/>
                    </a:lnTo>
                    <a:lnTo>
                      <a:pt x="378" y="673"/>
                    </a:lnTo>
                    <a:lnTo>
                      <a:pt x="379" y="665"/>
                    </a:lnTo>
                    <a:lnTo>
                      <a:pt x="385" y="660"/>
                    </a:lnTo>
                    <a:lnTo>
                      <a:pt x="387" y="654"/>
                    </a:lnTo>
                    <a:lnTo>
                      <a:pt x="383" y="650"/>
                    </a:lnTo>
                    <a:lnTo>
                      <a:pt x="385" y="646"/>
                    </a:lnTo>
                    <a:lnTo>
                      <a:pt x="388" y="647"/>
                    </a:lnTo>
                    <a:lnTo>
                      <a:pt x="388" y="643"/>
                    </a:lnTo>
                    <a:lnTo>
                      <a:pt x="383" y="619"/>
                    </a:lnTo>
                    <a:lnTo>
                      <a:pt x="384" y="615"/>
                    </a:lnTo>
                    <a:lnTo>
                      <a:pt x="388" y="618"/>
                    </a:lnTo>
                    <a:lnTo>
                      <a:pt x="388" y="607"/>
                    </a:lnTo>
                    <a:lnTo>
                      <a:pt x="392" y="602"/>
                    </a:lnTo>
                    <a:lnTo>
                      <a:pt x="395" y="603"/>
                    </a:lnTo>
                    <a:lnTo>
                      <a:pt x="395" y="607"/>
                    </a:lnTo>
                    <a:lnTo>
                      <a:pt x="395" y="596"/>
                    </a:lnTo>
                    <a:lnTo>
                      <a:pt x="394" y="587"/>
                    </a:lnTo>
                    <a:lnTo>
                      <a:pt x="390" y="585"/>
                    </a:lnTo>
                    <a:lnTo>
                      <a:pt x="389" y="569"/>
                    </a:lnTo>
                    <a:lnTo>
                      <a:pt x="389" y="557"/>
                    </a:lnTo>
                    <a:lnTo>
                      <a:pt x="388" y="549"/>
                    </a:lnTo>
                    <a:lnTo>
                      <a:pt x="388" y="539"/>
                    </a:lnTo>
                    <a:lnTo>
                      <a:pt x="385" y="536"/>
                    </a:lnTo>
                    <a:lnTo>
                      <a:pt x="382" y="507"/>
                    </a:lnTo>
                    <a:lnTo>
                      <a:pt x="366" y="456"/>
                    </a:lnTo>
                    <a:lnTo>
                      <a:pt x="344" y="434"/>
                    </a:lnTo>
                    <a:lnTo>
                      <a:pt x="337" y="424"/>
                    </a:lnTo>
                    <a:lnTo>
                      <a:pt x="336" y="409"/>
                    </a:lnTo>
                    <a:lnTo>
                      <a:pt x="335" y="413"/>
                    </a:lnTo>
                    <a:lnTo>
                      <a:pt x="329" y="414"/>
                    </a:lnTo>
                    <a:lnTo>
                      <a:pt x="329" y="409"/>
                    </a:lnTo>
                    <a:lnTo>
                      <a:pt x="323" y="401"/>
                    </a:lnTo>
                    <a:lnTo>
                      <a:pt x="306" y="398"/>
                    </a:lnTo>
                    <a:lnTo>
                      <a:pt x="298" y="387"/>
                    </a:lnTo>
                    <a:lnTo>
                      <a:pt x="290" y="378"/>
                    </a:lnTo>
                    <a:lnTo>
                      <a:pt x="281" y="372"/>
                    </a:lnTo>
                    <a:lnTo>
                      <a:pt x="274" y="362"/>
                    </a:lnTo>
                    <a:lnTo>
                      <a:pt x="270" y="359"/>
                    </a:lnTo>
                    <a:lnTo>
                      <a:pt x="265" y="351"/>
                    </a:lnTo>
                    <a:lnTo>
                      <a:pt x="255" y="344"/>
                    </a:lnTo>
                    <a:lnTo>
                      <a:pt x="248" y="334"/>
                    </a:lnTo>
                    <a:lnTo>
                      <a:pt x="236" y="324"/>
                    </a:lnTo>
                    <a:lnTo>
                      <a:pt x="234" y="312"/>
                    </a:lnTo>
                    <a:lnTo>
                      <a:pt x="228" y="297"/>
                    </a:lnTo>
                    <a:lnTo>
                      <a:pt x="217" y="290"/>
                    </a:lnTo>
                    <a:lnTo>
                      <a:pt x="197" y="270"/>
                    </a:lnTo>
                    <a:lnTo>
                      <a:pt x="191" y="258"/>
                    </a:lnTo>
                    <a:lnTo>
                      <a:pt x="194" y="245"/>
                    </a:lnTo>
                    <a:lnTo>
                      <a:pt x="197" y="235"/>
                    </a:lnTo>
                    <a:lnTo>
                      <a:pt x="199" y="222"/>
                    </a:lnTo>
                    <a:lnTo>
                      <a:pt x="211" y="195"/>
                    </a:lnTo>
                    <a:lnTo>
                      <a:pt x="239" y="171"/>
                    </a:lnTo>
                    <a:lnTo>
                      <a:pt x="243" y="166"/>
                    </a:lnTo>
                    <a:lnTo>
                      <a:pt x="247" y="152"/>
                    </a:lnTo>
                    <a:lnTo>
                      <a:pt x="253" y="145"/>
                    </a:lnTo>
                    <a:lnTo>
                      <a:pt x="258" y="140"/>
                    </a:lnTo>
                    <a:lnTo>
                      <a:pt x="276" y="132"/>
                    </a:lnTo>
                    <a:lnTo>
                      <a:pt x="286" y="124"/>
                    </a:lnTo>
                    <a:lnTo>
                      <a:pt x="287" y="116"/>
                    </a:lnTo>
                    <a:lnTo>
                      <a:pt x="307" y="105"/>
                    </a:lnTo>
                    <a:lnTo>
                      <a:pt x="315" y="108"/>
                    </a:lnTo>
                    <a:lnTo>
                      <a:pt x="318" y="106"/>
                    </a:lnTo>
                    <a:lnTo>
                      <a:pt x="319" y="102"/>
                    </a:lnTo>
                    <a:lnTo>
                      <a:pt x="312" y="97"/>
                    </a:lnTo>
                    <a:lnTo>
                      <a:pt x="293" y="98"/>
                    </a:lnTo>
                    <a:lnTo>
                      <a:pt x="283" y="96"/>
                    </a:lnTo>
                    <a:lnTo>
                      <a:pt x="278" y="91"/>
                    </a:lnTo>
                    <a:lnTo>
                      <a:pt x="255" y="77"/>
                    </a:lnTo>
                    <a:lnTo>
                      <a:pt x="248" y="65"/>
                    </a:lnTo>
                    <a:lnTo>
                      <a:pt x="243" y="50"/>
                    </a:lnTo>
                    <a:lnTo>
                      <a:pt x="248" y="35"/>
                    </a:lnTo>
                    <a:lnTo>
                      <a:pt x="244" y="26"/>
                    </a:lnTo>
                    <a:lnTo>
                      <a:pt x="224" y="25"/>
                    </a:lnTo>
                    <a:lnTo>
                      <a:pt x="211" y="21"/>
                    </a:lnTo>
                    <a:lnTo>
                      <a:pt x="196" y="15"/>
                    </a:lnTo>
                    <a:lnTo>
                      <a:pt x="184" y="5"/>
                    </a:lnTo>
                    <a:lnTo>
                      <a:pt x="169" y="0"/>
                    </a:lnTo>
                    <a:lnTo>
                      <a:pt x="162" y="1"/>
                    </a:lnTo>
                    <a:lnTo>
                      <a:pt x="152" y="12"/>
                    </a:lnTo>
                    <a:lnTo>
                      <a:pt x="142" y="19"/>
                    </a:lnTo>
                    <a:lnTo>
                      <a:pt x="127" y="27"/>
                    </a:lnTo>
                    <a:lnTo>
                      <a:pt x="121" y="28"/>
                    </a:lnTo>
                    <a:lnTo>
                      <a:pt x="113" y="26"/>
                    </a:lnTo>
                    <a:lnTo>
                      <a:pt x="104" y="33"/>
                    </a:lnTo>
                    <a:lnTo>
                      <a:pt x="94" y="38"/>
                    </a:lnTo>
                    <a:lnTo>
                      <a:pt x="91" y="32"/>
                    </a:lnTo>
                    <a:lnTo>
                      <a:pt x="77" y="36"/>
                    </a:lnTo>
                    <a:lnTo>
                      <a:pt x="71" y="31"/>
                    </a:lnTo>
                    <a:lnTo>
                      <a:pt x="65" y="32"/>
                    </a:lnTo>
                    <a:lnTo>
                      <a:pt x="50" y="42"/>
                    </a:lnTo>
                    <a:lnTo>
                      <a:pt x="44" y="41"/>
                    </a:lnTo>
                    <a:lnTo>
                      <a:pt x="36" y="33"/>
                    </a:lnTo>
                    <a:lnTo>
                      <a:pt x="23" y="31"/>
                    </a:lnTo>
                    <a:lnTo>
                      <a:pt x="21" y="28"/>
                    </a:lnTo>
                    <a:lnTo>
                      <a:pt x="17" y="31"/>
                    </a:lnTo>
                    <a:lnTo>
                      <a:pt x="13" y="37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0" y="44"/>
                    </a:lnTo>
                    <a:lnTo>
                      <a:pt x="12" y="60"/>
                    </a:lnTo>
                    <a:lnTo>
                      <a:pt x="29" y="80"/>
                    </a:lnTo>
                    <a:lnTo>
                      <a:pt x="39" y="90"/>
                    </a:lnTo>
                    <a:lnTo>
                      <a:pt x="44" y="100"/>
                    </a:lnTo>
                    <a:lnTo>
                      <a:pt x="41" y="112"/>
                    </a:lnTo>
                    <a:lnTo>
                      <a:pt x="43" y="120"/>
                    </a:lnTo>
                    <a:lnTo>
                      <a:pt x="57" y="135"/>
                    </a:lnTo>
                    <a:lnTo>
                      <a:pt x="77" y="139"/>
                    </a:lnTo>
                    <a:lnTo>
                      <a:pt x="97" y="134"/>
                    </a:lnTo>
                    <a:lnTo>
                      <a:pt x="113" y="135"/>
                    </a:lnTo>
                    <a:lnTo>
                      <a:pt x="122" y="146"/>
                    </a:lnTo>
                    <a:lnTo>
                      <a:pt x="127" y="155"/>
                    </a:lnTo>
                    <a:lnTo>
                      <a:pt x="129" y="162"/>
                    </a:lnTo>
                    <a:lnTo>
                      <a:pt x="137" y="168"/>
                    </a:lnTo>
                    <a:lnTo>
                      <a:pt x="141" y="177"/>
                    </a:lnTo>
                    <a:lnTo>
                      <a:pt x="147" y="183"/>
                    </a:lnTo>
                    <a:lnTo>
                      <a:pt x="146" y="192"/>
                    </a:lnTo>
                    <a:lnTo>
                      <a:pt x="130" y="208"/>
                    </a:lnTo>
                    <a:lnTo>
                      <a:pt x="125" y="208"/>
                    </a:lnTo>
                    <a:lnTo>
                      <a:pt x="114" y="205"/>
                    </a:lnTo>
                    <a:lnTo>
                      <a:pt x="107" y="208"/>
                    </a:lnTo>
                    <a:lnTo>
                      <a:pt x="103" y="213"/>
                    </a:lnTo>
                    <a:lnTo>
                      <a:pt x="99" y="222"/>
                    </a:lnTo>
                    <a:lnTo>
                      <a:pt x="100" y="229"/>
                    </a:lnTo>
                    <a:lnTo>
                      <a:pt x="107" y="231"/>
                    </a:lnTo>
                    <a:lnTo>
                      <a:pt x="115" y="237"/>
                    </a:lnTo>
                    <a:lnTo>
                      <a:pt x="134" y="247"/>
                    </a:lnTo>
                    <a:lnTo>
                      <a:pt x="161" y="267"/>
                    </a:lnTo>
                    <a:lnTo>
                      <a:pt x="165" y="280"/>
                    </a:lnTo>
                    <a:lnTo>
                      <a:pt x="188" y="301"/>
                    </a:lnTo>
                    <a:lnTo>
                      <a:pt x="191" y="311"/>
                    </a:lnTo>
                    <a:lnTo>
                      <a:pt x="208" y="331"/>
                    </a:lnTo>
                    <a:lnTo>
                      <a:pt x="213" y="332"/>
                    </a:lnTo>
                    <a:lnTo>
                      <a:pt x="231" y="344"/>
                    </a:lnTo>
                    <a:lnTo>
                      <a:pt x="236" y="358"/>
                    </a:lnTo>
                    <a:lnTo>
                      <a:pt x="239" y="370"/>
                    </a:lnTo>
                    <a:lnTo>
                      <a:pt x="238" y="371"/>
                    </a:lnTo>
                    <a:lnTo>
                      <a:pt x="239" y="372"/>
                    </a:lnTo>
                    <a:lnTo>
                      <a:pt x="243" y="386"/>
                    </a:lnTo>
                    <a:lnTo>
                      <a:pt x="251" y="386"/>
                    </a:lnTo>
                    <a:lnTo>
                      <a:pt x="265" y="396"/>
                    </a:lnTo>
                    <a:lnTo>
                      <a:pt x="274" y="404"/>
                    </a:lnTo>
                    <a:lnTo>
                      <a:pt x="278" y="421"/>
                    </a:lnTo>
                    <a:lnTo>
                      <a:pt x="291" y="450"/>
                    </a:lnTo>
                    <a:lnTo>
                      <a:pt x="292" y="457"/>
                    </a:lnTo>
                    <a:lnTo>
                      <a:pt x="292" y="490"/>
                    </a:lnTo>
                    <a:lnTo>
                      <a:pt x="290" y="527"/>
                    </a:lnTo>
                    <a:lnTo>
                      <a:pt x="292" y="543"/>
                    </a:lnTo>
                    <a:lnTo>
                      <a:pt x="299" y="558"/>
                    </a:lnTo>
                    <a:lnTo>
                      <a:pt x="298" y="607"/>
                    </a:lnTo>
                    <a:lnTo>
                      <a:pt x="296" y="619"/>
                    </a:lnTo>
                    <a:lnTo>
                      <a:pt x="290" y="628"/>
                    </a:lnTo>
                    <a:lnTo>
                      <a:pt x="281" y="625"/>
                    </a:lnTo>
                    <a:lnTo>
                      <a:pt x="271" y="634"/>
                    </a:lnTo>
                    <a:lnTo>
                      <a:pt x="264" y="638"/>
                    </a:lnTo>
                    <a:lnTo>
                      <a:pt x="256" y="638"/>
                    </a:lnTo>
                    <a:lnTo>
                      <a:pt x="238" y="646"/>
                    </a:lnTo>
                    <a:lnTo>
                      <a:pt x="237" y="656"/>
                    </a:lnTo>
                    <a:lnTo>
                      <a:pt x="218" y="657"/>
                    </a:lnTo>
                    <a:lnTo>
                      <a:pt x="208" y="661"/>
                    </a:lnTo>
                    <a:lnTo>
                      <a:pt x="206" y="674"/>
                    </a:lnTo>
                    <a:lnTo>
                      <a:pt x="207" y="683"/>
                    </a:lnTo>
                    <a:lnTo>
                      <a:pt x="208" y="692"/>
                    </a:lnTo>
                    <a:lnTo>
                      <a:pt x="202" y="694"/>
                    </a:lnTo>
                    <a:lnTo>
                      <a:pt x="194" y="697"/>
                    </a:lnTo>
                    <a:lnTo>
                      <a:pt x="183" y="704"/>
                    </a:lnTo>
                    <a:lnTo>
                      <a:pt x="173" y="708"/>
                    </a:lnTo>
                    <a:lnTo>
                      <a:pt x="165" y="705"/>
                    </a:lnTo>
                    <a:lnTo>
                      <a:pt x="158" y="705"/>
                    </a:lnTo>
                    <a:lnTo>
                      <a:pt x="157" y="715"/>
                    </a:lnTo>
                    <a:lnTo>
                      <a:pt x="152" y="720"/>
                    </a:lnTo>
                    <a:lnTo>
                      <a:pt x="145" y="724"/>
                    </a:lnTo>
                    <a:lnTo>
                      <a:pt x="134" y="726"/>
                    </a:lnTo>
                    <a:lnTo>
                      <a:pt x="129" y="727"/>
                    </a:lnTo>
                    <a:lnTo>
                      <a:pt x="136" y="738"/>
                    </a:lnTo>
                    <a:lnTo>
                      <a:pt x="154" y="746"/>
                    </a:lnTo>
                    <a:lnTo>
                      <a:pt x="161" y="752"/>
                    </a:lnTo>
                    <a:lnTo>
                      <a:pt x="157" y="760"/>
                    </a:lnTo>
                    <a:lnTo>
                      <a:pt x="150" y="770"/>
                    </a:lnTo>
                    <a:lnTo>
                      <a:pt x="148" y="786"/>
                    </a:lnTo>
                    <a:lnTo>
                      <a:pt x="148" y="797"/>
                    </a:lnTo>
                    <a:lnTo>
                      <a:pt x="151" y="810"/>
                    </a:lnTo>
                    <a:lnTo>
                      <a:pt x="156" y="822"/>
                    </a:lnTo>
                    <a:lnTo>
                      <a:pt x="151" y="827"/>
                    </a:lnTo>
                    <a:lnTo>
                      <a:pt x="153" y="832"/>
                    </a:lnTo>
                    <a:lnTo>
                      <a:pt x="162" y="830"/>
                    </a:lnTo>
                    <a:lnTo>
                      <a:pt x="175" y="821"/>
                    </a:lnTo>
                    <a:lnTo>
                      <a:pt x="186" y="807"/>
                    </a:lnTo>
                    <a:lnTo>
                      <a:pt x="195" y="797"/>
                    </a:lnTo>
                    <a:lnTo>
                      <a:pt x="216" y="789"/>
                    </a:lnTo>
                    <a:lnTo>
                      <a:pt x="220" y="785"/>
                    </a:lnTo>
                    <a:lnTo>
                      <a:pt x="220" y="778"/>
                    </a:lnTo>
                    <a:lnTo>
                      <a:pt x="228" y="7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šlîḓe">
                <a:extLst>
                  <a:ext uri="{FF2B5EF4-FFF2-40B4-BE49-F238E27FC236}">
                    <a16:creationId xmlns:a16="http://schemas.microsoft.com/office/drawing/2014/main" id="{755B80F5-2DBA-4929-8260-AB495E2CE820}"/>
                  </a:ext>
                </a:extLst>
              </p:cNvPr>
              <p:cNvSpPr/>
              <p:nvPr/>
            </p:nvSpPr>
            <p:spPr bwMode="gray">
              <a:xfrm>
                <a:off x="7808581" y="4329049"/>
                <a:ext cx="168555" cy="115245"/>
              </a:xfrm>
              <a:custGeom>
                <a:avLst/>
                <a:gdLst/>
                <a:ahLst/>
                <a:cxnLst>
                  <a:cxn ang="0">
                    <a:pos x="249" y="133"/>
                  </a:cxn>
                  <a:cxn ang="0">
                    <a:pos x="268" y="155"/>
                  </a:cxn>
                  <a:cxn ang="0">
                    <a:pos x="281" y="158"/>
                  </a:cxn>
                  <a:cxn ang="0">
                    <a:pos x="288" y="121"/>
                  </a:cxn>
                  <a:cxn ang="0">
                    <a:pos x="301" y="122"/>
                  </a:cxn>
                  <a:cxn ang="0">
                    <a:pos x="312" y="139"/>
                  </a:cxn>
                  <a:cxn ang="0">
                    <a:pos x="319" y="128"/>
                  </a:cxn>
                  <a:cxn ang="0">
                    <a:pos x="309" y="111"/>
                  </a:cxn>
                  <a:cxn ang="0">
                    <a:pos x="328" y="96"/>
                  </a:cxn>
                  <a:cxn ang="0">
                    <a:pos x="324" y="81"/>
                  </a:cxn>
                  <a:cxn ang="0">
                    <a:pos x="351" y="64"/>
                  </a:cxn>
                  <a:cxn ang="0">
                    <a:pos x="383" y="20"/>
                  </a:cxn>
                  <a:cxn ang="0">
                    <a:pos x="392" y="0"/>
                  </a:cxn>
                  <a:cxn ang="0">
                    <a:pos x="395" y="14"/>
                  </a:cxn>
                  <a:cxn ang="0">
                    <a:pos x="404" y="9"/>
                  </a:cxn>
                  <a:cxn ang="0">
                    <a:pos x="417" y="4"/>
                  </a:cxn>
                  <a:cxn ang="0">
                    <a:pos x="433" y="20"/>
                  </a:cxn>
                  <a:cxn ang="0">
                    <a:pos x="442" y="43"/>
                  </a:cxn>
                  <a:cxn ang="0">
                    <a:pos x="448" y="57"/>
                  </a:cxn>
                  <a:cxn ang="0">
                    <a:pos x="463" y="54"/>
                  </a:cxn>
                  <a:cxn ang="0">
                    <a:pos x="462" y="68"/>
                  </a:cxn>
                  <a:cxn ang="0">
                    <a:pos x="474" y="65"/>
                  </a:cxn>
                  <a:cxn ang="0">
                    <a:pos x="502" y="80"/>
                  </a:cxn>
                  <a:cxn ang="0">
                    <a:pos x="530" y="95"/>
                  </a:cxn>
                  <a:cxn ang="0">
                    <a:pos x="512" y="108"/>
                  </a:cxn>
                  <a:cxn ang="0">
                    <a:pos x="482" y="110"/>
                  </a:cxn>
                  <a:cxn ang="0">
                    <a:pos x="476" y="126"/>
                  </a:cxn>
                  <a:cxn ang="0">
                    <a:pos x="492" y="137"/>
                  </a:cxn>
                  <a:cxn ang="0">
                    <a:pos x="463" y="149"/>
                  </a:cxn>
                  <a:cxn ang="0">
                    <a:pos x="446" y="143"/>
                  </a:cxn>
                  <a:cxn ang="0">
                    <a:pos x="439" y="151"/>
                  </a:cxn>
                  <a:cxn ang="0">
                    <a:pos x="412" y="142"/>
                  </a:cxn>
                  <a:cxn ang="0">
                    <a:pos x="336" y="150"/>
                  </a:cxn>
                  <a:cxn ang="0">
                    <a:pos x="323" y="201"/>
                  </a:cxn>
                  <a:cxn ang="0">
                    <a:pos x="282" y="275"/>
                  </a:cxn>
                  <a:cxn ang="0">
                    <a:pos x="265" y="299"/>
                  </a:cxn>
                  <a:cxn ang="0">
                    <a:pos x="231" y="307"/>
                  </a:cxn>
                  <a:cxn ang="0">
                    <a:pos x="189" y="306"/>
                  </a:cxn>
                  <a:cxn ang="0">
                    <a:pos x="178" y="296"/>
                  </a:cxn>
                  <a:cxn ang="0">
                    <a:pos x="139" y="305"/>
                  </a:cxn>
                  <a:cxn ang="0">
                    <a:pos x="105" y="326"/>
                  </a:cxn>
                  <a:cxn ang="0">
                    <a:pos x="77" y="323"/>
                  </a:cxn>
                  <a:cxn ang="0">
                    <a:pos x="40" y="325"/>
                  </a:cxn>
                  <a:cxn ang="0">
                    <a:pos x="0" y="269"/>
                  </a:cxn>
                  <a:cxn ang="0">
                    <a:pos x="7" y="264"/>
                  </a:cxn>
                  <a:cxn ang="0">
                    <a:pos x="28" y="283"/>
                  </a:cxn>
                  <a:cxn ang="0">
                    <a:pos x="53" y="284"/>
                  </a:cxn>
                  <a:cxn ang="0">
                    <a:pos x="84" y="293"/>
                  </a:cxn>
                  <a:cxn ang="0">
                    <a:pos x="91" y="269"/>
                  </a:cxn>
                  <a:cxn ang="0">
                    <a:pos x="96" y="250"/>
                  </a:cxn>
                  <a:cxn ang="0">
                    <a:pos x="103" y="239"/>
                  </a:cxn>
                  <a:cxn ang="0">
                    <a:pos x="116" y="221"/>
                  </a:cxn>
                  <a:cxn ang="0">
                    <a:pos x="137" y="218"/>
                  </a:cxn>
                  <a:cxn ang="0">
                    <a:pos x="161" y="215"/>
                  </a:cxn>
                  <a:cxn ang="0">
                    <a:pos x="190" y="201"/>
                  </a:cxn>
                  <a:cxn ang="0">
                    <a:pos x="215" y="167"/>
                  </a:cxn>
                  <a:cxn ang="0">
                    <a:pos x="240" y="131"/>
                  </a:cxn>
                </a:cxnLst>
                <a:rect l="0" t="0" r="r" b="b"/>
                <a:pathLst>
                  <a:path w="530" h="330">
                    <a:moveTo>
                      <a:pt x="242" y="129"/>
                    </a:moveTo>
                    <a:lnTo>
                      <a:pt x="245" y="131"/>
                    </a:lnTo>
                    <a:lnTo>
                      <a:pt x="249" y="133"/>
                    </a:lnTo>
                    <a:lnTo>
                      <a:pt x="259" y="144"/>
                    </a:lnTo>
                    <a:lnTo>
                      <a:pt x="263" y="150"/>
                    </a:lnTo>
                    <a:lnTo>
                      <a:pt x="268" y="155"/>
                    </a:lnTo>
                    <a:lnTo>
                      <a:pt x="271" y="159"/>
                    </a:lnTo>
                    <a:lnTo>
                      <a:pt x="276" y="160"/>
                    </a:lnTo>
                    <a:lnTo>
                      <a:pt x="281" y="158"/>
                    </a:lnTo>
                    <a:lnTo>
                      <a:pt x="283" y="150"/>
                    </a:lnTo>
                    <a:lnTo>
                      <a:pt x="285" y="126"/>
                    </a:lnTo>
                    <a:lnTo>
                      <a:pt x="288" y="121"/>
                    </a:lnTo>
                    <a:lnTo>
                      <a:pt x="293" y="118"/>
                    </a:lnTo>
                    <a:lnTo>
                      <a:pt x="298" y="118"/>
                    </a:lnTo>
                    <a:lnTo>
                      <a:pt x="301" y="122"/>
                    </a:lnTo>
                    <a:lnTo>
                      <a:pt x="303" y="129"/>
                    </a:lnTo>
                    <a:lnTo>
                      <a:pt x="307" y="137"/>
                    </a:lnTo>
                    <a:lnTo>
                      <a:pt x="312" y="139"/>
                    </a:lnTo>
                    <a:lnTo>
                      <a:pt x="318" y="139"/>
                    </a:lnTo>
                    <a:lnTo>
                      <a:pt x="319" y="134"/>
                    </a:lnTo>
                    <a:lnTo>
                      <a:pt x="319" y="128"/>
                    </a:lnTo>
                    <a:lnTo>
                      <a:pt x="318" y="123"/>
                    </a:lnTo>
                    <a:lnTo>
                      <a:pt x="314" y="116"/>
                    </a:lnTo>
                    <a:lnTo>
                      <a:pt x="309" y="111"/>
                    </a:lnTo>
                    <a:lnTo>
                      <a:pt x="315" y="110"/>
                    </a:lnTo>
                    <a:lnTo>
                      <a:pt x="320" y="106"/>
                    </a:lnTo>
                    <a:lnTo>
                      <a:pt x="328" y="96"/>
                    </a:lnTo>
                    <a:lnTo>
                      <a:pt x="322" y="94"/>
                    </a:lnTo>
                    <a:lnTo>
                      <a:pt x="319" y="88"/>
                    </a:lnTo>
                    <a:lnTo>
                      <a:pt x="324" y="81"/>
                    </a:lnTo>
                    <a:lnTo>
                      <a:pt x="329" y="79"/>
                    </a:lnTo>
                    <a:lnTo>
                      <a:pt x="339" y="79"/>
                    </a:lnTo>
                    <a:lnTo>
                      <a:pt x="351" y="64"/>
                    </a:lnTo>
                    <a:lnTo>
                      <a:pt x="357" y="53"/>
                    </a:lnTo>
                    <a:lnTo>
                      <a:pt x="357" y="47"/>
                    </a:lnTo>
                    <a:lnTo>
                      <a:pt x="383" y="20"/>
                    </a:lnTo>
                    <a:lnTo>
                      <a:pt x="387" y="13"/>
                    </a:lnTo>
                    <a:lnTo>
                      <a:pt x="388" y="6"/>
                    </a:lnTo>
                    <a:lnTo>
                      <a:pt x="392" y="0"/>
                    </a:lnTo>
                    <a:lnTo>
                      <a:pt x="394" y="0"/>
                    </a:lnTo>
                    <a:lnTo>
                      <a:pt x="395" y="3"/>
                    </a:lnTo>
                    <a:lnTo>
                      <a:pt x="395" y="14"/>
                    </a:lnTo>
                    <a:lnTo>
                      <a:pt x="393" y="20"/>
                    </a:lnTo>
                    <a:lnTo>
                      <a:pt x="393" y="22"/>
                    </a:lnTo>
                    <a:lnTo>
                      <a:pt x="404" y="9"/>
                    </a:lnTo>
                    <a:lnTo>
                      <a:pt x="408" y="2"/>
                    </a:lnTo>
                    <a:lnTo>
                      <a:pt x="415" y="2"/>
                    </a:lnTo>
                    <a:lnTo>
                      <a:pt x="417" y="4"/>
                    </a:lnTo>
                    <a:lnTo>
                      <a:pt x="422" y="19"/>
                    </a:lnTo>
                    <a:lnTo>
                      <a:pt x="428" y="22"/>
                    </a:lnTo>
                    <a:lnTo>
                      <a:pt x="433" y="20"/>
                    </a:lnTo>
                    <a:lnTo>
                      <a:pt x="443" y="29"/>
                    </a:lnTo>
                    <a:lnTo>
                      <a:pt x="446" y="40"/>
                    </a:lnTo>
                    <a:lnTo>
                      <a:pt x="442" y="43"/>
                    </a:lnTo>
                    <a:lnTo>
                      <a:pt x="443" y="57"/>
                    </a:lnTo>
                    <a:lnTo>
                      <a:pt x="444" y="58"/>
                    </a:lnTo>
                    <a:lnTo>
                      <a:pt x="448" y="57"/>
                    </a:lnTo>
                    <a:lnTo>
                      <a:pt x="452" y="57"/>
                    </a:lnTo>
                    <a:lnTo>
                      <a:pt x="458" y="54"/>
                    </a:lnTo>
                    <a:lnTo>
                      <a:pt x="463" y="54"/>
                    </a:lnTo>
                    <a:lnTo>
                      <a:pt x="467" y="59"/>
                    </a:lnTo>
                    <a:lnTo>
                      <a:pt x="465" y="64"/>
                    </a:lnTo>
                    <a:lnTo>
                      <a:pt x="462" y="68"/>
                    </a:lnTo>
                    <a:lnTo>
                      <a:pt x="463" y="70"/>
                    </a:lnTo>
                    <a:lnTo>
                      <a:pt x="469" y="70"/>
                    </a:lnTo>
                    <a:lnTo>
                      <a:pt x="474" y="65"/>
                    </a:lnTo>
                    <a:lnTo>
                      <a:pt x="480" y="65"/>
                    </a:lnTo>
                    <a:lnTo>
                      <a:pt x="486" y="69"/>
                    </a:lnTo>
                    <a:lnTo>
                      <a:pt x="502" y="80"/>
                    </a:lnTo>
                    <a:lnTo>
                      <a:pt x="523" y="86"/>
                    </a:lnTo>
                    <a:lnTo>
                      <a:pt x="529" y="91"/>
                    </a:lnTo>
                    <a:lnTo>
                      <a:pt x="530" y="95"/>
                    </a:lnTo>
                    <a:lnTo>
                      <a:pt x="528" y="100"/>
                    </a:lnTo>
                    <a:lnTo>
                      <a:pt x="518" y="104"/>
                    </a:lnTo>
                    <a:lnTo>
                      <a:pt x="512" y="108"/>
                    </a:lnTo>
                    <a:lnTo>
                      <a:pt x="501" y="112"/>
                    </a:lnTo>
                    <a:lnTo>
                      <a:pt x="491" y="115"/>
                    </a:lnTo>
                    <a:lnTo>
                      <a:pt x="482" y="110"/>
                    </a:lnTo>
                    <a:lnTo>
                      <a:pt x="475" y="113"/>
                    </a:lnTo>
                    <a:lnTo>
                      <a:pt x="474" y="121"/>
                    </a:lnTo>
                    <a:lnTo>
                      <a:pt x="476" y="126"/>
                    </a:lnTo>
                    <a:lnTo>
                      <a:pt x="482" y="132"/>
                    </a:lnTo>
                    <a:lnTo>
                      <a:pt x="487" y="133"/>
                    </a:lnTo>
                    <a:lnTo>
                      <a:pt x="492" y="137"/>
                    </a:lnTo>
                    <a:lnTo>
                      <a:pt x="494" y="140"/>
                    </a:lnTo>
                    <a:lnTo>
                      <a:pt x="480" y="143"/>
                    </a:lnTo>
                    <a:lnTo>
                      <a:pt x="463" y="149"/>
                    </a:lnTo>
                    <a:lnTo>
                      <a:pt x="457" y="149"/>
                    </a:lnTo>
                    <a:lnTo>
                      <a:pt x="452" y="147"/>
                    </a:lnTo>
                    <a:lnTo>
                      <a:pt x="446" y="143"/>
                    </a:lnTo>
                    <a:lnTo>
                      <a:pt x="444" y="143"/>
                    </a:lnTo>
                    <a:lnTo>
                      <a:pt x="443" y="148"/>
                    </a:lnTo>
                    <a:lnTo>
                      <a:pt x="439" y="151"/>
                    </a:lnTo>
                    <a:lnTo>
                      <a:pt x="435" y="151"/>
                    </a:lnTo>
                    <a:lnTo>
                      <a:pt x="421" y="147"/>
                    </a:lnTo>
                    <a:lnTo>
                      <a:pt x="412" y="142"/>
                    </a:lnTo>
                    <a:lnTo>
                      <a:pt x="361" y="140"/>
                    </a:lnTo>
                    <a:lnTo>
                      <a:pt x="342" y="142"/>
                    </a:lnTo>
                    <a:lnTo>
                      <a:pt x="336" y="150"/>
                    </a:lnTo>
                    <a:lnTo>
                      <a:pt x="330" y="167"/>
                    </a:lnTo>
                    <a:lnTo>
                      <a:pt x="328" y="189"/>
                    </a:lnTo>
                    <a:lnTo>
                      <a:pt x="323" y="201"/>
                    </a:lnTo>
                    <a:lnTo>
                      <a:pt x="297" y="230"/>
                    </a:lnTo>
                    <a:lnTo>
                      <a:pt x="291" y="257"/>
                    </a:lnTo>
                    <a:lnTo>
                      <a:pt x="282" y="275"/>
                    </a:lnTo>
                    <a:lnTo>
                      <a:pt x="275" y="287"/>
                    </a:lnTo>
                    <a:lnTo>
                      <a:pt x="271" y="294"/>
                    </a:lnTo>
                    <a:lnTo>
                      <a:pt x="265" y="299"/>
                    </a:lnTo>
                    <a:lnTo>
                      <a:pt x="252" y="303"/>
                    </a:lnTo>
                    <a:lnTo>
                      <a:pt x="240" y="305"/>
                    </a:lnTo>
                    <a:lnTo>
                      <a:pt x="231" y="307"/>
                    </a:lnTo>
                    <a:lnTo>
                      <a:pt x="220" y="314"/>
                    </a:lnTo>
                    <a:lnTo>
                      <a:pt x="210" y="314"/>
                    </a:lnTo>
                    <a:lnTo>
                      <a:pt x="189" y="306"/>
                    </a:lnTo>
                    <a:lnTo>
                      <a:pt x="184" y="306"/>
                    </a:lnTo>
                    <a:lnTo>
                      <a:pt x="183" y="299"/>
                    </a:lnTo>
                    <a:lnTo>
                      <a:pt x="178" y="296"/>
                    </a:lnTo>
                    <a:lnTo>
                      <a:pt x="151" y="295"/>
                    </a:lnTo>
                    <a:lnTo>
                      <a:pt x="146" y="296"/>
                    </a:lnTo>
                    <a:lnTo>
                      <a:pt x="139" y="305"/>
                    </a:lnTo>
                    <a:lnTo>
                      <a:pt x="123" y="323"/>
                    </a:lnTo>
                    <a:lnTo>
                      <a:pt x="115" y="327"/>
                    </a:lnTo>
                    <a:lnTo>
                      <a:pt x="105" y="326"/>
                    </a:lnTo>
                    <a:lnTo>
                      <a:pt x="96" y="326"/>
                    </a:lnTo>
                    <a:lnTo>
                      <a:pt x="87" y="330"/>
                    </a:lnTo>
                    <a:lnTo>
                      <a:pt x="77" y="323"/>
                    </a:lnTo>
                    <a:lnTo>
                      <a:pt x="66" y="325"/>
                    </a:lnTo>
                    <a:lnTo>
                      <a:pt x="54" y="328"/>
                    </a:lnTo>
                    <a:lnTo>
                      <a:pt x="40" y="325"/>
                    </a:lnTo>
                    <a:lnTo>
                      <a:pt x="27" y="314"/>
                    </a:lnTo>
                    <a:lnTo>
                      <a:pt x="0" y="274"/>
                    </a:lnTo>
                    <a:lnTo>
                      <a:pt x="0" y="269"/>
                    </a:lnTo>
                    <a:lnTo>
                      <a:pt x="2" y="268"/>
                    </a:lnTo>
                    <a:lnTo>
                      <a:pt x="5" y="266"/>
                    </a:lnTo>
                    <a:lnTo>
                      <a:pt x="7" y="264"/>
                    </a:lnTo>
                    <a:lnTo>
                      <a:pt x="10" y="273"/>
                    </a:lnTo>
                    <a:lnTo>
                      <a:pt x="13" y="278"/>
                    </a:lnTo>
                    <a:lnTo>
                      <a:pt x="28" y="283"/>
                    </a:lnTo>
                    <a:lnTo>
                      <a:pt x="34" y="284"/>
                    </a:lnTo>
                    <a:lnTo>
                      <a:pt x="48" y="283"/>
                    </a:lnTo>
                    <a:lnTo>
                      <a:pt x="53" y="284"/>
                    </a:lnTo>
                    <a:lnTo>
                      <a:pt x="59" y="288"/>
                    </a:lnTo>
                    <a:lnTo>
                      <a:pt x="67" y="290"/>
                    </a:lnTo>
                    <a:lnTo>
                      <a:pt x="84" y="293"/>
                    </a:lnTo>
                    <a:lnTo>
                      <a:pt x="86" y="285"/>
                    </a:lnTo>
                    <a:lnTo>
                      <a:pt x="89" y="279"/>
                    </a:lnTo>
                    <a:lnTo>
                      <a:pt x="91" y="269"/>
                    </a:lnTo>
                    <a:lnTo>
                      <a:pt x="93" y="263"/>
                    </a:lnTo>
                    <a:lnTo>
                      <a:pt x="91" y="253"/>
                    </a:lnTo>
                    <a:lnTo>
                      <a:pt x="96" y="250"/>
                    </a:lnTo>
                    <a:lnTo>
                      <a:pt x="102" y="251"/>
                    </a:lnTo>
                    <a:lnTo>
                      <a:pt x="103" y="253"/>
                    </a:lnTo>
                    <a:lnTo>
                      <a:pt x="103" y="239"/>
                    </a:lnTo>
                    <a:lnTo>
                      <a:pt x="105" y="235"/>
                    </a:lnTo>
                    <a:lnTo>
                      <a:pt x="113" y="225"/>
                    </a:lnTo>
                    <a:lnTo>
                      <a:pt x="116" y="221"/>
                    </a:lnTo>
                    <a:lnTo>
                      <a:pt x="134" y="220"/>
                    </a:lnTo>
                    <a:lnTo>
                      <a:pt x="137" y="219"/>
                    </a:lnTo>
                    <a:lnTo>
                      <a:pt x="137" y="218"/>
                    </a:lnTo>
                    <a:lnTo>
                      <a:pt x="142" y="217"/>
                    </a:lnTo>
                    <a:lnTo>
                      <a:pt x="152" y="217"/>
                    </a:lnTo>
                    <a:lnTo>
                      <a:pt x="161" y="215"/>
                    </a:lnTo>
                    <a:lnTo>
                      <a:pt x="174" y="214"/>
                    </a:lnTo>
                    <a:lnTo>
                      <a:pt x="179" y="212"/>
                    </a:lnTo>
                    <a:lnTo>
                      <a:pt x="190" y="201"/>
                    </a:lnTo>
                    <a:lnTo>
                      <a:pt x="205" y="183"/>
                    </a:lnTo>
                    <a:lnTo>
                      <a:pt x="207" y="177"/>
                    </a:lnTo>
                    <a:lnTo>
                      <a:pt x="215" y="167"/>
                    </a:lnTo>
                    <a:lnTo>
                      <a:pt x="231" y="154"/>
                    </a:lnTo>
                    <a:lnTo>
                      <a:pt x="238" y="143"/>
                    </a:lnTo>
                    <a:lnTo>
                      <a:pt x="240" y="131"/>
                    </a:lnTo>
                    <a:lnTo>
                      <a:pt x="242" y="1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ṧľîdê">
                <a:extLst>
                  <a:ext uri="{FF2B5EF4-FFF2-40B4-BE49-F238E27FC236}">
                    <a16:creationId xmlns:a16="http://schemas.microsoft.com/office/drawing/2014/main" id="{C28E0174-D5FE-4264-BC5F-25665BA82607}"/>
                  </a:ext>
                </a:extLst>
              </p:cNvPr>
              <p:cNvSpPr/>
              <p:nvPr/>
            </p:nvSpPr>
            <p:spPr bwMode="gray">
              <a:xfrm>
                <a:off x="7644797" y="4332541"/>
                <a:ext cx="71557" cy="103022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2" y="16"/>
                  </a:cxn>
                  <a:cxn ang="0">
                    <a:pos x="7" y="24"/>
                  </a:cxn>
                  <a:cxn ang="0">
                    <a:pos x="10" y="43"/>
                  </a:cxn>
                  <a:cxn ang="0">
                    <a:pos x="14" y="55"/>
                  </a:cxn>
                  <a:cxn ang="0">
                    <a:pos x="15" y="87"/>
                  </a:cxn>
                  <a:cxn ang="0">
                    <a:pos x="18" y="98"/>
                  </a:cxn>
                  <a:cxn ang="0">
                    <a:pos x="26" y="104"/>
                  </a:cxn>
                  <a:cxn ang="0">
                    <a:pos x="27" y="115"/>
                  </a:cxn>
                  <a:cxn ang="0">
                    <a:pos x="26" y="130"/>
                  </a:cxn>
                  <a:cxn ang="0">
                    <a:pos x="32" y="141"/>
                  </a:cxn>
                  <a:cxn ang="0">
                    <a:pos x="33" y="148"/>
                  </a:cxn>
                  <a:cxn ang="0">
                    <a:pos x="52" y="173"/>
                  </a:cxn>
                  <a:cxn ang="0">
                    <a:pos x="60" y="183"/>
                  </a:cxn>
                  <a:cxn ang="0">
                    <a:pos x="66" y="196"/>
                  </a:cxn>
                  <a:cxn ang="0">
                    <a:pos x="68" y="208"/>
                  </a:cxn>
                  <a:cxn ang="0">
                    <a:pos x="77" y="218"/>
                  </a:cxn>
                  <a:cxn ang="0">
                    <a:pos x="93" y="229"/>
                  </a:cxn>
                  <a:cxn ang="0">
                    <a:pos x="114" y="248"/>
                  </a:cxn>
                  <a:cxn ang="0">
                    <a:pos x="129" y="253"/>
                  </a:cxn>
                  <a:cxn ang="0">
                    <a:pos x="144" y="265"/>
                  </a:cxn>
                  <a:cxn ang="0">
                    <a:pos x="152" y="269"/>
                  </a:cxn>
                  <a:cxn ang="0">
                    <a:pos x="166" y="276"/>
                  </a:cxn>
                  <a:cxn ang="0">
                    <a:pos x="178" y="287"/>
                  </a:cxn>
                  <a:cxn ang="0">
                    <a:pos x="182" y="285"/>
                  </a:cxn>
                  <a:cxn ang="0">
                    <a:pos x="185" y="291"/>
                  </a:cxn>
                  <a:cxn ang="0">
                    <a:pos x="189" y="287"/>
                  </a:cxn>
                  <a:cxn ang="0">
                    <a:pos x="192" y="281"/>
                  </a:cxn>
                  <a:cxn ang="0">
                    <a:pos x="198" y="277"/>
                  </a:cxn>
                  <a:cxn ang="0">
                    <a:pos x="211" y="280"/>
                  </a:cxn>
                  <a:cxn ang="0">
                    <a:pos x="220" y="288"/>
                  </a:cxn>
                  <a:cxn ang="0">
                    <a:pos x="224" y="281"/>
                  </a:cxn>
                  <a:cxn ang="0">
                    <a:pos x="226" y="265"/>
                  </a:cxn>
                  <a:cxn ang="0">
                    <a:pos x="210" y="237"/>
                  </a:cxn>
                  <a:cxn ang="0">
                    <a:pos x="205" y="222"/>
                  </a:cxn>
                  <a:cxn ang="0">
                    <a:pos x="188" y="210"/>
                  </a:cxn>
                  <a:cxn ang="0">
                    <a:pos x="182" y="191"/>
                  </a:cxn>
                  <a:cxn ang="0">
                    <a:pos x="179" y="151"/>
                  </a:cxn>
                  <a:cxn ang="0">
                    <a:pos x="183" y="126"/>
                  </a:cxn>
                  <a:cxn ang="0">
                    <a:pos x="183" y="108"/>
                  </a:cxn>
                  <a:cxn ang="0">
                    <a:pos x="181" y="95"/>
                  </a:cxn>
                  <a:cxn ang="0">
                    <a:pos x="174" y="83"/>
                  </a:cxn>
                  <a:cxn ang="0">
                    <a:pos x="158" y="60"/>
                  </a:cxn>
                  <a:cxn ang="0">
                    <a:pos x="136" y="44"/>
                  </a:cxn>
                  <a:cxn ang="0">
                    <a:pos x="123" y="28"/>
                  </a:cxn>
                  <a:cxn ang="0">
                    <a:pos x="111" y="29"/>
                  </a:cxn>
                  <a:cxn ang="0">
                    <a:pos x="103" y="41"/>
                  </a:cxn>
                  <a:cxn ang="0">
                    <a:pos x="92" y="43"/>
                  </a:cxn>
                  <a:cxn ang="0">
                    <a:pos x="81" y="41"/>
                  </a:cxn>
                  <a:cxn ang="0">
                    <a:pos x="58" y="56"/>
                  </a:cxn>
                  <a:cxn ang="0">
                    <a:pos x="54" y="45"/>
                  </a:cxn>
                  <a:cxn ang="0">
                    <a:pos x="57" y="29"/>
                  </a:cxn>
                  <a:cxn ang="0">
                    <a:pos x="47" y="14"/>
                  </a:cxn>
                  <a:cxn ang="0">
                    <a:pos x="37" y="12"/>
                  </a:cxn>
                  <a:cxn ang="0">
                    <a:pos x="20" y="9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5" y="16"/>
                  </a:cxn>
                </a:cxnLst>
                <a:rect l="0" t="0" r="r" b="b"/>
                <a:pathLst>
                  <a:path w="226" h="291">
                    <a:moveTo>
                      <a:pt x="5" y="16"/>
                    </a:moveTo>
                    <a:lnTo>
                      <a:pt x="2" y="16"/>
                    </a:lnTo>
                    <a:lnTo>
                      <a:pt x="7" y="24"/>
                    </a:lnTo>
                    <a:lnTo>
                      <a:pt x="10" y="43"/>
                    </a:lnTo>
                    <a:lnTo>
                      <a:pt x="14" y="55"/>
                    </a:lnTo>
                    <a:lnTo>
                      <a:pt x="15" y="87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27" y="115"/>
                    </a:lnTo>
                    <a:lnTo>
                      <a:pt x="26" y="130"/>
                    </a:lnTo>
                    <a:lnTo>
                      <a:pt x="32" y="141"/>
                    </a:lnTo>
                    <a:lnTo>
                      <a:pt x="33" y="148"/>
                    </a:lnTo>
                    <a:lnTo>
                      <a:pt x="52" y="173"/>
                    </a:lnTo>
                    <a:lnTo>
                      <a:pt x="60" y="183"/>
                    </a:lnTo>
                    <a:lnTo>
                      <a:pt x="66" y="196"/>
                    </a:lnTo>
                    <a:lnTo>
                      <a:pt x="68" y="208"/>
                    </a:lnTo>
                    <a:lnTo>
                      <a:pt x="77" y="218"/>
                    </a:lnTo>
                    <a:lnTo>
                      <a:pt x="93" y="229"/>
                    </a:lnTo>
                    <a:lnTo>
                      <a:pt x="114" y="248"/>
                    </a:lnTo>
                    <a:lnTo>
                      <a:pt x="129" y="253"/>
                    </a:lnTo>
                    <a:lnTo>
                      <a:pt x="144" y="265"/>
                    </a:lnTo>
                    <a:lnTo>
                      <a:pt x="152" y="269"/>
                    </a:lnTo>
                    <a:lnTo>
                      <a:pt x="166" y="276"/>
                    </a:lnTo>
                    <a:lnTo>
                      <a:pt x="178" y="287"/>
                    </a:lnTo>
                    <a:lnTo>
                      <a:pt x="182" y="285"/>
                    </a:lnTo>
                    <a:lnTo>
                      <a:pt x="185" y="291"/>
                    </a:lnTo>
                    <a:lnTo>
                      <a:pt x="189" y="287"/>
                    </a:lnTo>
                    <a:lnTo>
                      <a:pt x="192" y="281"/>
                    </a:lnTo>
                    <a:lnTo>
                      <a:pt x="198" y="277"/>
                    </a:lnTo>
                    <a:lnTo>
                      <a:pt x="211" y="280"/>
                    </a:lnTo>
                    <a:lnTo>
                      <a:pt x="220" y="288"/>
                    </a:lnTo>
                    <a:lnTo>
                      <a:pt x="224" y="281"/>
                    </a:lnTo>
                    <a:lnTo>
                      <a:pt x="226" y="265"/>
                    </a:lnTo>
                    <a:lnTo>
                      <a:pt x="210" y="237"/>
                    </a:lnTo>
                    <a:lnTo>
                      <a:pt x="205" y="222"/>
                    </a:lnTo>
                    <a:lnTo>
                      <a:pt x="188" y="210"/>
                    </a:lnTo>
                    <a:lnTo>
                      <a:pt x="182" y="191"/>
                    </a:lnTo>
                    <a:lnTo>
                      <a:pt x="179" y="151"/>
                    </a:lnTo>
                    <a:lnTo>
                      <a:pt x="183" y="126"/>
                    </a:lnTo>
                    <a:lnTo>
                      <a:pt x="183" y="108"/>
                    </a:lnTo>
                    <a:lnTo>
                      <a:pt x="181" y="95"/>
                    </a:lnTo>
                    <a:lnTo>
                      <a:pt x="174" y="83"/>
                    </a:lnTo>
                    <a:lnTo>
                      <a:pt x="158" y="60"/>
                    </a:lnTo>
                    <a:lnTo>
                      <a:pt x="136" y="44"/>
                    </a:lnTo>
                    <a:lnTo>
                      <a:pt x="123" y="28"/>
                    </a:lnTo>
                    <a:lnTo>
                      <a:pt x="111" y="29"/>
                    </a:lnTo>
                    <a:lnTo>
                      <a:pt x="103" y="41"/>
                    </a:lnTo>
                    <a:lnTo>
                      <a:pt x="92" y="43"/>
                    </a:lnTo>
                    <a:lnTo>
                      <a:pt x="81" y="41"/>
                    </a:lnTo>
                    <a:lnTo>
                      <a:pt x="58" y="56"/>
                    </a:lnTo>
                    <a:lnTo>
                      <a:pt x="54" y="45"/>
                    </a:lnTo>
                    <a:lnTo>
                      <a:pt x="57" y="29"/>
                    </a:lnTo>
                    <a:lnTo>
                      <a:pt x="47" y="14"/>
                    </a:lnTo>
                    <a:lnTo>
                      <a:pt x="37" y="12"/>
                    </a:lnTo>
                    <a:lnTo>
                      <a:pt x="20" y="9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ṧľiḓê">
                <a:extLst>
                  <a:ext uri="{FF2B5EF4-FFF2-40B4-BE49-F238E27FC236}">
                    <a16:creationId xmlns:a16="http://schemas.microsoft.com/office/drawing/2014/main" id="{870E132E-40D3-4E81-BC47-582B1DF72D93}"/>
                  </a:ext>
                </a:extLst>
              </p:cNvPr>
              <p:cNvSpPr/>
              <p:nvPr/>
            </p:nvSpPr>
            <p:spPr bwMode="gray">
              <a:xfrm>
                <a:off x="7600273" y="4058397"/>
                <a:ext cx="136752" cy="295097"/>
              </a:xfrm>
              <a:custGeom>
                <a:avLst/>
                <a:gdLst/>
                <a:ahLst/>
                <a:cxnLst>
                  <a:cxn ang="0">
                    <a:pos x="125" y="24"/>
                  </a:cxn>
                  <a:cxn ang="0">
                    <a:pos x="77" y="49"/>
                  </a:cxn>
                  <a:cxn ang="0">
                    <a:pos x="23" y="67"/>
                  </a:cxn>
                  <a:cxn ang="0">
                    <a:pos x="0" y="135"/>
                  </a:cxn>
                  <a:cxn ang="0">
                    <a:pos x="40" y="199"/>
                  </a:cxn>
                  <a:cxn ang="0">
                    <a:pos x="52" y="252"/>
                  </a:cxn>
                  <a:cxn ang="0">
                    <a:pos x="53" y="283"/>
                  </a:cxn>
                  <a:cxn ang="0">
                    <a:pos x="38" y="315"/>
                  </a:cxn>
                  <a:cxn ang="0">
                    <a:pos x="58" y="366"/>
                  </a:cxn>
                  <a:cxn ang="0">
                    <a:pos x="82" y="434"/>
                  </a:cxn>
                  <a:cxn ang="0">
                    <a:pos x="111" y="503"/>
                  </a:cxn>
                  <a:cxn ang="0">
                    <a:pos x="72" y="559"/>
                  </a:cxn>
                  <a:cxn ang="0">
                    <a:pos x="59" y="597"/>
                  </a:cxn>
                  <a:cxn ang="0">
                    <a:pos x="37" y="681"/>
                  </a:cxn>
                  <a:cxn ang="0">
                    <a:pos x="80" y="725"/>
                  </a:cxn>
                  <a:cxn ang="0">
                    <a:pos x="118" y="774"/>
                  </a:cxn>
                  <a:cxn ang="0">
                    <a:pos x="160" y="797"/>
                  </a:cxn>
                  <a:cxn ang="0">
                    <a:pos x="194" y="833"/>
                  </a:cxn>
                  <a:cxn ang="0">
                    <a:pos x="243" y="829"/>
                  </a:cxn>
                  <a:cxn ang="0">
                    <a:pos x="215" y="778"/>
                  </a:cxn>
                  <a:cxn ang="0">
                    <a:pos x="157" y="745"/>
                  </a:cxn>
                  <a:cxn ang="0">
                    <a:pos x="131" y="676"/>
                  </a:cxn>
                  <a:cxn ang="0">
                    <a:pos x="102" y="651"/>
                  </a:cxn>
                  <a:cxn ang="0">
                    <a:pos x="85" y="607"/>
                  </a:cxn>
                  <a:cxn ang="0">
                    <a:pos x="93" y="568"/>
                  </a:cxn>
                  <a:cxn ang="0">
                    <a:pos x="112" y="515"/>
                  </a:cxn>
                  <a:cxn ang="0">
                    <a:pos x="133" y="439"/>
                  </a:cxn>
                  <a:cxn ang="0">
                    <a:pos x="161" y="409"/>
                  </a:cxn>
                  <a:cxn ang="0">
                    <a:pos x="179" y="455"/>
                  </a:cxn>
                  <a:cxn ang="0">
                    <a:pos x="189" y="458"/>
                  </a:cxn>
                  <a:cxn ang="0">
                    <a:pos x="251" y="476"/>
                  </a:cxn>
                  <a:cxn ang="0">
                    <a:pos x="271" y="489"/>
                  </a:cxn>
                  <a:cxn ang="0">
                    <a:pos x="292" y="510"/>
                  </a:cxn>
                  <a:cxn ang="0">
                    <a:pos x="265" y="462"/>
                  </a:cxn>
                  <a:cxn ang="0">
                    <a:pos x="265" y="407"/>
                  </a:cxn>
                  <a:cxn ang="0">
                    <a:pos x="298" y="366"/>
                  </a:cxn>
                  <a:cxn ang="0">
                    <a:pos x="368" y="365"/>
                  </a:cxn>
                  <a:cxn ang="0">
                    <a:pos x="416" y="365"/>
                  </a:cxn>
                  <a:cxn ang="0">
                    <a:pos x="431" y="302"/>
                  </a:cxn>
                  <a:cxn ang="0">
                    <a:pos x="416" y="275"/>
                  </a:cxn>
                  <a:cxn ang="0">
                    <a:pos x="389" y="252"/>
                  </a:cxn>
                  <a:cxn ang="0">
                    <a:pos x="382" y="191"/>
                  </a:cxn>
                  <a:cxn ang="0">
                    <a:pos x="360" y="165"/>
                  </a:cxn>
                  <a:cxn ang="0">
                    <a:pos x="323" y="134"/>
                  </a:cxn>
                  <a:cxn ang="0">
                    <a:pos x="292" y="153"/>
                  </a:cxn>
                  <a:cxn ang="0">
                    <a:pos x="255" y="156"/>
                  </a:cxn>
                  <a:cxn ang="0">
                    <a:pos x="220" y="151"/>
                  </a:cxn>
                  <a:cxn ang="0">
                    <a:pos x="183" y="182"/>
                  </a:cxn>
                  <a:cxn ang="0">
                    <a:pos x="188" y="126"/>
                  </a:cxn>
                  <a:cxn ang="0">
                    <a:pos x="190" y="81"/>
                  </a:cxn>
                  <a:cxn ang="0">
                    <a:pos x="163" y="59"/>
                  </a:cxn>
                  <a:cxn ang="0">
                    <a:pos x="152" y="16"/>
                  </a:cxn>
                  <a:cxn ang="0">
                    <a:pos x="141" y="0"/>
                  </a:cxn>
                </a:cxnLst>
                <a:rect l="0" t="0" r="r" b="b"/>
                <a:pathLst>
                  <a:path w="431" h="844">
                    <a:moveTo>
                      <a:pt x="144" y="0"/>
                    </a:moveTo>
                    <a:lnTo>
                      <a:pt x="138" y="3"/>
                    </a:lnTo>
                    <a:lnTo>
                      <a:pt x="131" y="11"/>
                    </a:lnTo>
                    <a:lnTo>
                      <a:pt x="125" y="24"/>
                    </a:lnTo>
                    <a:lnTo>
                      <a:pt x="112" y="27"/>
                    </a:lnTo>
                    <a:lnTo>
                      <a:pt x="103" y="32"/>
                    </a:lnTo>
                    <a:lnTo>
                      <a:pt x="88" y="43"/>
                    </a:lnTo>
                    <a:lnTo>
                      <a:pt x="77" y="49"/>
                    </a:lnTo>
                    <a:lnTo>
                      <a:pt x="66" y="60"/>
                    </a:lnTo>
                    <a:lnTo>
                      <a:pt x="55" y="64"/>
                    </a:lnTo>
                    <a:lnTo>
                      <a:pt x="37" y="65"/>
                    </a:lnTo>
                    <a:lnTo>
                      <a:pt x="23" y="67"/>
                    </a:lnTo>
                    <a:lnTo>
                      <a:pt x="9" y="106"/>
                    </a:lnTo>
                    <a:lnTo>
                      <a:pt x="7" y="118"/>
                    </a:lnTo>
                    <a:lnTo>
                      <a:pt x="9" y="128"/>
                    </a:lnTo>
                    <a:lnTo>
                      <a:pt x="0" y="135"/>
                    </a:lnTo>
                    <a:lnTo>
                      <a:pt x="1" y="142"/>
                    </a:lnTo>
                    <a:lnTo>
                      <a:pt x="7" y="159"/>
                    </a:lnTo>
                    <a:lnTo>
                      <a:pt x="17" y="182"/>
                    </a:lnTo>
                    <a:lnTo>
                      <a:pt x="40" y="199"/>
                    </a:lnTo>
                    <a:lnTo>
                      <a:pt x="48" y="209"/>
                    </a:lnTo>
                    <a:lnTo>
                      <a:pt x="50" y="225"/>
                    </a:lnTo>
                    <a:lnTo>
                      <a:pt x="49" y="240"/>
                    </a:lnTo>
                    <a:lnTo>
                      <a:pt x="52" y="252"/>
                    </a:lnTo>
                    <a:lnTo>
                      <a:pt x="61" y="253"/>
                    </a:lnTo>
                    <a:lnTo>
                      <a:pt x="65" y="263"/>
                    </a:lnTo>
                    <a:lnTo>
                      <a:pt x="59" y="269"/>
                    </a:lnTo>
                    <a:lnTo>
                      <a:pt x="53" y="283"/>
                    </a:lnTo>
                    <a:lnTo>
                      <a:pt x="50" y="291"/>
                    </a:lnTo>
                    <a:lnTo>
                      <a:pt x="50" y="304"/>
                    </a:lnTo>
                    <a:lnTo>
                      <a:pt x="47" y="307"/>
                    </a:lnTo>
                    <a:lnTo>
                      <a:pt x="38" y="315"/>
                    </a:lnTo>
                    <a:lnTo>
                      <a:pt x="34" y="323"/>
                    </a:lnTo>
                    <a:lnTo>
                      <a:pt x="33" y="337"/>
                    </a:lnTo>
                    <a:lnTo>
                      <a:pt x="39" y="354"/>
                    </a:lnTo>
                    <a:lnTo>
                      <a:pt x="58" y="366"/>
                    </a:lnTo>
                    <a:lnTo>
                      <a:pt x="76" y="386"/>
                    </a:lnTo>
                    <a:lnTo>
                      <a:pt x="79" y="392"/>
                    </a:lnTo>
                    <a:lnTo>
                      <a:pt x="81" y="401"/>
                    </a:lnTo>
                    <a:lnTo>
                      <a:pt x="82" y="434"/>
                    </a:lnTo>
                    <a:lnTo>
                      <a:pt x="88" y="452"/>
                    </a:lnTo>
                    <a:lnTo>
                      <a:pt x="91" y="454"/>
                    </a:lnTo>
                    <a:lnTo>
                      <a:pt x="96" y="469"/>
                    </a:lnTo>
                    <a:lnTo>
                      <a:pt x="111" y="503"/>
                    </a:lnTo>
                    <a:lnTo>
                      <a:pt x="109" y="510"/>
                    </a:lnTo>
                    <a:lnTo>
                      <a:pt x="91" y="540"/>
                    </a:lnTo>
                    <a:lnTo>
                      <a:pt x="80" y="547"/>
                    </a:lnTo>
                    <a:lnTo>
                      <a:pt x="72" y="559"/>
                    </a:lnTo>
                    <a:lnTo>
                      <a:pt x="70" y="574"/>
                    </a:lnTo>
                    <a:lnTo>
                      <a:pt x="65" y="586"/>
                    </a:lnTo>
                    <a:lnTo>
                      <a:pt x="60" y="594"/>
                    </a:lnTo>
                    <a:lnTo>
                      <a:pt x="59" y="597"/>
                    </a:lnTo>
                    <a:lnTo>
                      <a:pt x="54" y="610"/>
                    </a:lnTo>
                    <a:lnTo>
                      <a:pt x="53" y="618"/>
                    </a:lnTo>
                    <a:lnTo>
                      <a:pt x="39" y="664"/>
                    </a:lnTo>
                    <a:lnTo>
                      <a:pt x="37" y="681"/>
                    </a:lnTo>
                    <a:lnTo>
                      <a:pt x="37" y="696"/>
                    </a:lnTo>
                    <a:lnTo>
                      <a:pt x="40" y="705"/>
                    </a:lnTo>
                    <a:lnTo>
                      <a:pt x="60" y="703"/>
                    </a:lnTo>
                    <a:lnTo>
                      <a:pt x="80" y="725"/>
                    </a:lnTo>
                    <a:lnTo>
                      <a:pt x="86" y="729"/>
                    </a:lnTo>
                    <a:lnTo>
                      <a:pt x="101" y="750"/>
                    </a:lnTo>
                    <a:lnTo>
                      <a:pt x="112" y="759"/>
                    </a:lnTo>
                    <a:lnTo>
                      <a:pt x="118" y="774"/>
                    </a:lnTo>
                    <a:lnTo>
                      <a:pt x="145" y="804"/>
                    </a:lnTo>
                    <a:lnTo>
                      <a:pt x="140" y="788"/>
                    </a:lnTo>
                    <a:lnTo>
                      <a:pt x="152" y="788"/>
                    </a:lnTo>
                    <a:lnTo>
                      <a:pt x="160" y="797"/>
                    </a:lnTo>
                    <a:lnTo>
                      <a:pt x="177" y="800"/>
                    </a:lnTo>
                    <a:lnTo>
                      <a:pt x="187" y="802"/>
                    </a:lnTo>
                    <a:lnTo>
                      <a:pt x="197" y="817"/>
                    </a:lnTo>
                    <a:lnTo>
                      <a:pt x="194" y="833"/>
                    </a:lnTo>
                    <a:lnTo>
                      <a:pt x="198" y="844"/>
                    </a:lnTo>
                    <a:lnTo>
                      <a:pt x="221" y="829"/>
                    </a:lnTo>
                    <a:lnTo>
                      <a:pt x="232" y="831"/>
                    </a:lnTo>
                    <a:lnTo>
                      <a:pt x="243" y="829"/>
                    </a:lnTo>
                    <a:lnTo>
                      <a:pt x="251" y="817"/>
                    </a:lnTo>
                    <a:lnTo>
                      <a:pt x="242" y="804"/>
                    </a:lnTo>
                    <a:lnTo>
                      <a:pt x="230" y="790"/>
                    </a:lnTo>
                    <a:lnTo>
                      <a:pt x="215" y="778"/>
                    </a:lnTo>
                    <a:lnTo>
                      <a:pt x="181" y="773"/>
                    </a:lnTo>
                    <a:lnTo>
                      <a:pt x="168" y="758"/>
                    </a:lnTo>
                    <a:lnTo>
                      <a:pt x="162" y="754"/>
                    </a:lnTo>
                    <a:lnTo>
                      <a:pt x="157" y="745"/>
                    </a:lnTo>
                    <a:lnTo>
                      <a:pt x="151" y="709"/>
                    </a:lnTo>
                    <a:lnTo>
                      <a:pt x="145" y="699"/>
                    </a:lnTo>
                    <a:lnTo>
                      <a:pt x="136" y="691"/>
                    </a:lnTo>
                    <a:lnTo>
                      <a:pt x="131" y="676"/>
                    </a:lnTo>
                    <a:lnTo>
                      <a:pt x="129" y="660"/>
                    </a:lnTo>
                    <a:lnTo>
                      <a:pt x="124" y="649"/>
                    </a:lnTo>
                    <a:lnTo>
                      <a:pt x="114" y="646"/>
                    </a:lnTo>
                    <a:lnTo>
                      <a:pt x="102" y="651"/>
                    </a:lnTo>
                    <a:lnTo>
                      <a:pt x="92" y="649"/>
                    </a:lnTo>
                    <a:lnTo>
                      <a:pt x="88" y="640"/>
                    </a:lnTo>
                    <a:lnTo>
                      <a:pt x="86" y="623"/>
                    </a:lnTo>
                    <a:lnTo>
                      <a:pt x="85" y="607"/>
                    </a:lnTo>
                    <a:lnTo>
                      <a:pt x="85" y="592"/>
                    </a:lnTo>
                    <a:lnTo>
                      <a:pt x="86" y="586"/>
                    </a:lnTo>
                    <a:lnTo>
                      <a:pt x="92" y="578"/>
                    </a:lnTo>
                    <a:lnTo>
                      <a:pt x="93" y="568"/>
                    </a:lnTo>
                    <a:lnTo>
                      <a:pt x="98" y="563"/>
                    </a:lnTo>
                    <a:lnTo>
                      <a:pt x="103" y="553"/>
                    </a:lnTo>
                    <a:lnTo>
                      <a:pt x="103" y="542"/>
                    </a:lnTo>
                    <a:lnTo>
                      <a:pt x="112" y="515"/>
                    </a:lnTo>
                    <a:lnTo>
                      <a:pt x="119" y="501"/>
                    </a:lnTo>
                    <a:lnTo>
                      <a:pt x="126" y="487"/>
                    </a:lnTo>
                    <a:lnTo>
                      <a:pt x="128" y="471"/>
                    </a:lnTo>
                    <a:lnTo>
                      <a:pt x="133" y="439"/>
                    </a:lnTo>
                    <a:lnTo>
                      <a:pt x="129" y="415"/>
                    </a:lnTo>
                    <a:lnTo>
                      <a:pt x="142" y="411"/>
                    </a:lnTo>
                    <a:lnTo>
                      <a:pt x="157" y="409"/>
                    </a:lnTo>
                    <a:lnTo>
                      <a:pt x="161" y="409"/>
                    </a:lnTo>
                    <a:lnTo>
                      <a:pt x="168" y="411"/>
                    </a:lnTo>
                    <a:lnTo>
                      <a:pt x="179" y="414"/>
                    </a:lnTo>
                    <a:lnTo>
                      <a:pt x="182" y="419"/>
                    </a:lnTo>
                    <a:lnTo>
                      <a:pt x="179" y="455"/>
                    </a:lnTo>
                    <a:lnTo>
                      <a:pt x="183" y="462"/>
                    </a:lnTo>
                    <a:lnTo>
                      <a:pt x="187" y="462"/>
                    </a:lnTo>
                    <a:lnTo>
                      <a:pt x="184" y="458"/>
                    </a:lnTo>
                    <a:lnTo>
                      <a:pt x="189" y="458"/>
                    </a:lnTo>
                    <a:lnTo>
                      <a:pt x="212" y="460"/>
                    </a:lnTo>
                    <a:lnTo>
                      <a:pt x="222" y="458"/>
                    </a:lnTo>
                    <a:lnTo>
                      <a:pt x="233" y="461"/>
                    </a:lnTo>
                    <a:lnTo>
                      <a:pt x="251" y="476"/>
                    </a:lnTo>
                    <a:lnTo>
                      <a:pt x="257" y="484"/>
                    </a:lnTo>
                    <a:lnTo>
                      <a:pt x="264" y="488"/>
                    </a:lnTo>
                    <a:lnTo>
                      <a:pt x="270" y="492"/>
                    </a:lnTo>
                    <a:lnTo>
                      <a:pt x="271" y="489"/>
                    </a:lnTo>
                    <a:lnTo>
                      <a:pt x="276" y="493"/>
                    </a:lnTo>
                    <a:lnTo>
                      <a:pt x="285" y="511"/>
                    </a:lnTo>
                    <a:lnTo>
                      <a:pt x="291" y="516"/>
                    </a:lnTo>
                    <a:lnTo>
                      <a:pt x="292" y="510"/>
                    </a:lnTo>
                    <a:lnTo>
                      <a:pt x="292" y="501"/>
                    </a:lnTo>
                    <a:lnTo>
                      <a:pt x="286" y="487"/>
                    </a:lnTo>
                    <a:lnTo>
                      <a:pt x="280" y="473"/>
                    </a:lnTo>
                    <a:lnTo>
                      <a:pt x="265" y="462"/>
                    </a:lnTo>
                    <a:lnTo>
                      <a:pt x="258" y="440"/>
                    </a:lnTo>
                    <a:lnTo>
                      <a:pt x="255" y="429"/>
                    </a:lnTo>
                    <a:lnTo>
                      <a:pt x="258" y="411"/>
                    </a:lnTo>
                    <a:lnTo>
                      <a:pt x="265" y="407"/>
                    </a:lnTo>
                    <a:lnTo>
                      <a:pt x="270" y="396"/>
                    </a:lnTo>
                    <a:lnTo>
                      <a:pt x="278" y="392"/>
                    </a:lnTo>
                    <a:lnTo>
                      <a:pt x="292" y="372"/>
                    </a:lnTo>
                    <a:lnTo>
                      <a:pt x="298" y="366"/>
                    </a:lnTo>
                    <a:lnTo>
                      <a:pt x="307" y="363"/>
                    </a:lnTo>
                    <a:lnTo>
                      <a:pt x="334" y="365"/>
                    </a:lnTo>
                    <a:lnTo>
                      <a:pt x="350" y="368"/>
                    </a:lnTo>
                    <a:lnTo>
                      <a:pt x="368" y="365"/>
                    </a:lnTo>
                    <a:lnTo>
                      <a:pt x="396" y="364"/>
                    </a:lnTo>
                    <a:lnTo>
                      <a:pt x="405" y="374"/>
                    </a:lnTo>
                    <a:lnTo>
                      <a:pt x="416" y="369"/>
                    </a:lnTo>
                    <a:lnTo>
                      <a:pt x="416" y="365"/>
                    </a:lnTo>
                    <a:lnTo>
                      <a:pt x="420" y="365"/>
                    </a:lnTo>
                    <a:lnTo>
                      <a:pt x="427" y="354"/>
                    </a:lnTo>
                    <a:lnTo>
                      <a:pt x="427" y="312"/>
                    </a:lnTo>
                    <a:lnTo>
                      <a:pt x="431" y="302"/>
                    </a:lnTo>
                    <a:lnTo>
                      <a:pt x="430" y="293"/>
                    </a:lnTo>
                    <a:lnTo>
                      <a:pt x="429" y="286"/>
                    </a:lnTo>
                    <a:lnTo>
                      <a:pt x="424" y="280"/>
                    </a:lnTo>
                    <a:lnTo>
                      <a:pt x="416" y="275"/>
                    </a:lnTo>
                    <a:lnTo>
                      <a:pt x="414" y="268"/>
                    </a:lnTo>
                    <a:lnTo>
                      <a:pt x="404" y="267"/>
                    </a:lnTo>
                    <a:lnTo>
                      <a:pt x="397" y="262"/>
                    </a:lnTo>
                    <a:lnTo>
                      <a:pt x="389" y="252"/>
                    </a:lnTo>
                    <a:lnTo>
                      <a:pt x="386" y="241"/>
                    </a:lnTo>
                    <a:lnTo>
                      <a:pt x="387" y="216"/>
                    </a:lnTo>
                    <a:lnTo>
                      <a:pt x="386" y="203"/>
                    </a:lnTo>
                    <a:lnTo>
                      <a:pt x="382" y="191"/>
                    </a:lnTo>
                    <a:lnTo>
                      <a:pt x="377" y="181"/>
                    </a:lnTo>
                    <a:lnTo>
                      <a:pt x="370" y="176"/>
                    </a:lnTo>
                    <a:lnTo>
                      <a:pt x="368" y="169"/>
                    </a:lnTo>
                    <a:lnTo>
                      <a:pt x="360" y="165"/>
                    </a:lnTo>
                    <a:lnTo>
                      <a:pt x="353" y="158"/>
                    </a:lnTo>
                    <a:lnTo>
                      <a:pt x="348" y="150"/>
                    </a:lnTo>
                    <a:lnTo>
                      <a:pt x="335" y="135"/>
                    </a:lnTo>
                    <a:lnTo>
                      <a:pt x="323" y="134"/>
                    </a:lnTo>
                    <a:lnTo>
                      <a:pt x="312" y="135"/>
                    </a:lnTo>
                    <a:lnTo>
                      <a:pt x="301" y="138"/>
                    </a:lnTo>
                    <a:lnTo>
                      <a:pt x="297" y="149"/>
                    </a:lnTo>
                    <a:lnTo>
                      <a:pt x="292" y="153"/>
                    </a:lnTo>
                    <a:lnTo>
                      <a:pt x="285" y="156"/>
                    </a:lnTo>
                    <a:lnTo>
                      <a:pt x="273" y="162"/>
                    </a:lnTo>
                    <a:lnTo>
                      <a:pt x="264" y="162"/>
                    </a:lnTo>
                    <a:lnTo>
                      <a:pt x="255" y="156"/>
                    </a:lnTo>
                    <a:lnTo>
                      <a:pt x="249" y="146"/>
                    </a:lnTo>
                    <a:lnTo>
                      <a:pt x="242" y="144"/>
                    </a:lnTo>
                    <a:lnTo>
                      <a:pt x="233" y="146"/>
                    </a:lnTo>
                    <a:lnTo>
                      <a:pt x="220" y="151"/>
                    </a:lnTo>
                    <a:lnTo>
                      <a:pt x="208" y="164"/>
                    </a:lnTo>
                    <a:lnTo>
                      <a:pt x="195" y="169"/>
                    </a:lnTo>
                    <a:lnTo>
                      <a:pt x="188" y="178"/>
                    </a:lnTo>
                    <a:lnTo>
                      <a:pt x="183" y="182"/>
                    </a:lnTo>
                    <a:lnTo>
                      <a:pt x="184" y="177"/>
                    </a:lnTo>
                    <a:lnTo>
                      <a:pt x="181" y="164"/>
                    </a:lnTo>
                    <a:lnTo>
                      <a:pt x="185" y="150"/>
                    </a:lnTo>
                    <a:lnTo>
                      <a:pt x="188" y="126"/>
                    </a:lnTo>
                    <a:lnTo>
                      <a:pt x="193" y="115"/>
                    </a:lnTo>
                    <a:lnTo>
                      <a:pt x="193" y="106"/>
                    </a:lnTo>
                    <a:lnTo>
                      <a:pt x="194" y="97"/>
                    </a:lnTo>
                    <a:lnTo>
                      <a:pt x="190" y="81"/>
                    </a:lnTo>
                    <a:lnTo>
                      <a:pt x="194" y="64"/>
                    </a:lnTo>
                    <a:lnTo>
                      <a:pt x="190" y="60"/>
                    </a:lnTo>
                    <a:lnTo>
                      <a:pt x="169" y="60"/>
                    </a:lnTo>
                    <a:lnTo>
                      <a:pt x="163" y="59"/>
                    </a:lnTo>
                    <a:lnTo>
                      <a:pt x="161" y="58"/>
                    </a:lnTo>
                    <a:lnTo>
                      <a:pt x="161" y="40"/>
                    </a:lnTo>
                    <a:lnTo>
                      <a:pt x="158" y="25"/>
                    </a:lnTo>
                    <a:lnTo>
                      <a:pt x="152" y="16"/>
                    </a:lnTo>
                    <a:lnTo>
                      <a:pt x="149" y="11"/>
                    </a:lnTo>
                    <a:lnTo>
                      <a:pt x="142" y="14"/>
                    </a:lnTo>
                    <a:lnTo>
                      <a:pt x="140" y="8"/>
                    </a:lnTo>
                    <a:lnTo>
                      <a:pt x="141" y="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şḷiḓe">
                <a:extLst>
                  <a:ext uri="{FF2B5EF4-FFF2-40B4-BE49-F238E27FC236}">
                    <a16:creationId xmlns:a16="http://schemas.microsoft.com/office/drawing/2014/main" id="{43D05963-83AF-4A26-8B70-85BF49F0A32D}"/>
                  </a:ext>
                </a:extLst>
              </p:cNvPr>
              <p:cNvSpPr/>
              <p:nvPr/>
            </p:nvSpPr>
            <p:spPr bwMode="gray">
              <a:xfrm>
                <a:off x="7506454" y="3899500"/>
                <a:ext cx="154244" cy="366688"/>
              </a:xfrm>
              <a:custGeom>
                <a:avLst/>
                <a:gdLst/>
                <a:ahLst/>
                <a:cxnLst>
                  <a:cxn ang="0">
                    <a:pos x="125" y="657"/>
                  </a:cxn>
                  <a:cxn ang="0">
                    <a:pos x="116" y="592"/>
                  </a:cxn>
                  <a:cxn ang="0">
                    <a:pos x="89" y="559"/>
                  </a:cxn>
                  <a:cxn ang="0">
                    <a:pos x="85" y="536"/>
                  </a:cxn>
                  <a:cxn ang="0">
                    <a:pos x="78" y="512"/>
                  </a:cxn>
                  <a:cxn ang="0">
                    <a:pos x="22" y="470"/>
                  </a:cxn>
                  <a:cxn ang="0">
                    <a:pos x="0" y="443"/>
                  </a:cxn>
                  <a:cxn ang="0">
                    <a:pos x="19" y="416"/>
                  </a:cxn>
                  <a:cxn ang="0">
                    <a:pos x="27" y="376"/>
                  </a:cxn>
                  <a:cxn ang="0">
                    <a:pos x="47" y="365"/>
                  </a:cxn>
                  <a:cxn ang="0">
                    <a:pos x="42" y="326"/>
                  </a:cxn>
                  <a:cxn ang="0">
                    <a:pos x="59" y="276"/>
                  </a:cxn>
                  <a:cxn ang="0">
                    <a:pos x="101" y="268"/>
                  </a:cxn>
                  <a:cxn ang="0">
                    <a:pos x="134" y="197"/>
                  </a:cxn>
                  <a:cxn ang="0">
                    <a:pos x="160" y="155"/>
                  </a:cxn>
                  <a:cxn ang="0">
                    <a:pos x="194" y="92"/>
                  </a:cxn>
                  <a:cxn ang="0">
                    <a:pos x="242" y="63"/>
                  </a:cxn>
                  <a:cxn ang="0">
                    <a:pos x="264" y="33"/>
                  </a:cxn>
                  <a:cxn ang="0">
                    <a:pos x="290" y="5"/>
                  </a:cxn>
                  <a:cxn ang="0">
                    <a:pos x="322" y="20"/>
                  </a:cxn>
                  <a:cxn ang="0">
                    <a:pos x="354" y="79"/>
                  </a:cxn>
                  <a:cxn ang="0">
                    <a:pos x="342" y="163"/>
                  </a:cxn>
                  <a:cxn ang="0">
                    <a:pos x="311" y="198"/>
                  </a:cxn>
                  <a:cxn ang="0">
                    <a:pos x="304" y="256"/>
                  </a:cxn>
                  <a:cxn ang="0">
                    <a:pos x="323" y="258"/>
                  </a:cxn>
                  <a:cxn ang="0">
                    <a:pos x="366" y="281"/>
                  </a:cxn>
                  <a:cxn ang="0">
                    <a:pos x="391" y="346"/>
                  </a:cxn>
                  <a:cxn ang="0">
                    <a:pos x="423" y="387"/>
                  </a:cxn>
                  <a:cxn ang="0">
                    <a:pos x="488" y="391"/>
                  </a:cxn>
                  <a:cxn ang="0">
                    <a:pos x="456" y="427"/>
                  </a:cxn>
                  <a:cxn ang="0">
                    <a:pos x="445" y="443"/>
                  </a:cxn>
                  <a:cxn ang="0">
                    <a:pos x="426" y="464"/>
                  </a:cxn>
                  <a:cxn ang="0">
                    <a:pos x="383" y="496"/>
                  </a:cxn>
                  <a:cxn ang="0">
                    <a:pos x="332" y="518"/>
                  </a:cxn>
                  <a:cxn ang="0">
                    <a:pos x="304" y="581"/>
                  </a:cxn>
                  <a:cxn ang="0">
                    <a:pos x="312" y="635"/>
                  </a:cxn>
                  <a:cxn ang="0">
                    <a:pos x="344" y="693"/>
                  </a:cxn>
                  <a:cxn ang="0">
                    <a:pos x="354" y="722"/>
                  </a:cxn>
                  <a:cxn ang="0">
                    <a:pos x="342" y="760"/>
                  </a:cxn>
                  <a:cxn ang="0">
                    <a:pos x="334" y="807"/>
                  </a:cxn>
                  <a:cxn ang="0">
                    <a:pos x="376" y="854"/>
                  </a:cxn>
                  <a:cxn ang="0">
                    <a:pos x="391" y="922"/>
                  </a:cxn>
                  <a:cxn ang="0">
                    <a:pos x="375" y="1000"/>
                  </a:cxn>
                  <a:cxn ang="0">
                    <a:pos x="355" y="1047"/>
                  </a:cxn>
                  <a:cxn ang="0">
                    <a:pos x="349" y="1017"/>
                  </a:cxn>
                  <a:cxn ang="0">
                    <a:pos x="351" y="958"/>
                  </a:cxn>
                  <a:cxn ang="0">
                    <a:pos x="351" y="937"/>
                  </a:cxn>
                  <a:cxn ang="0">
                    <a:pos x="333" y="851"/>
                  </a:cxn>
                  <a:cxn ang="0">
                    <a:pos x="317" y="821"/>
                  </a:cxn>
                  <a:cxn ang="0">
                    <a:pos x="297" y="721"/>
                  </a:cxn>
                  <a:cxn ang="0">
                    <a:pos x="279" y="688"/>
                  </a:cxn>
                  <a:cxn ang="0">
                    <a:pos x="251" y="653"/>
                  </a:cxn>
                  <a:cxn ang="0">
                    <a:pos x="226" y="693"/>
                  </a:cxn>
                  <a:cxn ang="0">
                    <a:pos x="179" y="726"/>
                  </a:cxn>
                  <a:cxn ang="0">
                    <a:pos x="154" y="728"/>
                  </a:cxn>
                  <a:cxn ang="0">
                    <a:pos x="122" y="726"/>
                  </a:cxn>
                  <a:cxn ang="0">
                    <a:pos x="112" y="704"/>
                  </a:cxn>
                </a:cxnLst>
                <a:rect l="0" t="0" r="r" b="b"/>
                <a:pathLst>
                  <a:path w="489" h="1050">
                    <a:moveTo>
                      <a:pt x="112" y="704"/>
                    </a:moveTo>
                    <a:lnTo>
                      <a:pt x="117" y="690"/>
                    </a:lnTo>
                    <a:lnTo>
                      <a:pt x="119" y="673"/>
                    </a:lnTo>
                    <a:lnTo>
                      <a:pt x="125" y="657"/>
                    </a:lnTo>
                    <a:lnTo>
                      <a:pt x="125" y="638"/>
                    </a:lnTo>
                    <a:lnTo>
                      <a:pt x="121" y="607"/>
                    </a:lnTo>
                    <a:lnTo>
                      <a:pt x="117" y="599"/>
                    </a:lnTo>
                    <a:lnTo>
                      <a:pt x="116" y="592"/>
                    </a:lnTo>
                    <a:lnTo>
                      <a:pt x="109" y="580"/>
                    </a:lnTo>
                    <a:lnTo>
                      <a:pt x="95" y="556"/>
                    </a:lnTo>
                    <a:lnTo>
                      <a:pt x="92" y="545"/>
                    </a:lnTo>
                    <a:lnTo>
                      <a:pt x="89" y="559"/>
                    </a:lnTo>
                    <a:lnTo>
                      <a:pt x="78" y="553"/>
                    </a:lnTo>
                    <a:lnTo>
                      <a:pt x="71" y="539"/>
                    </a:lnTo>
                    <a:lnTo>
                      <a:pt x="74" y="531"/>
                    </a:lnTo>
                    <a:lnTo>
                      <a:pt x="85" y="536"/>
                    </a:lnTo>
                    <a:lnTo>
                      <a:pt x="84" y="531"/>
                    </a:lnTo>
                    <a:lnTo>
                      <a:pt x="76" y="525"/>
                    </a:lnTo>
                    <a:lnTo>
                      <a:pt x="79" y="518"/>
                    </a:lnTo>
                    <a:lnTo>
                      <a:pt x="78" y="512"/>
                    </a:lnTo>
                    <a:lnTo>
                      <a:pt x="38" y="493"/>
                    </a:lnTo>
                    <a:lnTo>
                      <a:pt x="37" y="482"/>
                    </a:lnTo>
                    <a:lnTo>
                      <a:pt x="28" y="479"/>
                    </a:lnTo>
                    <a:lnTo>
                      <a:pt x="22" y="470"/>
                    </a:lnTo>
                    <a:lnTo>
                      <a:pt x="21" y="474"/>
                    </a:lnTo>
                    <a:lnTo>
                      <a:pt x="14" y="468"/>
                    </a:lnTo>
                    <a:lnTo>
                      <a:pt x="10" y="458"/>
                    </a:lnTo>
                    <a:lnTo>
                      <a:pt x="0" y="443"/>
                    </a:lnTo>
                    <a:lnTo>
                      <a:pt x="1" y="425"/>
                    </a:lnTo>
                    <a:lnTo>
                      <a:pt x="3" y="418"/>
                    </a:lnTo>
                    <a:lnTo>
                      <a:pt x="7" y="413"/>
                    </a:lnTo>
                    <a:lnTo>
                      <a:pt x="19" y="416"/>
                    </a:lnTo>
                    <a:lnTo>
                      <a:pt x="17" y="387"/>
                    </a:lnTo>
                    <a:lnTo>
                      <a:pt x="19" y="384"/>
                    </a:lnTo>
                    <a:lnTo>
                      <a:pt x="22" y="381"/>
                    </a:lnTo>
                    <a:lnTo>
                      <a:pt x="27" y="376"/>
                    </a:lnTo>
                    <a:lnTo>
                      <a:pt x="36" y="378"/>
                    </a:lnTo>
                    <a:lnTo>
                      <a:pt x="41" y="377"/>
                    </a:lnTo>
                    <a:lnTo>
                      <a:pt x="46" y="371"/>
                    </a:lnTo>
                    <a:lnTo>
                      <a:pt x="47" y="365"/>
                    </a:lnTo>
                    <a:lnTo>
                      <a:pt x="44" y="365"/>
                    </a:lnTo>
                    <a:lnTo>
                      <a:pt x="41" y="355"/>
                    </a:lnTo>
                    <a:lnTo>
                      <a:pt x="41" y="339"/>
                    </a:lnTo>
                    <a:lnTo>
                      <a:pt x="42" y="326"/>
                    </a:lnTo>
                    <a:lnTo>
                      <a:pt x="53" y="327"/>
                    </a:lnTo>
                    <a:lnTo>
                      <a:pt x="57" y="322"/>
                    </a:lnTo>
                    <a:lnTo>
                      <a:pt x="60" y="302"/>
                    </a:lnTo>
                    <a:lnTo>
                      <a:pt x="59" y="276"/>
                    </a:lnTo>
                    <a:lnTo>
                      <a:pt x="66" y="269"/>
                    </a:lnTo>
                    <a:lnTo>
                      <a:pt x="80" y="265"/>
                    </a:lnTo>
                    <a:lnTo>
                      <a:pt x="93" y="268"/>
                    </a:lnTo>
                    <a:lnTo>
                      <a:pt x="101" y="268"/>
                    </a:lnTo>
                    <a:lnTo>
                      <a:pt x="106" y="263"/>
                    </a:lnTo>
                    <a:lnTo>
                      <a:pt x="112" y="243"/>
                    </a:lnTo>
                    <a:lnTo>
                      <a:pt x="130" y="208"/>
                    </a:lnTo>
                    <a:lnTo>
                      <a:pt x="134" y="197"/>
                    </a:lnTo>
                    <a:lnTo>
                      <a:pt x="132" y="187"/>
                    </a:lnTo>
                    <a:lnTo>
                      <a:pt x="138" y="178"/>
                    </a:lnTo>
                    <a:lnTo>
                      <a:pt x="154" y="167"/>
                    </a:lnTo>
                    <a:lnTo>
                      <a:pt x="160" y="155"/>
                    </a:lnTo>
                    <a:lnTo>
                      <a:pt x="159" y="127"/>
                    </a:lnTo>
                    <a:lnTo>
                      <a:pt x="166" y="111"/>
                    </a:lnTo>
                    <a:lnTo>
                      <a:pt x="179" y="100"/>
                    </a:lnTo>
                    <a:lnTo>
                      <a:pt x="194" y="92"/>
                    </a:lnTo>
                    <a:lnTo>
                      <a:pt x="204" y="84"/>
                    </a:lnTo>
                    <a:lnTo>
                      <a:pt x="211" y="70"/>
                    </a:lnTo>
                    <a:lnTo>
                      <a:pt x="231" y="66"/>
                    </a:lnTo>
                    <a:lnTo>
                      <a:pt x="242" y="63"/>
                    </a:lnTo>
                    <a:lnTo>
                      <a:pt x="258" y="68"/>
                    </a:lnTo>
                    <a:lnTo>
                      <a:pt x="263" y="63"/>
                    </a:lnTo>
                    <a:lnTo>
                      <a:pt x="259" y="47"/>
                    </a:lnTo>
                    <a:lnTo>
                      <a:pt x="264" y="33"/>
                    </a:lnTo>
                    <a:lnTo>
                      <a:pt x="275" y="28"/>
                    </a:lnTo>
                    <a:lnTo>
                      <a:pt x="281" y="21"/>
                    </a:lnTo>
                    <a:lnTo>
                      <a:pt x="281" y="9"/>
                    </a:lnTo>
                    <a:lnTo>
                      <a:pt x="290" y="5"/>
                    </a:lnTo>
                    <a:lnTo>
                      <a:pt x="294" y="0"/>
                    </a:lnTo>
                    <a:lnTo>
                      <a:pt x="297" y="0"/>
                    </a:lnTo>
                    <a:lnTo>
                      <a:pt x="310" y="6"/>
                    </a:lnTo>
                    <a:lnTo>
                      <a:pt x="322" y="20"/>
                    </a:lnTo>
                    <a:lnTo>
                      <a:pt x="326" y="37"/>
                    </a:lnTo>
                    <a:lnTo>
                      <a:pt x="331" y="45"/>
                    </a:lnTo>
                    <a:lnTo>
                      <a:pt x="347" y="47"/>
                    </a:lnTo>
                    <a:lnTo>
                      <a:pt x="354" y="79"/>
                    </a:lnTo>
                    <a:lnTo>
                      <a:pt x="355" y="100"/>
                    </a:lnTo>
                    <a:lnTo>
                      <a:pt x="351" y="128"/>
                    </a:lnTo>
                    <a:lnTo>
                      <a:pt x="351" y="136"/>
                    </a:lnTo>
                    <a:lnTo>
                      <a:pt x="342" y="163"/>
                    </a:lnTo>
                    <a:lnTo>
                      <a:pt x="333" y="174"/>
                    </a:lnTo>
                    <a:lnTo>
                      <a:pt x="326" y="177"/>
                    </a:lnTo>
                    <a:lnTo>
                      <a:pt x="322" y="187"/>
                    </a:lnTo>
                    <a:lnTo>
                      <a:pt x="311" y="198"/>
                    </a:lnTo>
                    <a:lnTo>
                      <a:pt x="307" y="217"/>
                    </a:lnTo>
                    <a:lnTo>
                      <a:pt x="301" y="231"/>
                    </a:lnTo>
                    <a:lnTo>
                      <a:pt x="305" y="247"/>
                    </a:lnTo>
                    <a:lnTo>
                      <a:pt x="304" y="256"/>
                    </a:lnTo>
                    <a:lnTo>
                      <a:pt x="294" y="273"/>
                    </a:lnTo>
                    <a:lnTo>
                      <a:pt x="299" y="278"/>
                    </a:lnTo>
                    <a:lnTo>
                      <a:pt x="312" y="264"/>
                    </a:lnTo>
                    <a:lnTo>
                      <a:pt x="323" y="258"/>
                    </a:lnTo>
                    <a:lnTo>
                      <a:pt x="342" y="257"/>
                    </a:lnTo>
                    <a:lnTo>
                      <a:pt x="361" y="256"/>
                    </a:lnTo>
                    <a:lnTo>
                      <a:pt x="361" y="267"/>
                    </a:lnTo>
                    <a:lnTo>
                      <a:pt x="366" y="281"/>
                    </a:lnTo>
                    <a:lnTo>
                      <a:pt x="367" y="301"/>
                    </a:lnTo>
                    <a:lnTo>
                      <a:pt x="381" y="311"/>
                    </a:lnTo>
                    <a:lnTo>
                      <a:pt x="397" y="319"/>
                    </a:lnTo>
                    <a:lnTo>
                      <a:pt x="391" y="346"/>
                    </a:lnTo>
                    <a:lnTo>
                      <a:pt x="387" y="366"/>
                    </a:lnTo>
                    <a:lnTo>
                      <a:pt x="402" y="369"/>
                    </a:lnTo>
                    <a:lnTo>
                      <a:pt x="420" y="375"/>
                    </a:lnTo>
                    <a:lnTo>
                      <a:pt x="423" y="387"/>
                    </a:lnTo>
                    <a:lnTo>
                      <a:pt x="441" y="404"/>
                    </a:lnTo>
                    <a:lnTo>
                      <a:pt x="461" y="402"/>
                    </a:lnTo>
                    <a:lnTo>
                      <a:pt x="476" y="389"/>
                    </a:lnTo>
                    <a:lnTo>
                      <a:pt x="488" y="391"/>
                    </a:lnTo>
                    <a:lnTo>
                      <a:pt x="489" y="397"/>
                    </a:lnTo>
                    <a:lnTo>
                      <a:pt x="488" y="402"/>
                    </a:lnTo>
                    <a:lnTo>
                      <a:pt x="483" y="409"/>
                    </a:lnTo>
                    <a:lnTo>
                      <a:pt x="456" y="427"/>
                    </a:lnTo>
                    <a:lnTo>
                      <a:pt x="456" y="432"/>
                    </a:lnTo>
                    <a:lnTo>
                      <a:pt x="458" y="440"/>
                    </a:lnTo>
                    <a:lnTo>
                      <a:pt x="452" y="441"/>
                    </a:lnTo>
                    <a:lnTo>
                      <a:pt x="445" y="443"/>
                    </a:lnTo>
                    <a:lnTo>
                      <a:pt x="440" y="447"/>
                    </a:lnTo>
                    <a:lnTo>
                      <a:pt x="439" y="453"/>
                    </a:lnTo>
                    <a:lnTo>
                      <a:pt x="433" y="456"/>
                    </a:lnTo>
                    <a:lnTo>
                      <a:pt x="426" y="464"/>
                    </a:lnTo>
                    <a:lnTo>
                      <a:pt x="420" y="477"/>
                    </a:lnTo>
                    <a:lnTo>
                      <a:pt x="407" y="480"/>
                    </a:lnTo>
                    <a:lnTo>
                      <a:pt x="398" y="485"/>
                    </a:lnTo>
                    <a:lnTo>
                      <a:pt x="383" y="496"/>
                    </a:lnTo>
                    <a:lnTo>
                      <a:pt x="372" y="502"/>
                    </a:lnTo>
                    <a:lnTo>
                      <a:pt x="361" y="513"/>
                    </a:lnTo>
                    <a:lnTo>
                      <a:pt x="350" y="517"/>
                    </a:lnTo>
                    <a:lnTo>
                      <a:pt x="332" y="518"/>
                    </a:lnTo>
                    <a:lnTo>
                      <a:pt x="318" y="520"/>
                    </a:lnTo>
                    <a:lnTo>
                      <a:pt x="304" y="559"/>
                    </a:lnTo>
                    <a:lnTo>
                      <a:pt x="302" y="571"/>
                    </a:lnTo>
                    <a:lnTo>
                      <a:pt x="304" y="581"/>
                    </a:lnTo>
                    <a:lnTo>
                      <a:pt x="295" y="588"/>
                    </a:lnTo>
                    <a:lnTo>
                      <a:pt x="296" y="595"/>
                    </a:lnTo>
                    <a:lnTo>
                      <a:pt x="302" y="612"/>
                    </a:lnTo>
                    <a:lnTo>
                      <a:pt x="312" y="635"/>
                    </a:lnTo>
                    <a:lnTo>
                      <a:pt x="335" y="652"/>
                    </a:lnTo>
                    <a:lnTo>
                      <a:pt x="343" y="662"/>
                    </a:lnTo>
                    <a:lnTo>
                      <a:pt x="345" y="678"/>
                    </a:lnTo>
                    <a:lnTo>
                      <a:pt x="344" y="693"/>
                    </a:lnTo>
                    <a:lnTo>
                      <a:pt x="347" y="705"/>
                    </a:lnTo>
                    <a:lnTo>
                      <a:pt x="356" y="706"/>
                    </a:lnTo>
                    <a:lnTo>
                      <a:pt x="360" y="716"/>
                    </a:lnTo>
                    <a:lnTo>
                      <a:pt x="354" y="722"/>
                    </a:lnTo>
                    <a:lnTo>
                      <a:pt x="348" y="736"/>
                    </a:lnTo>
                    <a:lnTo>
                      <a:pt x="345" y="744"/>
                    </a:lnTo>
                    <a:lnTo>
                      <a:pt x="345" y="757"/>
                    </a:lnTo>
                    <a:lnTo>
                      <a:pt x="342" y="760"/>
                    </a:lnTo>
                    <a:lnTo>
                      <a:pt x="333" y="768"/>
                    </a:lnTo>
                    <a:lnTo>
                      <a:pt x="329" y="776"/>
                    </a:lnTo>
                    <a:lnTo>
                      <a:pt x="328" y="790"/>
                    </a:lnTo>
                    <a:lnTo>
                      <a:pt x="334" y="807"/>
                    </a:lnTo>
                    <a:lnTo>
                      <a:pt x="353" y="819"/>
                    </a:lnTo>
                    <a:lnTo>
                      <a:pt x="371" y="839"/>
                    </a:lnTo>
                    <a:lnTo>
                      <a:pt x="374" y="845"/>
                    </a:lnTo>
                    <a:lnTo>
                      <a:pt x="376" y="854"/>
                    </a:lnTo>
                    <a:lnTo>
                      <a:pt x="377" y="887"/>
                    </a:lnTo>
                    <a:lnTo>
                      <a:pt x="383" y="905"/>
                    </a:lnTo>
                    <a:lnTo>
                      <a:pt x="386" y="907"/>
                    </a:lnTo>
                    <a:lnTo>
                      <a:pt x="391" y="922"/>
                    </a:lnTo>
                    <a:lnTo>
                      <a:pt x="406" y="956"/>
                    </a:lnTo>
                    <a:lnTo>
                      <a:pt x="404" y="963"/>
                    </a:lnTo>
                    <a:lnTo>
                      <a:pt x="386" y="993"/>
                    </a:lnTo>
                    <a:lnTo>
                      <a:pt x="375" y="1000"/>
                    </a:lnTo>
                    <a:lnTo>
                      <a:pt x="367" y="1012"/>
                    </a:lnTo>
                    <a:lnTo>
                      <a:pt x="365" y="1027"/>
                    </a:lnTo>
                    <a:lnTo>
                      <a:pt x="360" y="1039"/>
                    </a:lnTo>
                    <a:lnTo>
                      <a:pt x="355" y="1047"/>
                    </a:lnTo>
                    <a:lnTo>
                      <a:pt x="354" y="1050"/>
                    </a:lnTo>
                    <a:lnTo>
                      <a:pt x="344" y="1043"/>
                    </a:lnTo>
                    <a:lnTo>
                      <a:pt x="345" y="1031"/>
                    </a:lnTo>
                    <a:lnTo>
                      <a:pt x="349" y="1017"/>
                    </a:lnTo>
                    <a:lnTo>
                      <a:pt x="359" y="993"/>
                    </a:lnTo>
                    <a:lnTo>
                      <a:pt x="359" y="981"/>
                    </a:lnTo>
                    <a:lnTo>
                      <a:pt x="361" y="964"/>
                    </a:lnTo>
                    <a:lnTo>
                      <a:pt x="351" y="958"/>
                    </a:lnTo>
                    <a:lnTo>
                      <a:pt x="344" y="953"/>
                    </a:lnTo>
                    <a:lnTo>
                      <a:pt x="345" y="946"/>
                    </a:lnTo>
                    <a:lnTo>
                      <a:pt x="354" y="947"/>
                    </a:lnTo>
                    <a:lnTo>
                      <a:pt x="351" y="937"/>
                    </a:lnTo>
                    <a:lnTo>
                      <a:pt x="354" y="924"/>
                    </a:lnTo>
                    <a:lnTo>
                      <a:pt x="349" y="897"/>
                    </a:lnTo>
                    <a:lnTo>
                      <a:pt x="338" y="870"/>
                    </a:lnTo>
                    <a:lnTo>
                      <a:pt x="333" y="851"/>
                    </a:lnTo>
                    <a:lnTo>
                      <a:pt x="329" y="855"/>
                    </a:lnTo>
                    <a:lnTo>
                      <a:pt x="327" y="860"/>
                    </a:lnTo>
                    <a:lnTo>
                      <a:pt x="322" y="844"/>
                    </a:lnTo>
                    <a:lnTo>
                      <a:pt x="317" y="821"/>
                    </a:lnTo>
                    <a:lnTo>
                      <a:pt x="311" y="805"/>
                    </a:lnTo>
                    <a:lnTo>
                      <a:pt x="306" y="784"/>
                    </a:lnTo>
                    <a:lnTo>
                      <a:pt x="301" y="759"/>
                    </a:lnTo>
                    <a:lnTo>
                      <a:pt x="297" y="721"/>
                    </a:lnTo>
                    <a:lnTo>
                      <a:pt x="299" y="695"/>
                    </a:lnTo>
                    <a:lnTo>
                      <a:pt x="295" y="695"/>
                    </a:lnTo>
                    <a:lnTo>
                      <a:pt x="291" y="694"/>
                    </a:lnTo>
                    <a:lnTo>
                      <a:pt x="279" y="688"/>
                    </a:lnTo>
                    <a:lnTo>
                      <a:pt x="269" y="679"/>
                    </a:lnTo>
                    <a:lnTo>
                      <a:pt x="262" y="671"/>
                    </a:lnTo>
                    <a:lnTo>
                      <a:pt x="254" y="673"/>
                    </a:lnTo>
                    <a:lnTo>
                      <a:pt x="251" y="653"/>
                    </a:lnTo>
                    <a:lnTo>
                      <a:pt x="246" y="642"/>
                    </a:lnTo>
                    <a:lnTo>
                      <a:pt x="246" y="662"/>
                    </a:lnTo>
                    <a:lnTo>
                      <a:pt x="241" y="685"/>
                    </a:lnTo>
                    <a:lnTo>
                      <a:pt x="226" y="693"/>
                    </a:lnTo>
                    <a:lnTo>
                      <a:pt x="211" y="700"/>
                    </a:lnTo>
                    <a:lnTo>
                      <a:pt x="200" y="710"/>
                    </a:lnTo>
                    <a:lnTo>
                      <a:pt x="189" y="717"/>
                    </a:lnTo>
                    <a:lnTo>
                      <a:pt x="179" y="726"/>
                    </a:lnTo>
                    <a:lnTo>
                      <a:pt x="170" y="738"/>
                    </a:lnTo>
                    <a:lnTo>
                      <a:pt x="165" y="733"/>
                    </a:lnTo>
                    <a:lnTo>
                      <a:pt x="159" y="735"/>
                    </a:lnTo>
                    <a:lnTo>
                      <a:pt x="154" y="728"/>
                    </a:lnTo>
                    <a:lnTo>
                      <a:pt x="146" y="738"/>
                    </a:lnTo>
                    <a:lnTo>
                      <a:pt x="136" y="733"/>
                    </a:lnTo>
                    <a:lnTo>
                      <a:pt x="127" y="730"/>
                    </a:lnTo>
                    <a:lnTo>
                      <a:pt x="122" y="726"/>
                    </a:lnTo>
                    <a:lnTo>
                      <a:pt x="125" y="717"/>
                    </a:lnTo>
                    <a:lnTo>
                      <a:pt x="116" y="725"/>
                    </a:lnTo>
                    <a:lnTo>
                      <a:pt x="109" y="721"/>
                    </a:lnTo>
                    <a:lnTo>
                      <a:pt x="112" y="70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îṥ1iḓe">
                <a:extLst>
                  <a:ext uri="{FF2B5EF4-FFF2-40B4-BE49-F238E27FC236}">
                    <a16:creationId xmlns:a16="http://schemas.microsoft.com/office/drawing/2014/main" id="{33B158D7-2C88-43C2-ACAF-0EBC8438336E}"/>
                  </a:ext>
                </a:extLst>
              </p:cNvPr>
              <p:cNvSpPr/>
              <p:nvPr/>
            </p:nvSpPr>
            <p:spPr bwMode="gray">
              <a:xfrm>
                <a:off x="7681369" y="4178881"/>
                <a:ext cx="92228" cy="82069"/>
              </a:xfrm>
              <a:custGeom>
                <a:avLst/>
                <a:gdLst/>
                <a:ahLst/>
                <a:cxnLst>
                  <a:cxn ang="0">
                    <a:pos x="115" y="236"/>
                  </a:cxn>
                  <a:cxn ang="0">
                    <a:pos x="106" y="230"/>
                  </a:cxn>
                  <a:cxn ang="0">
                    <a:pos x="82" y="232"/>
                  </a:cxn>
                  <a:cxn ang="0">
                    <a:pos x="72" y="221"/>
                  </a:cxn>
                  <a:cxn ang="0">
                    <a:pos x="75" y="204"/>
                  </a:cxn>
                  <a:cxn ang="0">
                    <a:pos x="64" y="203"/>
                  </a:cxn>
                  <a:cxn ang="0">
                    <a:pos x="50" y="214"/>
                  </a:cxn>
                  <a:cxn ang="0">
                    <a:pos x="41" y="186"/>
                  </a:cxn>
                  <a:cxn ang="0">
                    <a:pos x="45" y="184"/>
                  </a:cxn>
                  <a:cxn ang="0">
                    <a:pos x="36" y="172"/>
                  </a:cxn>
                  <a:cxn ang="0">
                    <a:pos x="37" y="157"/>
                  </a:cxn>
                  <a:cxn ang="0">
                    <a:pos x="25" y="129"/>
                  </a:cxn>
                  <a:cxn ang="0">
                    <a:pos x="3" y="96"/>
                  </a:cxn>
                  <a:cxn ang="0">
                    <a:pos x="3" y="67"/>
                  </a:cxn>
                  <a:cxn ang="0">
                    <a:pos x="15" y="52"/>
                  </a:cxn>
                  <a:cxn ang="0">
                    <a:pos x="37" y="28"/>
                  </a:cxn>
                  <a:cxn ang="0">
                    <a:pos x="52" y="19"/>
                  </a:cxn>
                  <a:cxn ang="0">
                    <a:pos x="95" y="24"/>
                  </a:cxn>
                  <a:cxn ang="0">
                    <a:pos x="141" y="20"/>
                  </a:cxn>
                  <a:cxn ang="0">
                    <a:pos x="161" y="25"/>
                  </a:cxn>
                  <a:cxn ang="0">
                    <a:pos x="187" y="37"/>
                  </a:cxn>
                  <a:cxn ang="0">
                    <a:pos x="207" y="38"/>
                  </a:cxn>
                  <a:cxn ang="0">
                    <a:pos x="223" y="15"/>
                  </a:cxn>
                  <a:cxn ang="0">
                    <a:pos x="242" y="11"/>
                  </a:cxn>
                  <a:cxn ang="0">
                    <a:pos x="258" y="20"/>
                  </a:cxn>
                  <a:cxn ang="0">
                    <a:pos x="279" y="6"/>
                  </a:cxn>
                  <a:cxn ang="0">
                    <a:pos x="281" y="37"/>
                  </a:cxn>
                  <a:cxn ang="0">
                    <a:pos x="290" y="68"/>
                  </a:cxn>
                  <a:cxn ang="0">
                    <a:pos x="287" y="129"/>
                  </a:cxn>
                  <a:cxn ang="0">
                    <a:pos x="272" y="135"/>
                  </a:cxn>
                  <a:cxn ang="0">
                    <a:pos x="255" y="148"/>
                  </a:cxn>
                  <a:cxn ang="0">
                    <a:pos x="229" y="156"/>
                  </a:cxn>
                  <a:cxn ang="0">
                    <a:pos x="209" y="167"/>
                  </a:cxn>
                  <a:cxn ang="0">
                    <a:pos x="197" y="184"/>
                  </a:cxn>
                  <a:cxn ang="0">
                    <a:pos x="199" y="202"/>
                  </a:cxn>
                  <a:cxn ang="0">
                    <a:pos x="185" y="207"/>
                  </a:cxn>
                  <a:cxn ang="0">
                    <a:pos x="164" y="218"/>
                  </a:cxn>
                  <a:cxn ang="0">
                    <a:pos x="149" y="215"/>
                  </a:cxn>
                  <a:cxn ang="0">
                    <a:pos x="143" y="230"/>
                  </a:cxn>
                  <a:cxn ang="0">
                    <a:pos x="125" y="236"/>
                  </a:cxn>
                </a:cxnLst>
                <a:rect l="0" t="0" r="r" b="b"/>
                <a:pathLst>
                  <a:path w="290" h="237">
                    <a:moveTo>
                      <a:pt x="120" y="237"/>
                    </a:moveTo>
                    <a:lnTo>
                      <a:pt x="115" y="236"/>
                    </a:lnTo>
                    <a:lnTo>
                      <a:pt x="112" y="234"/>
                    </a:lnTo>
                    <a:lnTo>
                      <a:pt x="106" y="230"/>
                    </a:lnTo>
                    <a:lnTo>
                      <a:pt x="89" y="229"/>
                    </a:lnTo>
                    <a:lnTo>
                      <a:pt x="82" y="232"/>
                    </a:lnTo>
                    <a:lnTo>
                      <a:pt x="72" y="232"/>
                    </a:lnTo>
                    <a:lnTo>
                      <a:pt x="72" y="221"/>
                    </a:lnTo>
                    <a:lnTo>
                      <a:pt x="77" y="214"/>
                    </a:lnTo>
                    <a:lnTo>
                      <a:pt x="75" y="204"/>
                    </a:lnTo>
                    <a:lnTo>
                      <a:pt x="69" y="202"/>
                    </a:lnTo>
                    <a:lnTo>
                      <a:pt x="64" y="203"/>
                    </a:lnTo>
                    <a:lnTo>
                      <a:pt x="59" y="211"/>
                    </a:lnTo>
                    <a:lnTo>
                      <a:pt x="50" y="214"/>
                    </a:lnTo>
                    <a:lnTo>
                      <a:pt x="41" y="188"/>
                    </a:lnTo>
                    <a:lnTo>
                      <a:pt x="41" y="186"/>
                    </a:lnTo>
                    <a:lnTo>
                      <a:pt x="45" y="189"/>
                    </a:lnTo>
                    <a:lnTo>
                      <a:pt x="45" y="184"/>
                    </a:lnTo>
                    <a:lnTo>
                      <a:pt x="36" y="173"/>
                    </a:lnTo>
                    <a:lnTo>
                      <a:pt x="36" y="172"/>
                    </a:lnTo>
                    <a:lnTo>
                      <a:pt x="37" y="166"/>
                    </a:lnTo>
                    <a:lnTo>
                      <a:pt x="37" y="157"/>
                    </a:lnTo>
                    <a:lnTo>
                      <a:pt x="31" y="143"/>
                    </a:lnTo>
                    <a:lnTo>
                      <a:pt x="25" y="129"/>
                    </a:lnTo>
                    <a:lnTo>
                      <a:pt x="10" y="118"/>
                    </a:lnTo>
                    <a:lnTo>
                      <a:pt x="3" y="96"/>
                    </a:lnTo>
                    <a:lnTo>
                      <a:pt x="0" y="85"/>
                    </a:lnTo>
                    <a:lnTo>
                      <a:pt x="3" y="67"/>
                    </a:lnTo>
                    <a:lnTo>
                      <a:pt x="10" y="63"/>
                    </a:lnTo>
                    <a:lnTo>
                      <a:pt x="15" y="52"/>
                    </a:lnTo>
                    <a:lnTo>
                      <a:pt x="23" y="48"/>
                    </a:lnTo>
                    <a:lnTo>
                      <a:pt x="37" y="28"/>
                    </a:lnTo>
                    <a:lnTo>
                      <a:pt x="43" y="22"/>
                    </a:lnTo>
                    <a:lnTo>
                      <a:pt x="52" y="19"/>
                    </a:lnTo>
                    <a:lnTo>
                      <a:pt x="79" y="21"/>
                    </a:lnTo>
                    <a:lnTo>
                      <a:pt x="95" y="24"/>
                    </a:lnTo>
                    <a:lnTo>
                      <a:pt x="113" y="21"/>
                    </a:lnTo>
                    <a:lnTo>
                      <a:pt x="141" y="20"/>
                    </a:lnTo>
                    <a:lnTo>
                      <a:pt x="150" y="30"/>
                    </a:lnTo>
                    <a:lnTo>
                      <a:pt x="161" y="25"/>
                    </a:lnTo>
                    <a:lnTo>
                      <a:pt x="169" y="33"/>
                    </a:lnTo>
                    <a:lnTo>
                      <a:pt x="187" y="37"/>
                    </a:lnTo>
                    <a:lnTo>
                      <a:pt x="198" y="41"/>
                    </a:lnTo>
                    <a:lnTo>
                      <a:pt x="207" y="38"/>
                    </a:lnTo>
                    <a:lnTo>
                      <a:pt x="207" y="24"/>
                    </a:lnTo>
                    <a:lnTo>
                      <a:pt x="223" y="15"/>
                    </a:lnTo>
                    <a:lnTo>
                      <a:pt x="234" y="11"/>
                    </a:lnTo>
                    <a:lnTo>
                      <a:pt x="242" y="11"/>
                    </a:lnTo>
                    <a:lnTo>
                      <a:pt x="251" y="20"/>
                    </a:lnTo>
                    <a:lnTo>
                      <a:pt x="258" y="20"/>
                    </a:lnTo>
                    <a:lnTo>
                      <a:pt x="268" y="15"/>
                    </a:lnTo>
                    <a:lnTo>
                      <a:pt x="279" y="6"/>
                    </a:lnTo>
                    <a:lnTo>
                      <a:pt x="283" y="0"/>
                    </a:lnTo>
                    <a:lnTo>
                      <a:pt x="281" y="37"/>
                    </a:lnTo>
                    <a:lnTo>
                      <a:pt x="283" y="53"/>
                    </a:lnTo>
                    <a:lnTo>
                      <a:pt x="290" y="68"/>
                    </a:lnTo>
                    <a:lnTo>
                      <a:pt x="289" y="117"/>
                    </a:lnTo>
                    <a:lnTo>
                      <a:pt x="287" y="129"/>
                    </a:lnTo>
                    <a:lnTo>
                      <a:pt x="281" y="138"/>
                    </a:lnTo>
                    <a:lnTo>
                      <a:pt x="272" y="135"/>
                    </a:lnTo>
                    <a:lnTo>
                      <a:pt x="262" y="144"/>
                    </a:lnTo>
                    <a:lnTo>
                      <a:pt x="255" y="148"/>
                    </a:lnTo>
                    <a:lnTo>
                      <a:pt x="247" y="148"/>
                    </a:lnTo>
                    <a:lnTo>
                      <a:pt x="229" y="156"/>
                    </a:lnTo>
                    <a:lnTo>
                      <a:pt x="228" y="166"/>
                    </a:lnTo>
                    <a:lnTo>
                      <a:pt x="209" y="167"/>
                    </a:lnTo>
                    <a:lnTo>
                      <a:pt x="199" y="171"/>
                    </a:lnTo>
                    <a:lnTo>
                      <a:pt x="197" y="184"/>
                    </a:lnTo>
                    <a:lnTo>
                      <a:pt x="198" y="193"/>
                    </a:lnTo>
                    <a:lnTo>
                      <a:pt x="199" y="202"/>
                    </a:lnTo>
                    <a:lnTo>
                      <a:pt x="193" y="204"/>
                    </a:lnTo>
                    <a:lnTo>
                      <a:pt x="185" y="207"/>
                    </a:lnTo>
                    <a:lnTo>
                      <a:pt x="174" y="214"/>
                    </a:lnTo>
                    <a:lnTo>
                      <a:pt x="164" y="218"/>
                    </a:lnTo>
                    <a:lnTo>
                      <a:pt x="156" y="215"/>
                    </a:lnTo>
                    <a:lnTo>
                      <a:pt x="149" y="215"/>
                    </a:lnTo>
                    <a:lnTo>
                      <a:pt x="148" y="225"/>
                    </a:lnTo>
                    <a:lnTo>
                      <a:pt x="143" y="230"/>
                    </a:lnTo>
                    <a:lnTo>
                      <a:pt x="136" y="234"/>
                    </a:lnTo>
                    <a:lnTo>
                      <a:pt x="125" y="236"/>
                    </a:lnTo>
                    <a:lnTo>
                      <a:pt x="120" y="23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ṡḻiḍe">
                <a:extLst>
                  <a:ext uri="{FF2B5EF4-FFF2-40B4-BE49-F238E27FC236}">
                    <a16:creationId xmlns:a16="http://schemas.microsoft.com/office/drawing/2014/main" id="{6D19B66D-9822-491A-B3C8-5FD7DE88100C}"/>
                  </a:ext>
                </a:extLst>
              </p:cNvPr>
              <p:cNvSpPr/>
              <p:nvPr/>
            </p:nvSpPr>
            <p:spPr bwMode="gray">
              <a:xfrm>
                <a:off x="7644797" y="4021729"/>
                <a:ext cx="125622" cy="171121"/>
              </a:xfrm>
              <a:custGeom>
                <a:avLst/>
                <a:gdLst/>
                <a:ahLst/>
                <a:cxnLst>
                  <a:cxn ang="0">
                    <a:pos x="135" y="39"/>
                  </a:cxn>
                  <a:cxn ang="0">
                    <a:pos x="147" y="71"/>
                  </a:cxn>
                  <a:cxn ang="0">
                    <a:pos x="183" y="98"/>
                  </a:cxn>
                  <a:cxn ang="0">
                    <a:pos x="228" y="105"/>
                  </a:cxn>
                  <a:cxn ang="0">
                    <a:pos x="243" y="127"/>
                  </a:cxn>
                  <a:cxn ang="0">
                    <a:pos x="252" y="151"/>
                  </a:cxn>
                  <a:cxn ang="0">
                    <a:pos x="220" y="164"/>
                  </a:cxn>
                  <a:cxn ang="0">
                    <a:pos x="205" y="181"/>
                  </a:cxn>
                  <a:cxn ang="0">
                    <a:pos x="221" y="196"/>
                  </a:cxn>
                  <a:cxn ang="0">
                    <a:pos x="271" y="239"/>
                  </a:cxn>
                  <a:cxn ang="0">
                    <a:pos x="314" y="290"/>
                  </a:cxn>
                  <a:cxn ang="0">
                    <a:pos x="342" y="317"/>
                  </a:cxn>
                  <a:cxn ang="0">
                    <a:pos x="345" y="331"/>
                  </a:cxn>
                  <a:cxn ang="0">
                    <a:pos x="371" y="355"/>
                  </a:cxn>
                  <a:cxn ang="0">
                    <a:pos x="397" y="409"/>
                  </a:cxn>
                  <a:cxn ang="0">
                    <a:pos x="394" y="455"/>
                  </a:cxn>
                  <a:cxn ang="0">
                    <a:pos x="366" y="469"/>
                  </a:cxn>
                  <a:cxn ang="0">
                    <a:pos x="338" y="464"/>
                  </a:cxn>
                  <a:cxn ang="0">
                    <a:pos x="313" y="490"/>
                  </a:cxn>
                  <a:cxn ang="0">
                    <a:pos x="276" y="474"/>
                  </a:cxn>
                  <a:cxn ang="0">
                    <a:pos x="287" y="459"/>
                  </a:cxn>
                  <a:cxn ang="0">
                    <a:pos x="290" y="398"/>
                  </a:cxn>
                  <a:cxn ang="0">
                    <a:pos x="276" y="380"/>
                  </a:cxn>
                  <a:cxn ang="0">
                    <a:pos x="257" y="367"/>
                  </a:cxn>
                  <a:cxn ang="0">
                    <a:pos x="247" y="321"/>
                  </a:cxn>
                  <a:cxn ang="0">
                    <a:pos x="237" y="286"/>
                  </a:cxn>
                  <a:cxn ang="0">
                    <a:pos x="220" y="270"/>
                  </a:cxn>
                  <a:cxn ang="0">
                    <a:pos x="195" y="240"/>
                  </a:cxn>
                  <a:cxn ang="0">
                    <a:pos x="161" y="243"/>
                  </a:cxn>
                  <a:cxn ang="0">
                    <a:pos x="145" y="261"/>
                  </a:cxn>
                  <a:cxn ang="0">
                    <a:pos x="115" y="261"/>
                  </a:cxn>
                  <a:cxn ang="0">
                    <a:pos x="93" y="251"/>
                  </a:cxn>
                  <a:cxn ang="0">
                    <a:pos x="55" y="274"/>
                  </a:cxn>
                  <a:cxn ang="0">
                    <a:pos x="44" y="282"/>
                  </a:cxn>
                  <a:cxn ang="0">
                    <a:pos x="48" y="231"/>
                  </a:cxn>
                  <a:cxn ang="0">
                    <a:pos x="54" y="202"/>
                  </a:cxn>
                  <a:cxn ang="0">
                    <a:pos x="50" y="165"/>
                  </a:cxn>
                  <a:cxn ang="0">
                    <a:pos x="21" y="163"/>
                  </a:cxn>
                  <a:cxn ang="0">
                    <a:pos x="12" y="121"/>
                  </a:cxn>
                  <a:cxn ang="0">
                    <a:pos x="0" y="113"/>
                  </a:cxn>
                  <a:cxn ang="0">
                    <a:pos x="5" y="99"/>
                  </a:cxn>
                  <a:cxn ang="0">
                    <a:pos x="23" y="92"/>
                  </a:cxn>
                  <a:cxn ang="0">
                    <a:pos x="48" y="61"/>
                  </a:cxn>
                  <a:cxn ang="0">
                    <a:pos x="59" y="76"/>
                  </a:cxn>
                  <a:cxn ang="0">
                    <a:pos x="85" y="52"/>
                  </a:cxn>
                  <a:cxn ang="0">
                    <a:pos x="77" y="7"/>
                  </a:cxn>
                  <a:cxn ang="0">
                    <a:pos x="106" y="3"/>
                  </a:cxn>
                </a:cxnLst>
                <a:rect l="0" t="0" r="r" b="b"/>
                <a:pathLst>
                  <a:path w="398" h="490">
                    <a:moveTo>
                      <a:pt x="106" y="3"/>
                    </a:moveTo>
                    <a:lnTo>
                      <a:pt x="118" y="19"/>
                    </a:lnTo>
                    <a:lnTo>
                      <a:pt x="135" y="39"/>
                    </a:lnTo>
                    <a:lnTo>
                      <a:pt x="145" y="49"/>
                    </a:lnTo>
                    <a:lnTo>
                      <a:pt x="150" y="59"/>
                    </a:lnTo>
                    <a:lnTo>
                      <a:pt x="147" y="71"/>
                    </a:lnTo>
                    <a:lnTo>
                      <a:pt x="149" y="79"/>
                    </a:lnTo>
                    <a:lnTo>
                      <a:pt x="163" y="94"/>
                    </a:lnTo>
                    <a:lnTo>
                      <a:pt x="183" y="98"/>
                    </a:lnTo>
                    <a:lnTo>
                      <a:pt x="203" y="93"/>
                    </a:lnTo>
                    <a:lnTo>
                      <a:pt x="219" y="94"/>
                    </a:lnTo>
                    <a:lnTo>
                      <a:pt x="228" y="105"/>
                    </a:lnTo>
                    <a:lnTo>
                      <a:pt x="233" y="114"/>
                    </a:lnTo>
                    <a:lnTo>
                      <a:pt x="235" y="121"/>
                    </a:lnTo>
                    <a:lnTo>
                      <a:pt x="243" y="127"/>
                    </a:lnTo>
                    <a:lnTo>
                      <a:pt x="247" y="136"/>
                    </a:lnTo>
                    <a:lnTo>
                      <a:pt x="253" y="142"/>
                    </a:lnTo>
                    <a:lnTo>
                      <a:pt x="252" y="151"/>
                    </a:lnTo>
                    <a:lnTo>
                      <a:pt x="236" y="167"/>
                    </a:lnTo>
                    <a:lnTo>
                      <a:pt x="231" y="167"/>
                    </a:lnTo>
                    <a:lnTo>
                      <a:pt x="220" y="164"/>
                    </a:lnTo>
                    <a:lnTo>
                      <a:pt x="213" y="167"/>
                    </a:lnTo>
                    <a:lnTo>
                      <a:pt x="209" y="172"/>
                    </a:lnTo>
                    <a:lnTo>
                      <a:pt x="205" y="181"/>
                    </a:lnTo>
                    <a:lnTo>
                      <a:pt x="206" y="188"/>
                    </a:lnTo>
                    <a:lnTo>
                      <a:pt x="213" y="190"/>
                    </a:lnTo>
                    <a:lnTo>
                      <a:pt x="221" y="196"/>
                    </a:lnTo>
                    <a:lnTo>
                      <a:pt x="240" y="206"/>
                    </a:lnTo>
                    <a:lnTo>
                      <a:pt x="267" y="226"/>
                    </a:lnTo>
                    <a:lnTo>
                      <a:pt x="271" y="239"/>
                    </a:lnTo>
                    <a:lnTo>
                      <a:pt x="294" y="260"/>
                    </a:lnTo>
                    <a:lnTo>
                      <a:pt x="297" y="270"/>
                    </a:lnTo>
                    <a:lnTo>
                      <a:pt x="314" y="290"/>
                    </a:lnTo>
                    <a:lnTo>
                      <a:pt x="319" y="291"/>
                    </a:lnTo>
                    <a:lnTo>
                      <a:pt x="337" y="303"/>
                    </a:lnTo>
                    <a:lnTo>
                      <a:pt x="342" y="317"/>
                    </a:lnTo>
                    <a:lnTo>
                      <a:pt x="345" y="329"/>
                    </a:lnTo>
                    <a:lnTo>
                      <a:pt x="344" y="330"/>
                    </a:lnTo>
                    <a:lnTo>
                      <a:pt x="345" y="331"/>
                    </a:lnTo>
                    <a:lnTo>
                      <a:pt x="349" y="345"/>
                    </a:lnTo>
                    <a:lnTo>
                      <a:pt x="357" y="345"/>
                    </a:lnTo>
                    <a:lnTo>
                      <a:pt x="371" y="355"/>
                    </a:lnTo>
                    <a:lnTo>
                      <a:pt x="380" y="363"/>
                    </a:lnTo>
                    <a:lnTo>
                      <a:pt x="384" y="380"/>
                    </a:lnTo>
                    <a:lnTo>
                      <a:pt x="397" y="409"/>
                    </a:lnTo>
                    <a:lnTo>
                      <a:pt x="398" y="416"/>
                    </a:lnTo>
                    <a:lnTo>
                      <a:pt x="398" y="449"/>
                    </a:lnTo>
                    <a:lnTo>
                      <a:pt x="394" y="455"/>
                    </a:lnTo>
                    <a:lnTo>
                      <a:pt x="383" y="464"/>
                    </a:lnTo>
                    <a:lnTo>
                      <a:pt x="373" y="469"/>
                    </a:lnTo>
                    <a:lnTo>
                      <a:pt x="366" y="469"/>
                    </a:lnTo>
                    <a:lnTo>
                      <a:pt x="357" y="460"/>
                    </a:lnTo>
                    <a:lnTo>
                      <a:pt x="349" y="460"/>
                    </a:lnTo>
                    <a:lnTo>
                      <a:pt x="338" y="464"/>
                    </a:lnTo>
                    <a:lnTo>
                      <a:pt x="322" y="473"/>
                    </a:lnTo>
                    <a:lnTo>
                      <a:pt x="322" y="487"/>
                    </a:lnTo>
                    <a:lnTo>
                      <a:pt x="313" y="490"/>
                    </a:lnTo>
                    <a:lnTo>
                      <a:pt x="302" y="486"/>
                    </a:lnTo>
                    <a:lnTo>
                      <a:pt x="284" y="482"/>
                    </a:lnTo>
                    <a:lnTo>
                      <a:pt x="276" y="474"/>
                    </a:lnTo>
                    <a:lnTo>
                      <a:pt x="276" y="470"/>
                    </a:lnTo>
                    <a:lnTo>
                      <a:pt x="280" y="470"/>
                    </a:lnTo>
                    <a:lnTo>
                      <a:pt x="287" y="459"/>
                    </a:lnTo>
                    <a:lnTo>
                      <a:pt x="287" y="417"/>
                    </a:lnTo>
                    <a:lnTo>
                      <a:pt x="291" y="407"/>
                    </a:lnTo>
                    <a:lnTo>
                      <a:pt x="290" y="398"/>
                    </a:lnTo>
                    <a:lnTo>
                      <a:pt x="289" y="391"/>
                    </a:lnTo>
                    <a:lnTo>
                      <a:pt x="284" y="385"/>
                    </a:lnTo>
                    <a:lnTo>
                      <a:pt x="276" y="380"/>
                    </a:lnTo>
                    <a:lnTo>
                      <a:pt x="274" y="373"/>
                    </a:lnTo>
                    <a:lnTo>
                      <a:pt x="264" y="372"/>
                    </a:lnTo>
                    <a:lnTo>
                      <a:pt x="257" y="367"/>
                    </a:lnTo>
                    <a:lnTo>
                      <a:pt x="249" y="357"/>
                    </a:lnTo>
                    <a:lnTo>
                      <a:pt x="246" y="346"/>
                    </a:lnTo>
                    <a:lnTo>
                      <a:pt x="247" y="321"/>
                    </a:lnTo>
                    <a:lnTo>
                      <a:pt x="246" y="308"/>
                    </a:lnTo>
                    <a:lnTo>
                      <a:pt x="242" y="296"/>
                    </a:lnTo>
                    <a:lnTo>
                      <a:pt x="237" y="286"/>
                    </a:lnTo>
                    <a:lnTo>
                      <a:pt x="230" y="281"/>
                    </a:lnTo>
                    <a:lnTo>
                      <a:pt x="228" y="274"/>
                    </a:lnTo>
                    <a:lnTo>
                      <a:pt x="220" y="270"/>
                    </a:lnTo>
                    <a:lnTo>
                      <a:pt x="213" y="263"/>
                    </a:lnTo>
                    <a:lnTo>
                      <a:pt x="208" y="255"/>
                    </a:lnTo>
                    <a:lnTo>
                      <a:pt x="195" y="240"/>
                    </a:lnTo>
                    <a:lnTo>
                      <a:pt x="183" y="239"/>
                    </a:lnTo>
                    <a:lnTo>
                      <a:pt x="172" y="240"/>
                    </a:lnTo>
                    <a:lnTo>
                      <a:pt x="161" y="243"/>
                    </a:lnTo>
                    <a:lnTo>
                      <a:pt x="157" y="254"/>
                    </a:lnTo>
                    <a:lnTo>
                      <a:pt x="152" y="258"/>
                    </a:lnTo>
                    <a:lnTo>
                      <a:pt x="145" y="261"/>
                    </a:lnTo>
                    <a:lnTo>
                      <a:pt x="133" y="267"/>
                    </a:lnTo>
                    <a:lnTo>
                      <a:pt x="124" y="267"/>
                    </a:lnTo>
                    <a:lnTo>
                      <a:pt x="115" y="261"/>
                    </a:lnTo>
                    <a:lnTo>
                      <a:pt x="109" y="251"/>
                    </a:lnTo>
                    <a:lnTo>
                      <a:pt x="102" y="249"/>
                    </a:lnTo>
                    <a:lnTo>
                      <a:pt x="93" y="251"/>
                    </a:lnTo>
                    <a:lnTo>
                      <a:pt x="80" y="256"/>
                    </a:lnTo>
                    <a:lnTo>
                      <a:pt x="68" y="269"/>
                    </a:lnTo>
                    <a:lnTo>
                      <a:pt x="55" y="274"/>
                    </a:lnTo>
                    <a:lnTo>
                      <a:pt x="48" y="283"/>
                    </a:lnTo>
                    <a:lnTo>
                      <a:pt x="43" y="287"/>
                    </a:lnTo>
                    <a:lnTo>
                      <a:pt x="44" y="282"/>
                    </a:lnTo>
                    <a:lnTo>
                      <a:pt x="41" y="269"/>
                    </a:lnTo>
                    <a:lnTo>
                      <a:pt x="45" y="255"/>
                    </a:lnTo>
                    <a:lnTo>
                      <a:pt x="48" y="231"/>
                    </a:lnTo>
                    <a:lnTo>
                      <a:pt x="53" y="220"/>
                    </a:lnTo>
                    <a:lnTo>
                      <a:pt x="53" y="211"/>
                    </a:lnTo>
                    <a:lnTo>
                      <a:pt x="54" y="202"/>
                    </a:lnTo>
                    <a:lnTo>
                      <a:pt x="50" y="186"/>
                    </a:lnTo>
                    <a:lnTo>
                      <a:pt x="54" y="169"/>
                    </a:lnTo>
                    <a:lnTo>
                      <a:pt x="50" y="165"/>
                    </a:lnTo>
                    <a:lnTo>
                      <a:pt x="29" y="165"/>
                    </a:lnTo>
                    <a:lnTo>
                      <a:pt x="23" y="164"/>
                    </a:lnTo>
                    <a:lnTo>
                      <a:pt x="21" y="163"/>
                    </a:lnTo>
                    <a:lnTo>
                      <a:pt x="21" y="145"/>
                    </a:lnTo>
                    <a:lnTo>
                      <a:pt x="18" y="130"/>
                    </a:lnTo>
                    <a:lnTo>
                      <a:pt x="12" y="121"/>
                    </a:lnTo>
                    <a:lnTo>
                      <a:pt x="9" y="116"/>
                    </a:lnTo>
                    <a:lnTo>
                      <a:pt x="2" y="119"/>
                    </a:lnTo>
                    <a:lnTo>
                      <a:pt x="0" y="113"/>
                    </a:lnTo>
                    <a:lnTo>
                      <a:pt x="1" y="105"/>
                    </a:lnTo>
                    <a:lnTo>
                      <a:pt x="4" y="105"/>
                    </a:lnTo>
                    <a:lnTo>
                      <a:pt x="5" y="99"/>
                    </a:lnTo>
                    <a:lnTo>
                      <a:pt x="10" y="95"/>
                    </a:lnTo>
                    <a:lnTo>
                      <a:pt x="17" y="93"/>
                    </a:lnTo>
                    <a:lnTo>
                      <a:pt x="23" y="92"/>
                    </a:lnTo>
                    <a:lnTo>
                      <a:pt x="21" y="84"/>
                    </a:lnTo>
                    <a:lnTo>
                      <a:pt x="21" y="79"/>
                    </a:lnTo>
                    <a:lnTo>
                      <a:pt x="48" y="61"/>
                    </a:lnTo>
                    <a:lnTo>
                      <a:pt x="53" y="54"/>
                    </a:lnTo>
                    <a:lnTo>
                      <a:pt x="54" y="49"/>
                    </a:lnTo>
                    <a:lnTo>
                      <a:pt x="59" y="76"/>
                    </a:lnTo>
                    <a:lnTo>
                      <a:pt x="80" y="71"/>
                    </a:lnTo>
                    <a:lnTo>
                      <a:pt x="84" y="67"/>
                    </a:lnTo>
                    <a:lnTo>
                      <a:pt x="85" y="52"/>
                    </a:lnTo>
                    <a:lnTo>
                      <a:pt x="79" y="36"/>
                    </a:lnTo>
                    <a:lnTo>
                      <a:pt x="76" y="19"/>
                    </a:lnTo>
                    <a:lnTo>
                      <a:pt x="77" y="7"/>
                    </a:lnTo>
                    <a:lnTo>
                      <a:pt x="86" y="0"/>
                    </a:lnTo>
                    <a:lnTo>
                      <a:pt x="106" y="1"/>
                    </a:lnTo>
                    <a:lnTo>
                      <a:pt x="106" y="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58" name="íṩ1ide">
                <a:extLst>
                  <a:ext uri="{FF2B5EF4-FFF2-40B4-BE49-F238E27FC236}">
                    <a16:creationId xmlns:a16="http://schemas.microsoft.com/office/drawing/2014/main" id="{3CD3EAA1-38DC-4820-B5EF-02547899C89F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957404" y="3702325"/>
                <a:ext cx="637590" cy="646094"/>
                <a:chOff x="3183" y="2052"/>
                <a:chExt cx="401" cy="37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62" name="îş1iďé">
                  <a:extLst>
                    <a:ext uri="{FF2B5EF4-FFF2-40B4-BE49-F238E27FC236}">
                      <a16:creationId xmlns:a16="http://schemas.microsoft.com/office/drawing/2014/main" id="{1219D07C-9DB9-4B6E-A4D5-7EBECF4B8EC2}"/>
                    </a:ext>
                  </a:extLst>
                </p:cNvPr>
                <p:cNvSpPr/>
                <p:nvPr/>
              </p:nvSpPr>
              <p:spPr bwMode="gray">
                <a:xfrm>
                  <a:off x="3509" y="2232"/>
                  <a:ext cx="3" cy="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1" y="26"/>
                    </a:cxn>
                    <a:cxn ang="0">
                      <a:pos x="9" y="27"/>
                    </a:cxn>
                    <a:cxn ang="0">
                      <a:pos x="14" y="21"/>
                    </a:cxn>
                    <a:cxn ang="0">
                      <a:pos x="14" y="12"/>
                    </a:cxn>
                    <a:cxn ang="0">
                      <a:pos x="9" y="3"/>
                    </a:cxn>
                    <a:cxn ang="0">
                      <a:pos x="5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27">
                      <a:moveTo>
                        <a:pt x="0" y="4"/>
                      </a:moveTo>
                      <a:lnTo>
                        <a:pt x="1" y="26"/>
                      </a:lnTo>
                      <a:lnTo>
                        <a:pt x="9" y="27"/>
                      </a:lnTo>
                      <a:lnTo>
                        <a:pt x="14" y="21"/>
                      </a:lnTo>
                      <a:lnTo>
                        <a:pt x="14" y="12"/>
                      </a:lnTo>
                      <a:lnTo>
                        <a:pt x="9" y="3"/>
                      </a:lnTo>
                      <a:lnTo>
                        <a:pt x="5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3" name="îślîḑê">
                  <a:extLst>
                    <a:ext uri="{FF2B5EF4-FFF2-40B4-BE49-F238E27FC236}">
                      <a16:creationId xmlns:a16="http://schemas.microsoft.com/office/drawing/2014/main" id="{AF8D1AD3-7111-4686-8AE5-A72EECE77B55}"/>
                    </a:ext>
                  </a:extLst>
                </p:cNvPr>
                <p:cNvSpPr/>
                <p:nvPr/>
              </p:nvSpPr>
              <p:spPr bwMode="gray">
                <a:xfrm>
                  <a:off x="3262" y="2066"/>
                  <a:ext cx="322" cy="332"/>
                </a:xfrm>
                <a:custGeom>
                  <a:avLst/>
                  <a:gdLst/>
                  <a:ahLst/>
                  <a:cxnLst>
                    <a:cxn ang="0">
                      <a:pos x="351" y="1334"/>
                    </a:cxn>
                    <a:cxn ang="0">
                      <a:pos x="468" y="1614"/>
                    </a:cxn>
                    <a:cxn ang="0">
                      <a:pos x="594" y="1598"/>
                    </a:cxn>
                    <a:cxn ang="0">
                      <a:pos x="655" y="1431"/>
                    </a:cxn>
                    <a:cxn ang="0">
                      <a:pos x="659" y="1302"/>
                    </a:cxn>
                    <a:cxn ang="0">
                      <a:pos x="733" y="1205"/>
                    </a:cxn>
                    <a:cxn ang="0">
                      <a:pos x="880" y="1087"/>
                    </a:cxn>
                    <a:cxn ang="0">
                      <a:pos x="1036" y="913"/>
                    </a:cxn>
                    <a:cxn ang="0">
                      <a:pos x="1107" y="902"/>
                    </a:cxn>
                    <a:cxn ang="0">
                      <a:pos x="1134" y="854"/>
                    </a:cxn>
                    <a:cxn ang="0">
                      <a:pos x="1120" y="738"/>
                    </a:cxn>
                    <a:cxn ang="0">
                      <a:pos x="1122" y="669"/>
                    </a:cxn>
                    <a:cxn ang="0">
                      <a:pos x="1143" y="613"/>
                    </a:cxn>
                    <a:cxn ang="0">
                      <a:pos x="1264" y="679"/>
                    </a:cxn>
                    <a:cxn ang="0">
                      <a:pos x="1268" y="798"/>
                    </a:cxn>
                    <a:cxn ang="0">
                      <a:pos x="1346" y="881"/>
                    </a:cxn>
                    <a:cxn ang="0">
                      <a:pos x="1387" y="799"/>
                    </a:cxn>
                    <a:cxn ang="0">
                      <a:pos x="1487" y="652"/>
                    </a:cxn>
                    <a:cxn ang="0">
                      <a:pos x="1602" y="525"/>
                    </a:cxn>
                    <a:cxn ang="0">
                      <a:pos x="1532" y="422"/>
                    </a:cxn>
                    <a:cxn ang="0">
                      <a:pos x="1379" y="492"/>
                    </a:cxn>
                    <a:cxn ang="0">
                      <a:pos x="1319" y="570"/>
                    </a:cxn>
                    <a:cxn ang="0">
                      <a:pos x="1160" y="592"/>
                    </a:cxn>
                    <a:cxn ang="0">
                      <a:pos x="1133" y="551"/>
                    </a:cxn>
                    <a:cxn ang="0">
                      <a:pos x="1090" y="541"/>
                    </a:cxn>
                    <a:cxn ang="0">
                      <a:pos x="1046" y="615"/>
                    </a:cxn>
                    <a:cxn ang="0">
                      <a:pos x="873" y="555"/>
                    </a:cxn>
                    <a:cxn ang="0">
                      <a:pos x="772" y="530"/>
                    </a:cxn>
                    <a:cxn ang="0">
                      <a:pos x="676" y="480"/>
                    </a:cxn>
                    <a:cxn ang="0">
                      <a:pos x="675" y="409"/>
                    </a:cxn>
                    <a:cxn ang="0">
                      <a:pos x="690" y="367"/>
                    </a:cxn>
                    <a:cxn ang="0">
                      <a:pos x="631" y="332"/>
                    </a:cxn>
                    <a:cxn ang="0">
                      <a:pos x="589" y="304"/>
                    </a:cxn>
                    <a:cxn ang="0">
                      <a:pos x="581" y="224"/>
                    </a:cxn>
                    <a:cxn ang="0">
                      <a:pos x="617" y="223"/>
                    </a:cxn>
                    <a:cxn ang="0">
                      <a:pos x="597" y="174"/>
                    </a:cxn>
                    <a:cxn ang="0">
                      <a:pos x="628" y="126"/>
                    </a:cxn>
                    <a:cxn ang="0">
                      <a:pos x="666" y="52"/>
                    </a:cxn>
                    <a:cxn ang="0">
                      <a:pos x="642" y="22"/>
                    </a:cxn>
                    <a:cxn ang="0">
                      <a:pos x="599" y="6"/>
                    </a:cxn>
                    <a:cxn ang="0">
                      <a:pos x="489" y="68"/>
                    </a:cxn>
                    <a:cxn ang="0">
                      <a:pos x="427" y="92"/>
                    </a:cxn>
                    <a:cxn ang="0">
                      <a:pos x="333" y="79"/>
                    </a:cxn>
                    <a:cxn ang="0">
                      <a:pos x="320" y="126"/>
                    </a:cxn>
                    <a:cxn ang="0">
                      <a:pos x="321" y="181"/>
                    </a:cxn>
                    <a:cxn ang="0">
                      <a:pos x="384" y="232"/>
                    </a:cxn>
                    <a:cxn ang="0">
                      <a:pos x="362" y="267"/>
                    </a:cxn>
                    <a:cxn ang="0">
                      <a:pos x="371" y="324"/>
                    </a:cxn>
                    <a:cxn ang="0">
                      <a:pos x="314" y="388"/>
                    </a:cxn>
                    <a:cxn ang="0">
                      <a:pos x="212" y="504"/>
                    </a:cxn>
                    <a:cxn ang="0">
                      <a:pos x="132" y="513"/>
                    </a:cxn>
                    <a:cxn ang="0">
                      <a:pos x="111" y="603"/>
                    </a:cxn>
                    <a:cxn ang="0">
                      <a:pos x="142" y="669"/>
                    </a:cxn>
                    <a:cxn ang="0">
                      <a:pos x="166" y="733"/>
                    </a:cxn>
                    <a:cxn ang="0">
                      <a:pos x="127" y="734"/>
                    </a:cxn>
                    <a:cxn ang="0">
                      <a:pos x="47" y="740"/>
                    </a:cxn>
                    <a:cxn ang="0">
                      <a:pos x="0" y="773"/>
                    </a:cxn>
                    <a:cxn ang="0">
                      <a:pos x="124" y="814"/>
                    </a:cxn>
                    <a:cxn ang="0">
                      <a:pos x="131" y="945"/>
                    </a:cxn>
                    <a:cxn ang="0">
                      <a:pos x="229" y="857"/>
                    </a:cxn>
                    <a:cxn ang="0">
                      <a:pos x="246" y="924"/>
                    </a:cxn>
                    <a:cxn ang="0">
                      <a:pos x="261" y="1041"/>
                    </a:cxn>
                    <a:cxn ang="0">
                      <a:pos x="276" y="1157"/>
                    </a:cxn>
                  </a:cxnLst>
                  <a:rect l="0" t="0" r="r" b="b"/>
                  <a:pathLst>
                    <a:path w="1608" h="1661">
                      <a:moveTo>
                        <a:pt x="304" y="1236"/>
                      </a:moveTo>
                      <a:lnTo>
                        <a:pt x="306" y="1238"/>
                      </a:lnTo>
                      <a:lnTo>
                        <a:pt x="310" y="1250"/>
                      </a:lnTo>
                      <a:lnTo>
                        <a:pt x="312" y="1252"/>
                      </a:lnTo>
                      <a:lnTo>
                        <a:pt x="315" y="1249"/>
                      </a:lnTo>
                      <a:lnTo>
                        <a:pt x="320" y="1250"/>
                      </a:lnTo>
                      <a:lnTo>
                        <a:pt x="316" y="1255"/>
                      </a:lnTo>
                      <a:lnTo>
                        <a:pt x="316" y="1260"/>
                      </a:lnTo>
                      <a:lnTo>
                        <a:pt x="322" y="1281"/>
                      </a:lnTo>
                      <a:lnTo>
                        <a:pt x="331" y="1293"/>
                      </a:lnTo>
                      <a:lnTo>
                        <a:pt x="338" y="1297"/>
                      </a:lnTo>
                      <a:lnTo>
                        <a:pt x="348" y="1319"/>
                      </a:lnTo>
                      <a:lnTo>
                        <a:pt x="351" y="1334"/>
                      </a:lnTo>
                      <a:lnTo>
                        <a:pt x="358" y="1343"/>
                      </a:lnTo>
                      <a:lnTo>
                        <a:pt x="364" y="1358"/>
                      </a:lnTo>
                      <a:lnTo>
                        <a:pt x="370" y="1388"/>
                      </a:lnTo>
                      <a:lnTo>
                        <a:pt x="382" y="1426"/>
                      </a:lnTo>
                      <a:lnTo>
                        <a:pt x="382" y="1429"/>
                      </a:lnTo>
                      <a:lnTo>
                        <a:pt x="391" y="1444"/>
                      </a:lnTo>
                      <a:lnTo>
                        <a:pt x="401" y="1453"/>
                      </a:lnTo>
                      <a:lnTo>
                        <a:pt x="418" y="1475"/>
                      </a:lnTo>
                      <a:lnTo>
                        <a:pt x="425" y="1494"/>
                      </a:lnTo>
                      <a:lnTo>
                        <a:pt x="432" y="1519"/>
                      </a:lnTo>
                      <a:lnTo>
                        <a:pt x="454" y="1572"/>
                      </a:lnTo>
                      <a:lnTo>
                        <a:pt x="461" y="1600"/>
                      </a:lnTo>
                      <a:lnTo>
                        <a:pt x="468" y="1614"/>
                      </a:lnTo>
                      <a:lnTo>
                        <a:pt x="481" y="1633"/>
                      </a:lnTo>
                      <a:lnTo>
                        <a:pt x="495" y="1650"/>
                      </a:lnTo>
                      <a:lnTo>
                        <a:pt x="508" y="1661"/>
                      </a:lnTo>
                      <a:lnTo>
                        <a:pt x="525" y="1661"/>
                      </a:lnTo>
                      <a:lnTo>
                        <a:pt x="534" y="1653"/>
                      </a:lnTo>
                      <a:lnTo>
                        <a:pt x="534" y="1650"/>
                      </a:lnTo>
                      <a:lnTo>
                        <a:pt x="540" y="1647"/>
                      </a:lnTo>
                      <a:lnTo>
                        <a:pt x="546" y="1642"/>
                      </a:lnTo>
                      <a:lnTo>
                        <a:pt x="548" y="1636"/>
                      </a:lnTo>
                      <a:lnTo>
                        <a:pt x="547" y="1632"/>
                      </a:lnTo>
                      <a:lnTo>
                        <a:pt x="554" y="1611"/>
                      </a:lnTo>
                      <a:lnTo>
                        <a:pt x="577" y="1600"/>
                      </a:lnTo>
                      <a:lnTo>
                        <a:pt x="594" y="1598"/>
                      </a:lnTo>
                      <a:lnTo>
                        <a:pt x="593" y="1588"/>
                      </a:lnTo>
                      <a:lnTo>
                        <a:pt x="594" y="1578"/>
                      </a:lnTo>
                      <a:lnTo>
                        <a:pt x="607" y="1560"/>
                      </a:lnTo>
                      <a:lnTo>
                        <a:pt x="610" y="1552"/>
                      </a:lnTo>
                      <a:lnTo>
                        <a:pt x="615" y="1541"/>
                      </a:lnTo>
                      <a:lnTo>
                        <a:pt x="628" y="1539"/>
                      </a:lnTo>
                      <a:lnTo>
                        <a:pt x="632" y="1542"/>
                      </a:lnTo>
                      <a:lnTo>
                        <a:pt x="643" y="1542"/>
                      </a:lnTo>
                      <a:lnTo>
                        <a:pt x="643" y="1525"/>
                      </a:lnTo>
                      <a:lnTo>
                        <a:pt x="640" y="1496"/>
                      </a:lnTo>
                      <a:lnTo>
                        <a:pt x="640" y="1467"/>
                      </a:lnTo>
                      <a:lnTo>
                        <a:pt x="643" y="1456"/>
                      </a:lnTo>
                      <a:lnTo>
                        <a:pt x="655" y="1431"/>
                      </a:lnTo>
                      <a:lnTo>
                        <a:pt x="660" y="1417"/>
                      </a:lnTo>
                      <a:lnTo>
                        <a:pt x="667" y="1390"/>
                      </a:lnTo>
                      <a:lnTo>
                        <a:pt x="669" y="1381"/>
                      </a:lnTo>
                      <a:lnTo>
                        <a:pt x="667" y="1368"/>
                      </a:lnTo>
                      <a:lnTo>
                        <a:pt x="661" y="1363"/>
                      </a:lnTo>
                      <a:lnTo>
                        <a:pt x="660" y="1358"/>
                      </a:lnTo>
                      <a:lnTo>
                        <a:pt x="658" y="1356"/>
                      </a:lnTo>
                      <a:lnTo>
                        <a:pt x="660" y="1352"/>
                      </a:lnTo>
                      <a:lnTo>
                        <a:pt x="664" y="1356"/>
                      </a:lnTo>
                      <a:lnTo>
                        <a:pt x="656" y="1324"/>
                      </a:lnTo>
                      <a:lnTo>
                        <a:pt x="659" y="1314"/>
                      </a:lnTo>
                      <a:lnTo>
                        <a:pt x="659" y="1304"/>
                      </a:lnTo>
                      <a:lnTo>
                        <a:pt x="659" y="1302"/>
                      </a:lnTo>
                      <a:lnTo>
                        <a:pt x="655" y="1297"/>
                      </a:lnTo>
                      <a:lnTo>
                        <a:pt x="654" y="1284"/>
                      </a:lnTo>
                      <a:lnTo>
                        <a:pt x="654" y="1262"/>
                      </a:lnTo>
                      <a:lnTo>
                        <a:pt x="661" y="1251"/>
                      </a:lnTo>
                      <a:lnTo>
                        <a:pt x="670" y="1238"/>
                      </a:lnTo>
                      <a:lnTo>
                        <a:pt x="680" y="1233"/>
                      </a:lnTo>
                      <a:lnTo>
                        <a:pt x="688" y="1232"/>
                      </a:lnTo>
                      <a:lnTo>
                        <a:pt x="698" y="1238"/>
                      </a:lnTo>
                      <a:lnTo>
                        <a:pt x="706" y="1234"/>
                      </a:lnTo>
                      <a:lnTo>
                        <a:pt x="713" y="1222"/>
                      </a:lnTo>
                      <a:lnTo>
                        <a:pt x="718" y="1208"/>
                      </a:lnTo>
                      <a:lnTo>
                        <a:pt x="720" y="1208"/>
                      </a:lnTo>
                      <a:lnTo>
                        <a:pt x="733" y="1205"/>
                      </a:lnTo>
                      <a:lnTo>
                        <a:pt x="746" y="1202"/>
                      </a:lnTo>
                      <a:lnTo>
                        <a:pt x="769" y="1193"/>
                      </a:lnTo>
                      <a:lnTo>
                        <a:pt x="776" y="1185"/>
                      </a:lnTo>
                      <a:lnTo>
                        <a:pt x="776" y="1174"/>
                      </a:lnTo>
                      <a:lnTo>
                        <a:pt x="782" y="1164"/>
                      </a:lnTo>
                      <a:lnTo>
                        <a:pt x="795" y="1155"/>
                      </a:lnTo>
                      <a:lnTo>
                        <a:pt x="820" y="1136"/>
                      </a:lnTo>
                      <a:lnTo>
                        <a:pt x="837" y="1123"/>
                      </a:lnTo>
                      <a:lnTo>
                        <a:pt x="849" y="1109"/>
                      </a:lnTo>
                      <a:lnTo>
                        <a:pt x="864" y="1098"/>
                      </a:lnTo>
                      <a:lnTo>
                        <a:pt x="875" y="1092"/>
                      </a:lnTo>
                      <a:lnTo>
                        <a:pt x="878" y="1088"/>
                      </a:lnTo>
                      <a:lnTo>
                        <a:pt x="880" y="1087"/>
                      </a:lnTo>
                      <a:lnTo>
                        <a:pt x="890" y="1077"/>
                      </a:lnTo>
                      <a:lnTo>
                        <a:pt x="925" y="1034"/>
                      </a:lnTo>
                      <a:lnTo>
                        <a:pt x="938" y="1024"/>
                      </a:lnTo>
                      <a:lnTo>
                        <a:pt x="968" y="1007"/>
                      </a:lnTo>
                      <a:lnTo>
                        <a:pt x="986" y="1001"/>
                      </a:lnTo>
                      <a:lnTo>
                        <a:pt x="995" y="996"/>
                      </a:lnTo>
                      <a:lnTo>
                        <a:pt x="998" y="996"/>
                      </a:lnTo>
                      <a:lnTo>
                        <a:pt x="1015" y="981"/>
                      </a:lnTo>
                      <a:lnTo>
                        <a:pt x="1024" y="970"/>
                      </a:lnTo>
                      <a:lnTo>
                        <a:pt x="1026" y="964"/>
                      </a:lnTo>
                      <a:lnTo>
                        <a:pt x="1036" y="953"/>
                      </a:lnTo>
                      <a:lnTo>
                        <a:pt x="1030" y="929"/>
                      </a:lnTo>
                      <a:lnTo>
                        <a:pt x="1036" y="913"/>
                      </a:lnTo>
                      <a:lnTo>
                        <a:pt x="1068" y="897"/>
                      </a:lnTo>
                      <a:lnTo>
                        <a:pt x="1078" y="894"/>
                      </a:lnTo>
                      <a:lnTo>
                        <a:pt x="1084" y="889"/>
                      </a:lnTo>
                      <a:lnTo>
                        <a:pt x="1089" y="880"/>
                      </a:lnTo>
                      <a:lnTo>
                        <a:pt x="1091" y="874"/>
                      </a:lnTo>
                      <a:lnTo>
                        <a:pt x="1096" y="868"/>
                      </a:lnTo>
                      <a:lnTo>
                        <a:pt x="1100" y="868"/>
                      </a:lnTo>
                      <a:lnTo>
                        <a:pt x="1097" y="880"/>
                      </a:lnTo>
                      <a:lnTo>
                        <a:pt x="1097" y="893"/>
                      </a:lnTo>
                      <a:lnTo>
                        <a:pt x="1099" y="894"/>
                      </a:lnTo>
                      <a:lnTo>
                        <a:pt x="1101" y="894"/>
                      </a:lnTo>
                      <a:lnTo>
                        <a:pt x="1104" y="895"/>
                      </a:lnTo>
                      <a:lnTo>
                        <a:pt x="1107" y="902"/>
                      </a:lnTo>
                      <a:lnTo>
                        <a:pt x="1116" y="901"/>
                      </a:lnTo>
                      <a:lnTo>
                        <a:pt x="1121" y="897"/>
                      </a:lnTo>
                      <a:lnTo>
                        <a:pt x="1124" y="899"/>
                      </a:lnTo>
                      <a:lnTo>
                        <a:pt x="1126" y="890"/>
                      </a:lnTo>
                      <a:lnTo>
                        <a:pt x="1128" y="886"/>
                      </a:lnTo>
                      <a:lnTo>
                        <a:pt x="1131" y="896"/>
                      </a:lnTo>
                      <a:lnTo>
                        <a:pt x="1134" y="900"/>
                      </a:lnTo>
                      <a:lnTo>
                        <a:pt x="1142" y="897"/>
                      </a:lnTo>
                      <a:lnTo>
                        <a:pt x="1135" y="884"/>
                      </a:lnTo>
                      <a:lnTo>
                        <a:pt x="1137" y="878"/>
                      </a:lnTo>
                      <a:lnTo>
                        <a:pt x="1135" y="874"/>
                      </a:lnTo>
                      <a:lnTo>
                        <a:pt x="1133" y="863"/>
                      </a:lnTo>
                      <a:lnTo>
                        <a:pt x="1134" y="854"/>
                      </a:lnTo>
                      <a:lnTo>
                        <a:pt x="1132" y="846"/>
                      </a:lnTo>
                      <a:lnTo>
                        <a:pt x="1127" y="841"/>
                      </a:lnTo>
                      <a:lnTo>
                        <a:pt x="1124" y="832"/>
                      </a:lnTo>
                      <a:lnTo>
                        <a:pt x="1124" y="823"/>
                      </a:lnTo>
                      <a:lnTo>
                        <a:pt x="1126" y="820"/>
                      </a:lnTo>
                      <a:lnTo>
                        <a:pt x="1127" y="804"/>
                      </a:lnTo>
                      <a:lnTo>
                        <a:pt x="1126" y="800"/>
                      </a:lnTo>
                      <a:lnTo>
                        <a:pt x="1122" y="799"/>
                      </a:lnTo>
                      <a:lnTo>
                        <a:pt x="1122" y="784"/>
                      </a:lnTo>
                      <a:lnTo>
                        <a:pt x="1116" y="778"/>
                      </a:lnTo>
                      <a:lnTo>
                        <a:pt x="1116" y="770"/>
                      </a:lnTo>
                      <a:lnTo>
                        <a:pt x="1118" y="759"/>
                      </a:lnTo>
                      <a:lnTo>
                        <a:pt x="1120" y="738"/>
                      </a:lnTo>
                      <a:lnTo>
                        <a:pt x="1111" y="728"/>
                      </a:lnTo>
                      <a:lnTo>
                        <a:pt x="1105" y="723"/>
                      </a:lnTo>
                      <a:lnTo>
                        <a:pt x="1094" y="718"/>
                      </a:lnTo>
                      <a:lnTo>
                        <a:pt x="1085" y="714"/>
                      </a:lnTo>
                      <a:lnTo>
                        <a:pt x="1084" y="708"/>
                      </a:lnTo>
                      <a:lnTo>
                        <a:pt x="1085" y="703"/>
                      </a:lnTo>
                      <a:lnTo>
                        <a:pt x="1090" y="695"/>
                      </a:lnTo>
                      <a:lnTo>
                        <a:pt x="1097" y="694"/>
                      </a:lnTo>
                      <a:lnTo>
                        <a:pt x="1104" y="690"/>
                      </a:lnTo>
                      <a:lnTo>
                        <a:pt x="1106" y="683"/>
                      </a:lnTo>
                      <a:lnTo>
                        <a:pt x="1126" y="681"/>
                      </a:lnTo>
                      <a:lnTo>
                        <a:pt x="1126" y="673"/>
                      </a:lnTo>
                      <a:lnTo>
                        <a:pt x="1122" y="669"/>
                      </a:lnTo>
                      <a:lnTo>
                        <a:pt x="1123" y="665"/>
                      </a:lnTo>
                      <a:lnTo>
                        <a:pt x="1108" y="667"/>
                      </a:lnTo>
                      <a:lnTo>
                        <a:pt x="1101" y="662"/>
                      </a:lnTo>
                      <a:lnTo>
                        <a:pt x="1099" y="648"/>
                      </a:lnTo>
                      <a:lnTo>
                        <a:pt x="1095" y="644"/>
                      </a:lnTo>
                      <a:lnTo>
                        <a:pt x="1110" y="620"/>
                      </a:lnTo>
                      <a:lnTo>
                        <a:pt x="1112" y="608"/>
                      </a:lnTo>
                      <a:lnTo>
                        <a:pt x="1117" y="605"/>
                      </a:lnTo>
                      <a:lnTo>
                        <a:pt x="1126" y="622"/>
                      </a:lnTo>
                      <a:lnTo>
                        <a:pt x="1132" y="630"/>
                      </a:lnTo>
                      <a:lnTo>
                        <a:pt x="1133" y="622"/>
                      </a:lnTo>
                      <a:lnTo>
                        <a:pt x="1137" y="610"/>
                      </a:lnTo>
                      <a:lnTo>
                        <a:pt x="1143" y="613"/>
                      </a:lnTo>
                      <a:lnTo>
                        <a:pt x="1145" y="627"/>
                      </a:lnTo>
                      <a:lnTo>
                        <a:pt x="1153" y="636"/>
                      </a:lnTo>
                      <a:lnTo>
                        <a:pt x="1159" y="632"/>
                      </a:lnTo>
                      <a:lnTo>
                        <a:pt x="1166" y="638"/>
                      </a:lnTo>
                      <a:lnTo>
                        <a:pt x="1175" y="624"/>
                      </a:lnTo>
                      <a:lnTo>
                        <a:pt x="1177" y="628"/>
                      </a:lnTo>
                      <a:lnTo>
                        <a:pt x="1180" y="648"/>
                      </a:lnTo>
                      <a:lnTo>
                        <a:pt x="1185" y="667"/>
                      </a:lnTo>
                      <a:lnTo>
                        <a:pt x="1192" y="675"/>
                      </a:lnTo>
                      <a:lnTo>
                        <a:pt x="1203" y="680"/>
                      </a:lnTo>
                      <a:lnTo>
                        <a:pt x="1246" y="684"/>
                      </a:lnTo>
                      <a:lnTo>
                        <a:pt x="1250" y="681"/>
                      </a:lnTo>
                      <a:lnTo>
                        <a:pt x="1264" y="679"/>
                      </a:lnTo>
                      <a:lnTo>
                        <a:pt x="1288" y="681"/>
                      </a:lnTo>
                      <a:lnTo>
                        <a:pt x="1311" y="685"/>
                      </a:lnTo>
                      <a:lnTo>
                        <a:pt x="1326" y="691"/>
                      </a:lnTo>
                      <a:lnTo>
                        <a:pt x="1325" y="696"/>
                      </a:lnTo>
                      <a:lnTo>
                        <a:pt x="1315" y="701"/>
                      </a:lnTo>
                      <a:lnTo>
                        <a:pt x="1310" y="714"/>
                      </a:lnTo>
                      <a:lnTo>
                        <a:pt x="1298" y="729"/>
                      </a:lnTo>
                      <a:lnTo>
                        <a:pt x="1288" y="739"/>
                      </a:lnTo>
                      <a:lnTo>
                        <a:pt x="1276" y="744"/>
                      </a:lnTo>
                      <a:lnTo>
                        <a:pt x="1262" y="754"/>
                      </a:lnTo>
                      <a:lnTo>
                        <a:pt x="1260" y="762"/>
                      </a:lnTo>
                      <a:lnTo>
                        <a:pt x="1261" y="778"/>
                      </a:lnTo>
                      <a:lnTo>
                        <a:pt x="1268" y="798"/>
                      </a:lnTo>
                      <a:lnTo>
                        <a:pt x="1278" y="799"/>
                      </a:lnTo>
                      <a:lnTo>
                        <a:pt x="1284" y="809"/>
                      </a:lnTo>
                      <a:lnTo>
                        <a:pt x="1292" y="814"/>
                      </a:lnTo>
                      <a:lnTo>
                        <a:pt x="1295" y="807"/>
                      </a:lnTo>
                      <a:lnTo>
                        <a:pt x="1301" y="786"/>
                      </a:lnTo>
                      <a:lnTo>
                        <a:pt x="1312" y="771"/>
                      </a:lnTo>
                      <a:lnTo>
                        <a:pt x="1319" y="772"/>
                      </a:lnTo>
                      <a:lnTo>
                        <a:pt x="1326" y="786"/>
                      </a:lnTo>
                      <a:lnTo>
                        <a:pt x="1331" y="803"/>
                      </a:lnTo>
                      <a:lnTo>
                        <a:pt x="1333" y="811"/>
                      </a:lnTo>
                      <a:lnTo>
                        <a:pt x="1336" y="819"/>
                      </a:lnTo>
                      <a:lnTo>
                        <a:pt x="1342" y="847"/>
                      </a:lnTo>
                      <a:lnTo>
                        <a:pt x="1346" y="881"/>
                      </a:lnTo>
                      <a:lnTo>
                        <a:pt x="1349" y="878"/>
                      </a:lnTo>
                      <a:lnTo>
                        <a:pt x="1354" y="873"/>
                      </a:lnTo>
                      <a:lnTo>
                        <a:pt x="1363" y="875"/>
                      </a:lnTo>
                      <a:lnTo>
                        <a:pt x="1368" y="874"/>
                      </a:lnTo>
                      <a:lnTo>
                        <a:pt x="1373" y="868"/>
                      </a:lnTo>
                      <a:lnTo>
                        <a:pt x="1374" y="862"/>
                      </a:lnTo>
                      <a:lnTo>
                        <a:pt x="1371" y="862"/>
                      </a:lnTo>
                      <a:lnTo>
                        <a:pt x="1368" y="852"/>
                      </a:lnTo>
                      <a:lnTo>
                        <a:pt x="1368" y="836"/>
                      </a:lnTo>
                      <a:lnTo>
                        <a:pt x="1369" y="823"/>
                      </a:lnTo>
                      <a:lnTo>
                        <a:pt x="1380" y="824"/>
                      </a:lnTo>
                      <a:lnTo>
                        <a:pt x="1384" y="819"/>
                      </a:lnTo>
                      <a:lnTo>
                        <a:pt x="1387" y="799"/>
                      </a:lnTo>
                      <a:lnTo>
                        <a:pt x="1386" y="773"/>
                      </a:lnTo>
                      <a:lnTo>
                        <a:pt x="1393" y="766"/>
                      </a:lnTo>
                      <a:lnTo>
                        <a:pt x="1407" y="762"/>
                      </a:lnTo>
                      <a:lnTo>
                        <a:pt x="1420" y="765"/>
                      </a:lnTo>
                      <a:lnTo>
                        <a:pt x="1428" y="765"/>
                      </a:lnTo>
                      <a:lnTo>
                        <a:pt x="1433" y="760"/>
                      </a:lnTo>
                      <a:lnTo>
                        <a:pt x="1439" y="740"/>
                      </a:lnTo>
                      <a:lnTo>
                        <a:pt x="1457" y="705"/>
                      </a:lnTo>
                      <a:lnTo>
                        <a:pt x="1461" y="694"/>
                      </a:lnTo>
                      <a:lnTo>
                        <a:pt x="1459" y="684"/>
                      </a:lnTo>
                      <a:lnTo>
                        <a:pt x="1465" y="675"/>
                      </a:lnTo>
                      <a:lnTo>
                        <a:pt x="1481" y="664"/>
                      </a:lnTo>
                      <a:lnTo>
                        <a:pt x="1487" y="652"/>
                      </a:lnTo>
                      <a:lnTo>
                        <a:pt x="1486" y="624"/>
                      </a:lnTo>
                      <a:lnTo>
                        <a:pt x="1493" y="608"/>
                      </a:lnTo>
                      <a:lnTo>
                        <a:pt x="1506" y="597"/>
                      </a:lnTo>
                      <a:lnTo>
                        <a:pt x="1521" y="589"/>
                      </a:lnTo>
                      <a:lnTo>
                        <a:pt x="1531" y="581"/>
                      </a:lnTo>
                      <a:lnTo>
                        <a:pt x="1538" y="567"/>
                      </a:lnTo>
                      <a:lnTo>
                        <a:pt x="1558" y="563"/>
                      </a:lnTo>
                      <a:lnTo>
                        <a:pt x="1569" y="560"/>
                      </a:lnTo>
                      <a:lnTo>
                        <a:pt x="1585" y="565"/>
                      </a:lnTo>
                      <a:lnTo>
                        <a:pt x="1590" y="560"/>
                      </a:lnTo>
                      <a:lnTo>
                        <a:pt x="1586" y="544"/>
                      </a:lnTo>
                      <a:lnTo>
                        <a:pt x="1591" y="530"/>
                      </a:lnTo>
                      <a:lnTo>
                        <a:pt x="1602" y="525"/>
                      </a:lnTo>
                      <a:lnTo>
                        <a:pt x="1608" y="518"/>
                      </a:lnTo>
                      <a:lnTo>
                        <a:pt x="1608" y="506"/>
                      </a:lnTo>
                      <a:lnTo>
                        <a:pt x="1604" y="493"/>
                      </a:lnTo>
                      <a:lnTo>
                        <a:pt x="1594" y="490"/>
                      </a:lnTo>
                      <a:lnTo>
                        <a:pt x="1580" y="490"/>
                      </a:lnTo>
                      <a:lnTo>
                        <a:pt x="1570" y="486"/>
                      </a:lnTo>
                      <a:lnTo>
                        <a:pt x="1552" y="486"/>
                      </a:lnTo>
                      <a:lnTo>
                        <a:pt x="1554" y="470"/>
                      </a:lnTo>
                      <a:lnTo>
                        <a:pt x="1556" y="455"/>
                      </a:lnTo>
                      <a:lnTo>
                        <a:pt x="1543" y="453"/>
                      </a:lnTo>
                      <a:lnTo>
                        <a:pt x="1541" y="442"/>
                      </a:lnTo>
                      <a:lnTo>
                        <a:pt x="1543" y="434"/>
                      </a:lnTo>
                      <a:lnTo>
                        <a:pt x="1532" y="422"/>
                      </a:lnTo>
                      <a:lnTo>
                        <a:pt x="1520" y="426"/>
                      </a:lnTo>
                      <a:lnTo>
                        <a:pt x="1505" y="436"/>
                      </a:lnTo>
                      <a:lnTo>
                        <a:pt x="1492" y="439"/>
                      </a:lnTo>
                      <a:lnTo>
                        <a:pt x="1472" y="441"/>
                      </a:lnTo>
                      <a:lnTo>
                        <a:pt x="1463" y="439"/>
                      </a:lnTo>
                      <a:lnTo>
                        <a:pt x="1457" y="434"/>
                      </a:lnTo>
                      <a:lnTo>
                        <a:pt x="1452" y="433"/>
                      </a:lnTo>
                      <a:lnTo>
                        <a:pt x="1443" y="438"/>
                      </a:lnTo>
                      <a:lnTo>
                        <a:pt x="1434" y="444"/>
                      </a:lnTo>
                      <a:lnTo>
                        <a:pt x="1428" y="455"/>
                      </a:lnTo>
                      <a:lnTo>
                        <a:pt x="1408" y="472"/>
                      </a:lnTo>
                      <a:lnTo>
                        <a:pt x="1393" y="476"/>
                      </a:lnTo>
                      <a:lnTo>
                        <a:pt x="1379" y="492"/>
                      </a:lnTo>
                      <a:lnTo>
                        <a:pt x="1369" y="499"/>
                      </a:lnTo>
                      <a:lnTo>
                        <a:pt x="1354" y="507"/>
                      </a:lnTo>
                      <a:lnTo>
                        <a:pt x="1342" y="515"/>
                      </a:lnTo>
                      <a:lnTo>
                        <a:pt x="1314" y="522"/>
                      </a:lnTo>
                      <a:lnTo>
                        <a:pt x="1296" y="527"/>
                      </a:lnTo>
                      <a:lnTo>
                        <a:pt x="1298" y="529"/>
                      </a:lnTo>
                      <a:lnTo>
                        <a:pt x="1298" y="531"/>
                      </a:lnTo>
                      <a:lnTo>
                        <a:pt x="1295" y="538"/>
                      </a:lnTo>
                      <a:lnTo>
                        <a:pt x="1295" y="540"/>
                      </a:lnTo>
                      <a:lnTo>
                        <a:pt x="1296" y="542"/>
                      </a:lnTo>
                      <a:lnTo>
                        <a:pt x="1315" y="550"/>
                      </a:lnTo>
                      <a:lnTo>
                        <a:pt x="1321" y="556"/>
                      </a:lnTo>
                      <a:lnTo>
                        <a:pt x="1319" y="570"/>
                      </a:lnTo>
                      <a:lnTo>
                        <a:pt x="1320" y="574"/>
                      </a:lnTo>
                      <a:lnTo>
                        <a:pt x="1320" y="577"/>
                      </a:lnTo>
                      <a:lnTo>
                        <a:pt x="1312" y="581"/>
                      </a:lnTo>
                      <a:lnTo>
                        <a:pt x="1292" y="584"/>
                      </a:lnTo>
                      <a:lnTo>
                        <a:pt x="1278" y="585"/>
                      </a:lnTo>
                      <a:lnTo>
                        <a:pt x="1257" y="589"/>
                      </a:lnTo>
                      <a:lnTo>
                        <a:pt x="1249" y="590"/>
                      </a:lnTo>
                      <a:lnTo>
                        <a:pt x="1240" y="590"/>
                      </a:lnTo>
                      <a:lnTo>
                        <a:pt x="1230" y="587"/>
                      </a:lnTo>
                      <a:lnTo>
                        <a:pt x="1225" y="587"/>
                      </a:lnTo>
                      <a:lnTo>
                        <a:pt x="1202" y="595"/>
                      </a:lnTo>
                      <a:lnTo>
                        <a:pt x="1183" y="595"/>
                      </a:lnTo>
                      <a:lnTo>
                        <a:pt x="1160" y="592"/>
                      </a:lnTo>
                      <a:lnTo>
                        <a:pt x="1149" y="588"/>
                      </a:lnTo>
                      <a:lnTo>
                        <a:pt x="1145" y="585"/>
                      </a:lnTo>
                      <a:lnTo>
                        <a:pt x="1142" y="585"/>
                      </a:lnTo>
                      <a:lnTo>
                        <a:pt x="1140" y="584"/>
                      </a:lnTo>
                      <a:lnTo>
                        <a:pt x="1140" y="577"/>
                      </a:lnTo>
                      <a:lnTo>
                        <a:pt x="1139" y="574"/>
                      </a:lnTo>
                      <a:lnTo>
                        <a:pt x="1134" y="573"/>
                      </a:lnTo>
                      <a:lnTo>
                        <a:pt x="1134" y="568"/>
                      </a:lnTo>
                      <a:lnTo>
                        <a:pt x="1143" y="560"/>
                      </a:lnTo>
                      <a:lnTo>
                        <a:pt x="1144" y="556"/>
                      </a:lnTo>
                      <a:lnTo>
                        <a:pt x="1139" y="556"/>
                      </a:lnTo>
                      <a:lnTo>
                        <a:pt x="1135" y="554"/>
                      </a:lnTo>
                      <a:lnTo>
                        <a:pt x="1133" y="551"/>
                      </a:lnTo>
                      <a:lnTo>
                        <a:pt x="1133" y="544"/>
                      </a:lnTo>
                      <a:lnTo>
                        <a:pt x="1137" y="531"/>
                      </a:lnTo>
                      <a:lnTo>
                        <a:pt x="1137" y="525"/>
                      </a:lnTo>
                      <a:lnTo>
                        <a:pt x="1134" y="515"/>
                      </a:lnTo>
                      <a:lnTo>
                        <a:pt x="1133" y="512"/>
                      </a:lnTo>
                      <a:lnTo>
                        <a:pt x="1128" y="509"/>
                      </a:lnTo>
                      <a:lnTo>
                        <a:pt x="1123" y="511"/>
                      </a:lnTo>
                      <a:lnTo>
                        <a:pt x="1115" y="517"/>
                      </a:lnTo>
                      <a:lnTo>
                        <a:pt x="1107" y="517"/>
                      </a:lnTo>
                      <a:lnTo>
                        <a:pt x="1099" y="520"/>
                      </a:lnTo>
                      <a:lnTo>
                        <a:pt x="1097" y="522"/>
                      </a:lnTo>
                      <a:lnTo>
                        <a:pt x="1094" y="529"/>
                      </a:lnTo>
                      <a:lnTo>
                        <a:pt x="1090" y="541"/>
                      </a:lnTo>
                      <a:lnTo>
                        <a:pt x="1091" y="556"/>
                      </a:lnTo>
                      <a:lnTo>
                        <a:pt x="1090" y="570"/>
                      </a:lnTo>
                      <a:lnTo>
                        <a:pt x="1086" y="574"/>
                      </a:lnTo>
                      <a:lnTo>
                        <a:pt x="1086" y="578"/>
                      </a:lnTo>
                      <a:lnTo>
                        <a:pt x="1094" y="582"/>
                      </a:lnTo>
                      <a:lnTo>
                        <a:pt x="1099" y="592"/>
                      </a:lnTo>
                      <a:lnTo>
                        <a:pt x="1099" y="599"/>
                      </a:lnTo>
                      <a:lnTo>
                        <a:pt x="1092" y="610"/>
                      </a:lnTo>
                      <a:lnTo>
                        <a:pt x="1092" y="613"/>
                      </a:lnTo>
                      <a:lnTo>
                        <a:pt x="1080" y="611"/>
                      </a:lnTo>
                      <a:lnTo>
                        <a:pt x="1069" y="614"/>
                      </a:lnTo>
                      <a:lnTo>
                        <a:pt x="1054" y="613"/>
                      </a:lnTo>
                      <a:lnTo>
                        <a:pt x="1046" y="615"/>
                      </a:lnTo>
                      <a:lnTo>
                        <a:pt x="1036" y="610"/>
                      </a:lnTo>
                      <a:lnTo>
                        <a:pt x="1026" y="609"/>
                      </a:lnTo>
                      <a:lnTo>
                        <a:pt x="1020" y="609"/>
                      </a:lnTo>
                      <a:lnTo>
                        <a:pt x="973" y="601"/>
                      </a:lnTo>
                      <a:lnTo>
                        <a:pt x="967" y="595"/>
                      </a:lnTo>
                      <a:lnTo>
                        <a:pt x="959" y="592"/>
                      </a:lnTo>
                      <a:lnTo>
                        <a:pt x="945" y="593"/>
                      </a:lnTo>
                      <a:lnTo>
                        <a:pt x="925" y="589"/>
                      </a:lnTo>
                      <a:lnTo>
                        <a:pt x="913" y="581"/>
                      </a:lnTo>
                      <a:lnTo>
                        <a:pt x="907" y="576"/>
                      </a:lnTo>
                      <a:lnTo>
                        <a:pt x="897" y="562"/>
                      </a:lnTo>
                      <a:lnTo>
                        <a:pt x="891" y="558"/>
                      </a:lnTo>
                      <a:lnTo>
                        <a:pt x="873" y="555"/>
                      </a:lnTo>
                      <a:lnTo>
                        <a:pt x="869" y="555"/>
                      </a:lnTo>
                      <a:lnTo>
                        <a:pt x="866" y="558"/>
                      </a:lnTo>
                      <a:lnTo>
                        <a:pt x="860" y="557"/>
                      </a:lnTo>
                      <a:lnTo>
                        <a:pt x="852" y="554"/>
                      </a:lnTo>
                      <a:lnTo>
                        <a:pt x="841" y="554"/>
                      </a:lnTo>
                      <a:lnTo>
                        <a:pt x="832" y="558"/>
                      </a:lnTo>
                      <a:lnTo>
                        <a:pt x="827" y="558"/>
                      </a:lnTo>
                      <a:lnTo>
                        <a:pt x="806" y="554"/>
                      </a:lnTo>
                      <a:lnTo>
                        <a:pt x="796" y="541"/>
                      </a:lnTo>
                      <a:lnTo>
                        <a:pt x="794" y="539"/>
                      </a:lnTo>
                      <a:lnTo>
                        <a:pt x="785" y="538"/>
                      </a:lnTo>
                      <a:lnTo>
                        <a:pt x="782" y="538"/>
                      </a:lnTo>
                      <a:lnTo>
                        <a:pt x="772" y="530"/>
                      </a:lnTo>
                      <a:lnTo>
                        <a:pt x="761" y="525"/>
                      </a:lnTo>
                      <a:lnTo>
                        <a:pt x="751" y="524"/>
                      </a:lnTo>
                      <a:lnTo>
                        <a:pt x="741" y="519"/>
                      </a:lnTo>
                      <a:lnTo>
                        <a:pt x="736" y="515"/>
                      </a:lnTo>
                      <a:lnTo>
                        <a:pt x="724" y="501"/>
                      </a:lnTo>
                      <a:lnTo>
                        <a:pt x="715" y="495"/>
                      </a:lnTo>
                      <a:lnTo>
                        <a:pt x="707" y="491"/>
                      </a:lnTo>
                      <a:lnTo>
                        <a:pt x="703" y="487"/>
                      </a:lnTo>
                      <a:lnTo>
                        <a:pt x="690" y="480"/>
                      </a:lnTo>
                      <a:lnTo>
                        <a:pt x="687" y="480"/>
                      </a:lnTo>
                      <a:lnTo>
                        <a:pt x="686" y="484"/>
                      </a:lnTo>
                      <a:lnTo>
                        <a:pt x="681" y="484"/>
                      </a:lnTo>
                      <a:lnTo>
                        <a:pt x="676" y="480"/>
                      </a:lnTo>
                      <a:lnTo>
                        <a:pt x="675" y="474"/>
                      </a:lnTo>
                      <a:lnTo>
                        <a:pt x="670" y="469"/>
                      </a:lnTo>
                      <a:lnTo>
                        <a:pt x="659" y="468"/>
                      </a:lnTo>
                      <a:lnTo>
                        <a:pt x="658" y="465"/>
                      </a:lnTo>
                      <a:lnTo>
                        <a:pt x="659" y="458"/>
                      </a:lnTo>
                      <a:lnTo>
                        <a:pt x="664" y="450"/>
                      </a:lnTo>
                      <a:lnTo>
                        <a:pt x="667" y="449"/>
                      </a:lnTo>
                      <a:lnTo>
                        <a:pt x="669" y="442"/>
                      </a:lnTo>
                      <a:lnTo>
                        <a:pt x="672" y="438"/>
                      </a:lnTo>
                      <a:lnTo>
                        <a:pt x="669" y="429"/>
                      </a:lnTo>
                      <a:lnTo>
                        <a:pt x="672" y="422"/>
                      </a:lnTo>
                      <a:lnTo>
                        <a:pt x="677" y="416"/>
                      </a:lnTo>
                      <a:lnTo>
                        <a:pt x="675" y="409"/>
                      </a:lnTo>
                      <a:lnTo>
                        <a:pt x="675" y="405"/>
                      </a:lnTo>
                      <a:lnTo>
                        <a:pt x="679" y="400"/>
                      </a:lnTo>
                      <a:lnTo>
                        <a:pt x="685" y="400"/>
                      </a:lnTo>
                      <a:lnTo>
                        <a:pt x="688" y="393"/>
                      </a:lnTo>
                      <a:lnTo>
                        <a:pt x="696" y="388"/>
                      </a:lnTo>
                      <a:lnTo>
                        <a:pt x="699" y="382"/>
                      </a:lnTo>
                      <a:lnTo>
                        <a:pt x="701" y="377"/>
                      </a:lnTo>
                      <a:lnTo>
                        <a:pt x="703" y="375"/>
                      </a:lnTo>
                      <a:lnTo>
                        <a:pt x="706" y="377"/>
                      </a:lnTo>
                      <a:lnTo>
                        <a:pt x="712" y="375"/>
                      </a:lnTo>
                      <a:lnTo>
                        <a:pt x="709" y="374"/>
                      </a:lnTo>
                      <a:lnTo>
                        <a:pt x="692" y="369"/>
                      </a:lnTo>
                      <a:lnTo>
                        <a:pt x="690" y="367"/>
                      </a:lnTo>
                      <a:lnTo>
                        <a:pt x="686" y="361"/>
                      </a:lnTo>
                      <a:lnTo>
                        <a:pt x="681" y="359"/>
                      </a:lnTo>
                      <a:lnTo>
                        <a:pt x="669" y="350"/>
                      </a:lnTo>
                      <a:lnTo>
                        <a:pt x="663" y="350"/>
                      </a:lnTo>
                      <a:lnTo>
                        <a:pt x="656" y="346"/>
                      </a:lnTo>
                      <a:lnTo>
                        <a:pt x="654" y="342"/>
                      </a:lnTo>
                      <a:lnTo>
                        <a:pt x="654" y="339"/>
                      </a:lnTo>
                      <a:lnTo>
                        <a:pt x="651" y="335"/>
                      </a:lnTo>
                      <a:lnTo>
                        <a:pt x="647" y="335"/>
                      </a:lnTo>
                      <a:lnTo>
                        <a:pt x="645" y="332"/>
                      </a:lnTo>
                      <a:lnTo>
                        <a:pt x="640" y="330"/>
                      </a:lnTo>
                      <a:lnTo>
                        <a:pt x="632" y="334"/>
                      </a:lnTo>
                      <a:lnTo>
                        <a:pt x="631" y="332"/>
                      </a:lnTo>
                      <a:lnTo>
                        <a:pt x="629" y="326"/>
                      </a:lnTo>
                      <a:lnTo>
                        <a:pt x="628" y="325"/>
                      </a:lnTo>
                      <a:lnTo>
                        <a:pt x="624" y="324"/>
                      </a:lnTo>
                      <a:lnTo>
                        <a:pt x="621" y="325"/>
                      </a:lnTo>
                      <a:lnTo>
                        <a:pt x="612" y="324"/>
                      </a:lnTo>
                      <a:lnTo>
                        <a:pt x="608" y="325"/>
                      </a:lnTo>
                      <a:lnTo>
                        <a:pt x="602" y="329"/>
                      </a:lnTo>
                      <a:lnTo>
                        <a:pt x="599" y="329"/>
                      </a:lnTo>
                      <a:lnTo>
                        <a:pt x="596" y="326"/>
                      </a:lnTo>
                      <a:lnTo>
                        <a:pt x="597" y="316"/>
                      </a:lnTo>
                      <a:lnTo>
                        <a:pt x="593" y="313"/>
                      </a:lnTo>
                      <a:lnTo>
                        <a:pt x="589" y="307"/>
                      </a:lnTo>
                      <a:lnTo>
                        <a:pt x="589" y="304"/>
                      </a:lnTo>
                      <a:lnTo>
                        <a:pt x="584" y="299"/>
                      </a:lnTo>
                      <a:lnTo>
                        <a:pt x="584" y="294"/>
                      </a:lnTo>
                      <a:lnTo>
                        <a:pt x="586" y="287"/>
                      </a:lnTo>
                      <a:lnTo>
                        <a:pt x="583" y="281"/>
                      </a:lnTo>
                      <a:lnTo>
                        <a:pt x="583" y="277"/>
                      </a:lnTo>
                      <a:lnTo>
                        <a:pt x="584" y="270"/>
                      </a:lnTo>
                      <a:lnTo>
                        <a:pt x="586" y="264"/>
                      </a:lnTo>
                      <a:lnTo>
                        <a:pt x="579" y="254"/>
                      </a:lnTo>
                      <a:lnTo>
                        <a:pt x="572" y="246"/>
                      </a:lnTo>
                      <a:lnTo>
                        <a:pt x="572" y="237"/>
                      </a:lnTo>
                      <a:lnTo>
                        <a:pt x="569" y="229"/>
                      </a:lnTo>
                      <a:lnTo>
                        <a:pt x="570" y="226"/>
                      </a:lnTo>
                      <a:lnTo>
                        <a:pt x="581" y="224"/>
                      </a:lnTo>
                      <a:lnTo>
                        <a:pt x="584" y="221"/>
                      </a:lnTo>
                      <a:lnTo>
                        <a:pt x="585" y="222"/>
                      </a:lnTo>
                      <a:lnTo>
                        <a:pt x="586" y="229"/>
                      </a:lnTo>
                      <a:lnTo>
                        <a:pt x="589" y="234"/>
                      </a:lnTo>
                      <a:lnTo>
                        <a:pt x="591" y="237"/>
                      </a:lnTo>
                      <a:lnTo>
                        <a:pt x="599" y="239"/>
                      </a:lnTo>
                      <a:lnTo>
                        <a:pt x="601" y="238"/>
                      </a:lnTo>
                      <a:lnTo>
                        <a:pt x="604" y="237"/>
                      </a:lnTo>
                      <a:lnTo>
                        <a:pt x="607" y="238"/>
                      </a:lnTo>
                      <a:lnTo>
                        <a:pt x="608" y="232"/>
                      </a:lnTo>
                      <a:lnTo>
                        <a:pt x="612" y="229"/>
                      </a:lnTo>
                      <a:lnTo>
                        <a:pt x="616" y="223"/>
                      </a:lnTo>
                      <a:lnTo>
                        <a:pt x="617" y="223"/>
                      </a:lnTo>
                      <a:lnTo>
                        <a:pt x="621" y="228"/>
                      </a:lnTo>
                      <a:lnTo>
                        <a:pt x="623" y="228"/>
                      </a:lnTo>
                      <a:lnTo>
                        <a:pt x="632" y="217"/>
                      </a:lnTo>
                      <a:lnTo>
                        <a:pt x="632" y="215"/>
                      </a:lnTo>
                      <a:lnTo>
                        <a:pt x="628" y="208"/>
                      </a:lnTo>
                      <a:lnTo>
                        <a:pt x="622" y="200"/>
                      </a:lnTo>
                      <a:lnTo>
                        <a:pt x="621" y="195"/>
                      </a:lnTo>
                      <a:lnTo>
                        <a:pt x="622" y="192"/>
                      </a:lnTo>
                      <a:lnTo>
                        <a:pt x="622" y="189"/>
                      </a:lnTo>
                      <a:lnTo>
                        <a:pt x="612" y="184"/>
                      </a:lnTo>
                      <a:lnTo>
                        <a:pt x="607" y="185"/>
                      </a:lnTo>
                      <a:lnTo>
                        <a:pt x="606" y="181"/>
                      </a:lnTo>
                      <a:lnTo>
                        <a:pt x="597" y="174"/>
                      </a:lnTo>
                      <a:lnTo>
                        <a:pt x="597" y="159"/>
                      </a:lnTo>
                      <a:lnTo>
                        <a:pt x="602" y="158"/>
                      </a:lnTo>
                      <a:lnTo>
                        <a:pt x="600" y="152"/>
                      </a:lnTo>
                      <a:lnTo>
                        <a:pt x="601" y="149"/>
                      </a:lnTo>
                      <a:lnTo>
                        <a:pt x="602" y="148"/>
                      </a:lnTo>
                      <a:lnTo>
                        <a:pt x="595" y="141"/>
                      </a:lnTo>
                      <a:lnTo>
                        <a:pt x="596" y="135"/>
                      </a:lnTo>
                      <a:lnTo>
                        <a:pt x="596" y="133"/>
                      </a:lnTo>
                      <a:lnTo>
                        <a:pt x="606" y="133"/>
                      </a:lnTo>
                      <a:lnTo>
                        <a:pt x="610" y="130"/>
                      </a:lnTo>
                      <a:lnTo>
                        <a:pt x="621" y="133"/>
                      </a:lnTo>
                      <a:lnTo>
                        <a:pt x="623" y="131"/>
                      </a:lnTo>
                      <a:lnTo>
                        <a:pt x="628" y="126"/>
                      </a:lnTo>
                      <a:lnTo>
                        <a:pt x="633" y="116"/>
                      </a:lnTo>
                      <a:lnTo>
                        <a:pt x="633" y="105"/>
                      </a:lnTo>
                      <a:lnTo>
                        <a:pt x="643" y="104"/>
                      </a:lnTo>
                      <a:lnTo>
                        <a:pt x="644" y="103"/>
                      </a:lnTo>
                      <a:lnTo>
                        <a:pt x="642" y="100"/>
                      </a:lnTo>
                      <a:lnTo>
                        <a:pt x="643" y="97"/>
                      </a:lnTo>
                      <a:lnTo>
                        <a:pt x="647" y="94"/>
                      </a:lnTo>
                      <a:lnTo>
                        <a:pt x="648" y="92"/>
                      </a:lnTo>
                      <a:lnTo>
                        <a:pt x="651" y="88"/>
                      </a:lnTo>
                      <a:lnTo>
                        <a:pt x="658" y="83"/>
                      </a:lnTo>
                      <a:lnTo>
                        <a:pt x="658" y="77"/>
                      </a:lnTo>
                      <a:lnTo>
                        <a:pt x="664" y="71"/>
                      </a:lnTo>
                      <a:lnTo>
                        <a:pt x="666" y="52"/>
                      </a:lnTo>
                      <a:lnTo>
                        <a:pt x="669" y="50"/>
                      </a:lnTo>
                      <a:lnTo>
                        <a:pt x="669" y="43"/>
                      </a:lnTo>
                      <a:lnTo>
                        <a:pt x="675" y="35"/>
                      </a:lnTo>
                      <a:lnTo>
                        <a:pt x="675" y="32"/>
                      </a:lnTo>
                      <a:lnTo>
                        <a:pt x="671" y="29"/>
                      </a:lnTo>
                      <a:lnTo>
                        <a:pt x="667" y="29"/>
                      </a:lnTo>
                      <a:lnTo>
                        <a:pt x="660" y="38"/>
                      </a:lnTo>
                      <a:lnTo>
                        <a:pt x="658" y="38"/>
                      </a:lnTo>
                      <a:lnTo>
                        <a:pt x="655" y="34"/>
                      </a:lnTo>
                      <a:lnTo>
                        <a:pt x="653" y="23"/>
                      </a:lnTo>
                      <a:lnTo>
                        <a:pt x="648" y="27"/>
                      </a:lnTo>
                      <a:lnTo>
                        <a:pt x="644" y="27"/>
                      </a:lnTo>
                      <a:lnTo>
                        <a:pt x="642" y="22"/>
                      </a:lnTo>
                      <a:lnTo>
                        <a:pt x="639" y="22"/>
                      </a:lnTo>
                      <a:lnTo>
                        <a:pt x="637" y="20"/>
                      </a:lnTo>
                      <a:lnTo>
                        <a:pt x="636" y="11"/>
                      </a:lnTo>
                      <a:lnTo>
                        <a:pt x="632" y="9"/>
                      </a:lnTo>
                      <a:lnTo>
                        <a:pt x="631" y="7"/>
                      </a:lnTo>
                      <a:lnTo>
                        <a:pt x="628" y="6"/>
                      </a:lnTo>
                      <a:lnTo>
                        <a:pt x="624" y="6"/>
                      </a:lnTo>
                      <a:lnTo>
                        <a:pt x="621" y="1"/>
                      </a:lnTo>
                      <a:lnTo>
                        <a:pt x="618" y="0"/>
                      </a:lnTo>
                      <a:lnTo>
                        <a:pt x="615" y="0"/>
                      </a:lnTo>
                      <a:lnTo>
                        <a:pt x="610" y="2"/>
                      </a:lnTo>
                      <a:lnTo>
                        <a:pt x="604" y="2"/>
                      </a:lnTo>
                      <a:lnTo>
                        <a:pt x="599" y="6"/>
                      </a:lnTo>
                      <a:lnTo>
                        <a:pt x="585" y="6"/>
                      </a:lnTo>
                      <a:lnTo>
                        <a:pt x="575" y="13"/>
                      </a:lnTo>
                      <a:lnTo>
                        <a:pt x="564" y="19"/>
                      </a:lnTo>
                      <a:lnTo>
                        <a:pt x="557" y="24"/>
                      </a:lnTo>
                      <a:lnTo>
                        <a:pt x="552" y="29"/>
                      </a:lnTo>
                      <a:lnTo>
                        <a:pt x="547" y="30"/>
                      </a:lnTo>
                      <a:lnTo>
                        <a:pt x="543" y="35"/>
                      </a:lnTo>
                      <a:lnTo>
                        <a:pt x="536" y="32"/>
                      </a:lnTo>
                      <a:lnTo>
                        <a:pt x="531" y="35"/>
                      </a:lnTo>
                      <a:lnTo>
                        <a:pt x="526" y="35"/>
                      </a:lnTo>
                      <a:lnTo>
                        <a:pt x="492" y="60"/>
                      </a:lnTo>
                      <a:lnTo>
                        <a:pt x="488" y="66"/>
                      </a:lnTo>
                      <a:lnTo>
                        <a:pt x="489" y="68"/>
                      </a:lnTo>
                      <a:lnTo>
                        <a:pt x="489" y="71"/>
                      </a:lnTo>
                      <a:lnTo>
                        <a:pt x="486" y="79"/>
                      </a:lnTo>
                      <a:lnTo>
                        <a:pt x="482" y="83"/>
                      </a:lnTo>
                      <a:lnTo>
                        <a:pt x="478" y="82"/>
                      </a:lnTo>
                      <a:lnTo>
                        <a:pt x="475" y="78"/>
                      </a:lnTo>
                      <a:lnTo>
                        <a:pt x="456" y="79"/>
                      </a:lnTo>
                      <a:lnTo>
                        <a:pt x="454" y="81"/>
                      </a:lnTo>
                      <a:lnTo>
                        <a:pt x="449" y="87"/>
                      </a:lnTo>
                      <a:lnTo>
                        <a:pt x="446" y="88"/>
                      </a:lnTo>
                      <a:lnTo>
                        <a:pt x="440" y="88"/>
                      </a:lnTo>
                      <a:lnTo>
                        <a:pt x="433" y="86"/>
                      </a:lnTo>
                      <a:lnTo>
                        <a:pt x="429" y="88"/>
                      </a:lnTo>
                      <a:lnTo>
                        <a:pt x="427" y="92"/>
                      </a:lnTo>
                      <a:lnTo>
                        <a:pt x="423" y="94"/>
                      </a:lnTo>
                      <a:lnTo>
                        <a:pt x="421" y="95"/>
                      </a:lnTo>
                      <a:lnTo>
                        <a:pt x="414" y="94"/>
                      </a:lnTo>
                      <a:lnTo>
                        <a:pt x="411" y="95"/>
                      </a:lnTo>
                      <a:lnTo>
                        <a:pt x="407" y="93"/>
                      </a:lnTo>
                      <a:lnTo>
                        <a:pt x="395" y="93"/>
                      </a:lnTo>
                      <a:lnTo>
                        <a:pt x="390" y="92"/>
                      </a:lnTo>
                      <a:lnTo>
                        <a:pt x="385" y="92"/>
                      </a:lnTo>
                      <a:lnTo>
                        <a:pt x="370" y="83"/>
                      </a:lnTo>
                      <a:lnTo>
                        <a:pt x="360" y="81"/>
                      </a:lnTo>
                      <a:lnTo>
                        <a:pt x="342" y="73"/>
                      </a:lnTo>
                      <a:lnTo>
                        <a:pt x="337" y="76"/>
                      </a:lnTo>
                      <a:lnTo>
                        <a:pt x="333" y="79"/>
                      </a:lnTo>
                      <a:lnTo>
                        <a:pt x="326" y="78"/>
                      </a:lnTo>
                      <a:lnTo>
                        <a:pt x="322" y="79"/>
                      </a:lnTo>
                      <a:lnTo>
                        <a:pt x="321" y="82"/>
                      </a:lnTo>
                      <a:lnTo>
                        <a:pt x="320" y="90"/>
                      </a:lnTo>
                      <a:lnTo>
                        <a:pt x="312" y="104"/>
                      </a:lnTo>
                      <a:lnTo>
                        <a:pt x="312" y="106"/>
                      </a:lnTo>
                      <a:lnTo>
                        <a:pt x="321" y="106"/>
                      </a:lnTo>
                      <a:lnTo>
                        <a:pt x="323" y="111"/>
                      </a:lnTo>
                      <a:lnTo>
                        <a:pt x="323" y="115"/>
                      </a:lnTo>
                      <a:lnTo>
                        <a:pt x="319" y="117"/>
                      </a:lnTo>
                      <a:lnTo>
                        <a:pt x="317" y="119"/>
                      </a:lnTo>
                      <a:lnTo>
                        <a:pt x="317" y="122"/>
                      </a:lnTo>
                      <a:lnTo>
                        <a:pt x="320" y="126"/>
                      </a:lnTo>
                      <a:lnTo>
                        <a:pt x="322" y="127"/>
                      </a:lnTo>
                      <a:lnTo>
                        <a:pt x="333" y="126"/>
                      </a:lnTo>
                      <a:lnTo>
                        <a:pt x="336" y="129"/>
                      </a:lnTo>
                      <a:lnTo>
                        <a:pt x="337" y="132"/>
                      </a:lnTo>
                      <a:lnTo>
                        <a:pt x="337" y="133"/>
                      </a:lnTo>
                      <a:lnTo>
                        <a:pt x="332" y="138"/>
                      </a:lnTo>
                      <a:lnTo>
                        <a:pt x="326" y="141"/>
                      </a:lnTo>
                      <a:lnTo>
                        <a:pt x="325" y="147"/>
                      </a:lnTo>
                      <a:lnTo>
                        <a:pt x="337" y="158"/>
                      </a:lnTo>
                      <a:lnTo>
                        <a:pt x="337" y="164"/>
                      </a:lnTo>
                      <a:lnTo>
                        <a:pt x="336" y="169"/>
                      </a:lnTo>
                      <a:lnTo>
                        <a:pt x="322" y="178"/>
                      </a:lnTo>
                      <a:lnTo>
                        <a:pt x="321" y="181"/>
                      </a:lnTo>
                      <a:lnTo>
                        <a:pt x="330" y="185"/>
                      </a:lnTo>
                      <a:lnTo>
                        <a:pt x="333" y="194"/>
                      </a:lnTo>
                      <a:lnTo>
                        <a:pt x="343" y="200"/>
                      </a:lnTo>
                      <a:lnTo>
                        <a:pt x="342" y="207"/>
                      </a:lnTo>
                      <a:lnTo>
                        <a:pt x="349" y="208"/>
                      </a:lnTo>
                      <a:lnTo>
                        <a:pt x="352" y="212"/>
                      </a:lnTo>
                      <a:lnTo>
                        <a:pt x="358" y="210"/>
                      </a:lnTo>
                      <a:lnTo>
                        <a:pt x="363" y="211"/>
                      </a:lnTo>
                      <a:lnTo>
                        <a:pt x="363" y="216"/>
                      </a:lnTo>
                      <a:lnTo>
                        <a:pt x="362" y="222"/>
                      </a:lnTo>
                      <a:lnTo>
                        <a:pt x="365" y="229"/>
                      </a:lnTo>
                      <a:lnTo>
                        <a:pt x="366" y="230"/>
                      </a:lnTo>
                      <a:lnTo>
                        <a:pt x="384" y="232"/>
                      </a:lnTo>
                      <a:lnTo>
                        <a:pt x="389" y="235"/>
                      </a:lnTo>
                      <a:lnTo>
                        <a:pt x="394" y="234"/>
                      </a:lnTo>
                      <a:lnTo>
                        <a:pt x="400" y="242"/>
                      </a:lnTo>
                      <a:lnTo>
                        <a:pt x="398" y="246"/>
                      </a:lnTo>
                      <a:lnTo>
                        <a:pt x="401" y="250"/>
                      </a:lnTo>
                      <a:lnTo>
                        <a:pt x="396" y="255"/>
                      </a:lnTo>
                      <a:lnTo>
                        <a:pt x="394" y="259"/>
                      </a:lnTo>
                      <a:lnTo>
                        <a:pt x="386" y="260"/>
                      </a:lnTo>
                      <a:lnTo>
                        <a:pt x="382" y="260"/>
                      </a:lnTo>
                      <a:lnTo>
                        <a:pt x="380" y="259"/>
                      </a:lnTo>
                      <a:lnTo>
                        <a:pt x="375" y="260"/>
                      </a:lnTo>
                      <a:lnTo>
                        <a:pt x="373" y="262"/>
                      </a:lnTo>
                      <a:lnTo>
                        <a:pt x="362" y="267"/>
                      </a:lnTo>
                      <a:lnTo>
                        <a:pt x="358" y="275"/>
                      </a:lnTo>
                      <a:lnTo>
                        <a:pt x="357" y="286"/>
                      </a:lnTo>
                      <a:lnTo>
                        <a:pt x="362" y="292"/>
                      </a:lnTo>
                      <a:lnTo>
                        <a:pt x="360" y="297"/>
                      </a:lnTo>
                      <a:lnTo>
                        <a:pt x="363" y="298"/>
                      </a:lnTo>
                      <a:lnTo>
                        <a:pt x="364" y="301"/>
                      </a:lnTo>
                      <a:lnTo>
                        <a:pt x="363" y="304"/>
                      </a:lnTo>
                      <a:lnTo>
                        <a:pt x="358" y="308"/>
                      </a:lnTo>
                      <a:lnTo>
                        <a:pt x="357" y="314"/>
                      </a:lnTo>
                      <a:lnTo>
                        <a:pt x="357" y="316"/>
                      </a:lnTo>
                      <a:lnTo>
                        <a:pt x="359" y="318"/>
                      </a:lnTo>
                      <a:lnTo>
                        <a:pt x="369" y="318"/>
                      </a:lnTo>
                      <a:lnTo>
                        <a:pt x="371" y="324"/>
                      </a:lnTo>
                      <a:lnTo>
                        <a:pt x="369" y="326"/>
                      </a:lnTo>
                      <a:lnTo>
                        <a:pt x="365" y="328"/>
                      </a:lnTo>
                      <a:lnTo>
                        <a:pt x="362" y="326"/>
                      </a:lnTo>
                      <a:lnTo>
                        <a:pt x="359" y="324"/>
                      </a:lnTo>
                      <a:lnTo>
                        <a:pt x="357" y="331"/>
                      </a:lnTo>
                      <a:lnTo>
                        <a:pt x="343" y="336"/>
                      </a:lnTo>
                      <a:lnTo>
                        <a:pt x="331" y="352"/>
                      </a:lnTo>
                      <a:lnTo>
                        <a:pt x="326" y="355"/>
                      </a:lnTo>
                      <a:lnTo>
                        <a:pt x="321" y="361"/>
                      </a:lnTo>
                      <a:lnTo>
                        <a:pt x="317" y="366"/>
                      </a:lnTo>
                      <a:lnTo>
                        <a:pt x="316" y="372"/>
                      </a:lnTo>
                      <a:lnTo>
                        <a:pt x="317" y="380"/>
                      </a:lnTo>
                      <a:lnTo>
                        <a:pt x="314" y="388"/>
                      </a:lnTo>
                      <a:lnTo>
                        <a:pt x="305" y="393"/>
                      </a:lnTo>
                      <a:lnTo>
                        <a:pt x="298" y="393"/>
                      </a:lnTo>
                      <a:lnTo>
                        <a:pt x="292" y="398"/>
                      </a:lnTo>
                      <a:lnTo>
                        <a:pt x="287" y="406"/>
                      </a:lnTo>
                      <a:lnTo>
                        <a:pt x="283" y="417"/>
                      </a:lnTo>
                      <a:lnTo>
                        <a:pt x="277" y="428"/>
                      </a:lnTo>
                      <a:lnTo>
                        <a:pt x="262" y="450"/>
                      </a:lnTo>
                      <a:lnTo>
                        <a:pt x="256" y="457"/>
                      </a:lnTo>
                      <a:lnTo>
                        <a:pt x="244" y="464"/>
                      </a:lnTo>
                      <a:lnTo>
                        <a:pt x="233" y="474"/>
                      </a:lnTo>
                      <a:lnTo>
                        <a:pt x="229" y="479"/>
                      </a:lnTo>
                      <a:lnTo>
                        <a:pt x="219" y="495"/>
                      </a:lnTo>
                      <a:lnTo>
                        <a:pt x="212" y="504"/>
                      </a:lnTo>
                      <a:lnTo>
                        <a:pt x="204" y="519"/>
                      </a:lnTo>
                      <a:lnTo>
                        <a:pt x="199" y="522"/>
                      </a:lnTo>
                      <a:lnTo>
                        <a:pt x="195" y="523"/>
                      </a:lnTo>
                      <a:lnTo>
                        <a:pt x="172" y="523"/>
                      </a:lnTo>
                      <a:lnTo>
                        <a:pt x="169" y="524"/>
                      </a:lnTo>
                      <a:lnTo>
                        <a:pt x="161" y="527"/>
                      </a:lnTo>
                      <a:lnTo>
                        <a:pt x="156" y="533"/>
                      </a:lnTo>
                      <a:lnTo>
                        <a:pt x="152" y="534"/>
                      </a:lnTo>
                      <a:lnTo>
                        <a:pt x="149" y="533"/>
                      </a:lnTo>
                      <a:lnTo>
                        <a:pt x="147" y="528"/>
                      </a:lnTo>
                      <a:lnTo>
                        <a:pt x="139" y="514"/>
                      </a:lnTo>
                      <a:lnTo>
                        <a:pt x="136" y="512"/>
                      </a:lnTo>
                      <a:lnTo>
                        <a:pt x="132" y="513"/>
                      </a:lnTo>
                      <a:lnTo>
                        <a:pt x="122" y="522"/>
                      </a:lnTo>
                      <a:lnTo>
                        <a:pt x="118" y="528"/>
                      </a:lnTo>
                      <a:lnTo>
                        <a:pt x="107" y="538"/>
                      </a:lnTo>
                      <a:lnTo>
                        <a:pt x="93" y="556"/>
                      </a:lnTo>
                      <a:lnTo>
                        <a:pt x="85" y="563"/>
                      </a:lnTo>
                      <a:lnTo>
                        <a:pt x="83" y="570"/>
                      </a:lnTo>
                      <a:lnTo>
                        <a:pt x="79" y="588"/>
                      </a:lnTo>
                      <a:lnTo>
                        <a:pt x="79" y="593"/>
                      </a:lnTo>
                      <a:lnTo>
                        <a:pt x="81" y="598"/>
                      </a:lnTo>
                      <a:lnTo>
                        <a:pt x="88" y="601"/>
                      </a:lnTo>
                      <a:lnTo>
                        <a:pt x="94" y="600"/>
                      </a:lnTo>
                      <a:lnTo>
                        <a:pt x="101" y="603"/>
                      </a:lnTo>
                      <a:lnTo>
                        <a:pt x="111" y="603"/>
                      </a:lnTo>
                      <a:lnTo>
                        <a:pt x="113" y="604"/>
                      </a:lnTo>
                      <a:lnTo>
                        <a:pt x="117" y="608"/>
                      </a:lnTo>
                      <a:lnTo>
                        <a:pt x="118" y="611"/>
                      </a:lnTo>
                      <a:lnTo>
                        <a:pt x="118" y="616"/>
                      </a:lnTo>
                      <a:lnTo>
                        <a:pt x="112" y="636"/>
                      </a:lnTo>
                      <a:lnTo>
                        <a:pt x="112" y="641"/>
                      </a:lnTo>
                      <a:lnTo>
                        <a:pt x="113" y="646"/>
                      </a:lnTo>
                      <a:lnTo>
                        <a:pt x="123" y="657"/>
                      </a:lnTo>
                      <a:lnTo>
                        <a:pt x="127" y="658"/>
                      </a:lnTo>
                      <a:lnTo>
                        <a:pt x="137" y="654"/>
                      </a:lnTo>
                      <a:lnTo>
                        <a:pt x="139" y="655"/>
                      </a:lnTo>
                      <a:lnTo>
                        <a:pt x="142" y="658"/>
                      </a:lnTo>
                      <a:lnTo>
                        <a:pt x="142" y="669"/>
                      </a:lnTo>
                      <a:lnTo>
                        <a:pt x="143" y="678"/>
                      </a:lnTo>
                      <a:lnTo>
                        <a:pt x="148" y="685"/>
                      </a:lnTo>
                      <a:lnTo>
                        <a:pt x="150" y="692"/>
                      </a:lnTo>
                      <a:lnTo>
                        <a:pt x="155" y="698"/>
                      </a:lnTo>
                      <a:lnTo>
                        <a:pt x="160" y="703"/>
                      </a:lnTo>
                      <a:lnTo>
                        <a:pt x="160" y="706"/>
                      </a:lnTo>
                      <a:lnTo>
                        <a:pt x="164" y="711"/>
                      </a:lnTo>
                      <a:lnTo>
                        <a:pt x="165" y="714"/>
                      </a:lnTo>
                      <a:lnTo>
                        <a:pt x="160" y="716"/>
                      </a:lnTo>
                      <a:lnTo>
                        <a:pt x="160" y="718"/>
                      </a:lnTo>
                      <a:lnTo>
                        <a:pt x="160" y="728"/>
                      </a:lnTo>
                      <a:lnTo>
                        <a:pt x="159" y="732"/>
                      </a:lnTo>
                      <a:lnTo>
                        <a:pt x="166" y="733"/>
                      </a:lnTo>
                      <a:lnTo>
                        <a:pt x="166" y="735"/>
                      </a:lnTo>
                      <a:lnTo>
                        <a:pt x="159" y="735"/>
                      </a:lnTo>
                      <a:lnTo>
                        <a:pt x="154" y="739"/>
                      </a:lnTo>
                      <a:lnTo>
                        <a:pt x="154" y="741"/>
                      </a:lnTo>
                      <a:lnTo>
                        <a:pt x="150" y="743"/>
                      </a:lnTo>
                      <a:lnTo>
                        <a:pt x="147" y="743"/>
                      </a:lnTo>
                      <a:lnTo>
                        <a:pt x="140" y="743"/>
                      </a:lnTo>
                      <a:lnTo>
                        <a:pt x="139" y="740"/>
                      </a:lnTo>
                      <a:lnTo>
                        <a:pt x="138" y="739"/>
                      </a:lnTo>
                      <a:lnTo>
                        <a:pt x="139" y="733"/>
                      </a:lnTo>
                      <a:lnTo>
                        <a:pt x="139" y="732"/>
                      </a:lnTo>
                      <a:lnTo>
                        <a:pt x="132" y="730"/>
                      </a:lnTo>
                      <a:lnTo>
                        <a:pt x="127" y="734"/>
                      </a:lnTo>
                      <a:lnTo>
                        <a:pt x="115" y="738"/>
                      </a:lnTo>
                      <a:lnTo>
                        <a:pt x="111" y="745"/>
                      </a:lnTo>
                      <a:lnTo>
                        <a:pt x="110" y="746"/>
                      </a:lnTo>
                      <a:lnTo>
                        <a:pt x="107" y="746"/>
                      </a:lnTo>
                      <a:lnTo>
                        <a:pt x="93" y="746"/>
                      </a:lnTo>
                      <a:lnTo>
                        <a:pt x="84" y="739"/>
                      </a:lnTo>
                      <a:lnTo>
                        <a:pt x="78" y="741"/>
                      </a:lnTo>
                      <a:lnTo>
                        <a:pt x="74" y="739"/>
                      </a:lnTo>
                      <a:lnTo>
                        <a:pt x="62" y="740"/>
                      </a:lnTo>
                      <a:lnTo>
                        <a:pt x="58" y="739"/>
                      </a:lnTo>
                      <a:lnTo>
                        <a:pt x="52" y="740"/>
                      </a:lnTo>
                      <a:lnTo>
                        <a:pt x="48" y="739"/>
                      </a:lnTo>
                      <a:lnTo>
                        <a:pt x="47" y="740"/>
                      </a:lnTo>
                      <a:lnTo>
                        <a:pt x="46" y="740"/>
                      </a:lnTo>
                      <a:lnTo>
                        <a:pt x="43" y="735"/>
                      </a:lnTo>
                      <a:lnTo>
                        <a:pt x="41" y="735"/>
                      </a:lnTo>
                      <a:lnTo>
                        <a:pt x="40" y="740"/>
                      </a:lnTo>
                      <a:lnTo>
                        <a:pt x="40" y="757"/>
                      </a:lnTo>
                      <a:lnTo>
                        <a:pt x="20" y="757"/>
                      </a:lnTo>
                      <a:lnTo>
                        <a:pt x="16" y="759"/>
                      </a:lnTo>
                      <a:lnTo>
                        <a:pt x="11" y="757"/>
                      </a:lnTo>
                      <a:lnTo>
                        <a:pt x="9" y="762"/>
                      </a:lnTo>
                      <a:lnTo>
                        <a:pt x="7" y="764"/>
                      </a:lnTo>
                      <a:lnTo>
                        <a:pt x="5" y="767"/>
                      </a:lnTo>
                      <a:lnTo>
                        <a:pt x="0" y="771"/>
                      </a:lnTo>
                      <a:lnTo>
                        <a:pt x="0" y="773"/>
                      </a:lnTo>
                      <a:lnTo>
                        <a:pt x="2" y="782"/>
                      </a:lnTo>
                      <a:lnTo>
                        <a:pt x="9" y="782"/>
                      </a:lnTo>
                      <a:lnTo>
                        <a:pt x="13" y="791"/>
                      </a:lnTo>
                      <a:lnTo>
                        <a:pt x="27" y="809"/>
                      </a:lnTo>
                      <a:lnTo>
                        <a:pt x="37" y="820"/>
                      </a:lnTo>
                      <a:lnTo>
                        <a:pt x="47" y="825"/>
                      </a:lnTo>
                      <a:lnTo>
                        <a:pt x="67" y="827"/>
                      </a:lnTo>
                      <a:lnTo>
                        <a:pt x="89" y="825"/>
                      </a:lnTo>
                      <a:lnTo>
                        <a:pt x="105" y="821"/>
                      </a:lnTo>
                      <a:lnTo>
                        <a:pt x="113" y="818"/>
                      </a:lnTo>
                      <a:lnTo>
                        <a:pt x="117" y="810"/>
                      </a:lnTo>
                      <a:lnTo>
                        <a:pt x="122" y="808"/>
                      </a:lnTo>
                      <a:lnTo>
                        <a:pt x="124" y="814"/>
                      </a:lnTo>
                      <a:lnTo>
                        <a:pt x="117" y="834"/>
                      </a:lnTo>
                      <a:lnTo>
                        <a:pt x="106" y="843"/>
                      </a:lnTo>
                      <a:lnTo>
                        <a:pt x="96" y="850"/>
                      </a:lnTo>
                      <a:lnTo>
                        <a:pt x="84" y="852"/>
                      </a:lnTo>
                      <a:lnTo>
                        <a:pt x="70" y="854"/>
                      </a:lnTo>
                      <a:lnTo>
                        <a:pt x="59" y="857"/>
                      </a:lnTo>
                      <a:lnTo>
                        <a:pt x="51" y="850"/>
                      </a:lnTo>
                      <a:lnTo>
                        <a:pt x="47" y="854"/>
                      </a:lnTo>
                      <a:lnTo>
                        <a:pt x="50" y="870"/>
                      </a:lnTo>
                      <a:lnTo>
                        <a:pt x="90" y="911"/>
                      </a:lnTo>
                      <a:lnTo>
                        <a:pt x="104" y="926"/>
                      </a:lnTo>
                      <a:lnTo>
                        <a:pt x="124" y="944"/>
                      </a:lnTo>
                      <a:lnTo>
                        <a:pt x="131" y="945"/>
                      </a:lnTo>
                      <a:lnTo>
                        <a:pt x="156" y="947"/>
                      </a:lnTo>
                      <a:lnTo>
                        <a:pt x="167" y="944"/>
                      </a:lnTo>
                      <a:lnTo>
                        <a:pt x="174" y="943"/>
                      </a:lnTo>
                      <a:lnTo>
                        <a:pt x="183" y="936"/>
                      </a:lnTo>
                      <a:lnTo>
                        <a:pt x="190" y="936"/>
                      </a:lnTo>
                      <a:lnTo>
                        <a:pt x="207" y="924"/>
                      </a:lnTo>
                      <a:lnTo>
                        <a:pt x="213" y="916"/>
                      </a:lnTo>
                      <a:lnTo>
                        <a:pt x="218" y="906"/>
                      </a:lnTo>
                      <a:lnTo>
                        <a:pt x="219" y="879"/>
                      </a:lnTo>
                      <a:lnTo>
                        <a:pt x="222" y="867"/>
                      </a:lnTo>
                      <a:lnTo>
                        <a:pt x="224" y="852"/>
                      </a:lnTo>
                      <a:lnTo>
                        <a:pt x="226" y="856"/>
                      </a:lnTo>
                      <a:lnTo>
                        <a:pt x="229" y="857"/>
                      </a:lnTo>
                      <a:lnTo>
                        <a:pt x="258" y="858"/>
                      </a:lnTo>
                      <a:lnTo>
                        <a:pt x="260" y="859"/>
                      </a:lnTo>
                      <a:lnTo>
                        <a:pt x="253" y="866"/>
                      </a:lnTo>
                      <a:lnTo>
                        <a:pt x="242" y="866"/>
                      </a:lnTo>
                      <a:lnTo>
                        <a:pt x="239" y="879"/>
                      </a:lnTo>
                      <a:lnTo>
                        <a:pt x="241" y="880"/>
                      </a:lnTo>
                      <a:lnTo>
                        <a:pt x="240" y="891"/>
                      </a:lnTo>
                      <a:lnTo>
                        <a:pt x="242" y="894"/>
                      </a:lnTo>
                      <a:lnTo>
                        <a:pt x="249" y="897"/>
                      </a:lnTo>
                      <a:lnTo>
                        <a:pt x="242" y="911"/>
                      </a:lnTo>
                      <a:lnTo>
                        <a:pt x="242" y="922"/>
                      </a:lnTo>
                      <a:lnTo>
                        <a:pt x="242" y="924"/>
                      </a:lnTo>
                      <a:lnTo>
                        <a:pt x="246" y="924"/>
                      </a:lnTo>
                      <a:lnTo>
                        <a:pt x="249" y="928"/>
                      </a:lnTo>
                      <a:lnTo>
                        <a:pt x="249" y="934"/>
                      </a:lnTo>
                      <a:lnTo>
                        <a:pt x="255" y="952"/>
                      </a:lnTo>
                      <a:lnTo>
                        <a:pt x="256" y="963"/>
                      </a:lnTo>
                      <a:lnTo>
                        <a:pt x="256" y="971"/>
                      </a:lnTo>
                      <a:lnTo>
                        <a:pt x="250" y="987"/>
                      </a:lnTo>
                      <a:lnTo>
                        <a:pt x="247" y="998"/>
                      </a:lnTo>
                      <a:lnTo>
                        <a:pt x="247" y="1009"/>
                      </a:lnTo>
                      <a:lnTo>
                        <a:pt x="251" y="1028"/>
                      </a:lnTo>
                      <a:lnTo>
                        <a:pt x="253" y="1031"/>
                      </a:lnTo>
                      <a:lnTo>
                        <a:pt x="253" y="1047"/>
                      </a:lnTo>
                      <a:lnTo>
                        <a:pt x="257" y="1044"/>
                      </a:lnTo>
                      <a:lnTo>
                        <a:pt x="261" y="1041"/>
                      </a:lnTo>
                      <a:lnTo>
                        <a:pt x="262" y="1045"/>
                      </a:lnTo>
                      <a:lnTo>
                        <a:pt x="263" y="1052"/>
                      </a:lnTo>
                      <a:lnTo>
                        <a:pt x="261" y="1056"/>
                      </a:lnTo>
                      <a:lnTo>
                        <a:pt x="261" y="1060"/>
                      </a:lnTo>
                      <a:lnTo>
                        <a:pt x="260" y="1065"/>
                      </a:lnTo>
                      <a:lnTo>
                        <a:pt x="257" y="1084"/>
                      </a:lnTo>
                      <a:lnTo>
                        <a:pt x="263" y="1093"/>
                      </a:lnTo>
                      <a:lnTo>
                        <a:pt x="262" y="1096"/>
                      </a:lnTo>
                      <a:lnTo>
                        <a:pt x="265" y="1114"/>
                      </a:lnTo>
                      <a:lnTo>
                        <a:pt x="266" y="1114"/>
                      </a:lnTo>
                      <a:lnTo>
                        <a:pt x="273" y="1139"/>
                      </a:lnTo>
                      <a:lnTo>
                        <a:pt x="276" y="1147"/>
                      </a:lnTo>
                      <a:lnTo>
                        <a:pt x="276" y="1157"/>
                      </a:lnTo>
                      <a:lnTo>
                        <a:pt x="278" y="1163"/>
                      </a:lnTo>
                      <a:lnTo>
                        <a:pt x="282" y="1192"/>
                      </a:lnTo>
                      <a:lnTo>
                        <a:pt x="284" y="1201"/>
                      </a:lnTo>
                      <a:lnTo>
                        <a:pt x="289" y="1212"/>
                      </a:lnTo>
                      <a:lnTo>
                        <a:pt x="293" y="1214"/>
                      </a:lnTo>
                      <a:lnTo>
                        <a:pt x="295" y="1225"/>
                      </a:lnTo>
                      <a:lnTo>
                        <a:pt x="304" y="12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4" name="î$1ïďè">
                  <a:extLst>
                    <a:ext uri="{FF2B5EF4-FFF2-40B4-BE49-F238E27FC236}">
                      <a16:creationId xmlns:a16="http://schemas.microsoft.com/office/drawing/2014/main" id="{8B35D597-5E2D-44FC-B5AA-6FE06A8F3B80}"/>
                    </a:ext>
                  </a:extLst>
                </p:cNvPr>
                <p:cNvSpPr/>
                <p:nvPr/>
              </p:nvSpPr>
              <p:spPr bwMode="gray">
                <a:xfrm>
                  <a:off x="3183" y="2052"/>
                  <a:ext cx="184" cy="168"/>
                </a:xfrm>
                <a:custGeom>
                  <a:avLst/>
                  <a:gdLst/>
                  <a:ahLst/>
                  <a:cxnLst>
                    <a:cxn ang="0">
                      <a:pos x="106" y="668"/>
                    </a:cxn>
                    <a:cxn ang="0">
                      <a:pos x="108" y="599"/>
                    </a:cxn>
                    <a:cxn ang="0">
                      <a:pos x="0" y="475"/>
                    </a:cxn>
                    <a:cxn ang="0">
                      <a:pos x="109" y="492"/>
                    </a:cxn>
                    <a:cxn ang="0">
                      <a:pos x="187" y="487"/>
                    </a:cxn>
                    <a:cxn ang="0">
                      <a:pos x="302" y="458"/>
                    </a:cxn>
                    <a:cxn ang="0">
                      <a:pos x="325" y="378"/>
                    </a:cxn>
                    <a:cxn ang="0">
                      <a:pos x="379" y="373"/>
                    </a:cxn>
                    <a:cxn ang="0">
                      <a:pos x="405" y="346"/>
                    </a:cxn>
                    <a:cxn ang="0">
                      <a:pos x="435" y="356"/>
                    </a:cxn>
                    <a:cxn ang="0">
                      <a:pos x="464" y="297"/>
                    </a:cxn>
                    <a:cxn ang="0">
                      <a:pos x="490" y="258"/>
                    </a:cxn>
                    <a:cxn ang="0">
                      <a:pos x="506" y="218"/>
                    </a:cxn>
                    <a:cxn ang="0">
                      <a:pos x="549" y="202"/>
                    </a:cxn>
                    <a:cxn ang="0">
                      <a:pos x="561" y="163"/>
                    </a:cxn>
                    <a:cxn ang="0">
                      <a:pos x="588" y="114"/>
                    </a:cxn>
                    <a:cxn ang="0">
                      <a:pos x="570" y="60"/>
                    </a:cxn>
                    <a:cxn ang="0">
                      <a:pos x="604" y="34"/>
                    </a:cxn>
                    <a:cxn ang="0">
                      <a:pos x="645" y="12"/>
                    </a:cxn>
                    <a:cxn ang="0">
                      <a:pos x="731" y="11"/>
                    </a:cxn>
                    <a:cxn ang="0">
                      <a:pos x="780" y="2"/>
                    </a:cxn>
                    <a:cxn ang="0">
                      <a:pos x="811" y="16"/>
                    </a:cxn>
                    <a:cxn ang="0">
                      <a:pos x="830" y="59"/>
                    </a:cxn>
                    <a:cxn ang="0">
                      <a:pos x="852" y="78"/>
                    </a:cxn>
                    <a:cxn ang="0">
                      <a:pos x="903" y="99"/>
                    </a:cxn>
                    <a:cxn ang="0">
                      <a:pos x="877" y="153"/>
                    </a:cxn>
                    <a:cxn ang="0">
                      <a:pos x="828" y="156"/>
                    </a:cxn>
                    <a:cxn ang="0">
                      <a:pos x="790" y="163"/>
                    </a:cxn>
                    <a:cxn ang="0">
                      <a:pos x="721" y="148"/>
                    </a:cxn>
                    <a:cxn ang="0">
                      <a:pos x="718" y="185"/>
                    </a:cxn>
                    <a:cxn ang="0">
                      <a:pos x="732" y="202"/>
                    </a:cxn>
                    <a:cxn ang="0">
                      <a:pos x="717" y="248"/>
                    </a:cxn>
                    <a:cxn ang="0">
                      <a:pos x="753" y="280"/>
                    </a:cxn>
                    <a:cxn ang="0">
                      <a:pos x="789" y="304"/>
                    </a:cxn>
                    <a:cxn ang="0">
                      <a:pos x="775" y="329"/>
                    </a:cxn>
                    <a:cxn ang="0">
                      <a:pos x="758" y="368"/>
                    </a:cxn>
                    <a:cxn ang="0">
                      <a:pos x="766" y="394"/>
                    </a:cxn>
                    <a:cxn ang="0">
                      <a:pos x="721" y="425"/>
                    </a:cxn>
                    <a:cxn ang="0">
                      <a:pos x="687" y="468"/>
                    </a:cxn>
                    <a:cxn ang="0">
                      <a:pos x="624" y="549"/>
                    </a:cxn>
                    <a:cxn ang="0">
                      <a:pos x="556" y="597"/>
                    </a:cxn>
                    <a:cxn ang="0">
                      <a:pos x="517" y="592"/>
                    </a:cxn>
                    <a:cxn ang="0">
                      <a:pos x="476" y="668"/>
                    </a:cxn>
                    <a:cxn ang="0">
                      <a:pos x="513" y="686"/>
                    </a:cxn>
                    <a:cxn ang="0">
                      <a:pos x="537" y="728"/>
                    </a:cxn>
                    <a:cxn ang="0">
                      <a:pos x="559" y="781"/>
                    </a:cxn>
                    <a:cxn ang="0">
                      <a:pos x="554" y="805"/>
                    </a:cxn>
                    <a:cxn ang="0">
                      <a:pos x="534" y="803"/>
                    </a:cxn>
                    <a:cxn ang="0">
                      <a:pos x="488" y="816"/>
                    </a:cxn>
                    <a:cxn ang="0">
                      <a:pos x="442" y="810"/>
                    </a:cxn>
                    <a:cxn ang="0">
                      <a:pos x="406" y="827"/>
                    </a:cxn>
                    <a:cxn ang="0">
                      <a:pos x="363" y="834"/>
                    </a:cxn>
                    <a:cxn ang="0">
                      <a:pos x="329" y="781"/>
                    </a:cxn>
                    <a:cxn ang="0">
                      <a:pos x="250" y="744"/>
                    </a:cxn>
                    <a:cxn ang="0">
                      <a:pos x="164" y="746"/>
                    </a:cxn>
                    <a:cxn ang="0">
                      <a:pos x="61" y="761"/>
                    </a:cxn>
                  </a:cxnLst>
                  <a:rect l="0" t="0" r="r" b="b"/>
                  <a:pathLst>
                    <a:path w="921" h="842">
                      <a:moveTo>
                        <a:pt x="42" y="757"/>
                      </a:moveTo>
                      <a:lnTo>
                        <a:pt x="42" y="743"/>
                      </a:lnTo>
                      <a:lnTo>
                        <a:pt x="44" y="730"/>
                      </a:lnTo>
                      <a:lnTo>
                        <a:pt x="55" y="701"/>
                      </a:lnTo>
                      <a:lnTo>
                        <a:pt x="64" y="689"/>
                      </a:lnTo>
                      <a:lnTo>
                        <a:pt x="77" y="679"/>
                      </a:lnTo>
                      <a:lnTo>
                        <a:pt x="91" y="674"/>
                      </a:lnTo>
                      <a:lnTo>
                        <a:pt x="106" y="668"/>
                      </a:lnTo>
                      <a:lnTo>
                        <a:pt x="118" y="665"/>
                      </a:lnTo>
                      <a:lnTo>
                        <a:pt x="131" y="653"/>
                      </a:lnTo>
                      <a:lnTo>
                        <a:pt x="134" y="647"/>
                      </a:lnTo>
                      <a:lnTo>
                        <a:pt x="133" y="637"/>
                      </a:lnTo>
                      <a:lnTo>
                        <a:pt x="128" y="632"/>
                      </a:lnTo>
                      <a:lnTo>
                        <a:pt x="108" y="628"/>
                      </a:lnTo>
                      <a:lnTo>
                        <a:pt x="109" y="614"/>
                      </a:lnTo>
                      <a:lnTo>
                        <a:pt x="108" y="599"/>
                      </a:lnTo>
                      <a:lnTo>
                        <a:pt x="103" y="573"/>
                      </a:lnTo>
                      <a:lnTo>
                        <a:pt x="98" y="567"/>
                      </a:lnTo>
                      <a:lnTo>
                        <a:pt x="71" y="558"/>
                      </a:lnTo>
                      <a:lnTo>
                        <a:pt x="55" y="550"/>
                      </a:lnTo>
                      <a:lnTo>
                        <a:pt x="43" y="540"/>
                      </a:lnTo>
                      <a:lnTo>
                        <a:pt x="22" y="497"/>
                      </a:lnTo>
                      <a:lnTo>
                        <a:pt x="8" y="485"/>
                      </a:lnTo>
                      <a:lnTo>
                        <a:pt x="0" y="475"/>
                      </a:lnTo>
                      <a:lnTo>
                        <a:pt x="4" y="470"/>
                      </a:lnTo>
                      <a:lnTo>
                        <a:pt x="63" y="486"/>
                      </a:lnTo>
                      <a:lnTo>
                        <a:pt x="81" y="496"/>
                      </a:lnTo>
                      <a:lnTo>
                        <a:pt x="88" y="497"/>
                      </a:lnTo>
                      <a:lnTo>
                        <a:pt x="92" y="496"/>
                      </a:lnTo>
                      <a:lnTo>
                        <a:pt x="96" y="493"/>
                      </a:lnTo>
                      <a:lnTo>
                        <a:pt x="99" y="492"/>
                      </a:lnTo>
                      <a:lnTo>
                        <a:pt x="109" y="492"/>
                      </a:lnTo>
                      <a:lnTo>
                        <a:pt x="118" y="491"/>
                      </a:lnTo>
                      <a:lnTo>
                        <a:pt x="130" y="491"/>
                      </a:lnTo>
                      <a:lnTo>
                        <a:pt x="144" y="490"/>
                      </a:lnTo>
                      <a:lnTo>
                        <a:pt x="161" y="490"/>
                      </a:lnTo>
                      <a:lnTo>
                        <a:pt x="177" y="497"/>
                      </a:lnTo>
                      <a:lnTo>
                        <a:pt x="180" y="495"/>
                      </a:lnTo>
                      <a:lnTo>
                        <a:pt x="184" y="490"/>
                      </a:lnTo>
                      <a:lnTo>
                        <a:pt x="187" y="487"/>
                      </a:lnTo>
                      <a:lnTo>
                        <a:pt x="194" y="485"/>
                      </a:lnTo>
                      <a:lnTo>
                        <a:pt x="206" y="485"/>
                      </a:lnTo>
                      <a:lnTo>
                        <a:pt x="232" y="486"/>
                      </a:lnTo>
                      <a:lnTo>
                        <a:pt x="248" y="482"/>
                      </a:lnTo>
                      <a:lnTo>
                        <a:pt x="268" y="475"/>
                      </a:lnTo>
                      <a:lnTo>
                        <a:pt x="293" y="470"/>
                      </a:lnTo>
                      <a:lnTo>
                        <a:pt x="302" y="464"/>
                      </a:lnTo>
                      <a:lnTo>
                        <a:pt x="302" y="458"/>
                      </a:lnTo>
                      <a:lnTo>
                        <a:pt x="298" y="454"/>
                      </a:lnTo>
                      <a:lnTo>
                        <a:pt x="298" y="450"/>
                      </a:lnTo>
                      <a:lnTo>
                        <a:pt x="302" y="431"/>
                      </a:lnTo>
                      <a:lnTo>
                        <a:pt x="301" y="418"/>
                      </a:lnTo>
                      <a:lnTo>
                        <a:pt x="305" y="404"/>
                      </a:lnTo>
                      <a:lnTo>
                        <a:pt x="308" y="398"/>
                      </a:lnTo>
                      <a:lnTo>
                        <a:pt x="319" y="389"/>
                      </a:lnTo>
                      <a:lnTo>
                        <a:pt x="325" y="378"/>
                      </a:lnTo>
                      <a:lnTo>
                        <a:pt x="333" y="374"/>
                      </a:lnTo>
                      <a:lnTo>
                        <a:pt x="336" y="377"/>
                      </a:lnTo>
                      <a:lnTo>
                        <a:pt x="336" y="380"/>
                      </a:lnTo>
                      <a:lnTo>
                        <a:pt x="348" y="382"/>
                      </a:lnTo>
                      <a:lnTo>
                        <a:pt x="359" y="379"/>
                      </a:lnTo>
                      <a:lnTo>
                        <a:pt x="370" y="377"/>
                      </a:lnTo>
                      <a:lnTo>
                        <a:pt x="377" y="375"/>
                      </a:lnTo>
                      <a:lnTo>
                        <a:pt x="379" y="373"/>
                      </a:lnTo>
                      <a:lnTo>
                        <a:pt x="379" y="371"/>
                      </a:lnTo>
                      <a:lnTo>
                        <a:pt x="372" y="368"/>
                      </a:lnTo>
                      <a:lnTo>
                        <a:pt x="371" y="366"/>
                      </a:lnTo>
                      <a:lnTo>
                        <a:pt x="375" y="362"/>
                      </a:lnTo>
                      <a:lnTo>
                        <a:pt x="392" y="353"/>
                      </a:lnTo>
                      <a:lnTo>
                        <a:pt x="394" y="348"/>
                      </a:lnTo>
                      <a:lnTo>
                        <a:pt x="399" y="346"/>
                      </a:lnTo>
                      <a:lnTo>
                        <a:pt x="405" y="346"/>
                      </a:lnTo>
                      <a:lnTo>
                        <a:pt x="421" y="351"/>
                      </a:lnTo>
                      <a:lnTo>
                        <a:pt x="421" y="348"/>
                      </a:lnTo>
                      <a:lnTo>
                        <a:pt x="418" y="347"/>
                      </a:lnTo>
                      <a:lnTo>
                        <a:pt x="420" y="343"/>
                      </a:lnTo>
                      <a:lnTo>
                        <a:pt x="424" y="343"/>
                      </a:lnTo>
                      <a:lnTo>
                        <a:pt x="431" y="348"/>
                      </a:lnTo>
                      <a:lnTo>
                        <a:pt x="432" y="352"/>
                      </a:lnTo>
                      <a:lnTo>
                        <a:pt x="435" y="356"/>
                      </a:lnTo>
                      <a:lnTo>
                        <a:pt x="441" y="358"/>
                      </a:lnTo>
                      <a:lnTo>
                        <a:pt x="443" y="358"/>
                      </a:lnTo>
                      <a:lnTo>
                        <a:pt x="463" y="337"/>
                      </a:lnTo>
                      <a:lnTo>
                        <a:pt x="463" y="334"/>
                      </a:lnTo>
                      <a:lnTo>
                        <a:pt x="461" y="323"/>
                      </a:lnTo>
                      <a:lnTo>
                        <a:pt x="459" y="305"/>
                      </a:lnTo>
                      <a:lnTo>
                        <a:pt x="461" y="302"/>
                      </a:lnTo>
                      <a:lnTo>
                        <a:pt x="464" y="297"/>
                      </a:lnTo>
                      <a:lnTo>
                        <a:pt x="467" y="292"/>
                      </a:lnTo>
                      <a:lnTo>
                        <a:pt x="469" y="292"/>
                      </a:lnTo>
                      <a:lnTo>
                        <a:pt x="470" y="288"/>
                      </a:lnTo>
                      <a:lnTo>
                        <a:pt x="469" y="282"/>
                      </a:lnTo>
                      <a:lnTo>
                        <a:pt x="470" y="277"/>
                      </a:lnTo>
                      <a:lnTo>
                        <a:pt x="476" y="275"/>
                      </a:lnTo>
                      <a:lnTo>
                        <a:pt x="478" y="261"/>
                      </a:lnTo>
                      <a:lnTo>
                        <a:pt x="490" y="258"/>
                      </a:lnTo>
                      <a:lnTo>
                        <a:pt x="497" y="259"/>
                      </a:lnTo>
                      <a:lnTo>
                        <a:pt x="507" y="251"/>
                      </a:lnTo>
                      <a:lnTo>
                        <a:pt x="515" y="249"/>
                      </a:lnTo>
                      <a:lnTo>
                        <a:pt x="519" y="243"/>
                      </a:lnTo>
                      <a:lnTo>
                        <a:pt x="519" y="239"/>
                      </a:lnTo>
                      <a:lnTo>
                        <a:pt x="515" y="234"/>
                      </a:lnTo>
                      <a:lnTo>
                        <a:pt x="510" y="218"/>
                      </a:lnTo>
                      <a:lnTo>
                        <a:pt x="506" y="218"/>
                      </a:lnTo>
                      <a:lnTo>
                        <a:pt x="500" y="208"/>
                      </a:lnTo>
                      <a:lnTo>
                        <a:pt x="499" y="205"/>
                      </a:lnTo>
                      <a:lnTo>
                        <a:pt x="500" y="200"/>
                      </a:lnTo>
                      <a:lnTo>
                        <a:pt x="504" y="197"/>
                      </a:lnTo>
                      <a:lnTo>
                        <a:pt x="508" y="199"/>
                      </a:lnTo>
                      <a:lnTo>
                        <a:pt x="527" y="203"/>
                      </a:lnTo>
                      <a:lnTo>
                        <a:pt x="538" y="205"/>
                      </a:lnTo>
                      <a:lnTo>
                        <a:pt x="549" y="202"/>
                      </a:lnTo>
                      <a:lnTo>
                        <a:pt x="555" y="199"/>
                      </a:lnTo>
                      <a:lnTo>
                        <a:pt x="562" y="189"/>
                      </a:lnTo>
                      <a:lnTo>
                        <a:pt x="562" y="181"/>
                      </a:lnTo>
                      <a:lnTo>
                        <a:pt x="566" y="178"/>
                      </a:lnTo>
                      <a:lnTo>
                        <a:pt x="562" y="175"/>
                      </a:lnTo>
                      <a:lnTo>
                        <a:pt x="558" y="173"/>
                      </a:lnTo>
                      <a:lnTo>
                        <a:pt x="558" y="167"/>
                      </a:lnTo>
                      <a:lnTo>
                        <a:pt x="561" y="163"/>
                      </a:lnTo>
                      <a:lnTo>
                        <a:pt x="565" y="156"/>
                      </a:lnTo>
                      <a:lnTo>
                        <a:pt x="572" y="147"/>
                      </a:lnTo>
                      <a:lnTo>
                        <a:pt x="581" y="141"/>
                      </a:lnTo>
                      <a:lnTo>
                        <a:pt x="587" y="133"/>
                      </a:lnTo>
                      <a:lnTo>
                        <a:pt x="591" y="126"/>
                      </a:lnTo>
                      <a:lnTo>
                        <a:pt x="591" y="120"/>
                      </a:lnTo>
                      <a:lnTo>
                        <a:pt x="588" y="116"/>
                      </a:lnTo>
                      <a:lnTo>
                        <a:pt x="588" y="114"/>
                      </a:lnTo>
                      <a:lnTo>
                        <a:pt x="593" y="105"/>
                      </a:lnTo>
                      <a:lnTo>
                        <a:pt x="593" y="104"/>
                      </a:lnTo>
                      <a:lnTo>
                        <a:pt x="588" y="94"/>
                      </a:lnTo>
                      <a:lnTo>
                        <a:pt x="585" y="81"/>
                      </a:lnTo>
                      <a:lnTo>
                        <a:pt x="578" y="73"/>
                      </a:lnTo>
                      <a:lnTo>
                        <a:pt x="570" y="67"/>
                      </a:lnTo>
                      <a:lnTo>
                        <a:pt x="569" y="66"/>
                      </a:lnTo>
                      <a:lnTo>
                        <a:pt x="570" y="60"/>
                      </a:lnTo>
                      <a:lnTo>
                        <a:pt x="574" y="56"/>
                      </a:lnTo>
                      <a:lnTo>
                        <a:pt x="591" y="43"/>
                      </a:lnTo>
                      <a:lnTo>
                        <a:pt x="591" y="38"/>
                      </a:lnTo>
                      <a:lnTo>
                        <a:pt x="592" y="36"/>
                      </a:lnTo>
                      <a:lnTo>
                        <a:pt x="597" y="36"/>
                      </a:lnTo>
                      <a:lnTo>
                        <a:pt x="602" y="39"/>
                      </a:lnTo>
                      <a:lnTo>
                        <a:pt x="605" y="38"/>
                      </a:lnTo>
                      <a:lnTo>
                        <a:pt x="604" y="34"/>
                      </a:lnTo>
                      <a:lnTo>
                        <a:pt x="605" y="32"/>
                      </a:lnTo>
                      <a:lnTo>
                        <a:pt x="615" y="29"/>
                      </a:lnTo>
                      <a:lnTo>
                        <a:pt x="619" y="25"/>
                      </a:lnTo>
                      <a:lnTo>
                        <a:pt x="619" y="23"/>
                      </a:lnTo>
                      <a:lnTo>
                        <a:pt x="624" y="22"/>
                      </a:lnTo>
                      <a:lnTo>
                        <a:pt x="628" y="19"/>
                      </a:lnTo>
                      <a:lnTo>
                        <a:pt x="636" y="18"/>
                      </a:lnTo>
                      <a:lnTo>
                        <a:pt x="645" y="12"/>
                      </a:lnTo>
                      <a:lnTo>
                        <a:pt x="652" y="12"/>
                      </a:lnTo>
                      <a:lnTo>
                        <a:pt x="662" y="7"/>
                      </a:lnTo>
                      <a:lnTo>
                        <a:pt x="666" y="8"/>
                      </a:lnTo>
                      <a:lnTo>
                        <a:pt x="701" y="6"/>
                      </a:lnTo>
                      <a:lnTo>
                        <a:pt x="705" y="7"/>
                      </a:lnTo>
                      <a:lnTo>
                        <a:pt x="712" y="6"/>
                      </a:lnTo>
                      <a:lnTo>
                        <a:pt x="726" y="11"/>
                      </a:lnTo>
                      <a:lnTo>
                        <a:pt x="731" y="11"/>
                      </a:lnTo>
                      <a:lnTo>
                        <a:pt x="737" y="6"/>
                      </a:lnTo>
                      <a:lnTo>
                        <a:pt x="741" y="6"/>
                      </a:lnTo>
                      <a:lnTo>
                        <a:pt x="746" y="2"/>
                      </a:lnTo>
                      <a:lnTo>
                        <a:pt x="755" y="4"/>
                      </a:lnTo>
                      <a:lnTo>
                        <a:pt x="757" y="0"/>
                      </a:lnTo>
                      <a:lnTo>
                        <a:pt x="755" y="1"/>
                      </a:lnTo>
                      <a:lnTo>
                        <a:pt x="766" y="4"/>
                      </a:lnTo>
                      <a:lnTo>
                        <a:pt x="780" y="2"/>
                      </a:lnTo>
                      <a:lnTo>
                        <a:pt x="784" y="3"/>
                      </a:lnTo>
                      <a:lnTo>
                        <a:pt x="789" y="6"/>
                      </a:lnTo>
                      <a:lnTo>
                        <a:pt x="796" y="4"/>
                      </a:lnTo>
                      <a:lnTo>
                        <a:pt x="798" y="7"/>
                      </a:lnTo>
                      <a:lnTo>
                        <a:pt x="798" y="19"/>
                      </a:lnTo>
                      <a:lnTo>
                        <a:pt x="800" y="20"/>
                      </a:lnTo>
                      <a:lnTo>
                        <a:pt x="806" y="16"/>
                      </a:lnTo>
                      <a:lnTo>
                        <a:pt x="811" y="16"/>
                      </a:lnTo>
                      <a:lnTo>
                        <a:pt x="822" y="23"/>
                      </a:lnTo>
                      <a:lnTo>
                        <a:pt x="828" y="29"/>
                      </a:lnTo>
                      <a:lnTo>
                        <a:pt x="830" y="35"/>
                      </a:lnTo>
                      <a:lnTo>
                        <a:pt x="830" y="41"/>
                      </a:lnTo>
                      <a:lnTo>
                        <a:pt x="828" y="47"/>
                      </a:lnTo>
                      <a:lnTo>
                        <a:pt x="830" y="50"/>
                      </a:lnTo>
                      <a:lnTo>
                        <a:pt x="832" y="55"/>
                      </a:lnTo>
                      <a:lnTo>
                        <a:pt x="830" y="59"/>
                      </a:lnTo>
                      <a:lnTo>
                        <a:pt x="825" y="60"/>
                      </a:lnTo>
                      <a:lnTo>
                        <a:pt x="825" y="62"/>
                      </a:lnTo>
                      <a:lnTo>
                        <a:pt x="827" y="66"/>
                      </a:lnTo>
                      <a:lnTo>
                        <a:pt x="834" y="67"/>
                      </a:lnTo>
                      <a:lnTo>
                        <a:pt x="840" y="78"/>
                      </a:lnTo>
                      <a:lnTo>
                        <a:pt x="844" y="79"/>
                      </a:lnTo>
                      <a:lnTo>
                        <a:pt x="849" y="78"/>
                      </a:lnTo>
                      <a:lnTo>
                        <a:pt x="852" y="78"/>
                      </a:lnTo>
                      <a:lnTo>
                        <a:pt x="857" y="74"/>
                      </a:lnTo>
                      <a:lnTo>
                        <a:pt x="861" y="73"/>
                      </a:lnTo>
                      <a:lnTo>
                        <a:pt x="862" y="77"/>
                      </a:lnTo>
                      <a:lnTo>
                        <a:pt x="862" y="83"/>
                      </a:lnTo>
                      <a:lnTo>
                        <a:pt x="872" y="89"/>
                      </a:lnTo>
                      <a:lnTo>
                        <a:pt x="889" y="95"/>
                      </a:lnTo>
                      <a:lnTo>
                        <a:pt x="897" y="100"/>
                      </a:lnTo>
                      <a:lnTo>
                        <a:pt x="903" y="99"/>
                      </a:lnTo>
                      <a:lnTo>
                        <a:pt x="910" y="104"/>
                      </a:lnTo>
                      <a:lnTo>
                        <a:pt x="921" y="105"/>
                      </a:lnTo>
                      <a:lnTo>
                        <a:pt x="887" y="130"/>
                      </a:lnTo>
                      <a:lnTo>
                        <a:pt x="883" y="136"/>
                      </a:lnTo>
                      <a:lnTo>
                        <a:pt x="884" y="138"/>
                      </a:lnTo>
                      <a:lnTo>
                        <a:pt x="884" y="141"/>
                      </a:lnTo>
                      <a:lnTo>
                        <a:pt x="881" y="149"/>
                      </a:lnTo>
                      <a:lnTo>
                        <a:pt x="877" y="153"/>
                      </a:lnTo>
                      <a:lnTo>
                        <a:pt x="873" y="152"/>
                      </a:lnTo>
                      <a:lnTo>
                        <a:pt x="870" y="148"/>
                      </a:lnTo>
                      <a:lnTo>
                        <a:pt x="851" y="149"/>
                      </a:lnTo>
                      <a:lnTo>
                        <a:pt x="849" y="151"/>
                      </a:lnTo>
                      <a:lnTo>
                        <a:pt x="844" y="157"/>
                      </a:lnTo>
                      <a:lnTo>
                        <a:pt x="841" y="158"/>
                      </a:lnTo>
                      <a:lnTo>
                        <a:pt x="835" y="158"/>
                      </a:lnTo>
                      <a:lnTo>
                        <a:pt x="828" y="156"/>
                      </a:lnTo>
                      <a:lnTo>
                        <a:pt x="824" y="158"/>
                      </a:lnTo>
                      <a:lnTo>
                        <a:pt x="822" y="162"/>
                      </a:lnTo>
                      <a:lnTo>
                        <a:pt x="818" y="164"/>
                      </a:lnTo>
                      <a:lnTo>
                        <a:pt x="816" y="165"/>
                      </a:lnTo>
                      <a:lnTo>
                        <a:pt x="809" y="164"/>
                      </a:lnTo>
                      <a:lnTo>
                        <a:pt x="806" y="165"/>
                      </a:lnTo>
                      <a:lnTo>
                        <a:pt x="802" y="163"/>
                      </a:lnTo>
                      <a:lnTo>
                        <a:pt x="790" y="163"/>
                      </a:lnTo>
                      <a:lnTo>
                        <a:pt x="785" y="162"/>
                      </a:lnTo>
                      <a:lnTo>
                        <a:pt x="780" y="162"/>
                      </a:lnTo>
                      <a:lnTo>
                        <a:pt x="765" y="153"/>
                      </a:lnTo>
                      <a:lnTo>
                        <a:pt x="755" y="151"/>
                      </a:lnTo>
                      <a:lnTo>
                        <a:pt x="737" y="143"/>
                      </a:lnTo>
                      <a:lnTo>
                        <a:pt x="732" y="146"/>
                      </a:lnTo>
                      <a:lnTo>
                        <a:pt x="728" y="149"/>
                      </a:lnTo>
                      <a:lnTo>
                        <a:pt x="721" y="148"/>
                      </a:lnTo>
                      <a:lnTo>
                        <a:pt x="717" y="149"/>
                      </a:lnTo>
                      <a:lnTo>
                        <a:pt x="716" y="152"/>
                      </a:lnTo>
                      <a:lnTo>
                        <a:pt x="715" y="160"/>
                      </a:lnTo>
                      <a:lnTo>
                        <a:pt x="707" y="174"/>
                      </a:lnTo>
                      <a:lnTo>
                        <a:pt x="707" y="176"/>
                      </a:lnTo>
                      <a:lnTo>
                        <a:pt x="716" y="176"/>
                      </a:lnTo>
                      <a:lnTo>
                        <a:pt x="718" y="181"/>
                      </a:lnTo>
                      <a:lnTo>
                        <a:pt x="718" y="185"/>
                      </a:lnTo>
                      <a:lnTo>
                        <a:pt x="714" y="187"/>
                      </a:lnTo>
                      <a:lnTo>
                        <a:pt x="712" y="189"/>
                      </a:lnTo>
                      <a:lnTo>
                        <a:pt x="712" y="192"/>
                      </a:lnTo>
                      <a:lnTo>
                        <a:pt x="715" y="196"/>
                      </a:lnTo>
                      <a:lnTo>
                        <a:pt x="717" y="197"/>
                      </a:lnTo>
                      <a:lnTo>
                        <a:pt x="728" y="196"/>
                      </a:lnTo>
                      <a:lnTo>
                        <a:pt x="731" y="199"/>
                      </a:lnTo>
                      <a:lnTo>
                        <a:pt x="732" y="202"/>
                      </a:lnTo>
                      <a:lnTo>
                        <a:pt x="732" y="203"/>
                      </a:lnTo>
                      <a:lnTo>
                        <a:pt x="727" y="208"/>
                      </a:lnTo>
                      <a:lnTo>
                        <a:pt x="721" y="211"/>
                      </a:lnTo>
                      <a:lnTo>
                        <a:pt x="720" y="217"/>
                      </a:lnTo>
                      <a:lnTo>
                        <a:pt x="732" y="228"/>
                      </a:lnTo>
                      <a:lnTo>
                        <a:pt x="732" y="234"/>
                      </a:lnTo>
                      <a:lnTo>
                        <a:pt x="731" y="239"/>
                      </a:lnTo>
                      <a:lnTo>
                        <a:pt x="717" y="248"/>
                      </a:lnTo>
                      <a:lnTo>
                        <a:pt x="716" y="251"/>
                      </a:lnTo>
                      <a:lnTo>
                        <a:pt x="725" y="255"/>
                      </a:lnTo>
                      <a:lnTo>
                        <a:pt x="728" y="264"/>
                      </a:lnTo>
                      <a:lnTo>
                        <a:pt x="738" y="270"/>
                      </a:lnTo>
                      <a:lnTo>
                        <a:pt x="737" y="277"/>
                      </a:lnTo>
                      <a:lnTo>
                        <a:pt x="744" y="278"/>
                      </a:lnTo>
                      <a:lnTo>
                        <a:pt x="747" y="282"/>
                      </a:lnTo>
                      <a:lnTo>
                        <a:pt x="753" y="280"/>
                      </a:lnTo>
                      <a:lnTo>
                        <a:pt x="758" y="281"/>
                      </a:lnTo>
                      <a:lnTo>
                        <a:pt x="758" y="286"/>
                      </a:lnTo>
                      <a:lnTo>
                        <a:pt x="757" y="292"/>
                      </a:lnTo>
                      <a:lnTo>
                        <a:pt x="760" y="299"/>
                      </a:lnTo>
                      <a:lnTo>
                        <a:pt x="761" y="300"/>
                      </a:lnTo>
                      <a:lnTo>
                        <a:pt x="779" y="302"/>
                      </a:lnTo>
                      <a:lnTo>
                        <a:pt x="784" y="305"/>
                      </a:lnTo>
                      <a:lnTo>
                        <a:pt x="789" y="304"/>
                      </a:lnTo>
                      <a:lnTo>
                        <a:pt x="795" y="312"/>
                      </a:lnTo>
                      <a:lnTo>
                        <a:pt x="793" y="316"/>
                      </a:lnTo>
                      <a:lnTo>
                        <a:pt x="796" y="320"/>
                      </a:lnTo>
                      <a:lnTo>
                        <a:pt x="791" y="325"/>
                      </a:lnTo>
                      <a:lnTo>
                        <a:pt x="789" y="329"/>
                      </a:lnTo>
                      <a:lnTo>
                        <a:pt x="781" y="330"/>
                      </a:lnTo>
                      <a:lnTo>
                        <a:pt x="777" y="330"/>
                      </a:lnTo>
                      <a:lnTo>
                        <a:pt x="775" y="329"/>
                      </a:lnTo>
                      <a:lnTo>
                        <a:pt x="770" y="330"/>
                      </a:lnTo>
                      <a:lnTo>
                        <a:pt x="768" y="332"/>
                      </a:lnTo>
                      <a:lnTo>
                        <a:pt x="757" y="337"/>
                      </a:lnTo>
                      <a:lnTo>
                        <a:pt x="753" y="345"/>
                      </a:lnTo>
                      <a:lnTo>
                        <a:pt x="752" y="356"/>
                      </a:lnTo>
                      <a:lnTo>
                        <a:pt x="757" y="362"/>
                      </a:lnTo>
                      <a:lnTo>
                        <a:pt x="755" y="367"/>
                      </a:lnTo>
                      <a:lnTo>
                        <a:pt x="758" y="368"/>
                      </a:lnTo>
                      <a:lnTo>
                        <a:pt x="759" y="371"/>
                      </a:lnTo>
                      <a:lnTo>
                        <a:pt x="758" y="374"/>
                      </a:lnTo>
                      <a:lnTo>
                        <a:pt x="753" y="378"/>
                      </a:lnTo>
                      <a:lnTo>
                        <a:pt x="752" y="384"/>
                      </a:lnTo>
                      <a:lnTo>
                        <a:pt x="752" y="386"/>
                      </a:lnTo>
                      <a:lnTo>
                        <a:pt x="754" y="388"/>
                      </a:lnTo>
                      <a:lnTo>
                        <a:pt x="764" y="388"/>
                      </a:lnTo>
                      <a:lnTo>
                        <a:pt x="766" y="394"/>
                      </a:lnTo>
                      <a:lnTo>
                        <a:pt x="764" y="396"/>
                      </a:lnTo>
                      <a:lnTo>
                        <a:pt x="760" y="398"/>
                      </a:lnTo>
                      <a:lnTo>
                        <a:pt x="757" y="396"/>
                      </a:lnTo>
                      <a:lnTo>
                        <a:pt x="754" y="394"/>
                      </a:lnTo>
                      <a:lnTo>
                        <a:pt x="752" y="401"/>
                      </a:lnTo>
                      <a:lnTo>
                        <a:pt x="738" y="406"/>
                      </a:lnTo>
                      <a:lnTo>
                        <a:pt x="726" y="422"/>
                      </a:lnTo>
                      <a:lnTo>
                        <a:pt x="721" y="425"/>
                      </a:lnTo>
                      <a:lnTo>
                        <a:pt x="716" y="431"/>
                      </a:lnTo>
                      <a:lnTo>
                        <a:pt x="712" y="436"/>
                      </a:lnTo>
                      <a:lnTo>
                        <a:pt x="711" y="442"/>
                      </a:lnTo>
                      <a:lnTo>
                        <a:pt x="712" y="450"/>
                      </a:lnTo>
                      <a:lnTo>
                        <a:pt x="709" y="458"/>
                      </a:lnTo>
                      <a:lnTo>
                        <a:pt x="700" y="463"/>
                      </a:lnTo>
                      <a:lnTo>
                        <a:pt x="693" y="463"/>
                      </a:lnTo>
                      <a:lnTo>
                        <a:pt x="687" y="468"/>
                      </a:lnTo>
                      <a:lnTo>
                        <a:pt x="682" y="476"/>
                      </a:lnTo>
                      <a:lnTo>
                        <a:pt x="678" y="487"/>
                      </a:lnTo>
                      <a:lnTo>
                        <a:pt x="672" y="498"/>
                      </a:lnTo>
                      <a:lnTo>
                        <a:pt x="657" y="520"/>
                      </a:lnTo>
                      <a:lnTo>
                        <a:pt x="651" y="527"/>
                      </a:lnTo>
                      <a:lnTo>
                        <a:pt x="639" y="534"/>
                      </a:lnTo>
                      <a:lnTo>
                        <a:pt x="628" y="544"/>
                      </a:lnTo>
                      <a:lnTo>
                        <a:pt x="624" y="549"/>
                      </a:lnTo>
                      <a:lnTo>
                        <a:pt x="614" y="565"/>
                      </a:lnTo>
                      <a:lnTo>
                        <a:pt x="607" y="574"/>
                      </a:lnTo>
                      <a:lnTo>
                        <a:pt x="599" y="589"/>
                      </a:lnTo>
                      <a:lnTo>
                        <a:pt x="594" y="592"/>
                      </a:lnTo>
                      <a:lnTo>
                        <a:pt x="590" y="593"/>
                      </a:lnTo>
                      <a:lnTo>
                        <a:pt x="567" y="593"/>
                      </a:lnTo>
                      <a:lnTo>
                        <a:pt x="564" y="594"/>
                      </a:lnTo>
                      <a:lnTo>
                        <a:pt x="556" y="597"/>
                      </a:lnTo>
                      <a:lnTo>
                        <a:pt x="551" y="603"/>
                      </a:lnTo>
                      <a:lnTo>
                        <a:pt x="547" y="604"/>
                      </a:lnTo>
                      <a:lnTo>
                        <a:pt x="544" y="603"/>
                      </a:lnTo>
                      <a:lnTo>
                        <a:pt x="542" y="598"/>
                      </a:lnTo>
                      <a:lnTo>
                        <a:pt x="534" y="584"/>
                      </a:lnTo>
                      <a:lnTo>
                        <a:pt x="531" y="582"/>
                      </a:lnTo>
                      <a:lnTo>
                        <a:pt x="527" y="583"/>
                      </a:lnTo>
                      <a:lnTo>
                        <a:pt x="517" y="592"/>
                      </a:lnTo>
                      <a:lnTo>
                        <a:pt x="513" y="598"/>
                      </a:lnTo>
                      <a:lnTo>
                        <a:pt x="502" y="608"/>
                      </a:lnTo>
                      <a:lnTo>
                        <a:pt x="488" y="626"/>
                      </a:lnTo>
                      <a:lnTo>
                        <a:pt x="480" y="633"/>
                      </a:lnTo>
                      <a:lnTo>
                        <a:pt x="478" y="640"/>
                      </a:lnTo>
                      <a:lnTo>
                        <a:pt x="474" y="658"/>
                      </a:lnTo>
                      <a:lnTo>
                        <a:pt x="474" y="663"/>
                      </a:lnTo>
                      <a:lnTo>
                        <a:pt x="476" y="668"/>
                      </a:lnTo>
                      <a:lnTo>
                        <a:pt x="483" y="671"/>
                      </a:lnTo>
                      <a:lnTo>
                        <a:pt x="489" y="670"/>
                      </a:lnTo>
                      <a:lnTo>
                        <a:pt x="496" y="673"/>
                      </a:lnTo>
                      <a:lnTo>
                        <a:pt x="506" y="673"/>
                      </a:lnTo>
                      <a:lnTo>
                        <a:pt x="508" y="674"/>
                      </a:lnTo>
                      <a:lnTo>
                        <a:pt x="512" y="678"/>
                      </a:lnTo>
                      <a:lnTo>
                        <a:pt x="513" y="681"/>
                      </a:lnTo>
                      <a:lnTo>
                        <a:pt x="513" y="686"/>
                      </a:lnTo>
                      <a:lnTo>
                        <a:pt x="507" y="706"/>
                      </a:lnTo>
                      <a:lnTo>
                        <a:pt x="507" y="711"/>
                      </a:lnTo>
                      <a:lnTo>
                        <a:pt x="508" y="716"/>
                      </a:lnTo>
                      <a:lnTo>
                        <a:pt x="518" y="727"/>
                      </a:lnTo>
                      <a:lnTo>
                        <a:pt x="522" y="728"/>
                      </a:lnTo>
                      <a:lnTo>
                        <a:pt x="532" y="724"/>
                      </a:lnTo>
                      <a:lnTo>
                        <a:pt x="534" y="725"/>
                      </a:lnTo>
                      <a:lnTo>
                        <a:pt x="537" y="728"/>
                      </a:lnTo>
                      <a:lnTo>
                        <a:pt x="537" y="739"/>
                      </a:lnTo>
                      <a:lnTo>
                        <a:pt x="538" y="748"/>
                      </a:lnTo>
                      <a:lnTo>
                        <a:pt x="543" y="755"/>
                      </a:lnTo>
                      <a:lnTo>
                        <a:pt x="545" y="762"/>
                      </a:lnTo>
                      <a:lnTo>
                        <a:pt x="550" y="768"/>
                      </a:lnTo>
                      <a:lnTo>
                        <a:pt x="555" y="773"/>
                      </a:lnTo>
                      <a:lnTo>
                        <a:pt x="555" y="776"/>
                      </a:lnTo>
                      <a:lnTo>
                        <a:pt x="559" y="781"/>
                      </a:lnTo>
                      <a:lnTo>
                        <a:pt x="560" y="784"/>
                      </a:lnTo>
                      <a:lnTo>
                        <a:pt x="555" y="786"/>
                      </a:lnTo>
                      <a:lnTo>
                        <a:pt x="555" y="788"/>
                      </a:lnTo>
                      <a:lnTo>
                        <a:pt x="555" y="798"/>
                      </a:lnTo>
                      <a:lnTo>
                        <a:pt x="554" y="802"/>
                      </a:lnTo>
                      <a:lnTo>
                        <a:pt x="561" y="803"/>
                      </a:lnTo>
                      <a:lnTo>
                        <a:pt x="561" y="805"/>
                      </a:lnTo>
                      <a:lnTo>
                        <a:pt x="554" y="805"/>
                      </a:lnTo>
                      <a:lnTo>
                        <a:pt x="549" y="809"/>
                      </a:lnTo>
                      <a:lnTo>
                        <a:pt x="549" y="811"/>
                      </a:lnTo>
                      <a:lnTo>
                        <a:pt x="545" y="813"/>
                      </a:lnTo>
                      <a:lnTo>
                        <a:pt x="542" y="813"/>
                      </a:lnTo>
                      <a:lnTo>
                        <a:pt x="535" y="813"/>
                      </a:lnTo>
                      <a:lnTo>
                        <a:pt x="534" y="810"/>
                      </a:lnTo>
                      <a:lnTo>
                        <a:pt x="533" y="809"/>
                      </a:lnTo>
                      <a:lnTo>
                        <a:pt x="534" y="803"/>
                      </a:lnTo>
                      <a:lnTo>
                        <a:pt x="534" y="802"/>
                      </a:lnTo>
                      <a:lnTo>
                        <a:pt x="527" y="800"/>
                      </a:lnTo>
                      <a:lnTo>
                        <a:pt x="522" y="804"/>
                      </a:lnTo>
                      <a:lnTo>
                        <a:pt x="510" y="808"/>
                      </a:lnTo>
                      <a:lnTo>
                        <a:pt x="506" y="815"/>
                      </a:lnTo>
                      <a:lnTo>
                        <a:pt x="505" y="816"/>
                      </a:lnTo>
                      <a:lnTo>
                        <a:pt x="502" y="816"/>
                      </a:lnTo>
                      <a:lnTo>
                        <a:pt x="488" y="816"/>
                      </a:lnTo>
                      <a:lnTo>
                        <a:pt x="479" y="809"/>
                      </a:lnTo>
                      <a:lnTo>
                        <a:pt x="473" y="811"/>
                      </a:lnTo>
                      <a:lnTo>
                        <a:pt x="469" y="809"/>
                      </a:lnTo>
                      <a:lnTo>
                        <a:pt x="457" y="810"/>
                      </a:lnTo>
                      <a:lnTo>
                        <a:pt x="453" y="809"/>
                      </a:lnTo>
                      <a:lnTo>
                        <a:pt x="447" y="810"/>
                      </a:lnTo>
                      <a:lnTo>
                        <a:pt x="443" y="809"/>
                      </a:lnTo>
                      <a:lnTo>
                        <a:pt x="442" y="810"/>
                      </a:lnTo>
                      <a:lnTo>
                        <a:pt x="441" y="810"/>
                      </a:lnTo>
                      <a:lnTo>
                        <a:pt x="438" y="805"/>
                      </a:lnTo>
                      <a:lnTo>
                        <a:pt x="436" y="805"/>
                      </a:lnTo>
                      <a:lnTo>
                        <a:pt x="435" y="810"/>
                      </a:lnTo>
                      <a:lnTo>
                        <a:pt x="435" y="827"/>
                      </a:lnTo>
                      <a:lnTo>
                        <a:pt x="415" y="827"/>
                      </a:lnTo>
                      <a:lnTo>
                        <a:pt x="411" y="829"/>
                      </a:lnTo>
                      <a:lnTo>
                        <a:pt x="406" y="827"/>
                      </a:lnTo>
                      <a:lnTo>
                        <a:pt x="404" y="832"/>
                      </a:lnTo>
                      <a:lnTo>
                        <a:pt x="402" y="834"/>
                      </a:lnTo>
                      <a:lnTo>
                        <a:pt x="400" y="837"/>
                      </a:lnTo>
                      <a:lnTo>
                        <a:pt x="395" y="841"/>
                      </a:lnTo>
                      <a:lnTo>
                        <a:pt x="391" y="842"/>
                      </a:lnTo>
                      <a:lnTo>
                        <a:pt x="378" y="837"/>
                      </a:lnTo>
                      <a:lnTo>
                        <a:pt x="367" y="836"/>
                      </a:lnTo>
                      <a:lnTo>
                        <a:pt x="363" y="834"/>
                      </a:lnTo>
                      <a:lnTo>
                        <a:pt x="362" y="827"/>
                      </a:lnTo>
                      <a:lnTo>
                        <a:pt x="360" y="824"/>
                      </a:lnTo>
                      <a:lnTo>
                        <a:pt x="355" y="820"/>
                      </a:lnTo>
                      <a:lnTo>
                        <a:pt x="350" y="808"/>
                      </a:lnTo>
                      <a:lnTo>
                        <a:pt x="344" y="791"/>
                      </a:lnTo>
                      <a:lnTo>
                        <a:pt x="344" y="784"/>
                      </a:lnTo>
                      <a:lnTo>
                        <a:pt x="340" y="784"/>
                      </a:lnTo>
                      <a:lnTo>
                        <a:pt x="329" y="781"/>
                      </a:lnTo>
                      <a:lnTo>
                        <a:pt x="322" y="776"/>
                      </a:lnTo>
                      <a:lnTo>
                        <a:pt x="318" y="756"/>
                      </a:lnTo>
                      <a:lnTo>
                        <a:pt x="316" y="751"/>
                      </a:lnTo>
                      <a:lnTo>
                        <a:pt x="308" y="745"/>
                      </a:lnTo>
                      <a:lnTo>
                        <a:pt x="302" y="741"/>
                      </a:lnTo>
                      <a:lnTo>
                        <a:pt x="292" y="740"/>
                      </a:lnTo>
                      <a:lnTo>
                        <a:pt x="271" y="744"/>
                      </a:lnTo>
                      <a:lnTo>
                        <a:pt x="250" y="744"/>
                      </a:lnTo>
                      <a:lnTo>
                        <a:pt x="236" y="750"/>
                      </a:lnTo>
                      <a:lnTo>
                        <a:pt x="227" y="748"/>
                      </a:lnTo>
                      <a:lnTo>
                        <a:pt x="212" y="746"/>
                      </a:lnTo>
                      <a:lnTo>
                        <a:pt x="205" y="759"/>
                      </a:lnTo>
                      <a:lnTo>
                        <a:pt x="200" y="753"/>
                      </a:lnTo>
                      <a:lnTo>
                        <a:pt x="188" y="753"/>
                      </a:lnTo>
                      <a:lnTo>
                        <a:pt x="178" y="745"/>
                      </a:lnTo>
                      <a:lnTo>
                        <a:pt x="164" y="746"/>
                      </a:lnTo>
                      <a:lnTo>
                        <a:pt x="151" y="745"/>
                      </a:lnTo>
                      <a:lnTo>
                        <a:pt x="144" y="753"/>
                      </a:lnTo>
                      <a:lnTo>
                        <a:pt x="130" y="755"/>
                      </a:lnTo>
                      <a:lnTo>
                        <a:pt x="102" y="751"/>
                      </a:lnTo>
                      <a:lnTo>
                        <a:pt x="91" y="751"/>
                      </a:lnTo>
                      <a:lnTo>
                        <a:pt x="76" y="759"/>
                      </a:lnTo>
                      <a:lnTo>
                        <a:pt x="69" y="755"/>
                      </a:lnTo>
                      <a:lnTo>
                        <a:pt x="61" y="761"/>
                      </a:lnTo>
                      <a:lnTo>
                        <a:pt x="53" y="761"/>
                      </a:lnTo>
                      <a:lnTo>
                        <a:pt x="48" y="765"/>
                      </a:lnTo>
                      <a:lnTo>
                        <a:pt x="45" y="759"/>
                      </a:lnTo>
                      <a:lnTo>
                        <a:pt x="42" y="7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5" name="iş1iďé">
                  <a:extLst>
                    <a:ext uri="{FF2B5EF4-FFF2-40B4-BE49-F238E27FC236}">
                      <a16:creationId xmlns:a16="http://schemas.microsoft.com/office/drawing/2014/main" id="{D19B4998-5724-43DC-9A12-1B6E3135C99E}"/>
                    </a:ext>
                  </a:extLst>
                </p:cNvPr>
                <p:cNvSpPr/>
                <p:nvPr/>
              </p:nvSpPr>
              <p:spPr bwMode="gray">
                <a:xfrm>
                  <a:off x="3489" y="2165"/>
                  <a:ext cx="37" cy="20"/>
                </a:xfrm>
                <a:custGeom>
                  <a:avLst/>
                  <a:gdLst/>
                  <a:ahLst/>
                  <a:cxnLst>
                    <a:cxn ang="0">
                      <a:pos x="164" y="32"/>
                    </a:cxn>
                    <a:cxn ang="0">
                      <a:pos x="164" y="30"/>
                    </a:cxn>
                    <a:cxn ang="0">
                      <a:pos x="150" y="22"/>
                    </a:cxn>
                    <a:cxn ang="0">
                      <a:pos x="148" y="18"/>
                    </a:cxn>
                    <a:cxn ang="0">
                      <a:pos x="145" y="17"/>
                    </a:cxn>
                    <a:cxn ang="0">
                      <a:pos x="130" y="21"/>
                    </a:cxn>
                    <a:cxn ang="0">
                      <a:pos x="126" y="21"/>
                    </a:cxn>
                    <a:cxn ang="0">
                      <a:pos x="112" y="16"/>
                    </a:cxn>
                    <a:cxn ang="0">
                      <a:pos x="96" y="15"/>
                    </a:cxn>
                    <a:cxn ang="0">
                      <a:pos x="89" y="10"/>
                    </a:cxn>
                    <a:cxn ang="0">
                      <a:pos x="89" y="7"/>
                    </a:cxn>
                    <a:cxn ang="0">
                      <a:pos x="85" y="1"/>
                    </a:cxn>
                    <a:cxn ang="0">
                      <a:pos x="79" y="0"/>
                    </a:cxn>
                    <a:cxn ang="0">
                      <a:pos x="65" y="1"/>
                    </a:cxn>
                    <a:cxn ang="0">
                      <a:pos x="53" y="6"/>
                    </a:cxn>
                    <a:cxn ang="0">
                      <a:pos x="42" y="17"/>
                    </a:cxn>
                    <a:cxn ang="0">
                      <a:pos x="32" y="33"/>
                    </a:cxn>
                    <a:cxn ang="0">
                      <a:pos x="11" y="53"/>
                    </a:cxn>
                    <a:cxn ang="0">
                      <a:pos x="10" y="59"/>
                    </a:cxn>
                    <a:cxn ang="0">
                      <a:pos x="9" y="63"/>
                    </a:cxn>
                    <a:cxn ang="0">
                      <a:pos x="0" y="71"/>
                    </a:cxn>
                    <a:cxn ang="0">
                      <a:pos x="0" y="76"/>
                    </a:cxn>
                    <a:cxn ang="0">
                      <a:pos x="5" y="77"/>
                    </a:cxn>
                    <a:cxn ang="0">
                      <a:pos x="6" y="80"/>
                    </a:cxn>
                    <a:cxn ang="0">
                      <a:pos x="6" y="87"/>
                    </a:cxn>
                    <a:cxn ang="0">
                      <a:pos x="8" y="88"/>
                    </a:cxn>
                    <a:cxn ang="0">
                      <a:pos x="11" y="88"/>
                    </a:cxn>
                    <a:cxn ang="0">
                      <a:pos x="15" y="91"/>
                    </a:cxn>
                    <a:cxn ang="0">
                      <a:pos x="26" y="95"/>
                    </a:cxn>
                    <a:cxn ang="0">
                      <a:pos x="49" y="98"/>
                    </a:cxn>
                    <a:cxn ang="0">
                      <a:pos x="68" y="98"/>
                    </a:cxn>
                    <a:cxn ang="0">
                      <a:pos x="91" y="90"/>
                    </a:cxn>
                    <a:cxn ang="0">
                      <a:pos x="96" y="90"/>
                    </a:cxn>
                    <a:cxn ang="0">
                      <a:pos x="106" y="93"/>
                    </a:cxn>
                    <a:cxn ang="0">
                      <a:pos x="115" y="93"/>
                    </a:cxn>
                    <a:cxn ang="0">
                      <a:pos x="123" y="92"/>
                    </a:cxn>
                    <a:cxn ang="0">
                      <a:pos x="144" y="88"/>
                    </a:cxn>
                    <a:cxn ang="0">
                      <a:pos x="158" y="87"/>
                    </a:cxn>
                    <a:cxn ang="0">
                      <a:pos x="178" y="84"/>
                    </a:cxn>
                    <a:cxn ang="0">
                      <a:pos x="186" y="80"/>
                    </a:cxn>
                    <a:cxn ang="0">
                      <a:pos x="186" y="77"/>
                    </a:cxn>
                    <a:cxn ang="0">
                      <a:pos x="185" y="73"/>
                    </a:cxn>
                    <a:cxn ang="0">
                      <a:pos x="187" y="59"/>
                    </a:cxn>
                    <a:cxn ang="0">
                      <a:pos x="181" y="53"/>
                    </a:cxn>
                    <a:cxn ang="0">
                      <a:pos x="162" y="45"/>
                    </a:cxn>
                    <a:cxn ang="0">
                      <a:pos x="161" y="43"/>
                    </a:cxn>
                    <a:cxn ang="0">
                      <a:pos x="161" y="41"/>
                    </a:cxn>
                    <a:cxn ang="0">
                      <a:pos x="164" y="34"/>
                    </a:cxn>
                    <a:cxn ang="0">
                      <a:pos x="164" y="32"/>
                    </a:cxn>
                  </a:cxnLst>
                  <a:rect l="0" t="0" r="r" b="b"/>
                  <a:pathLst>
                    <a:path w="187" h="98">
                      <a:moveTo>
                        <a:pt x="164" y="32"/>
                      </a:moveTo>
                      <a:lnTo>
                        <a:pt x="164" y="30"/>
                      </a:lnTo>
                      <a:lnTo>
                        <a:pt x="150" y="22"/>
                      </a:lnTo>
                      <a:lnTo>
                        <a:pt x="148" y="18"/>
                      </a:lnTo>
                      <a:lnTo>
                        <a:pt x="145" y="17"/>
                      </a:lnTo>
                      <a:lnTo>
                        <a:pt x="130" y="21"/>
                      </a:lnTo>
                      <a:lnTo>
                        <a:pt x="126" y="21"/>
                      </a:lnTo>
                      <a:lnTo>
                        <a:pt x="112" y="16"/>
                      </a:lnTo>
                      <a:lnTo>
                        <a:pt x="96" y="15"/>
                      </a:lnTo>
                      <a:lnTo>
                        <a:pt x="89" y="10"/>
                      </a:lnTo>
                      <a:lnTo>
                        <a:pt x="89" y="7"/>
                      </a:lnTo>
                      <a:lnTo>
                        <a:pt x="85" y="1"/>
                      </a:lnTo>
                      <a:lnTo>
                        <a:pt x="79" y="0"/>
                      </a:lnTo>
                      <a:lnTo>
                        <a:pt x="65" y="1"/>
                      </a:lnTo>
                      <a:lnTo>
                        <a:pt x="53" y="6"/>
                      </a:lnTo>
                      <a:lnTo>
                        <a:pt x="42" y="17"/>
                      </a:lnTo>
                      <a:lnTo>
                        <a:pt x="32" y="33"/>
                      </a:lnTo>
                      <a:lnTo>
                        <a:pt x="11" y="53"/>
                      </a:lnTo>
                      <a:lnTo>
                        <a:pt x="10" y="59"/>
                      </a:lnTo>
                      <a:lnTo>
                        <a:pt x="9" y="63"/>
                      </a:lnTo>
                      <a:lnTo>
                        <a:pt x="0" y="71"/>
                      </a:lnTo>
                      <a:lnTo>
                        <a:pt x="0" y="76"/>
                      </a:lnTo>
                      <a:lnTo>
                        <a:pt x="5" y="77"/>
                      </a:lnTo>
                      <a:lnTo>
                        <a:pt x="6" y="80"/>
                      </a:lnTo>
                      <a:lnTo>
                        <a:pt x="6" y="87"/>
                      </a:lnTo>
                      <a:lnTo>
                        <a:pt x="8" y="88"/>
                      </a:lnTo>
                      <a:lnTo>
                        <a:pt x="11" y="88"/>
                      </a:lnTo>
                      <a:lnTo>
                        <a:pt x="15" y="91"/>
                      </a:lnTo>
                      <a:lnTo>
                        <a:pt x="26" y="95"/>
                      </a:lnTo>
                      <a:lnTo>
                        <a:pt x="49" y="98"/>
                      </a:lnTo>
                      <a:lnTo>
                        <a:pt x="68" y="98"/>
                      </a:lnTo>
                      <a:lnTo>
                        <a:pt x="91" y="90"/>
                      </a:lnTo>
                      <a:lnTo>
                        <a:pt x="96" y="90"/>
                      </a:lnTo>
                      <a:lnTo>
                        <a:pt x="106" y="93"/>
                      </a:lnTo>
                      <a:lnTo>
                        <a:pt x="115" y="93"/>
                      </a:lnTo>
                      <a:lnTo>
                        <a:pt x="123" y="92"/>
                      </a:lnTo>
                      <a:lnTo>
                        <a:pt x="144" y="88"/>
                      </a:lnTo>
                      <a:lnTo>
                        <a:pt x="158" y="87"/>
                      </a:lnTo>
                      <a:lnTo>
                        <a:pt x="178" y="84"/>
                      </a:lnTo>
                      <a:lnTo>
                        <a:pt x="186" y="80"/>
                      </a:lnTo>
                      <a:lnTo>
                        <a:pt x="186" y="77"/>
                      </a:lnTo>
                      <a:lnTo>
                        <a:pt x="185" y="73"/>
                      </a:lnTo>
                      <a:lnTo>
                        <a:pt x="187" y="59"/>
                      </a:lnTo>
                      <a:lnTo>
                        <a:pt x="181" y="53"/>
                      </a:lnTo>
                      <a:lnTo>
                        <a:pt x="162" y="45"/>
                      </a:lnTo>
                      <a:lnTo>
                        <a:pt x="161" y="43"/>
                      </a:lnTo>
                      <a:lnTo>
                        <a:pt x="161" y="41"/>
                      </a:lnTo>
                      <a:lnTo>
                        <a:pt x="164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6" name="ïŝľíḓè">
                  <a:extLst>
                    <a:ext uri="{FF2B5EF4-FFF2-40B4-BE49-F238E27FC236}">
                      <a16:creationId xmlns:a16="http://schemas.microsoft.com/office/drawing/2014/main" id="{C1BECA20-2A9A-4F5A-9B82-F7C303F7AB27}"/>
                    </a:ext>
                  </a:extLst>
                </p:cNvPr>
                <p:cNvSpPr/>
                <p:nvPr/>
              </p:nvSpPr>
              <p:spPr bwMode="gray">
                <a:xfrm>
                  <a:off x="3394" y="2140"/>
                  <a:ext cx="88" cy="49"/>
                </a:xfrm>
                <a:custGeom>
                  <a:avLst/>
                  <a:gdLst/>
                  <a:ahLst/>
                  <a:cxnLst>
                    <a:cxn ang="0">
                      <a:pos x="432" y="170"/>
                    </a:cxn>
                    <a:cxn ang="0">
                      <a:pos x="428" y="203"/>
                    </a:cxn>
                    <a:cxn ang="0">
                      <a:pos x="441" y="221"/>
                    </a:cxn>
                    <a:cxn ang="0">
                      <a:pos x="434" y="242"/>
                    </a:cxn>
                    <a:cxn ang="0">
                      <a:pos x="396" y="242"/>
                    </a:cxn>
                    <a:cxn ang="0">
                      <a:pos x="368" y="238"/>
                    </a:cxn>
                    <a:cxn ang="0">
                      <a:pos x="308" y="224"/>
                    </a:cxn>
                    <a:cxn ang="0">
                      <a:pos x="267" y="218"/>
                    </a:cxn>
                    <a:cxn ang="0">
                      <a:pos x="239" y="191"/>
                    </a:cxn>
                    <a:cxn ang="0">
                      <a:pos x="211" y="184"/>
                    </a:cxn>
                    <a:cxn ang="0">
                      <a:pos x="192" y="184"/>
                    </a:cxn>
                    <a:cxn ang="0">
                      <a:pos x="168" y="187"/>
                    </a:cxn>
                    <a:cxn ang="0">
                      <a:pos x="136" y="168"/>
                    </a:cxn>
                    <a:cxn ang="0">
                      <a:pos x="114" y="159"/>
                    </a:cxn>
                    <a:cxn ang="0">
                      <a:pos x="83" y="148"/>
                    </a:cxn>
                    <a:cxn ang="0">
                      <a:pos x="57" y="124"/>
                    </a:cxn>
                    <a:cxn ang="0">
                      <a:pos x="32" y="109"/>
                    </a:cxn>
                    <a:cxn ang="0">
                      <a:pos x="23" y="113"/>
                    </a:cxn>
                    <a:cxn ang="0">
                      <a:pos x="12" y="98"/>
                    </a:cxn>
                    <a:cxn ang="0">
                      <a:pos x="1" y="87"/>
                    </a:cxn>
                    <a:cxn ang="0">
                      <a:pos x="11" y="71"/>
                    </a:cxn>
                    <a:cxn ang="0">
                      <a:pos x="14" y="51"/>
                    </a:cxn>
                    <a:cxn ang="0">
                      <a:pos x="17" y="34"/>
                    </a:cxn>
                    <a:cxn ang="0">
                      <a:pos x="30" y="22"/>
                    </a:cxn>
                    <a:cxn ang="0">
                      <a:pos x="43" y="6"/>
                    </a:cxn>
                    <a:cxn ang="0">
                      <a:pos x="54" y="4"/>
                    </a:cxn>
                    <a:cxn ang="0">
                      <a:pos x="67" y="18"/>
                    </a:cxn>
                    <a:cxn ang="0">
                      <a:pos x="71" y="8"/>
                    </a:cxn>
                    <a:cxn ang="0">
                      <a:pos x="73" y="0"/>
                    </a:cxn>
                    <a:cxn ang="0">
                      <a:pos x="110" y="7"/>
                    </a:cxn>
                    <a:cxn ang="0">
                      <a:pos x="141" y="24"/>
                    </a:cxn>
                    <a:cxn ang="0">
                      <a:pos x="174" y="46"/>
                    </a:cxn>
                    <a:cxn ang="0">
                      <a:pos x="186" y="77"/>
                    </a:cxn>
                    <a:cxn ang="0">
                      <a:pos x="200" y="74"/>
                    </a:cxn>
                    <a:cxn ang="0">
                      <a:pos x="207" y="67"/>
                    </a:cxn>
                    <a:cxn ang="0">
                      <a:pos x="221" y="63"/>
                    </a:cxn>
                    <a:cxn ang="0">
                      <a:pos x="226" y="73"/>
                    </a:cxn>
                    <a:cxn ang="0">
                      <a:pos x="226" y="95"/>
                    </a:cxn>
                    <a:cxn ang="0">
                      <a:pos x="235" y="101"/>
                    </a:cxn>
                    <a:cxn ang="0">
                      <a:pos x="251" y="104"/>
                    </a:cxn>
                    <a:cxn ang="0">
                      <a:pos x="272" y="106"/>
                    </a:cxn>
                    <a:cxn ang="0">
                      <a:pos x="277" y="117"/>
                    </a:cxn>
                    <a:cxn ang="0">
                      <a:pos x="301" y="131"/>
                    </a:cxn>
                    <a:cxn ang="0">
                      <a:pos x="315" y="142"/>
                    </a:cxn>
                    <a:cxn ang="0">
                      <a:pos x="329" y="149"/>
                    </a:cxn>
                    <a:cxn ang="0">
                      <a:pos x="344" y="149"/>
                    </a:cxn>
                    <a:cxn ang="0">
                      <a:pos x="356" y="144"/>
                    </a:cxn>
                    <a:cxn ang="0">
                      <a:pos x="377" y="151"/>
                    </a:cxn>
                    <a:cxn ang="0">
                      <a:pos x="398" y="158"/>
                    </a:cxn>
                    <a:cxn ang="0">
                      <a:pos x="422" y="159"/>
                    </a:cxn>
                    <a:cxn ang="0">
                      <a:pos x="439" y="151"/>
                    </a:cxn>
                  </a:cxnLst>
                  <a:rect l="0" t="0" r="r" b="b"/>
                  <a:pathLst>
                    <a:path w="441" h="244">
                      <a:moveTo>
                        <a:pt x="439" y="151"/>
                      </a:moveTo>
                      <a:lnTo>
                        <a:pt x="436" y="158"/>
                      </a:lnTo>
                      <a:lnTo>
                        <a:pt x="432" y="170"/>
                      </a:lnTo>
                      <a:lnTo>
                        <a:pt x="433" y="185"/>
                      </a:lnTo>
                      <a:lnTo>
                        <a:pt x="432" y="199"/>
                      </a:lnTo>
                      <a:lnTo>
                        <a:pt x="428" y="203"/>
                      </a:lnTo>
                      <a:lnTo>
                        <a:pt x="428" y="207"/>
                      </a:lnTo>
                      <a:lnTo>
                        <a:pt x="436" y="211"/>
                      </a:lnTo>
                      <a:lnTo>
                        <a:pt x="441" y="221"/>
                      </a:lnTo>
                      <a:lnTo>
                        <a:pt x="441" y="228"/>
                      </a:lnTo>
                      <a:lnTo>
                        <a:pt x="434" y="239"/>
                      </a:lnTo>
                      <a:lnTo>
                        <a:pt x="434" y="242"/>
                      </a:lnTo>
                      <a:lnTo>
                        <a:pt x="422" y="240"/>
                      </a:lnTo>
                      <a:lnTo>
                        <a:pt x="411" y="243"/>
                      </a:lnTo>
                      <a:lnTo>
                        <a:pt x="396" y="242"/>
                      </a:lnTo>
                      <a:lnTo>
                        <a:pt x="388" y="244"/>
                      </a:lnTo>
                      <a:lnTo>
                        <a:pt x="378" y="239"/>
                      </a:lnTo>
                      <a:lnTo>
                        <a:pt x="368" y="238"/>
                      </a:lnTo>
                      <a:lnTo>
                        <a:pt x="362" y="238"/>
                      </a:lnTo>
                      <a:lnTo>
                        <a:pt x="315" y="230"/>
                      </a:lnTo>
                      <a:lnTo>
                        <a:pt x="308" y="224"/>
                      </a:lnTo>
                      <a:lnTo>
                        <a:pt x="299" y="221"/>
                      </a:lnTo>
                      <a:lnTo>
                        <a:pt x="287" y="222"/>
                      </a:lnTo>
                      <a:lnTo>
                        <a:pt x="267" y="218"/>
                      </a:lnTo>
                      <a:lnTo>
                        <a:pt x="255" y="210"/>
                      </a:lnTo>
                      <a:lnTo>
                        <a:pt x="249" y="205"/>
                      </a:lnTo>
                      <a:lnTo>
                        <a:pt x="239" y="191"/>
                      </a:lnTo>
                      <a:lnTo>
                        <a:pt x="232" y="187"/>
                      </a:lnTo>
                      <a:lnTo>
                        <a:pt x="213" y="184"/>
                      </a:lnTo>
                      <a:lnTo>
                        <a:pt x="211" y="184"/>
                      </a:lnTo>
                      <a:lnTo>
                        <a:pt x="208" y="187"/>
                      </a:lnTo>
                      <a:lnTo>
                        <a:pt x="202" y="186"/>
                      </a:lnTo>
                      <a:lnTo>
                        <a:pt x="192" y="184"/>
                      </a:lnTo>
                      <a:lnTo>
                        <a:pt x="183" y="183"/>
                      </a:lnTo>
                      <a:lnTo>
                        <a:pt x="173" y="187"/>
                      </a:lnTo>
                      <a:lnTo>
                        <a:pt x="168" y="187"/>
                      </a:lnTo>
                      <a:lnTo>
                        <a:pt x="148" y="183"/>
                      </a:lnTo>
                      <a:lnTo>
                        <a:pt x="138" y="170"/>
                      </a:lnTo>
                      <a:lnTo>
                        <a:pt x="136" y="168"/>
                      </a:lnTo>
                      <a:lnTo>
                        <a:pt x="127" y="167"/>
                      </a:lnTo>
                      <a:lnTo>
                        <a:pt x="124" y="167"/>
                      </a:lnTo>
                      <a:lnTo>
                        <a:pt x="114" y="159"/>
                      </a:lnTo>
                      <a:lnTo>
                        <a:pt x="103" y="154"/>
                      </a:lnTo>
                      <a:lnTo>
                        <a:pt x="93" y="153"/>
                      </a:lnTo>
                      <a:lnTo>
                        <a:pt x="83" y="148"/>
                      </a:lnTo>
                      <a:lnTo>
                        <a:pt x="78" y="144"/>
                      </a:lnTo>
                      <a:lnTo>
                        <a:pt x="66" y="130"/>
                      </a:lnTo>
                      <a:lnTo>
                        <a:pt x="57" y="124"/>
                      </a:lnTo>
                      <a:lnTo>
                        <a:pt x="49" y="120"/>
                      </a:lnTo>
                      <a:lnTo>
                        <a:pt x="45" y="116"/>
                      </a:lnTo>
                      <a:lnTo>
                        <a:pt x="32" y="109"/>
                      </a:lnTo>
                      <a:lnTo>
                        <a:pt x="28" y="109"/>
                      </a:lnTo>
                      <a:lnTo>
                        <a:pt x="28" y="113"/>
                      </a:lnTo>
                      <a:lnTo>
                        <a:pt x="23" y="113"/>
                      </a:lnTo>
                      <a:lnTo>
                        <a:pt x="18" y="109"/>
                      </a:lnTo>
                      <a:lnTo>
                        <a:pt x="17" y="103"/>
                      </a:lnTo>
                      <a:lnTo>
                        <a:pt x="12" y="98"/>
                      </a:lnTo>
                      <a:lnTo>
                        <a:pt x="1" y="97"/>
                      </a:lnTo>
                      <a:lnTo>
                        <a:pt x="0" y="94"/>
                      </a:lnTo>
                      <a:lnTo>
                        <a:pt x="1" y="87"/>
                      </a:lnTo>
                      <a:lnTo>
                        <a:pt x="6" y="79"/>
                      </a:lnTo>
                      <a:lnTo>
                        <a:pt x="9" y="78"/>
                      </a:lnTo>
                      <a:lnTo>
                        <a:pt x="11" y="71"/>
                      </a:lnTo>
                      <a:lnTo>
                        <a:pt x="14" y="67"/>
                      </a:lnTo>
                      <a:lnTo>
                        <a:pt x="11" y="58"/>
                      </a:lnTo>
                      <a:lnTo>
                        <a:pt x="14" y="51"/>
                      </a:lnTo>
                      <a:lnTo>
                        <a:pt x="19" y="45"/>
                      </a:lnTo>
                      <a:lnTo>
                        <a:pt x="17" y="38"/>
                      </a:lnTo>
                      <a:lnTo>
                        <a:pt x="17" y="34"/>
                      </a:lnTo>
                      <a:lnTo>
                        <a:pt x="21" y="29"/>
                      </a:lnTo>
                      <a:lnTo>
                        <a:pt x="27" y="29"/>
                      </a:lnTo>
                      <a:lnTo>
                        <a:pt x="30" y="22"/>
                      </a:lnTo>
                      <a:lnTo>
                        <a:pt x="38" y="17"/>
                      </a:lnTo>
                      <a:lnTo>
                        <a:pt x="41" y="11"/>
                      </a:lnTo>
                      <a:lnTo>
                        <a:pt x="43" y="6"/>
                      </a:lnTo>
                      <a:lnTo>
                        <a:pt x="45" y="4"/>
                      </a:lnTo>
                      <a:lnTo>
                        <a:pt x="48" y="7"/>
                      </a:lnTo>
                      <a:lnTo>
                        <a:pt x="54" y="4"/>
                      </a:lnTo>
                      <a:lnTo>
                        <a:pt x="56" y="6"/>
                      </a:lnTo>
                      <a:lnTo>
                        <a:pt x="59" y="11"/>
                      </a:lnTo>
                      <a:lnTo>
                        <a:pt x="67" y="18"/>
                      </a:lnTo>
                      <a:lnTo>
                        <a:pt x="68" y="14"/>
                      </a:lnTo>
                      <a:lnTo>
                        <a:pt x="67" y="12"/>
                      </a:lnTo>
                      <a:lnTo>
                        <a:pt x="71" y="8"/>
                      </a:lnTo>
                      <a:lnTo>
                        <a:pt x="71" y="2"/>
                      </a:lnTo>
                      <a:lnTo>
                        <a:pt x="71" y="1"/>
                      </a:lnTo>
                      <a:lnTo>
                        <a:pt x="73" y="0"/>
                      </a:lnTo>
                      <a:lnTo>
                        <a:pt x="89" y="2"/>
                      </a:lnTo>
                      <a:lnTo>
                        <a:pt x="92" y="3"/>
                      </a:lnTo>
                      <a:lnTo>
                        <a:pt x="110" y="7"/>
                      </a:lnTo>
                      <a:lnTo>
                        <a:pt x="130" y="13"/>
                      </a:lnTo>
                      <a:lnTo>
                        <a:pt x="135" y="15"/>
                      </a:lnTo>
                      <a:lnTo>
                        <a:pt x="141" y="24"/>
                      </a:lnTo>
                      <a:lnTo>
                        <a:pt x="151" y="33"/>
                      </a:lnTo>
                      <a:lnTo>
                        <a:pt x="163" y="36"/>
                      </a:lnTo>
                      <a:lnTo>
                        <a:pt x="174" y="46"/>
                      </a:lnTo>
                      <a:lnTo>
                        <a:pt x="181" y="55"/>
                      </a:lnTo>
                      <a:lnTo>
                        <a:pt x="184" y="72"/>
                      </a:lnTo>
                      <a:lnTo>
                        <a:pt x="186" y="77"/>
                      </a:lnTo>
                      <a:lnTo>
                        <a:pt x="192" y="79"/>
                      </a:lnTo>
                      <a:lnTo>
                        <a:pt x="196" y="79"/>
                      </a:lnTo>
                      <a:lnTo>
                        <a:pt x="200" y="74"/>
                      </a:lnTo>
                      <a:lnTo>
                        <a:pt x="204" y="73"/>
                      </a:lnTo>
                      <a:lnTo>
                        <a:pt x="207" y="70"/>
                      </a:lnTo>
                      <a:lnTo>
                        <a:pt x="207" y="67"/>
                      </a:lnTo>
                      <a:lnTo>
                        <a:pt x="211" y="63"/>
                      </a:lnTo>
                      <a:lnTo>
                        <a:pt x="215" y="65"/>
                      </a:lnTo>
                      <a:lnTo>
                        <a:pt x="221" y="63"/>
                      </a:lnTo>
                      <a:lnTo>
                        <a:pt x="227" y="65"/>
                      </a:lnTo>
                      <a:lnTo>
                        <a:pt x="229" y="67"/>
                      </a:lnTo>
                      <a:lnTo>
                        <a:pt x="226" y="73"/>
                      </a:lnTo>
                      <a:lnTo>
                        <a:pt x="227" y="79"/>
                      </a:lnTo>
                      <a:lnTo>
                        <a:pt x="224" y="92"/>
                      </a:lnTo>
                      <a:lnTo>
                        <a:pt x="226" y="95"/>
                      </a:lnTo>
                      <a:lnTo>
                        <a:pt x="231" y="93"/>
                      </a:lnTo>
                      <a:lnTo>
                        <a:pt x="233" y="98"/>
                      </a:lnTo>
                      <a:lnTo>
                        <a:pt x="235" y="101"/>
                      </a:lnTo>
                      <a:lnTo>
                        <a:pt x="240" y="101"/>
                      </a:lnTo>
                      <a:lnTo>
                        <a:pt x="245" y="105"/>
                      </a:lnTo>
                      <a:lnTo>
                        <a:pt x="251" y="104"/>
                      </a:lnTo>
                      <a:lnTo>
                        <a:pt x="259" y="106"/>
                      </a:lnTo>
                      <a:lnTo>
                        <a:pt x="267" y="108"/>
                      </a:lnTo>
                      <a:lnTo>
                        <a:pt x="272" y="106"/>
                      </a:lnTo>
                      <a:lnTo>
                        <a:pt x="277" y="103"/>
                      </a:lnTo>
                      <a:lnTo>
                        <a:pt x="280" y="104"/>
                      </a:lnTo>
                      <a:lnTo>
                        <a:pt x="277" y="117"/>
                      </a:lnTo>
                      <a:lnTo>
                        <a:pt x="278" y="124"/>
                      </a:lnTo>
                      <a:lnTo>
                        <a:pt x="293" y="133"/>
                      </a:lnTo>
                      <a:lnTo>
                        <a:pt x="301" y="131"/>
                      </a:lnTo>
                      <a:lnTo>
                        <a:pt x="308" y="132"/>
                      </a:lnTo>
                      <a:lnTo>
                        <a:pt x="314" y="138"/>
                      </a:lnTo>
                      <a:lnTo>
                        <a:pt x="315" y="142"/>
                      </a:lnTo>
                      <a:lnTo>
                        <a:pt x="319" y="148"/>
                      </a:lnTo>
                      <a:lnTo>
                        <a:pt x="323" y="151"/>
                      </a:lnTo>
                      <a:lnTo>
                        <a:pt x="329" y="149"/>
                      </a:lnTo>
                      <a:lnTo>
                        <a:pt x="333" y="147"/>
                      </a:lnTo>
                      <a:lnTo>
                        <a:pt x="339" y="151"/>
                      </a:lnTo>
                      <a:lnTo>
                        <a:pt x="344" y="149"/>
                      </a:lnTo>
                      <a:lnTo>
                        <a:pt x="350" y="152"/>
                      </a:lnTo>
                      <a:lnTo>
                        <a:pt x="352" y="151"/>
                      </a:lnTo>
                      <a:lnTo>
                        <a:pt x="356" y="144"/>
                      </a:lnTo>
                      <a:lnTo>
                        <a:pt x="361" y="143"/>
                      </a:lnTo>
                      <a:lnTo>
                        <a:pt x="369" y="144"/>
                      </a:lnTo>
                      <a:lnTo>
                        <a:pt x="377" y="151"/>
                      </a:lnTo>
                      <a:lnTo>
                        <a:pt x="387" y="153"/>
                      </a:lnTo>
                      <a:lnTo>
                        <a:pt x="394" y="157"/>
                      </a:lnTo>
                      <a:lnTo>
                        <a:pt x="398" y="158"/>
                      </a:lnTo>
                      <a:lnTo>
                        <a:pt x="405" y="156"/>
                      </a:lnTo>
                      <a:lnTo>
                        <a:pt x="419" y="159"/>
                      </a:lnTo>
                      <a:lnTo>
                        <a:pt x="422" y="159"/>
                      </a:lnTo>
                      <a:lnTo>
                        <a:pt x="428" y="151"/>
                      </a:lnTo>
                      <a:lnTo>
                        <a:pt x="436" y="149"/>
                      </a:lnTo>
                      <a:lnTo>
                        <a:pt x="439" y="15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7" name="îṣḻîḍé">
                  <a:extLst>
                    <a:ext uri="{FF2B5EF4-FFF2-40B4-BE49-F238E27FC236}">
                      <a16:creationId xmlns:a16="http://schemas.microsoft.com/office/drawing/2014/main" id="{ACABEE93-1DCE-41D3-9A80-5C4910954410}"/>
                    </a:ext>
                  </a:extLst>
                </p:cNvPr>
                <p:cNvSpPr/>
                <p:nvPr/>
              </p:nvSpPr>
              <p:spPr bwMode="gray">
                <a:xfrm>
                  <a:off x="3479" y="2187"/>
                  <a:ext cx="52" cy="67"/>
                </a:xfrm>
                <a:custGeom>
                  <a:avLst/>
                  <a:gdLst/>
                  <a:ahLst/>
                  <a:cxnLst>
                    <a:cxn ang="0">
                      <a:pos x="241" y="337"/>
                    </a:cxn>
                    <a:cxn ang="0">
                      <a:pos x="226" y="291"/>
                    </a:cxn>
                    <a:cxn ang="0">
                      <a:pos x="221" y="257"/>
                    </a:cxn>
                    <a:cxn ang="0">
                      <a:pos x="198" y="225"/>
                    </a:cxn>
                    <a:cxn ang="0">
                      <a:pos x="174" y="230"/>
                    </a:cxn>
                    <a:cxn ang="0">
                      <a:pos x="161" y="215"/>
                    </a:cxn>
                    <a:cxn ang="0">
                      <a:pos x="153" y="227"/>
                    </a:cxn>
                    <a:cxn ang="0">
                      <a:pos x="149" y="246"/>
                    </a:cxn>
                    <a:cxn ang="0">
                      <a:pos x="129" y="283"/>
                    </a:cxn>
                    <a:cxn ang="0">
                      <a:pos x="115" y="267"/>
                    </a:cxn>
                    <a:cxn ang="0">
                      <a:pos x="108" y="279"/>
                    </a:cxn>
                    <a:cxn ang="0">
                      <a:pos x="96" y="280"/>
                    </a:cxn>
                    <a:cxn ang="0">
                      <a:pos x="80" y="284"/>
                    </a:cxn>
                    <a:cxn ang="0">
                      <a:pos x="75" y="286"/>
                    </a:cxn>
                    <a:cxn ang="0">
                      <a:pos x="69" y="291"/>
                    </a:cxn>
                    <a:cxn ang="0">
                      <a:pos x="58" y="292"/>
                    </a:cxn>
                    <a:cxn ang="0">
                      <a:pos x="53" y="273"/>
                    </a:cxn>
                    <a:cxn ang="0">
                      <a:pos x="49" y="258"/>
                    </a:cxn>
                    <a:cxn ang="0">
                      <a:pos x="48" y="241"/>
                    </a:cxn>
                    <a:cxn ang="0">
                      <a:pos x="40" y="227"/>
                    </a:cxn>
                    <a:cxn ang="0">
                      <a:pos x="42" y="215"/>
                    </a:cxn>
                    <a:cxn ang="0">
                      <a:pos x="42" y="195"/>
                    </a:cxn>
                    <a:cxn ang="0">
                      <a:pos x="38" y="179"/>
                    </a:cxn>
                    <a:cxn ang="0">
                      <a:pos x="32" y="165"/>
                    </a:cxn>
                    <a:cxn ang="0">
                      <a:pos x="36" y="133"/>
                    </a:cxn>
                    <a:cxn ang="0">
                      <a:pos x="21" y="118"/>
                    </a:cxn>
                    <a:cxn ang="0">
                      <a:pos x="1" y="109"/>
                    </a:cxn>
                    <a:cxn ang="0">
                      <a:pos x="1" y="98"/>
                    </a:cxn>
                    <a:cxn ang="0">
                      <a:pos x="13" y="89"/>
                    </a:cxn>
                    <a:cxn ang="0">
                      <a:pos x="22" y="78"/>
                    </a:cxn>
                    <a:cxn ang="0">
                      <a:pos x="42" y="68"/>
                    </a:cxn>
                    <a:cxn ang="0">
                      <a:pos x="39" y="60"/>
                    </a:cxn>
                    <a:cxn ang="0">
                      <a:pos x="17" y="57"/>
                    </a:cxn>
                    <a:cxn ang="0">
                      <a:pos x="11" y="39"/>
                    </a:cxn>
                    <a:cxn ang="0">
                      <a:pos x="28" y="3"/>
                    </a:cxn>
                    <a:cxn ang="0">
                      <a:pos x="42" y="17"/>
                    </a:cxn>
                    <a:cxn ang="0">
                      <a:pos x="49" y="17"/>
                    </a:cxn>
                    <a:cxn ang="0">
                      <a:pos x="59" y="8"/>
                    </a:cxn>
                    <a:cxn ang="0">
                      <a:pos x="69" y="31"/>
                    </a:cxn>
                    <a:cxn ang="0">
                      <a:pos x="82" y="33"/>
                    </a:cxn>
                    <a:cxn ang="0">
                      <a:pos x="93" y="23"/>
                    </a:cxn>
                    <a:cxn ang="0">
                      <a:pos x="101" y="62"/>
                    </a:cxn>
                    <a:cxn ang="0">
                      <a:pos x="118" y="75"/>
                    </a:cxn>
                    <a:cxn ang="0">
                      <a:pos x="166" y="76"/>
                    </a:cxn>
                    <a:cxn ang="0">
                      <a:pos x="203" y="76"/>
                    </a:cxn>
                    <a:cxn ang="0">
                      <a:pos x="242" y="86"/>
                    </a:cxn>
                    <a:cxn ang="0">
                      <a:pos x="231" y="96"/>
                    </a:cxn>
                    <a:cxn ang="0">
                      <a:pos x="214" y="124"/>
                    </a:cxn>
                    <a:cxn ang="0">
                      <a:pos x="192" y="140"/>
                    </a:cxn>
                    <a:cxn ang="0">
                      <a:pos x="176" y="157"/>
                    </a:cxn>
                    <a:cxn ang="0">
                      <a:pos x="184" y="193"/>
                    </a:cxn>
                    <a:cxn ang="0">
                      <a:pos x="199" y="204"/>
                    </a:cxn>
                    <a:cxn ang="0">
                      <a:pos x="211" y="202"/>
                    </a:cxn>
                    <a:cxn ang="0">
                      <a:pos x="228" y="166"/>
                    </a:cxn>
                    <a:cxn ang="0">
                      <a:pos x="241" y="181"/>
                    </a:cxn>
                    <a:cxn ang="0">
                      <a:pos x="249" y="206"/>
                    </a:cxn>
                    <a:cxn ang="0">
                      <a:pos x="258" y="243"/>
                    </a:cxn>
                    <a:cxn ang="0">
                      <a:pos x="260" y="279"/>
                    </a:cxn>
                    <a:cxn ang="0">
                      <a:pos x="250" y="305"/>
                    </a:cxn>
                    <a:cxn ang="0">
                      <a:pos x="243" y="318"/>
                    </a:cxn>
                  </a:cxnLst>
                  <a:rect l="0" t="0" r="r" b="b"/>
                  <a:pathLst>
                    <a:path w="262" h="337">
                      <a:moveTo>
                        <a:pt x="243" y="335"/>
                      </a:moveTo>
                      <a:lnTo>
                        <a:pt x="241" y="337"/>
                      </a:lnTo>
                      <a:lnTo>
                        <a:pt x="233" y="319"/>
                      </a:lnTo>
                      <a:lnTo>
                        <a:pt x="226" y="291"/>
                      </a:lnTo>
                      <a:lnTo>
                        <a:pt x="225" y="276"/>
                      </a:lnTo>
                      <a:lnTo>
                        <a:pt x="221" y="257"/>
                      </a:lnTo>
                      <a:lnTo>
                        <a:pt x="204" y="230"/>
                      </a:lnTo>
                      <a:lnTo>
                        <a:pt x="198" y="225"/>
                      </a:lnTo>
                      <a:lnTo>
                        <a:pt x="187" y="229"/>
                      </a:lnTo>
                      <a:lnTo>
                        <a:pt x="174" y="230"/>
                      </a:lnTo>
                      <a:lnTo>
                        <a:pt x="166" y="225"/>
                      </a:lnTo>
                      <a:lnTo>
                        <a:pt x="161" y="215"/>
                      </a:lnTo>
                      <a:lnTo>
                        <a:pt x="157" y="218"/>
                      </a:lnTo>
                      <a:lnTo>
                        <a:pt x="153" y="227"/>
                      </a:lnTo>
                      <a:lnTo>
                        <a:pt x="146" y="234"/>
                      </a:lnTo>
                      <a:lnTo>
                        <a:pt x="149" y="246"/>
                      </a:lnTo>
                      <a:lnTo>
                        <a:pt x="149" y="257"/>
                      </a:lnTo>
                      <a:lnTo>
                        <a:pt x="129" y="283"/>
                      </a:lnTo>
                      <a:lnTo>
                        <a:pt x="125" y="280"/>
                      </a:lnTo>
                      <a:lnTo>
                        <a:pt x="115" y="267"/>
                      </a:lnTo>
                      <a:lnTo>
                        <a:pt x="110" y="274"/>
                      </a:lnTo>
                      <a:lnTo>
                        <a:pt x="108" y="279"/>
                      </a:lnTo>
                      <a:lnTo>
                        <a:pt x="99" y="288"/>
                      </a:lnTo>
                      <a:lnTo>
                        <a:pt x="96" y="280"/>
                      </a:lnTo>
                      <a:lnTo>
                        <a:pt x="91" y="285"/>
                      </a:lnTo>
                      <a:lnTo>
                        <a:pt x="80" y="284"/>
                      </a:lnTo>
                      <a:lnTo>
                        <a:pt x="79" y="289"/>
                      </a:lnTo>
                      <a:lnTo>
                        <a:pt x="75" y="286"/>
                      </a:lnTo>
                      <a:lnTo>
                        <a:pt x="71" y="288"/>
                      </a:lnTo>
                      <a:lnTo>
                        <a:pt x="69" y="291"/>
                      </a:lnTo>
                      <a:lnTo>
                        <a:pt x="65" y="294"/>
                      </a:lnTo>
                      <a:lnTo>
                        <a:pt x="58" y="292"/>
                      </a:lnTo>
                      <a:lnTo>
                        <a:pt x="51" y="279"/>
                      </a:lnTo>
                      <a:lnTo>
                        <a:pt x="53" y="273"/>
                      </a:lnTo>
                      <a:lnTo>
                        <a:pt x="51" y="269"/>
                      </a:lnTo>
                      <a:lnTo>
                        <a:pt x="49" y="258"/>
                      </a:lnTo>
                      <a:lnTo>
                        <a:pt x="50" y="251"/>
                      </a:lnTo>
                      <a:lnTo>
                        <a:pt x="48" y="241"/>
                      </a:lnTo>
                      <a:lnTo>
                        <a:pt x="43" y="236"/>
                      </a:lnTo>
                      <a:lnTo>
                        <a:pt x="40" y="227"/>
                      </a:lnTo>
                      <a:lnTo>
                        <a:pt x="40" y="218"/>
                      </a:lnTo>
                      <a:lnTo>
                        <a:pt x="42" y="215"/>
                      </a:lnTo>
                      <a:lnTo>
                        <a:pt x="43" y="199"/>
                      </a:lnTo>
                      <a:lnTo>
                        <a:pt x="42" y="195"/>
                      </a:lnTo>
                      <a:lnTo>
                        <a:pt x="38" y="194"/>
                      </a:lnTo>
                      <a:lnTo>
                        <a:pt x="38" y="179"/>
                      </a:lnTo>
                      <a:lnTo>
                        <a:pt x="32" y="173"/>
                      </a:lnTo>
                      <a:lnTo>
                        <a:pt x="32" y="165"/>
                      </a:lnTo>
                      <a:lnTo>
                        <a:pt x="34" y="154"/>
                      </a:lnTo>
                      <a:lnTo>
                        <a:pt x="36" y="133"/>
                      </a:lnTo>
                      <a:lnTo>
                        <a:pt x="27" y="123"/>
                      </a:lnTo>
                      <a:lnTo>
                        <a:pt x="21" y="118"/>
                      </a:lnTo>
                      <a:lnTo>
                        <a:pt x="10" y="113"/>
                      </a:lnTo>
                      <a:lnTo>
                        <a:pt x="1" y="109"/>
                      </a:lnTo>
                      <a:lnTo>
                        <a:pt x="0" y="103"/>
                      </a:lnTo>
                      <a:lnTo>
                        <a:pt x="1" y="98"/>
                      </a:lnTo>
                      <a:lnTo>
                        <a:pt x="6" y="90"/>
                      </a:lnTo>
                      <a:lnTo>
                        <a:pt x="13" y="89"/>
                      </a:lnTo>
                      <a:lnTo>
                        <a:pt x="20" y="85"/>
                      </a:lnTo>
                      <a:lnTo>
                        <a:pt x="22" y="78"/>
                      </a:lnTo>
                      <a:lnTo>
                        <a:pt x="42" y="76"/>
                      </a:lnTo>
                      <a:lnTo>
                        <a:pt x="42" y="68"/>
                      </a:lnTo>
                      <a:lnTo>
                        <a:pt x="38" y="64"/>
                      </a:lnTo>
                      <a:lnTo>
                        <a:pt x="39" y="60"/>
                      </a:lnTo>
                      <a:lnTo>
                        <a:pt x="24" y="62"/>
                      </a:lnTo>
                      <a:lnTo>
                        <a:pt x="17" y="57"/>
                      </a:lnTo>
                      <a:lnTo>
                        <a:pt x="15" y="43"/>
                      </a:lnTo>
                      <a:lnTo>
                        <a:pt x="11" y="39"/>
                      </a:lnTo>
                      <a:lnTo>
                        <a:pt x="26" y="15"/>
                      </a:lnTo>
                      <a:lnTo>
                        <a:pt x="28" y="3"/>
                      </a:lnTo>
                      <a:lnTo>
                        <a:pt x="32" y="0"/>
                      </a:lnTo>
                      <a:lnTo>
                        <a:pt x="42" y="17"/>
                      </a:lnTo>
                      <a:lnTo>
                        <a:pt x="48" y="25"/>
                      </a:lnTo>
                      <a:lnTo>
                        <a:pt x="49" y="17"/>
                      </a:lnTo>
                      <a:lnTo>
                        <a:pt x="53" y="5"/>
                      </a:lnTo>
                      <a:lnTo>
                        <a:pt x="59" y="8"/>
                      </a:lnTo>
                      <a:lnTo>
                        <a:pt x="61" y="22"/>
                      </a:lnTo>
                      <a:lnTo>
                        <a:pt x="69" y="31"/>
                      </a:lnTo>
                      <a:lnTo>
                        <a:pt x="74" y="27"/>
                      </a:lnTo>
                      <a:lnTo>
                        <a:pt x="82" y="33"/>
                      </a:lnTo>
                      <a:lnTo>
                        <a:pt x="91" y="19"/>
                      </a:lnTo>
                      <a:lnTo>
                        <a:pt x="93" y="23"/>
                      </a:lnTo>
                      <a:lnTo>
                        <a:pt x="96" y="43"/>
                      </a:lnTo>
                      <a:lnTo>
                        <a:pt x="101" y="62"/>
                      </a:lnTo>
                      <a:lnTo>
                        <a:pt x="107" y="70"/>
                      </a:lnTo>
                      <a:lnTo>
                        <a:pt x="118" y="75"/>
                      </a:lnTo>
                      <a:lnTo>
                        <a:pt x="162" y="79"/>
                      </a:lnTo>
                      <a:lnTo>
                        <a:pt x="166" y="76"/>
                      </a:lnTo>
                      <a:lnTo>
                        <a:pt x="180" y="74"/>
                      </a:lnTo>
                      <a:lnTo>
                        <a:pt x="203" y="76"/>
                      </a:lnTo>
                      <a:lnTo>
                        <a:pt x="227" y="80"/>
                      </a:lnTo>
                      <a:lnTo>
                        <a:pt x="242" y="86"/>
                      </a:lnTo>
                      <a:lnTo>
                        <a:pt x="239" y="91"/>
                      </a:lnTo>
                      <a:lnTo>
                        <a:pt x="231" y="96"/>
                      </a:lnTo>
                      <a:lnTo>
                        <a:pt x="226" y="109"/>
                      </a:lnTo>
                      <a:lnTo>
                        <a:pt x="214" y="124"/>
                      </a:lnTo>
                      <a:lnTo>
                        <a:pt x="203" y="134"/>
                      </a:lnTo>
                      <a:lnTo>
                        <a:pt x="192" y="140"/>
                      </a:lnTo>
                      <a:lnTo>
                        <a:pt x="178" y="149"/>
                      </a:lnTo>
                      <a:lnTo>
                        <a:pt x="176" y="157"/>
                      </a:lnTo>
                      <a:lnTo>
                        <a:pt x="177" y="173"/>
                      </a:lnTo>
                      <a:lnTo>
                        <a:pt x="184" y="193"/>
                      </a:lnTo>
                      <a:lnTo>
                        <a:pt x="194" y="194"/>
                      </a:lnTo>
                      <a:lnTo>
                        <a:pt x="199" y="204"/>
                      </a:lnTo>
                      <a:lnTo>
                        <a:pt x="206" y="210"/>
                      </a:lnTo>
                      <a:lnTo>
                        <a:pt x="211" y="202"/>
                      </a:lnTo>
                      <a:lnTo>
                        <a:pt x="217" y="181"/>
                      </a:lnTo>
                      <a:lnTo>
                        <a:pt x="228" y="166"/>
                      </a:lnTo>
                      <a:lnTo>
                        <a:pt x="233" y="167"/>
                      </a:lnTo>
                      <a:lnTo>
                        <a:pt x="241" y="181"/>
                      </a:lnTo>
                      <a:lnTo>
                        <a:pt x="246" y="198"/>
                      </a:lnTo>
                      <a:lnTo>
                        <a:pt x="249" y="206"/>
                      </a:lnTo>
                      <a:lnTo>
                        <a:pt x="252" y="215"/>
                      </a:lnTo>
                      <a:lnTo>
                        <a:pt x="258" y="243"/>
                      </a:lnTo>
                      <a:lnTo>
                        <a:pt x="262" y="276"/>
                      </a:lnTo>
                      <a:lnTo>
                        <a:pt x="260" y="279"/>
                      </a:lnTo>
                      <a:lnTo>
                        <a:pt x="262" y="308"/>
                      </a:lnTo>
                      <a:lnTo>
                        <a:pt x="250" y="305"/>
                      </a:lnTo>
                      <a:lnTo>
                        <a:pt x="244" y="310"/>
                      </a:lnTo>
                      <a:lnTo>
                        <a:pt x="243" y="318"/>
                      </a:lnTo>
                      <a:lnTo>
                        <a:pt x="243" y="3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8" name="iṩļîḋè">
                  <a:extLst>
                    <a:ext uri="{FF2B5EF4-FFF2-40B4-BE49-F238E27FC236}">
                      <a16:creationId xmlns:a16="http://schemas.microsoft.com/office/drawing/2014/main" id="{0BC3D43E-DC38-4C0E-B314-B84C3545BB54}"/>
                    </a:ext>
                  </a:extLst>
                </p:cNvPr>
                <p:cNvSpPr/>
                <p:nvPr/>
              </p:nvSpPr>
              <p:spPr bwMode="gray">
                <a:xfrm>
                  <a:off x="3390" y="2379"/>
                  <a:ext cx="23" cy="43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13" y="4"/>
                    </a:cxn>
                    <a:cxn ang="0">
                      <a:pos x="19" y="9"/>
                    </a:cxn>
                    <a:cxn ang="0">
                      <a:pos x="28" y="12"/>
                    </a:cxn>
                    <a:cxn ang="0">
                      <a:pos x="33" y="19"/>
                    </a:cxn>
                    <a:cxn ang="0">
                      <a:pos x="28" y="19"/>
                    </a:cxn>
                    <a:cxn ang="0">
                      <a:pos x="22" y="25"/>
                    </a:cxn>
                    <a:cxn ang="0">
                      <a:pos x="19" y="38"/>
                    </a:cxn>
                    <a:cxn ang="0">
                      <a:pos x="13" y="47"/>
                    </a:cxn>
                    <a:cxn ang="0">
                      <a:pos x="7" y="95"/>
                    </a:cxn>
                    <a:cxn ang="0">
                      <a:pos x="2" y="91"/>
                    </a:cxn>
                    <a:cxn ang="0">
                      <a:pos x="0" y="95"/>
                    </a:cxn>
                    <a:cxn ang="0">
                      <a:pos x="0" y="111"/>
                    </a:cxn>
                    <a:cxn ang="0">
                      <a:pos x="7" y="166"/>
                    </a:cxn>
                    <a:cxn ang="0">
                      <a:pos x="11" y="182"/>
                    </a:cxn>
                    <a:cxn ang="0">
                      <a:pos x="19" y="198"/>
                    </a:cxn>
                    <a:cxn ang="0">
                      <a:pos x="29" y="209"/>
                    </a:cxn>
                    <a:cxn ang="0">
                      <a:pos x="45" y="211"/>
                    </a:cxn>
                    <a:cxn ang="0">
                      <a:pos x="59" y="211"/>
                    </a:cxn>
                    <a:cxn ang="0">
                      <a:pos x="86" y="197"/>
                    </a:cxn>
                    <a:cxn ang="0">
                      <a:pos x="100" y="187"/>
                    </a:cxn>
                    <a:cxn ang="0">
                      <a:pos x="113" y="170"/>
                    </a:cxn>
                    <a:cxn ang="0">
                      <a:pos x="115" y="145"/>
                    </a:cxn>
                    <a:cxn ang="0">
                      <a:pos x="116" y="125"/>
                    </a:cxn>
                    <a:cxn ang="0">
                      <a:pos x="115" y="117"/>
                    </a:cxn>
                    <a:cxn ang="0">
                      <a:pos x="108" y="114"/>
                    </a:cxn>
                    <a:cxn ang="0">
                      <a:pos x="98" y="87"/>
                    </a:cxn>
                    <a:cxn ang="0">
                      <a:pos x="92" y="75"/>
                    </a:cxn>
                    <a:cxn ang="0">
                      <a:pos x="86" y="69"/>
                    </a:cxn>
                    <a:cxn ang="0">
                      <a:pos x="83" y="62"/>
                    </a:cxn>
                    <a:cxn ang="0">
                      <a:pos x="80" y="55"/>
                    </a:cxn>
                    <a:cxn ang="0">
                      <a:pos x="67" y="44"/>
                    </a:cxn>
                    <a:cxn ang="0">
                      <a:pos x="64" y="33"/>
                    </a:cxn>
                    <a:cxn ang="0">
                      <a:pos x="45" y="12"/>
                    </a:cxn>
                    <a:cxn ang="0">
                      <a:pos x="35" y="4"/>
                    </a:cxn>
                    <a:cxn ang="0">
                      <a:pos x="27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116" h="211">
                      <a:moveTo>
                        <a:pt x="18" y="0"/>
                      </a:moveTo>
                      <a:lnTo>
                        <a:pt x="13" y="4"/>
                      </a:lnTo>
                      <a:lnTo>
                        <a:pt x="19" y="9"/>
                      </a:lnTo>
                      <a:lnTo>
                        <a:pt x="28" y="12"/>
                      </a:lnTo>
                      <a:lnTo>
                        <a:pt x="33" y="19"/>
                      </a:lnTo>
                      <a:lnTo>
                        <a:pt x="28" y="19"/>
                      </a:lnTo>
                      <a:lnTo>
                        <a:pt x="22" y="25"/>
                      </a:lnTo>
                      <a:lnTo>
                        <a:pt x="19" y="38"/>
                      </a:lnTo>
                      <a:lnTo>
                        <a:pt x="13" y="47"/>
                      </a:lnTo>
                      <a:lnTo>
                        <a:pt x="7" y="95"/>
                      </a:lnTo>
                      <a:lnTo>
                        <a:pt x="2" y="91"/>
                      </a:lnTo>
                      <a:lnTo>
                        <a:pt x="0" y="95"/>
                      </a:lnTo>
                      <a:lnTo>
                        <a:pt x="0" y="111"/>
                      </a:lnTo>
                      <a:lnTo>
                        <a:pt x="7" y="166"/>
                      </a:lnTo>
                      <a:lnTo>
                        <a:pt x="11" y="182"/>
                      </a:lnTo>
                      <a:lnTo>
                        <a:pt x="19" y="198"/>
                      </a:lnTo>
                      <a:lnTo>
                        <a:pt x="29" y="209"/>
                      </a:lnTo>
                      <a:lnTo>
                        <a:pt x="45" y="211"/>
                      </a:lnTo>
                      <a:lnTo>
                        <a:pt x="59" y="211"/>
                      </a:lnTo>
                      <a:lnTo>
                        <a:pt x="86" y="197"/>
                      </a:lnTo>
                      <a:lnTo>
                        <a:pt x="100" y="187"/>
                      </a:lnTo>
                      <a:lnTo>
                        <a:pt x="113" y="170"/>
                      </a:lnTo>
                      <a:lnTo>
                        <a:pt x="115" y="145"/>
                      </a:lnTo>
                      <a:lnTo>
                        <a:pt x="116" y="125"/>
                      </a:lnTo>
                      <a:lnTo>
                        <a:pt x="115" y="117"/>
                      </a:lnTo>
                      <a:lnTo>
                        <a:pt x="108" y="114"/>
                      </a:lnTo>
                      <a:lnTo>
                        <a:pt x="98" y="87"/>
                      </a:lnTo>
                      <a:lnTo>
                        <a:pt x="92" y="75"/>
                      </a:lnTo>
                      <a:lnTo>
                        <a:pt x="86" y="69"/>
                      </a:lnTo>
                      <a:lnTo>
                        <a:pt x="83" y="62"/>
                      </a:lnTo>
                      <a:lnTo>
                        <a:pt x="80" y="55"/>
                      </a:lnTo>
                      <a:lnTo>
                        <a:pt x="67" y="44"/>
                      </a:lnTo>
                      <a:lnTo>
                        <a:pt x="64" y="33"/>
                      </a:lnTo>
                      <a:lnTo>
                        <a:pt x="45" y="12"/>
                      </a:lnTo>
                      <a:lnTo>
                        <a:pt x="35" y="4"/>
                      </a:lnTo>
                      <a:lnTo>
                        <a:pt x="27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9" name="ïsḷïḍe">
                <a:extLst>
                  <a:ext uri="{FF2B5EF4-FFF2-40B4-BE49-F238E27FC236}">
                    <a16:creationId xmlns:a16="http://schemas.microsoft.com/office/drawing/2014/main" id="{4D9E3F97-B829-42EE-8CD0-7A8CCB8B45D0}"/>
                  </a:ext>
                </a:extLst>
              </p:cNvPr>
              <p:cNvSpPr/>
              <p:nvPr/>
            </p:nvSpPr>
            <p:spPr bwMode="gray">
              <a:xfrm>
                <a:off x="7991447" y="3964106"/>
                <a:ext cx="30213" cy="69845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82" y="4"/>
                  </a:cxn>
                  <a:cxn ang="0">
                    <a:pos x="87" y="9"/>
                  </a:cxn>
                  <a:cxn ang="0">
                    <a:pos x="92" y="9"/>
                  </a:cxn>
                  <a:cxn ang="0">
                    <a:pos x="94" y="10"/>
                  </a:cxn>
                  <a:cxn ang="0">
                    <a:pos x="97" y="15"/>
                  </a:cxn>
                  <a:cxn ang="0">
                    <a:pos x="97" y="18"/>
                  </a:cxn>
                  <a:cxn ang="0">
                    <a:pos x="93" y="26"/>
                  </a:cxn>
                  <a:cxn ang="0">
                    <a:pos x="93" y="32"/>
                  </a:cxn>
                  <a:cxn ang="0">
                    <a:pos x="94" y="41"/>
                  </a:cxn>
                  <a:cxn ang="0">
                    <a:pos x="92" y="50"/>
                  </a:cxn>
                  <a:cxn ang="0">
                    <a:pos x="83" y="69"/>
                  </a:cxn>
                  <a:cxn ang="0">
                    <a:pos x="79" y="95"/>
                  </a:cxn>
                  <a:cxn ang="0">
                    <a:pos x="76" y="114"/>
                  </a:cxn>
                  <a:cxn ang="0">
                    <a:pos x="68" y="131"/>
                  </a:cxn>
                  <a:cxn ang="0">
                    <a:pos x="57" y="150"/>
                  </a:cxn>
                  <a:cxn ang="0">
                    <a:pos x="51" y="159"/>
                  </a:cxn>
                  <a:cxn ang="0">
                    <a:pos x="48" y="168"/>
                  </a:cxn>
                  <a:cxn ang="0">
                    <a:pos x="40" y="199"/>
                  </a:cxn>
                  <a:cxn ang="0">
                    <a:pos x="36" y="195"/>
                  </a:cxn>
                  <a:cxn ang="0">
                    <a:pos x="33" y="182"/>
                  </a:cxn>
                  <a:cxn ang="0">
                    <a:pos x="25" y="170"/>
                  </a:cxn>
                  <a:cxn ang="0">
                    <a:pos x="16" y="163"/>
                  </a:cxn>
                  <a:cxn ang="0">
                    <a:pos x="6" y="147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2" y="92"/>
                  </a:cxn>
                  <a:cxn ang="0">
                    <a:pos x="9" y="76"/>
                  </a:cxn>
                  <a:cxn ang="0">
                    <a:pos x="48" y="17"/>
                  </a:cxn>
                  <a:cxn ang="0">
                    <a:pos x="65" y="7"/>
                  </a:cxn>
                  <a:cxn ang="0">
                    <a:pos x="68" y="3"/>
                  </a:cxn>
                  <a:cxn ang="0">
                    <a:pos x="75" y="0"/>
                  </a:cxn>
                </a:cxnLst>
                <a:rect l="0" t="0" r="r" b="b"/>
                <a:pathLst>
                  <a:path w="97" h="199">
                    <a:moveTo>
                      <a:pt x="75" y="0"/>
                    </a:moveTo>
                    <a:lnTo>
                      <a:pt x="82" y="4"/>
                    </a:lnTo>
                    <a:lnTo>
                      <a:pt x="87" y="9"/>
                    </a:lnTo>
                    <a:lnTo>
                      <a:pt x="92" y="9"/>
                    </a:lnTo>
                    <a:lnTo>
                      <a:pt x="94" y="10"/>
                    </a:lnTo>
                    <a:lnTo>
                      <a:pt x="97" y="15"/>
                    </a:lnTo>
                    <a:lnTo>
                      <a:pt x="97" y="18"/>
                    </a:lnTo>
                    <a:lnTo>
                      <a:pt x="93" y="26"/>
                    </a:lnTo>
                    <a:lnTo>
                      <a:pt x="93" y="32"/>
                    </a:lnTo>
                    <a:lnTo>
                      <a:pt x="94" y="41"/>
                    </a:lnTo>
                    <a:lnTo>
                      <a:pt x="92" y="50"/>
                    </a:lnTo>
                    <a:lnTo>
                      <a:pt x="83" y="69"/>
                    </a:lnTo>
                    <a:lnTo>
                      <a:pt x="79" y="95"/>
                    </a:lnTo>
                    <a:lnTo>
                      <a:pt x="76" y="114"/>
                    </a:lnTo>
                    <a:lnTo>
                      <a:pt x="68" y="131"/>
                    </a:lnTo>
                    <a:lnTo>
                      <a:pt x="57" y="150"/>
                    </a:lnTo>
                    <a:lnTo>
                      <a:pt x="51" y="159"/>
                    </a:lnTo>
                    <a:lnTo>
                      <a:pt x="48" y="168"/>
                    </a:lnTo>
                    <a:lnTo>
                      <a:pt x="40" y="199"/>
                    </a:lnTo>
                    <a:lnTo>
                      <a:pt x="36" y="195"/>
                    </a:lnTo>
                    <a:lnTo>
                      <a:pt x="33" y="182"/>
                    </a:lnTo>
                    <a:lnTo>
                      <a:pt x="25" y="170"/>
                    </a:lnTo>
                    <a:lnTo>
                      <a:pt x="16" y="163"/>
                    </a:lnTo>
                    <a:lnTo>
                      <a:pt x="6" y="147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2" y="92"/>
                    </a:lnTo>
                    <a:lnTo>
                      <a:pt x="9" y="76"/>
                    </a:lnTo>
                    <a:lnTo>
                      <a:pt x="48" y="17"/>
                    </a:lnTo>
                    <a:lnTo>
                      <a:pt x="65" y="7"/>
                    </a:lnTo>
                    <a:lnTo>
                      <a:pt x="68" y="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60" name="iṡľïde">
                <a:extLst>
                  <a:ext uri="{FF2B5EF4-FFF2-40B4-BE49-F238E27FC236}">
                    <a16:creationId xmlns:a16="http://schemas.microsoft.com/office/drawing/2014/main" id="{B5C5F152-E5D0-4CDE-8C86-F04C66B24626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8158389" y="3487404"/>
                <a:ext cx="283044" cy="352718"/>
                <a:chOff x="3938" y="1929"/>
                <a:chExt cx="178" cy="20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58" name="iṥ1íde">
                  <a:extLst>
                    <a:ext uri="{FF2B5EF4-FFF2-40B4-BE49-F238E27FC236}">
                      <a16:creationId xmlns:a16="http://schemas.microsoft.com/office/drawing/2014/main" id="{0A771421-103A-4D0B-8690-45D15EFA9668}"/>
                    </a:ext>
                  </a:extLst>
                </p:cNvPr>
                <p:cNvSpPr/>
                <p:nvPr/>
              </p:nvSpPr>
              <p:spPr bwMode="gray">
                <a:xfrm>
                  <a:off x="4050" y="1929"/>
                  <a:ext cx="66" cy="61"/>
                </a:xfrm>
                <a:custGeom>
                  <a:avLst/>
                  <a:gdLst/>
                  <a:ahLst/>
                  <a:cxnLst>
                    <a:cxn ang="0">
                      <a:pos x="301" y="94"/>
                    </a:cxn>
                    <a:cxn ang="0">
                      <a:pos x="299" y="113"/>
                    </a:cxn>
                    <a:cxn ang="0">
                      <a:pos x="294" y="141"/>
                    </a:cxn>
                    <a:cxn ang="0">
                      <a:pos x="304" y="164"/>
                    </a:cxn>
                    <a:cxn ang="0">
                      <a:pos x="330" y="159"/>
                    </a:cxn>
                    <a:cxn ang="0">
                      <a:pos x="308" y="177"/>
                    </a:cxn>
                    <a:cxn ang="0">
                      <a:pos x="283" y="191"/>
                    </a:cxn>
                    <a:cxn ang="0">
                      <a:pos x="271" y="195"/>
                    </a:cxn>
                    <a:cxn ang="0">
                      <a:pos x="238" y="195"/>
                    </a:cxn>
                    <a:cxn ang="0">
                      <a:pos x="208" y="223"/>
                    </a:cxn>
                    <a:cxn ang="0">
                      <a:pos x="195" y="259"/>
                    </a:cxn>
                    <a:cxn ang="0">
                      <a:pos x="162" y="248"/>
                    </a:cxn>
                    <a:cxn ang="0">
                      <a:pos x="114" y="224"/>
                    </a:cxn>
                    <a:cxn ang="0">
                      <a:pos x="84" y="227"/>
                    </a:cxn>
                    <a:cxn ang="0">
                      <a:pos x="63" y="235"/>
                    </a:cxn>
                    <a:cxn ang="0">
                      <a:pos x="36" y="226"/>
                    </a:cxn>
                    <a:cxn ang="0">
                      <a:pos x="34" y="251"/>
                    </a:cxn>
                    <a:cxn ang="0">
                      <a:pos x="74" y="277"/>
                    </a:cxn>
                    <a:cxn ang="0">
                      <a:pos x="59" y="283"/>
                    </a:cxn>
                    <a:cxn ang="0">
                      <a:pos x="40" y="289"/>
                    </a:cxn>
                    <a:cxn ang="0">
                      <a:pos x="22" y="307"/>
                    </a:cxn>
                    <a:cxn ang="0">
                      <a:pos x="11" y="295"/>
                    </a:cxn>
                    <a:cxn ang="0">
                      <a:pos x="0" y="247"/>
                    </a:cxn>
                    <a:cxn ang="0">
                      <a:pos x="11" y="214"/>
                    </a:cxn>
                    <a:cxn ang="0">
                      <a:pos x="34" y="195"/>
                    </a:cxn>
                    <a:cxn ang="0">
                      <a:pos x="31" y="176"/>
                    </a:cxn>
                    <a:cxn ang="0">
                      <a:pos x="47" y="171"/>
                    </a:cxn>
                    <a:cxn ang="0">
                      <a:pos x="81" y="175"/>
                    </a:cxn>
                    <a:cxn ang="0">
                      <a:pos x="87" y="146"/>
                    </a:cxn>
                    <a:cxn ang="0">
                      <a:pos x="94" y="127"/>
                    </a:cxn>
                    <a:cxn ang="0">
                      <a:pos x="102" y="90"/>
                    </a:cxn>
                    <a:cxn ang="0">
                      <a:pos x="99" y="25"/>
                    </a:cxn>
                    <a:cxn ang="0">
                      <a:pos x="110" y="3"/>
                    </a:cxn>
                    <a:cxn ang="0">
                      <a:pos x="122" y="8"/>
                    </a:cxn>
                    <a:cxn ang="0">
                      <a:pos x="135" y="22"/>
                    </a:cxn>
                    <a:cxn ang="0">
                      <a:pos x="179" y="75"/>
                    </a:cxn>
                    <a:cxn ang="0">
                      <a:pos x="222" y="103"/>
                    </a:cxn>
                    <a:cxn ang="0">
                      <a:pos x="250" y="116"/>
                    </a:cxn>
                    <a:cxn ang="0">
                      <a:pos x="272" y="118"/>
                    </a:cxn>
                  </a:cxnLst>
                  <a:rect l="0" t="0" r="r" b="b"/>
                  <a:pathLst>
                    <a:path w="330" h="307">
                      <a:moveTo>
                        <a:pt x="285" y="108"/>
                      </a:moveTo>
                      <a:lnTo>
                        <a:pt x="301" y="94"/>
                      </a:lnTo>
                      <a:lnTo>
                        <a:pt x="305" y="97"/>
                      </a:lnTo>
                      <a:lnTo>
                        <a:pt x="299" y="113"/>
                      </a:lnTo>
                      <a:lnTo>
                        <a:pt x="291" y="129"/>
                      </a:lnTo>
                      <a:lnTo>
                        <a:pt x="294" y="141"/>
                      </a:lnTo>
                      <a:lnTo>
                        <a:pt x="304" y="148"/>
                      </a:lnTo>
                      <a:lnTo>
                        <a:pt x="304" y="164"/>
                      </a:lnTo>
                      <a:lnTo>
                        <a:pt x="315" y="164"/>
                      </a:lnTo>
                      <a:lnTo>
                        <a:pt x="330" y="159"/>
                      </a:lnTo>
                      <a:lnTo>
                        <a:pt x="325" y="170"/>
                      </a:lnTo>
                      <a:lnTo>
                        <a:pt x="308" y="177"/>
                      </a:lnTo>
                      <a:lnTo>
                        <a:pt x="293" y="188"/>
                      </a:lnTo>
                      <a:lnTo>
                        <a:pt x="283" y="191"/>
                      </a:lnTo>
                      <a:lnTo>
                        <a:pt x="277" y="187"/>
                      </a:lnTo>
                      <a:lnTo>
                        <a:pt x="271" y="195"/>
                      </a:lnTo>
                      <a:lnTo>
                        <a:pt x="254" y="193"/>
                      </a:lnTo>
                      <a:lnTo>
                        <a:pt x="238" y="195"/>
                      </a:lnTo>
                      <a:lnTo>
                        <a:pt x="223" y="204"/>
                      </a:lnTo>
                      <a:lnTo>
                        <a:pt x="208" y="223"/>
                      </a:lnTo>
                      <a:lnTo>
                        <a:pt x="199" y="241"/>
                      </a:lnTo>
                      <a:lnTo>
                        <a:pt x="195" y="259"/>
                      </a:lnTo>
                      <a:lnTo>
                        <a:pt x="189" y="268"/>
                      </a:lnTo>
                      <a:lnTo>
                        <a:pt x="162" y="248"/>
                      </a:lnTo>
                      <a:lnTo>
                        <a:pt x="142" y="241"/>
                      </a:lnTo>
                      <a:lnTo>
                        <a:pt x="114" y="224"/>
                      </a:lnTo>
                      <a:lnTo>
                        <a:pt x="97" y="221"/>
                      </a:lnTo>
                      <a:lnTo>
                        <a:pt x="84" y="227"/>
                      </a:lnTo>
                      <a:lnTo>
                        <a:pt x="74" y="236"/>
                      </a:lnTo>
                      <a:lnTo>
                        <a:pt x="63" y="235"/>
                      </a:lnTo>
                      <a:lnTo>
                        <a:pt x="52" y="225"/>
                      </a:lnTo>
                      <a:lnTo>
                        <a:pt x="36" y="226"/>
                      </a:lnTo>
                      <a:lnTo>
                        <a:pt x="28" y="240"/>
                      </a:lnTo>
                      <a:lnTo>
                        <a:pt x="34" y="251"/>
                      </a:lnTo>
                      <a:lnTo>
                        <a:pt x="57" y="262"/>
                      </a:lnTo>
                      <a:lnTo>
                        <a:pt x="74" y="277"/>
                      </a:lnTo>
                      <a:lnTo>
                        <a:pt x="71" y="284"/>
                      </a:lnTo>
                      <a:lnTo>
                        <a:pt x="59" y="283"/>
                      </a:lnTo>
                      <a:lnTo>
                        <a:pt x="50" y="283"/>
                      </a:lnTo>
                      <a:lnTo>
                        <a:pt x="40" y="289"/>
                      </a:lnTo>
                      <a:lnTo>
                        <a:pt x="35" y="297"/>
                      </a:lnTo>
                      <a:lnTo>
                        <a:pt x="22" y="307"/>
                      </a:lnTo>
                      <a:lnTo>
                        <a:pt x="14" y="305"/>
                      </a:lnTo>
                      <a:lnTo>
                        <a:pt x="11" y="295"/>
                      </a:lnTo>
                      <a:lnTo>
                        <a:pt x="18" y="264"/>
                      </a:lnTo>
                      <a:lnTo>
                        <a:pt x="0" y="247"/>
                      </a:lnTo>
                      <a:lnTo>
                        <a:pt x="2" y="224"/>
                      </a:lnTo>
                      <a:lnTo>
                        <a:pt x="11" y="214"/>
                      </a:lnTo>
                      <a:lnTo>
                        <a:pt x="24" y="207"/>
                      </a:lnTo>
                      <a:lnTo>
                        <a:pt x="34" y="195"/>
                      </a:lnTo>
                      <a:lnTo>
                        <a:pt x="38" y="184"/>
                      </a:lnTo>
                      <a:lnTo>
                        <a:pt x="31" y="176"/>
                      </a:lnTo>
                      <a:lnTo>
                        <a:pt x="34" y="167"/>
                      </a:lnTo>
                      <a:lnTo>
                        <a:pt x="47" y="171"/>
                      </a:lnTo>
                      <a:lnTo>
                        <a:pt x="60" y="175"/>
                      </a:lnTo>
                      <a:lnTo>
                        <a:pt x="81" y="175"/>
                      </a:lnTo>
                      <a:lnTo>
                        <a:pt x="88" y="160"/>
                      </a:lnTo>
                      <a:lnTo>
                        <a:pt x="87" y="146"/>
                      </a:lnTo>
                      <a:lnTo>
                        <a:pt x="87" y="135"/>
                      </a:lnTo>
                      <a:lnTo>
                        <a:pt x="94" y="127"/>
                      </a:lnTo>
                      <a:lnTo>
                        <a:pt x="100" y="110"/>
                      </a:lnTo>
                      <a:lnTo>
                        <a:pt x="102" y="90"/>
                      </a:lnTo>
                      <a:lnTo>
                        <a:pt x="109" y="58"/>
                      </a:lnTo>
                      <a:lnTo>
                        <a:pt x="99" y="25"/>
                      </a:lnTo>
                      <a:lnTo>
                        <a:pt x="99" y="15"/>
                      </a:lnTo>
                      <a:lnTo>
                        <a:pt x="110" y="3"/>
                      </a:lnTo>
                      <a:lnTo>
                        <a:pt x="115" y="0"/>
                      </a:lnTo>
                      <a:lnTo>
                        <a:pt x="122" y="8"/>
                      </a:lnTo>
                      <a:lnTo>
                        <a:pt x="126" y="15"/>
                      </a:lnTo>
                      <a:lnTo>
                        <a:pt x="135" y="22"/>
                      </a:lnTo>
                      <a:lnTo>
                        <a:pt x="158" y="54"/>
                      </a:lnTo>
                      <a:lnTo>
                        <a:pt x="179" y="75"/>
                      </a:lnTo>
                      <a:lnTo>
                        <a:pt x="199" y="92"/>
                      </a:lnTo>
                      <a:lnTo>
                        <a:pt x="222" y="103"/>
                      </a:lnTo>
                      <a:lnTo>
                        <a:pt x="244" y="108"/>
                      </a:lnTo>
                      <a:lnTo>
                        <a:pt x="250" y="116"/>
                      </a:lnTo>
                      <a:lnTo>
                        <a:pt x="261" y="121"/>
                      </a:lnTo>
                      <a:lnTo>
                        <a:pt x="272" y="118"/>
                      </a:lnTo>
                      <a:lnTo>
                        <a:pt x="285" y="10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9" name="iṩļïďê">
                  <a:extLst>
                    <a:ext uri="{FF2B5EF4-FFF2-40B4-BE49-F238E27FC236}">
                      <a16:creationId xmlns:a16="http://schemas.microsoft.com/office/drawing/2014/main" id="{5E0496CD-FEBA-43D0-8780-E05F6EE800AF}"/>
                    </a:ext>
                  </a:extLst>
                </p:cNvPr>
                <p:cNvSpPr/>
                <p:nvPr/>
              </p:nvSpPr>
              <p:spPr bwMode="gray">
                <a:xfrm>
                  <a:off x="3952" y="1989"/>
                  <a:ext cx="123" cy="110"/>
                </a:xfrm>
                <a:custGeom>
                  <a:avLst/>
                  <a:gdLst/>
                  <a:ahLst/>
                  <a:cxnLst>
                    <a:cxn ang="0">
                      <a:pos x="578" y="13"/>
                    </a:cxn>
                    <a:cxn ang="0">
                      <a:pos x="582" y="69"/>
                    </a:cxn>
                    <a:cxn ang="0">
                      <a:pos x="607" y="118"/>
                    </a:cxn>
                    <a:cxn ang="0">
                      <a:pos x="608" y="160"/>
                    </a:cxn>
                    <a:cxn ang="0">
                      <a:pos x="593" y="180"/>
                    </a:cxn>
                    <a:cxn ang="0">
                      <a:pos x="571" y="223"/>
                    </a:cxn>
                    <a:cxn ang="0">
                      <a:pos x="554" y="268"/>
                    </a:cxn>
                    <a:cxn ang="0">
                      <a:pos x="558" y="317"/>
                    </a:cxn>
                    <a:cxn ang="0">
                      <a:pos x="535" y="365"/>
                    </a:cxn>
                    <a:cxn ang="0">
                      <a:pos x="545" y="404"/>
                    </a:cxn>
                    <a:cxn ang="0">
                      <a:pos x="521" y="439"/>
                    </a:cxn>
                    <a:cxn ang="0">
                      <a:pos x="495" y="425"/>
                    </a:cxn>
                    <a:cxn ang="0">
                      <a:pos x="491" y="408"/>
                    </a:cxn>
                    <a:cxn ang="0">
                      <a:pos x="483" y="440"/>
                    </a:cxn>
                    <a:cxn ang="0">
                      <a:pos x="456" y="443"/>
                    </a:cxn>
                    <a:cxn ang="0">
                      <a:pos x="437" y="474"/>
                    </a:cxn>
                    <a:cxn ang="0">
                      <a:pos x="427" y="446"/>
                    </a:cxn>
                    <a:cxn ang="0">
                      <a:pos x="404" y="478"/>
                    </a:cxn>
                    <a:cxn ang="0">
                      <a:pos x="356" y="476"/>
                    </a:cxn>
                    <a:cxn ang="0">
                      <a:pos x="351" y="470"/>
                    </a:cxn>
                    <a:cxn ang="0">
                      <a:pos x="333" y="470"/>
                    </a:cxn>
                    <a:cxn ang="0">
                      <a:pos x="320" y="451"/>
                    </a:cxn>
                    <a:cxn ang="0">
                      <a:pos x="328" y="504"/>
                    </a:cxn>
                    <a:cxn ang="0">
                      <a:pos x="307" y="503"/>
                    </a:cxn>
                    <a:cxn ang="0">
                      <a:pos x="295" y="517"/>
                    </a:cxn>
                    <a:cxn ang="0">
                      <a:pos x="252" y="546"/>
                    </a:cxn>
                    <a:cxn ang="0">
                      <a:pos x="233" y="517"/>
                    </a:cxn>
                    <a:cxn ang="0">
                      <a:pos x="248" y="479"/>
                    </a:cxn>
                    <a:cxn ang="0">
                      <a:pos x="228" y="476"/>
                    </a:cxn>
                    <a:cxn ang="0">
                      <a:pos x="190" y="468"/>
                    </a:cxn>
                    <a:cxn ang="0">
                      <a:pos x="156" y="483"/>
                    </a:cxn>
                    <a:cxn ang="0">
                      <a:pos x="133" y="492"/>
                    </a:cxn>
                    <a:cxn ang="0">
                      <a:pos x="92" y="503"/>
                    </a:cxn>
                    <a:cxn ang="0">
                      <a:pos x="69" y="524"/>
                    </a:cxn>
                    <a:cxn ang="0">
                      <a:pos x="43" y="515"/>
                    </a:cxn>
                    <a:cxn ang="0">
                      <a:pos x="20" y="521"/>
                    </a:cxn>
                    <a:cxn ang="0">
                      <a:pos x="0" y="503"/>
                    </a:cxn>
                    <a:cxn ang="0">
                      <a:pos x="35" y="478"/>
                    </a:cxn>
                    <a:cxn ang="0">
                      <a:pos x="74" y="446"/>
                    </a:cxn>
                    <a:cxn ang="0">
                      <a:pos x="106" y="417"/>
                    </a:cxn>
                    <a:cxn ang="0">
                      <a:pos x="155" y="416"/>
                    </a:cxn>
                    <a:cxn ang="0">
                      <a:pos x="219" y="407"/>
                    </a:cxn>
                    <a:cxn ang="0">
                      <a:pos x="237" y="412"/>
                    </a:cxn>
                    <a:cxn ang="0">
                      <a:pos x="270" y="412"/>
                    </a:cxn>
                    <a:cxn ang="0">
                      <a:pos x="300" y="357"/>
                    </a:cxn>
                    <a:cxn ang="0">
                      <a:pos x="322" y="305"/>
                    </a:cxn>
                    <a:cxn ang="0">
                      <a:pos x="351" y="284"/>
                    </a:cxn>
                    <a:cxn ang="0">
                      <a:pos x="333" y="306"/>
                    </a:cxn>
                    <a:cxn ang="0">
                      <a:pos x="336" y="333"/>
                    </a:cxn>
                    <a:cxn ang="0">
                      <a:pos x="363" y="321"/>
                    </a:cxn>
                    <a:cxn ang="0">
                      <a:pos x="410" y="295"/>
                    </a:cxn>
                    <a:cxn ang="0">
                      <a:pos x="440" y="257"/>
                    </a:cxn>
                    <a:cxn ang="0">
                      <a:pos x="467" y="235"/>
                    </a:cxn>
                    <a:cxn ang="0">
                      <a:pos x="486" y="188"/>
                    </a:cxn>
                    <a:cxn ang="0">
                      <a:pos x="499" y="154"/>
                    </a:cxn>
                    <a:cxn ang="0">
                      <a:pos x="495" y="117"/>
                    </a:cxn>
                    <a:cxn ang="0">
                      <a:pos x="499" y="92"/>
                    </a:cxn>
                    <a:cxn ang="0">
                      <a:pos x="512" y="49"/>
                    </a:cxn>
                    <a:cxn ang="0">
                      <a:pos x="524" y="20"/>
                    </a:cxn>
                    <a:cxn ang="0">
                      <a:pos x="539" y="48"/>
                    </a:cxn>
                    <a:cxn ang="0">
                      <a:pos x="560" y="41"/>
                    </a:cxn>
                    <a:cxn ang="0">
                      <a:pos x="559" y="22"/>
                    </a:cxn>
                    <a:cxn ang="0">
                      <a:pos x="547" y="3"/>
                    </a:cxn>
                  </a:cxnLst>
                  <a:rect l="0" t="0" r="r" b="b"/>
                  <a:pathLst>
                    <a:path w="613" h="552">
                      <a:moveTo>
                        <a:pt x="560" y="6"/>
                      </a:moveTo>
                      <a:lnTo>
                        <a:pt x="576" y="6"/>
                      </a:lnTo>
                      <a:lnTo>
                        <a:pt x="578" y="13"/>
                      </a:lnTo>
                      <a:lnTo>
                        <a:pt x="576" y="37"/>
                      </a:lnTo>
                      <a:lnTo>
                        <a:pt x="577" y="53"/>
                      </a:lnTo>
                      <a:lnTo>
                        <a:pt x="582" y="69"/>
                      </a:lnTo>
                      <a:lnTo>
                        <a:pt x="592" y="83"/>
                      </a:lnTo>
                      <a:lnTo>
                        <a:pt x="598" y="96"/>
                      </a:lnTo>
                      <a:lnTo>
                        <a:pt x="607" y="118"/>
                      </a:lnTo>
                      <a:lnTo>
                        <a:pt x="613" y="143"/>
                      </a:lnTo>
                      <a:lnTo>
                        <a:pt x="612" y="153"/>
                      </a:lnTo>
                      <a:lnTo>
                        <a:pt x="608" y="160"/>
                      </a:lnTo>
                      <a:lnTo>
                        <a:pt x="607" y="171"/>
                      </a:lnTo>
                      <a:lnTo>
                        <a:pt x="599" y="180"/>
                      </a:lnTo>
                      <a:lnTo>
                        <a:pt x="593" y="180"/>
                      </a:lnTo>
                      <a:lnTo>
                        <a:pt x="585" y="208"/>
                      </a:lnTo>
                      <a:lnTo>
                        <a:pt x="583" y="224"/>
                      </a:lnTo>
                      <a:lnTo>
                        <a:pt x="571" y="223"/>
                      </a:lnTo>
                      <a:lnTo>
                        <a:pt x="556" y="232"/>
                      </a:lnTo>
                      <a:lnTo>
                        <a:pt x="551" y="251"/>
                      </a:lnTo>
                      <a:lnTo>
                        <a:pt x="554" y="268"/>
                      </a:lnTo>
                      <a:lnTo>
                        <a:pt x="556" y="284"/>
                      </a:lnTo>
                      <a:lnTo>
                        <a:pt x="556" y="305"/>
                      </a:lnTo>
                      <a:lnTo>
                        <a:pt x="558" y="317"/>
                      </a:lnTo>
                      <a:lnTo>
                        <a:pt x="548" y="327"/>
                      </a:lnTo>
                      <a:lnTo>
                        <a:pt x="539" y="347"/>
                      </a:lnTo>
                      <a:lnTo>
                        <a:pt x="535" y="365"/>
                      </a:lnTo>
                      <a:lnTo>
                        <a:pt x="535" y="386"/>
                      </a:lnTo>
                      <a:lnTo>
                        <a:pt x="543" y="397"/>
                      </a:lnTo>
                      <a:lnTo>
                        <a:pt x="545" y="404"/>
                      </a:lnTo>
                      <a:lnTo>
                        <a:pt x="537" y="409"/>
                      </a:lnTo>
                      <a:lnTo>
                        <a:pt x="527" y="425"/>
                      </a:lnTo>
                      <a:lnTo>
                        <a:pt x="521" y="439"/>
                      </a:lnTo>
                      <a:lnTo>
                        <a:pt x="494" y="459"/>
                      </a:lnTo>
                      <a:lnTo>
                        <a:pt x="491" y="449"/>
                      </a:lnTo>
                      <a:lnTo>
                        <a:pt x="495" y="425"/>
                      </a:lnTo>
                      <a:lnTo>
                        <a:pt x="502" y="417"/>
                      </a:lnTo>
                      <a:lnTo>
                        <a:pt x="505" y="408"/>
                      </a:lnTo>
                      <a:lnTo>
                        <a:pt x="491" y="408"/>
                      </a:lnTo>
                      <a:lnTo>
                        <a:pt x="489" y="419"/>
                      </a:lnTo>
                      <a:lnTo>
                        <a:pt x="484" y="429"/>
                      </a:lnTo>
                      <a:lnTo>
                        <a:pt x="483" y="440"/>
                      </a:lnTo>
                      <a:lnTo>
                        <a:pt x="475" y="434"/>
                      </a:lnTo>
                      <a:lnTo>
                        <a:pt x="462" y="433"/>
                      </a:lnTo>
                      <a:lnTo>
                        <a:pt x="456" y="443"/>
                      </a:lnTo>
                      <a:lnTo>
                        <a:pt x="451" y="468"/>
                      </a:lnTo>
                      <a:lnTo>
                        <a:pt x="445" y="476"/>
                      </a:lnTo>
                      <a:lnTo>
                        <a:pt x="437" y="474"/>
                      </a:lnTo>
                      <a:lnTo>
                        <a:pt x="435" y="459"/>
                      </a:lnTo>
                      <a:lnTo>
                        <a:pt x="436" y="447"/>
                      </a:lnTo>
                      <a:lnTo>
                        <a:pt x="427" y="446"/>
                      </a:lnTo>
                      <a:lnTo>
                        <a:pt x="419" y="455"/>
                      </a:lnTo>
                      <a:lnTo>
                        <a:pt x="410" y="466"/>
                      </a:lnTo>
                      <a:lnTo>
                        <a:pt x="404" y="478"/>
                      </a:lnTo>
                      <a:lnTo>
                        <a:pt x="402" y="479"/>
                      </a:lnTo>
                      <a:lnTo>
                        <a:pt x="384" y="476"/>
                      </a:lnTo>
                      <a:lnTo>
                        <a:pt x="356" y="476"/>
                      </a:lnTo>
                      <a:lnTo>
                        <a:pt x="341" y="479"/>
                      </a:lnTo>
                      <a:lnTo>
                        <a:pt x="345" y="474"/>
                      </a:lnTo>
                      <a:lnTo>
                        <a:pt x="351" y="470"/>
                      </a:lnTo>
                      <a:lnTo>
                        <a:pt x="339" y="467"/>
                      </a:lnTo>
                      <a:lnTo>
                        <a:pt x="336" y="463"/>
                      </a:lnTo>
                      <a:lnTo>
                        <a:pt x="333" y="470"/>
                      </a:lnTo>
                      <a:lnTo>
                        <a:pt x="327" y="462"/>
                      </a:lnTo>
                      <a:lnTo>
                        <a:pt x="325" y="449"/>
                      </a:lnTo>
                      <a:lnTo>
                        <a:pt x="320" y="451"/>
                      </a:lnTo>
                      <a:lnTo>
                        <a:pt x="309" y="476"/>
                      </a:lnTo>
                      <a:lnTo>
                        <a:pt x="328" y="488"/>
                      </a:lnTo>
                      <a:lnTo>
                        <a:pt x="328" y="504"/>
                      </a:lnTo>
                      <a:lnTo>
                        <a:pt x="320" y="498"/>
                      </a:lnTo>
                      <a:lnTo>
                        <a:pt x="314" y="501"/>
                      </a:lnTo>
                      <a:lnTo>
                        <a:pt x="307" y="503"/>
                      </a:lnTo>
                      <a:lnTo>
                        <a:pt x="300" y="508"/>
                      </a:lnTo>
                      <a:lnTo>
                        <a:pt x="296" y="514"/>
                      </a:lnTo>
                      <a:lnTo>
                        <a:pt x="295" y="517"/>
                      </a:lnTo>
                      <a:lnTo>
                        <a:pt x="279" y="546"/>
                      </a:lnTo>
                      <a:lnTo>
                        <a:pt x="268" y="552"/>
                      </a:lnTo>
                      <a:lnTo>
                        <a:pt x="252" y="546"/>
                      </a:lnTo>
                      <a:lnTo>
                        <a:pt x="247" y="536"/>
                      </a:lnTo>
                      <a:lnTo>
                        <a:pt x="236" y="529"/>
                      </a:lnTo>
                      <a:lnTo>
                        <a:pt x="233" y="517"/>
                      </a:lnTo>
                      <a:lnTo>
                        <a:pt x="233" y="499"/>
                      </a:lnTo>
                      <a:lnTo>
                        <a:pt x="238" y="494"/>
                      </a:lnTo>
                      <a:lnTo>
                        <a:pt x="248" y="479"/>
                      </a:lnTo>
                      <a:lnTo>
                        <a:pt x="249" y="474"/>
                      </a:lnTo>
                      <a:lnTo>
                        <a:pt x="247" y="472"/>
                      </a:lnTo>
                      <a:lnTo>
                        <a:pt x="228" y="476"/>
                      </a:lnTo>
                      <a:lnTo>
                        <a:pt x="216" y="471"/>
                      </a:lnTo>
                      <a:lnTo>
                        <a:pt x="203" y="468"/>
                      </a:lnTo>
                      <a:lnTo>
                        <a:pt x="190" y="468"/>
                      </a:lnTo>
                      <a:lnTo>
                        <a:pt x="179" y="478"/>
                      </a:lnTo>
                      <a:lnTo>
                        <a:pt x="163" y="488"/>
                      </a:lnTo>
                      <a:lnTo>
                        <a:pt x="156" y="483"/>
                      </a:lnTo>
                      <a:lnTo>
                        <a:pt x="147" y="487"/>
                      </a:lnTo>
                      <a:lnTo>
                        <a:pt x="142" y="487"/>
                      </a:lnTo>
                      <a:lnTo>
                        <a:pt x="133" y="492"/>
                      </a:lnTo>
                      <a:lnTo>
                        <a:pt x="126" y="492"/>
                      </a:lnTo>
                      <a:lnTo>
                        <a:pt x="119" y="495"/>
                      </a:lnTo>
                      <a:lnTo>
                        <a:pt x="92" y="503"/>
                      </a:lnTo>
                      <a:lnTo>
                        <a:pt x="85" y="497"/>
                      </a:lnTo>
                      <a:lnTo>
                        <a:pt x="78" y="498"/>
                      </a:lnTo>
                      <a:lnTo>
                        <a:pt x="69" y="524"/>
                      </a:lnTo>
                      <a:lnTo>
                        <a:pt x="64" y="525"/>
                      </a:lnTo>
                      <a:lnTo>
                        <a:pt x="51" y="520"/>
                      </a:lnTo>
                      <a:lnTo>
                        <a:pt x="43" y="515"/>
                      </a:lnTo>
                      <a:lnTo>
                        <a:pt x="32" y="519"/>
                      </a:lnTo>
                      <a:lnTo>
                        <a:pt x="24" y="519"/>
                      </a:lnTo>
                      <a:lnTo>
                        <a:pt x="20" y="521"/>
                      </a:lnTo>
                      <a:lnTo>
                        <a:pt x="10" y="517"/>
                      </a:lnTo>
                      <a:lnTo>
                        <a:pt x="0" y="516"/>
                      </a:lnTo>
                      <a:lnTo>
                        <a:pt x="0" y="503"/>
                      </a:lnTo>
                      <a:lnTo>
                        <a:pt x="1" y="495"/>
                      </a:lnTo>
                      <a:lnTo>
                        <a:pt x="26" y="488"/>
                      </a:lnTo>
                      <a:lnTo>
                        <a:pt x="35" y="478"/>
                      </a:lnTo>
                      <a:lnTo>
                        <a:pt x="45" y="471"/>
                      </a:lnTo>
                      <a:lnTo>
                        <a:pt x="63" y="461"/>
                      </a:lnTo>
                      <a:lnTo>
                        <a:pt x="74" y="446"/>
                      </a:lnTo>
                      <a:lnTo>
                        <a:pt x="87" y="438"/>
                      </a:lnTo>
                      <a:lnTo>
                        <a:pt x="94" y="424"/>
                      </a:lnTo>
                      <a:lnTo>
                        <a:pt x="106" y="417"/>
                      </a:lnTo>
                      <a:lnTo>
                        <a:pt x="118" y="413"/>
                      </a:lnTo>
                      <a:lnTo>
                        <a:pt x="136" y="418"/>
                      </a:lnTo>
                      <a:lnTo>
                        <a:pt x="155" y="416"/>
                      </a:lnTo>
                      <a:lnTo>
                        <a:pt x="169" y="417"/>
                      </a:lnTo>
                      <a:lnTo>
                        <a:pt x="209" y="408"/>
                      </a:lnTo>
                      <a:lnTo>
                        <a:pt x="219" y="407"/>
                      </a:lnTo>
                      <a:lnTo>
                        <a:pt x="228" y="403"/>
                      </a:lnTo>
                      <a:lnTo>
                        <a:pt x="238" y="403"/>
                      </a:lnTo>
                      <a:lnTo>
                        <a:pt x="237" y="412"/>
                      </a:lnTo>
                      <a:lnTo>
                        <a:pt x="260" y="418"/>
                      </a:lnTo>
                      <a:lnTo>
                        <a:pt x="265" y="417"/>
                      </a:lnTo>
                      <a:lnTo>
                        <a:pt x="270" y="412"/>
                      </a:lnTo>
                      <a:lnTo>
                        <a:pt x="282" y="403"/>
                      </a:lnTo>
                      <a:lnTo>
                        <a:pt x="284" y="371"/>
                      </a:lnTo>
                      <a:lnTo>
                        <a:pt x="300" y="357"/>
                      </a:lnTo>
                      <a:lnTo>
                        <a:pt x="312" y="339"/>
                      </a:lnTo>
                      <a:lnTo>
                        <a:pt x="320" y="320"/>
                      </a:lnTo>
                      <a:lnTo>
                        <a:pt x="322" y="305"/>
                      </a:lnTo>
                      <a:lnTo>
                        <a:pt x="324" y="294"/>
                      </a:lnTo>
                      <a:lnTo>
                        <a:pt x="343" y="283"/>
                      </a:lnTo>
                      <a:lnTo>
                        <a:pt x="351" y="284"/>
                      </a:lnTo>
                      <a:lnTo>
                        <a:pt x="350" y="294"/>
                      </a:lnTo>
                      <a:lnTo>
                        <a:pt x="341" y="298"/>
                      </a:lnTo>
                      <a:lnTo>
                        <a:pt x="333" y="306"/>
                      </a:lnTo>
                      <a:lnTo>
                        <a:pt x="332" y="309"/>
                      </a:lnTo>
                      <a:lnTo>
                        <a:pt x="336" y="321"/>
                      </a:lnTo>
                      <a:lnTo>
                        <a:pt x="336" y="333"/>
                      </a:lnTo>
                      <a:lnTo>
                        <a:pt x="341" y="333"/>
                      </a:lnTo>
                      <a:lnTo>
                        <a:pt x="354" y="332"/>
                      </a:lnTo>
                      <a:lnTo>
                        <a:pt x="363" y="321"/>
                      </a:lnTo>
                      <a:lnTo>
                        <a:pt x="377" y="314"/>
                      </a:lnTo>
                      <a:lnTo>
                        <a:pt x="393" y="309"/>
                      </a:lnTo>
                      <a:lnTo>
                        <a:pt x="410" y="295"/>
                      </a:lnTo>
                      <a:lnTo>
                        <a:pt x="422" y="284"/>
                      </a:lnTo>
                      <a:lnTo>
                        <a:pt x="430" y="269"/>
                      </a:lnTo>
                      <a:lnTo>
                        <a:pt x="440" y="257"/>
                      </a:lnTo>
                      <a:lnTo>
                        <a:pt x="453" y="247"/>
                      </a:lnTo>
                      <a:lnTo>
                        <a:pt x="459" y="247"/>
                      </a:lnTo>
                      <a:lnTo>
                        <a:pt x="467" y="235"/>
                      </a:lnTo>
                      <a:lnTo>
                        <a:pt x="468" y="225"/>
                      </a:lnTo>
                      <a:lnTo>
                        <a:pt x="470" y="215"/>
                      </a:lnTo>
                      <a:lnTo>
                        <a:pt x="486" y="188"/>
                      </a:lnTo>
                      <a:lnTo>
                        <a:pt x="490" y="176"/>
                      </a:lnTo>
                      <a:lnTo>
                        <a:pt x="492" y="165"/>
                      </a:lnTo>
                      <a:lnTo>
                        <a:pt x="499" y="154"/>
                      </a:lnTo>
                      <a:lnTo>
                        <a:pt x="502" y="139"/>
                      </a:lnTo>
                      <a:lnTo>
                        <a:pt x="502" y="123"/>
                      </a:lnTo>
                      <a:lnTo>
                        <a:pt x="495" y="117"/>
                      </a:lnTo>
                      <a:lnTo>
                        <a:pt x="484" y="112"/>
                      </a:lnTo>
                      <a:lnTo>
                        <a:pt x="489" y="107"/>
                      </a:lnTo>
                      <a:lnTo>
                        <a:pt x="499" y="92"/>
                      </a:lnTo>
                      <a:lnTo>
                        <a:pt x="497" y="62"/>
                      </a:lnTo>
                      <a:lnTo>
                        <a:pt x="502" y="53"/>
                      </a:lnTo>
                      <a:lnTo>
                        <a:pt x="512" y="49"/>
                      </a:lnTo>
                      <a:lnTo>
                        <a:pt x="513" y="32"/>
                      </a:lnTo>
                      <a:lnTo>
                        <a:pt x="517" y="24"/>
                      </a:lnTo>
                      <a:lnTo>
                        <a:pt x="524" y="20"/>
                      </a:lnTo>
                      <a:lnTo>
                        <a:pt x="531" y="29"/>
                      </a:lnTo>
                      <a:lnTo>
                        <a:pt x="535" y="42"/>
                      </a:lnTo>
                      <a:lnTo>
                        <a:pt x="539" y="48"/>
                      </a:lnTo>
                      <a:lnTo>
                        <a:pt x="547" y="38"/>
                      </a:lnTo>
                      <a:lnTo>
                        <a:pt x="553" y="42"/>
                      </a:lnTo>
                      <a:lnTo>
                        <a:pt x="560" y="41"/>
                      </a:lnTo>
                      <a:lnTo>
                        <a:pt x="566" y="27"/>
                      </a:lnTo>
                      <a:lnTo>
                        <a:pt x="567" y="15"/>
                      </a:lnTo>
                      <a:lnTo>
                        <a:pt x="559" y="22"/>
                      </a:lnTo>
                      <a:lnTo>
                        <a:pt x="547" y="26"/>
                      </a:lnTo>
                      <a:lnTo>
                        <a:pt x="543" y="14"/>
                      </a:lnTo>
                      <a:lnTo>
                        <a:pt x="547" y="3"/>
                      </a:lnTo>
                      <a:lnTo>
                        <a:pt x="551" y="0"/>
                      </a:lnTo>
                      <a:lnTo>
                        <a:pt x="560" y="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0" name="ïSḷíḓè">
                  <a:extLst>
                    <a:ext uri="{FF2B5EF4-FFF2-40B4-BE49-F238E27FC236}">
                      <a16:creationId xmlns:a16="http://schemas.microsoft.com/office/drawing/2014/main" id="{5F34E725-4D7E-4282-B419-C2A57A42A461}"/>
                    </a:ext>
                  </a:extLst>
                </p:cNvPr>
                <p:cNvSpPr/>
                <p:nvPr/>
              </p:nvSpPr>
              <p:spPr bwMode="gray">
                <a:xfrm>
                  <a:off x="3966" y="2088"/>
                  <a:ext cx="28" cy="21"/>
                </a:xfrm>
                <a:custGeom>
                  <a:avLst/>
                  <a:gdLst/>
                  <a:ahLst/>
                  <a:cxnLst>
                    <a:cxn ang="0">
                      <a:pos x="113" y="70"/>
                    </a:cxn>
                    <a:cxn ang="0">
                      <a:pos x="102" y="63"/>
                    </a:cxn>
                    <a:cxn ang="0">
                      <a:pos x="88" y="58"/>
                    </a:cxn>
                    <a:cxn ang="0">
                      <a:pos x="74" y="62"/>
                    </a:cxn>
                    <a:cxn ang="0">
                      <a:pos x="66" y="68"/>
                    </a:cxn>
                    <a:cxn ang="0">
                      <a:pos x="59" y="80"/>
                    </a:cxn>
                    <a:cxn ang="0">
                      <a:pos x="50" y="95"/>
                    </a:cxn>
                    <a:cxn ang="0">
                      <a:pos x="48" y="106"/>
                    </a:cxn>
                    <a:cxn ang="0">
                      <a:pos x="39" y="107"/>
                    </a:cxn>
                    <a:cxn ang="0">
                      <a:pos x="30" y="100"/>
                    </a:cxn>
                    <a:cxn ang="0">
                      <a:pos x="26" y="95"/>
                    </a:cxn>
                    <a:cxn ang="0">
                      <a:pos x="19" y="82"/>
                    </a:cxn>
                    <a:cxn ang="0">
                      <a:pos x="20" y="76"/>
                    </a:cxn>
                    <a:cxn ang="0">
                      <a:pos x="16" y="69"/>
                    </a:cxn>
                    <a:cxn ang="0">
                      <a:pos x="10" y="64"/>
                    </a:cxn>
                    <a:cxn ang="0">
                      <a:pos x="0" y="64"/>
                    </a:cxn>
                    <a:cxn ang="0">
                      <a:pos x="15" y="53"/>
                    </a:cxn>
                    <a:cxn ang="0">
                      <a:pos x="37" y="23"/>
                    </a:cxn>
                    <a:cxn ang="0">
                      <a:pos x="50" y="25"/>
                    </a:cxn>
                    <a:cxn ang="0">
                      <a:pos x="57" y="28"/>
                    </a:cxn>
                    <a:cxn ang="0">
                      <a:pos x="68" y="26"/>
                    </a:cxn>
                    <a:cxn ang="0">
                      <a:pos x="78" y="21"/>
                    </a:cxn>
                    <a:cxn ang="0">
                      <a:pos x="82" y="14"/>
                    </a:cxn>
                    <a:cxn ang="0">
                      <a:pos x="95" y="1"/>
                    </a:cxn>
                    <a:cxn ang="0">
                      <a:pos x="102" y="0"/>
                    </a:cxn>
                    <a:cxn ang="0">
                      <a:pos x="112" y="3"/>
                    </a:cxn>
                    <a:cxn ang="0">
                      <a:pos x="123" y="9"/>
                    </a:cxn>
                    <a:cxn ang="0">
                      <a:pos x="132" y="10"/>
                    </a:cxn>
                    <a:cxn ang="0">
                      <a:pos x="138" y="33"/>
                    </a:cxn>
                    <a:cxn ang="0">
                      <a:pos x="140" y="36"/>
                    </a:cxn>
                    <a:cxn ang="0">
                      <a:pos x="134" y="44"/>
                    </a:cxn>
                    <a:cxn ang="0">
                      <a:pos x="128" y="47"/>
                    </a:cxn>
                    <a:cxn ang="0">
                      <a:pos x="123" y="54"/>
                    </a:cxn>
                    <a:cxn ang="0">
                      <a:pos x="118" y="63"/>
                    </a:cxn>
                    <a:cxn ang="0">
                      <a:pos x="113" y="70"/>
                    </a:cxn>
                  </a:cxnLst>
                  <a:rect l="0" t="0" r="r" b="b"/>
                  <a:pathLst>
                    <a:path w="140" h="107">
                      <a:moveTo>
                        <a:pt x="113" y="70"/>
                      </a:moveTo>
                      <a:lnTo>
                        <a:pt x="102" y="63"/>
                      </a:lnTo>
                      <a:lnTo>
                        <a:pt x="88" y="58"/>
                      </a:lnTo>
                      <a:lnTo>
                        <a:pt x="74" y="62"/>
                      </a:lnTo>
                      <a:lnTo>
                        <a:pt x="66" y="68"/>
                      </a:lnTo>
                      <a:lnTo>
                        <a:pt x="59" y="80"/>
                      </a:lnTo>
                      <a:lnTo>
                        <a:pt x="50" y="95"/>
                      </a:lnTo>
                      <a:lnTo>
                        <a:pt x="48" y="106"/>
                      </a:lnTo>
                      <a:lnTo>
                        <a:pt x="39" y="107"/>
                      </a:lnTo>
                      <a:lnTo>
                        <a:pt x="30" y="100"/>
                      </a:lnTo>
                      <a:lnTo>
                        <a:pt x="26" y="95"/>
                      </a:lnTo>
                      <a:lnTo>
                        <a:pt x="19" y="82"/>
                      </a:lnTo>
                      <a:lnTo>
                        <a:pt x="20" y="76"/>
                      </a:lnTo>
                      <a:lnTo>
                        <a:pt x="16" y="69"/>
                      </a:lnTo>
                      <a:lnTo>
                        <a:pt x="10" y="64"/>
                      </a:lnTo>
                      <a:lnTo>
                        <a:pt x="0" y="64"/>
                      </a:lnTo>
                      <a:lnTo>
                        <a:pt x="15" y="53"/>
                      </a:lnTo>
                      <a:lnTo>
                        <a:pt x="37" y="23"/>
                      </a:lnTo>
                      <a:lnTo>
                        <a:pt x="50" y="25"/>
                      </a:lnTo>
                      <a:lnTo>
                        <a:pt x="57" y="28"/>
                      </a:lnTo>
                      <a:lnTo>
                        <a:pt x="68" y="26"/>
                      </a:lnTo>
                      <a:lnTo>
                        <a:pt x="78" y="21"/>
                      </a:lnTo>
                      <a:lnTo>
                        <a:pt x="82" y="14"/>
                      </a:lnTo>
                      <a:lnTo>
                        <a:pt x="95" y="1"/>
                      </a:lnTo>
                      <a:lnTo>
                        <a:pt x="102" y="0"/>
                      </a:lnTo>
                      <a:lnTo>
                        <a:pt x="112" y="3"/>
                      </a:lnTo>
                      <a:lnTo>
                        <a:pt x="123" y="9"/>
                      </a:lnTo>
                      <a:lnTo>
                        <a:pt x="132" y="10"/>
                      </a:lnTo>
                      <a:lnTo>
                        <a:pt x="138" y="33"/>
                      </a:lnTo>
                      <a:lnTo>
                        <a:pt x="140" y="36"/>
                      </a:lnTo>
                      <a:lnTo>
                        <a:pt x="134" y="44"/>
                      </a:lnTo>
                      <a:lnTo>
                        <a:pt x="128" y="47"/>
                      </a:lnTo>
                      <a:lnTo>
                        <a:pt x="123" y="54"/>
                      </a:lnTo>
                      <a:lnTo>
                        <a:pt x="118" y="63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1" name="ïṩļîḋê">
                  <a:extLst>
                    <a:ext uri="{FF2B5EF4-FFF2-40B4-BE49-F238E27FC236}">
                      <a16:creationId xmlns:a16="http://schemas.microsoft.com/office/drawing/2014/main" id="{5AE056AB-917A-44B5-BE70-AD659067049A}"/>
                    </a:ext>
                  </a:extLst>
                </p:cNvPr>
                <p:cNvSpPr/>
                <p:nvPr/>
              </p:nvSpPr>
              <p:spPr bwMode="gray">
                <a:xfrm>
                  <a:off x="3938" y="2093"/>
                  <a:ext cx="26" cy="38"/>
                </a:xfrm>
                <a:custGeom>
                  <a:avLst/>
                  <a:gdLst/>
                  <a:ahLst/>
                  <a:cxnLst>
                    <a:cxn ang="0">
                      <a:pos x="69" y="2"/>
                    </a:cxn>
                    <a:cxn ang="0">
                      <a:pos x="56" y="4"/>
                    </a:cxn>
                    <a:cxn ang="0">
                      <a:pos x="42" y="22"/>
                    </a:cxn>
                    <a:cxn ang="0">
                      <a:pos x="29" y="29"/>
                    </a:cxn>
                    <a:cxn ang="0">
                      <a:pos x="18" y="29"/>
                    </a:cxn>
                    <a:cxn ang="0">
                      <a:pos x="0" y="48"/>
                    </a:cxn>
                    <a:cxn ang="0">
                      <a:pos x="16" y="64"/>
                    </a:cxn>
                    <a:cxn ang="0">
                      <a:pos x="11" y="62"/>
                    </a:cxn>
                    <a:cxn ang="0">
                      <a:pos x="9" y="88"/>
                    </a:cxn>
                    <a:cxn ang="0">
                      <a:pos x="27" y="78"/>
                    </a:cxn>
                    <a:cxn ang="0">
                      <a:pos x="41" y="75"/>
                    </a:cxn>
                    <a:cxn ang="0">
                      <a:pos x="32" y="65"/>
                    </a:cxn>
                    <a:cxn ang="0">
                      <a:pos x="37" y="50"/>
                    </a:cxn>
                    <a:cxn ang="0">
                      <a:pos x="51" y="74"/>
                    </a:cxn>
                    <a:cxn ang="0">
                      <a:pos x="53" y="86"/>
                    </a:cxn>
                    <a:cxn ang="0">
                      <a:pos x="47" y="112"/>
                    </a:cxn>
                    <a:cxn ang="0">
                      <a:pos x="36" y="128"/>
                    </a:cxn>
                    <a:cxn ang="0">
                      <a:pos x="38" y="159"/>
                    </a:cxn>
                    <a:cxn ang="0">
                      <a:pos x="41" y="174"/>
                    </a:cxn>
                    <a:cxn ang="0">
                      <a:pos x="58" y="166"/>
                    </a:cxn>
                    <a:cxn ang="0">
                      <a:pos x="57" y="145"/>
                    </a:cxn>
                    <a:cxn ang="0">
                      <a:pos x="62" y="151"/>
                    </a:cxn>
                    <a:cxn ang="0">
                      <a:pos x="63" y="172"/>
                    </a:cxn>
                    <a:cxn ang="0">
                      <a:pos x="70" y="185"/>
                    </a:cxn>
                    <a:cxn ang="0">
                      <a:pos x="79" y="169"/>
                    </a:cxn>
                    <a:cxn ang="0">
                      <a:pos x="94" y="164"/>
                    </a:cxn>
                    <a:cxn ang="0">
                      <a:pos x="107" y="117"/>
                    </a:cxn>
                    <a:cxn ang="0">
                      <a:pos x="120" y="89"/>
                    </a:cxn>
                    <a:cxn ang="0">
                      <a:pos x="131" y="69"/>
                    </a:cxn>
                    <a:cxn ang="0">
                      <a:pos x="124" y="48"/>
                    </a:cxn>
                    <a:cxn ang="0">
                      <a:pos x="110" y="40"/>
                    </a:cxn>
                    <a:cxn ang="0">
                      <a:pos x="112" y="19"/>
                    </a:cxn>
                    <a:cxn ang="0">
                      <a:pos x="86" y="22"/>
                    </a:cxn>
                    <a:cxn ang="0">
                      <a:pos x="77" y="3"/>
                    </a:cxn>
                  </a:cxnLst>
                  <a:rect l="0" t="0" r="r" b="b"/>
                  <a:pathLst>
                    <a:path w="131" h="187">
                      <a:moveTo>
                        <a:pt x="67" y="2"/>
                      </a:moveTo>
                      <a:lnTo>
                        <a:pt x="69" y="2"/>
                      </a:lnTo>
                      <a:lnTo>
                        <a:pt x="64" y="0"/>
                      </a:lnTo>
                      <a:lnTo>
                        <a:pt x="56" y="4"/>
                      </a:lnTo>
                      <a:lnTo>
                        <a:pt x="47" y="13"/>
                      </a:lnTo>
                      <a:lnTo>
                        <a:pt x="42" y="22"/>
                      </a:lnTo>
                      <a:lnTo>
                        <a:pt x="35" y="22"/>
                      </a:lnTo>
                      <a:lnTo>
                        <a:pt x="29" y="29"/>
                      </a:lnTo>
                      <a:lnTo>
                        <a:pt x="21" y="32"/>
                      </a:lnTo>
                      <a:lnTo>
                        <a:pt x="18" y="29"/>
                      </a:lnTo>
                      <a:lnTo>
                        <a:pt x="11" y="34"/>
                      </a:lnTo>
                      <a:lnTo>
                        <a:pt x="0" y="48"/>
                      </a:lnTo>
                      <a:lnTo>
                        <a:pt x="10" y="56"/>
                      </a:lnTo>
                      <a:lnTo>
                        <a:pt x="16" y="64"/>
                      </a:lnTo>
                      <a:lnTo>
                        <a:pt x="16" y="72"/>
                      </a:lnTo>
                      <a:lnTo>
                        <a:pt x="11" y="62"/>
                      </a:lnTo>
                      <a:lnTo>
                        <a:pt x="5" y="62"/>
                      </a:lnTo>
                      <a:lnTo>
                        <a:pt x="9" y="88"/>
                      </a:lnTo>
                      <a:lnTo>
                        <a:pt x="14" y="81"/>
                      </a:lnTo>
                      <a:lnTo>
                        <a:pt x="27" y="78"/>
                      </a:lnTo>
                      <a:lnTo>
                        <a:pt x="37" y="84"/>
                      </a:lnTo>
                      <a:lnTo>
                        <a:pt x="41" y="75"/>
                      </a:lnTo>
                      <a:lnTo>
                        <a:pt x="35" y="72"/>
                      </a:lnTo>
                      <a:lnTo>
                        <a:pt x="32" y="65"/>
                      </a:lnTo>
                      <a:lnTo>
                        <a:pt x="32" y="54"/>
                      </a:lnTo>
                      <a:lnTo>
                        <a:pt x="37" y="50"/>
                      </a:lnTo>
                      <a:lnTo>
                        <a:pt x="43" y="63"/>
                      </a:lnTo>
                      <a:lnTo>
                        <a:pt x="51" y="74"/>
                      </a:lnTo>
                      <a:lnTo>
                        <a:pt x="51" y="85"/>
                      </a:lnTo>
                      <a:lnTo>
                        <a:pt x="53" y="86"/>
                      </a:lnTo>
                      <a:lnTo>
                        <a:pt x="53" y="100"/>
                      </a:lnTo>
                      <a:lnTo>
                        <a:pt x="47" y="112"/>
                      </a:lnTo>
                      <a:lnTo>
                        <a:pt x="41" y="118"/>
                      </a:lnTo>
                      <a:lnTo>
                        <a:pt x="36" y="128"/>
                      </a:lnTo>
                      <a:lnTo>
                        <a:pt x="35" y="143"/>
                      </a:lnTo>
                      <a:lnTo>
                        <a:pt x="38" y="159"/>
                      </a:lnTo>
                      <a:lnTo>
                        <a:pt x="35" y="167"/>
                      </a:lnTo>
                      <a:lnTo>
                        <a:pt x="41" y="174"/>
                      </a:lnTo>
                      <a:lnTo>
                        <a:pt x="54" y="180"/>
                      </a:lnTo>
                      <a:lnTo>
                        <a:pt x="58" y="166"/>
                      </a:lnTo>
                      <a:lnTo>
                        <a:pt x="53" y="155"/>
                      </a:lnTo>
                      <a:lnTo>
                        <a:pt x="57" y="145"/>
                      </a:lnTo>
                      <a:lnTo>
                        <a:pt x="65" y="148"/>
                      </a:lnTo>
                      <a:lnTo>
                        <a:pt x="62" y="151"/>
                      </a:lnTo>
                      <a:lnTo>
                        <a:pt x="61" y="160"/>
                      </a:lnTo>
                      <a:lnTo>
                        <a:pt x="63" y="172"/>
                      </a:lnTo>
                      <a:lnTo>
                        <a:pt x="63" y="187"/>
                      </a:lnTo>
                      <a:lnTo>
                        <a:pt x="70" y="185"/>
                      </a:lnTo>
                      <a:lnTo>
                        <a:pt x="79" y="177"/>
                      </a:lnTo>
                      <a:lnTo>
                        <a:pt x="79" y="169"/>
                      </a:lnTo>
                      <a:lnTo>
                        <a:pt x="88" y="160"/>
                      </a:lnTo>
                      <a:lnTo>
                        <a:pt x="94" y="164"/>
                      </a:lnTo>
                      <a:lnTo>
                        <a:pt x="100" y="148"/>
                      </a:lnTo>
                      <a:lnTo>
                        <a:pt x="107" y="117"/>
                      </a:lnTo>
                      <a:lnTo>
                        <a:pt x="113" y="100"/>
                      </a:lnTo>
                      <a:lnTo>
                        <a:pt x="120" y="89"/>
                      </a:lnTo>
                      <a:lnTo>
                        <a:pt x="127" y="78"/>
                      </a:lnTo>
                      <a:lnTo>
                        <a:pt x="131" y="69"/>
                      </a:lnTo>
                      <a:lnTo>
                        <a:pt x="129" y="59"/>
                      </a:lnTo>
                      <a:lnTo>
                        <a:pt x="124" y="48"/>
                      </a:lnTo>
                      <a:lnTo>
                        <a:pt x="111" y="45"/>
                      </a:lnTo>
                      <a:lnTo>
                        <a:pt x="110" y="40"/>
                      </a:lnTo>
                      <a:lnTo>
                        <a:pt x="115" y="26"/>
                      </a:lnTo>
                      <a:lnTo>
                        <a:pt x="112" y="19"/>
                      </a:lnTo>
                      <a:lnTo>
                        <a:pt x="104" y="21"/>
                      </a:lnTo>
                      <a:lnTo>
                        <a:pt x="86" y="22"/>
                      </a:lnTo>
                      <a:lnTo>
                        <a:pt x="77" y="9"/>
                      </a:lnTo>
                      <a:lnTo>
                        <a:pt x="77" y="3"/>
                      </a:lnTo>
                      <a:lnTo>
                        <a:pt x="67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1" name="ïSľiḋè">
                <a:extLst>
                  <a:ext uri="{FF2B5EF4-FFF2-40B4-BE49-F238E27FC236}">
                    <a16:creationId xmlns:a16="http://schemas.microsoft.com/office/drawing/2014/main" id="{3299834E-3B66-4DD2-8C9C-C0BF4DEAA5D0}"/>
                  </a:ext>
                </a:extLst>
              </p:cNvPr>
              <p:cNvSpPr/>
              <p:nvPr/>
            </p:nvSpPr>
            <p:spPr bwMode="gray">
              <a:xfrm>
                <a:off x="8096396" y="3665518"/>
                <a:ext cx="60425" cy="99530"/>
              </a:xfrm>
              <a:custGeom>
                <a:avLst/>
                <a:gdLst/>
                <a:ahLst/>
                <a:cxnLst>
                  <a:cxn ang="0">
                    <a:pos x="130" y="5"/>
                  </a:cxn>
                  <a:cxn ang="0">
                    <a:pos x="156" y="46"/>
                  </a:cxn>
                  <a:cxn ang="0">
                    <a:pos x="173" y="73"/>
                  </a:cxn>
                  <a:cxn ang="0">
                    <a:pos x="184" y="113"/>
                  </a:cxn>
                  <a:cxn ang="0">
                    <a:pos x="184" y="170"/>
                  </a:cxn>
                  <a:cxn ang="0">
                    <a:pos x="181" y="201"/>
                  </a:cxn>
                  <a:cxn ang="0">
                    <a:pos x="163" y="228"/>
                  </a:cxn>
                  <a:cxn ang="0">
                    <a:pos x="142" y="233"/>
                  </a:cxn>
                  <a:cxn ang="0">
                    <a:pos x="131" y="235"/>
                  </a:cxn>
                  <a:cxn ang="0">
                    <a:pos x="120" y="252"/>
                  </a:cxn>
                  <a:cxn ang="0">
                    <a:pos x="111" y="245"/>
                  </a:cxn>
                  <a:cxn ang="0">
                    <a:pos x="95" y="241"/>
                  </a:cxn>
                  <a:cxn ang="0">
                    <a:pos x="88" y="252"/>
                  </a:cxn>
                  <a:cxn ang="0">
                    <a:pos x="79" y="263"/>
                  </a:cxn>
                  <a:cxn ang="0">
                    <a:pos x="72" y="252"/>
                  </a:cxn>
                  <a:cxn ang="0">
                    <a:pos x="66" y="272"/>
                  </a:cxn>
                  <a:cxn ang="0">
                    <a:pos x="57" y="269"/>
                  </a:cxn>
                  <a:cxn ang="0">
                    <a:pos x="66" y="257"/>
                  </a:cxn>
                  <a:cxn ang="0">
                    <a:pos x="51" y="264"/>
                  </a:cxn>
                  <a:cxn ang="0">
                    <a:pos x="38" y="276"/>
                  </a:cxn>
                  <a:cxn ang="0">
                    <a:pos x="31" y="274"/>
                  </a:cxn>
                  <a:cxn ang="0">
                    <a:pos x="20" y="274"/>
                  </a:cxn>
                  <a:cxn ang="0">
                    <a:pos x="8" y="285"/>
                  </a:cxn>
                  <a:cxn ang="0">
                    <a:pos x="9" y="273"/>
                  </a:cxn>
                  <a:cxn ang="0">
                    <a:pos x="22" y="267"/>
                  </a:cxn>
                  <a:cxn ang="0">
                    <a:pos x="24" y="253"/>
                  </a:cxn>
                  <a:cxn ang="0">
                    <a:pos x="13" y="256"/>
                  </a:cxn>
                  <a:cxn ang="0">
                    <a:pos x="15" y="235"/>
                  </a:cxn>
                  <a:cxn ang="0">
                    <a:pos x="20" y="212"/>
                  </a:cxn>
                  <a:cxn ang="0">
                    <a:pos x="23" y="199"/>
                  </a:cxn>
                  <a:cxn ang="0">
                    <a:pos x="34" y="186"/>
                  </a:cxn>
                  <a:cxn ang="0">
                    <a:pos x="30" y="174"/>
                  </a:cxn>
                  <a:cxn ang="0">
                    <a:pos x="23" y="155"/>
                  </a:cxn>
                  <a:cxn ang="0">
                    <a:pos x="19" y="129"/>
                  </a:cxn>
                  <a:cxn ang="0">
                    <a:pos x="15" y="139"/>
                  </a:cxn>
                  <a:cxn ang="0">
                    <a:pos x="4" y="132"/>
                  </a:cxn>
                  <a:cxn ang="0">
                    <a:pos x="1" y="123"/>
                  </a:cxn>
                  <a:cxn ang="0">
                    <a:pos x="17" y="115"/>
                  </a:cxn>
                  <a:cxn ang="0">
                    <a:pos x="39" y="117"/>
                  </a:cxn>
                  <a:cxn ang="0">
                    <a:pos x="38" y="108"/>
                  </a:cxn>
                  <a:cxn ang="0">
                    <a:pos x="34" y="95"/>
                  </a:cxn>
                  <a:cxn ang="0">
                    <a:pos x="38" y="86"/>
                  </a:cxn>
                  <a:cxn ang="0">
                    <a:pos x="29" y="83"/>
                  </a:cxn>
                  <a:cxn ang="0">
                    <a:pos x="24" y="72"/>
                  </a:cxn>
                  <a:cxn ang="0">
                    <a:pos x="22" y="64"/>
                  </a:cxn>
                  <a:cxn ang="0">
                    <a:pos x="19" y="53"/>
                  </a:cxn>
                  <a:cxn ang="0">
                    <a:pos x="36" y="45"/>
                  </a:cxn>
                  <a:cxn ang="0">
                    <a:pos x="76" y="21"/>
                  </a:cxn>
                  <a:cxn ang="0">
                    <a:pos x="108" y="16"/>
                  </a:cxn>
                </a:cxnLst>
                <a:rect l="0" t="0" r="r" b="b"/>
                <a:pathLst>
                  <a:path w="190" h="285">
                    <a:moveTo>
                      <a:pt x="125" y="0"/>
                    </a:moveTo>
                    <a:lnTo>
                      <a:pt x="130" y="5"/>
                    </a:lnTo>
                    <a:lnTo>
                      <a:pt x="146" y="36"/>
                    </a:lnTo>
                    <a:lnTo>
                      <a:pt x="156" y="46"/>
                    </a:lnTo>
                    <a:lnTo>
                      <a:pt x="165" y="58"/>
                    </a:lnTo>
                    <a:lnTo>
                      <a:pt x="173" y="73"/>
                    </a:lnTo>
                    <a:lnTo>
                      <a:pt x="180" y="91"/>
                    </a:lnTo>
                    <a:lnTo>
                      <a:pt x="184" y="113"/>
                    </a:lnTo>
                    <a:lnTo>
                      <a:pt x="183" y="150"/>
                    </a:lnTo>
                    <a:lnTo>
                      <a:pt x="184" y="170"/>
                    </a:lnTo>
                    <a:lnTo>
                      <a:pt x="190" y="171"/>
                    </a:lnTo>
                    <a:lnTo>
                      <a:pt x="181" y="201"/>
                    </a:lnTo>
                    <a:lnTo>
                      <a:pt x="174" y="217"/>
                    </a:lnTo>
                    <a:lnTo>
                      <a:pt x="163" y="228"/>
                    </a:lnTo>
                    <a:lnTo>
                      <a:pt x="154" y="230"/>
                    </a:lnTo>
                    <a:lnTo>
                      <a:pt x="142" y="233"/>
                    </a:lnTo>
                    <a:lnTo>
                      <a:pt x="135" y="230"/>
                    </a:lnTo>
                    <a:lnTo>
                      <a:pt x="131" y="235"/>
                    </a:lnTo>
                    <a:lnTo>
                      <a:pt x="127" y="242"/>
                    </a:lnTo>
                    <a:lnTo>
                      <a:pt x="120" y="252"/>
                    </a:lnTo>
                    <a:lnTo>
                      <a:pt x="116" y="245"/>
                    </a:lnTo>
                    <a:lnTo>
                      <a:pt x="111" y="245"/>
                    </a:lnTo>
                    <a:lnTo>
                      <a:pt x="101" y="240"/>
                    </a:lnTo>
                    <a:lnTo>
                      <a:pt x="95" y="241"/>
                    </a:lnTo>
                    <a:lnTo>
                      <a:pt x="83" y="246"/>
                    </a:lnTo>
                    <a:lnTo>
                      <a:pt x="88" y="252"/>
                    </a:lnTo>
                    <a:lnTo>
                      <a:pt x="86" y="260"/>
                    </a:lnTo>
                    <a:lnTo>
                      <a:pt x="79" y="263"/>
                    </a:lnTo>
                    <a:lnTo>
                      <a:pt x="76" y="256"/>
                    </a:lnTo>
                    <a:lnTo>
                      <a:pt x="72" y="252"/>
                    </a:lnTo>
                    <a:lnTo>
                      <a:pt x="71" y="268"/>
                    </a:lnTo>
                    <a:lnTo>
                      <a:pt x="66" y="272"/>
                    </a:lnTo>
                    <a:lnTo>
                      <a:pt x="61" y="273"/>
                    </a:lnTo>
                    <a:lnTo>
                      <a:pt x="57" y="269"/>
                    </a:lnTo>
                    <a:lnTo>
                      <a:pt x="65" y="263"/>
                    </a:lnTo>
                    <a:lnTo>
                      <a:pt x="66" y="257"/>
                    </a:lnTo>
                    <a:lnTo>
                      <a:pt x="60" y="260"/>
                    </a:lnTo>
                    <a:lnTo>
                      <a:pt x="51" y="264"/>
                    </a:lnTo>
                    <a:lnTo>
                      <a:pt x="41" y="276"/>
                    </a:lnTo>
                    <a:lnTo>
                      <a:pt x="38" y="276"/>
                    </a:lnTo>
                    <a:lnTo>
                      <a:pt x="35" y="269"/>
                    </a:lnTo>
                    <a:lnTo>
                      <a:pt x="31" y="274"/>
                    </a:lnTo>
                    <a:lnTo>
                      <a:pt x="22" y="283"/>
                    </a:lnTo>
                    <a:lnTo>
                      <a:pt x="20" y="274"/>
                    </a:lnTo>
                    <a:lnTo>
                      <a:pt x="12" y="277"/>
                    </a:lnTo>
                    <a:lnTo>
                      <a:pt x="8" y="285"/>
                    </a:lnTo>
                    <a:lnTo>
                      <a:pt x="4" y="282"/>
                    </a:lnTo>
                    <a:lnTo>
                      <a:pt x="9" y="273"/>
                    </a:lnTo>
                    <a:lnTo>
                      <a:pt x="11" y="263"/>
                    </a:lnTo>
                    <a:lnTo>
                      <a:pt x="22" y="267"/>
                    </a:lnTo>
                    <a:lnTo>
                      <a:pt x="20" y="261"/>
                    </a:lnTo>
                    <a:lnTo>
                      <a:pt x="24" y="253"/>
                    </a:lnTo>
                    <a:lnTo>
                      <a:pt x="19" y="250"/>
                    </a:lnTo>
                    <a:lnTo>
                      <a:pt x="13" y="256"/>
                    </a:lnTo>
                    <a:lnTo>
                      <a:pt x="11" y="247"/>
                    </a:lnTo>
                    <a:lnTo>
                      <a:pt x="15" y="235"/>
                    </a:lnTo>
                    <a:lnTo>
                      <a:pt x="15" y="225"/>
                    </a:lnTo>
                    <a:lnTo>
                      <a:pt x="20" y="212"/>
                    </a:lnTo>
                    <a:lnTo>
                      <a:pt x="27" y="203"/>
                    </a:lnTo>
                    <a:lnTo>
                      <a:pt x="23" y="199"/>
                    </a:lnTo>
                    <a:lnTo>
                      <a:pt x="31" y="193"/>
                    </a:lnTo>
                    <a:lnTo>
                      <a:pt x="34" y="186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24" y="167"/>
                    </a:lnTo>
                    <a:lnTo>
                      <a:pt x="23" y="155"/>
                    </a:lnTo>
                    <a:lnTo>
                      <a:pt x="20" y="143"/>
                    </a:lnTo>
                    <a:lnTo>
                      <a:pt x="19" y="129"/>
                    </a:lnTo>
                    <a:lnTo>
                      <a:pt x="13" y="127"/>
                    </a:lnTo>
                    <a:lnTo>
                      <a:pt x="15" y="139"/>
                    </a:lnTo>
                    <a:lnTo>
                      <a:pt x="11" y="142"/>
                    </a:lnTo>
                    <a:lnTo>
                      <a:pt x="4" y="132"/>
                    </a:lnTo>
                    <a:lnTo>
                      <a:pt x="0" y="132"/>
                    </a:lnTo>
                    <a:lnTo>
                      <a:pt x="1" y="123"/>
                    </a:lnTo>
                    <a:lnTo>
                      <a:pt x="8" y="115"/>
                    </a:lnTo>
                    <a:lnTo>
                      <a:pt x="17" y="115"/>
                    </a:lnTo>
                    <a:lnTo>
                      <a:pt x="29" y="110"/>
                    </a:lnTo>
                    <a:lnTo>
                      <a:pt x="39" y="117"/>
                    </a:lnTo>
                    <a:lnTo>
                      <a:pt x="43" y="118"/>
                    </a:lnTo>
                    <a:lnTo>
                      <a:pt x="38" y="108"/>
                    </a:lnTo>
                    <a:lnTo>
                      <a:pt x="38" y="100"/>
                    </a:lnTo>
                    <a:lnTo>
                      <a:pt x="34" y="95"/>
                    </a:lnTo>
                    <a:lnTo>
                      <a:pt x="35" y="89"/>
                    </a:lnTo>
                    <a:lnTo>
                      <a:pt x="38" y="86"/>
                    </a:lnTo>
                    <a:lnTo>
                      <a:pt x="31" y="81"/>
                    </a:lnTo>
                    <a:lnTo>
                      <a:pt x="29" y="83"/>
                    </a:lnTo>
                    <a:lnTo>
                      <a:pt x="25" y="77"/>
                    </a:lnTo>
                    <a:lnTo>
                      <a:pt x="24" y="72"/>
                    </a:lnTo>
                    <a:lnTo>
                      <a:pt x="28" y="72"/>
                    </a:lnTo>
                    <a:lnTo>
                      <a:pt x="22" y="64"/>
                    </a:lnTo>
                    <a:lnTo>
                      <a:pt x="19" y="58"/>
                    </a:lnTo>
                    <a:lnTo>
                      <a:pt x="19" y="53"/>
                    </a:lnTo>
                    <a:lnTo>
                      <a:pt x="23" y="56"/>
                    </a:lnTo>
                    <a:lnTo>
                      <a:pt x="36" y="45"/>
                    </a:lnTo>
                    <a:lnTo>
                      <a:pt x="58" y="22"/>
                    </a:lnTo>
                    <a:lnTo>
                      <a:pt x="76" y="21"/>
                    </a:lnTo>
                    <a:lnTo>
                      <a:pt x="93" y="22"/>
                    </a:lnTo>
                    <a:lnTo>
                      <a:pt x="108" y="1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ïşľïḑê">
                <a:extLst>
                  <a:ext uri="{FF2B5EF4-FFF2-40B4-BE49-F238E27FC236}">
                    <a16:creationId xmlns:a16="http://schemas.microsoft.com/office/drawing/2014/main" id="{FB7652C2-B098-4A36-9EDB-54BC56302381}"/>
                  </a:ext>
                </a:extLst>
              </p:cNvPr>
              <p:cNvSpPr/>
              <p:nvPr/>
            </p:nvSpPr>
            <p:spPr bwMode="gray">
              <a:xfrm>
                <a:off x="7428538" y="3291845"/>
                <a:ext cx="551779" cy="296843"/>
              </a:xfrm>
              <a:custGeom>
                <a:avLst/>
                <a:gdLst/>
                <a:ahLst/>
                <a:cxnLst>
                  <a:cxn ang="0">
                    <a:pos x="46" y="227"/>
                  </a:cxn>
                  <a:cxn ang="0">
                    <a:pos x="129" y="180"/>
                  </a:cxn>
                  <a:cxn ang="0">
                    <a:pos x="243" y="132"/>
                  </a:cxn>
                  <a:cxn ang="0">
                    <a:pos x="313" y="149"/>
                  </a:cxn>
                  <a:cxn ang="0">
                    <a:pos x="387" y="187"/>
                  </a:cxn>
                  <a:cxn ang="0">
                    <a:pos x="508" y="190"/>
                  </a:cxn>
                  <a:cxn ang="0">
                    <a:pos x="552" y="160"/>
                  </a:cxn>
                  <a:cxn ang="0">
                    <a:pos x="554" y="99"/>
                  </a:cxn>
                  <a:cxn ang="0">
                    <a:pos x="582" y="33"/>
                  </a:cxn>
                  <a:cxn ang="0">
                    <a:pos x="645" y="6"/>
                  </a:cxn>
                  <a:cxn ang="0">
                    <a:pos x="731" y="47"/>
                  </a:cxn>
                  <a:cxn ang="0">
                    <a:pos x="787" y="103"/>
                  </a:cxn>
                  <a:cxn ang="0">
                    <a:pos x="830" y="154"/>
                  </a:cxn>
                  <a:cxn ang="0">
                    <a:pos x="944" y="132"/>
                  </a:cxn>
                  <a:cxn ang="0">
                    <a:pos x="1034" y="169"/>
                  </a:cxn>
                  <a:cxn ang="0">
                    <a:pos x="1104" y="201"/>
                  </a:cxn>
                  <a:cxn ang="0">
                    <a:pos x="1200" y="249"/>
                  </a:cxn>
                  <a:cxn ang="0">
                    <a:pos x="1317" y="237"/>
                  </a:cxn>
                  <a:cxn ang="0">
                    <a:pos x="1439" y="179"/>
                  </a:cxn>
                  <a:cxn ang="0">
                    <a:pos x="1528" y="199"/>
                  </a:cxn>
                  <a:cxn ang="0">
                    <a:pos x="1565" y="195"/>
                  </a:cxn>
                  <a:cxn ang="0">
                    <a:pos x="1525" y="255"/>
                  </a:cxn>
                  <a:cxn ang="0">
                    <a:pos x="1517" y="325"/>
                  </a:cxn>
                  <a:cxn ang="0">
                    <a:pos x="1570" y="391"/>
                  </a:cxn>
                  <a:cxn ang="0">
                    <a:pos x="1667" y="348"/>
                  </a:cxn>
                  <a:cxn ang="0">
                    <a:pos x="1721" y="415"/>
                  </a:cxn>
                  <a:cxn ang="0">
                    <a:pos x="1734" y="458"/>
                  </a:cxn>
                  <a:cxn ang="0">
                    <a:pos x="1663" y="461"/>
                  </a:cxn>
                  <a:cxn ang="0">
                    <a:pos x="1576" y="482"/>
                  </a:cxn>
                  <a:cxn ang="0">
                    <a:pos x="1489" y="551"/>
                  </a:cxn>
                  <a:cxn ang="0">
                    <a:pos x="1411" y="611"/>
                  </a:cxn>
                  <a:cxn ang="0">
                    <a:pos x="1344" y="588"/>
                  </a:cxn>
                  <a:cxn ang="0">
                    <a:pos x="1298" y="646"/>
                  </a:cxn>
                  <a:cxn ang="0">
                    <a:pos x="1255" y="752"/>
                  </a:cxn>
                  <a:cxn ang="0">
                    <a:pos x="1163" y="789"/>
                  </a:cxn>
                  <a:cxn ang="0">
                    <a:pos x="1088" y="788"/>
                  </a:cxn>
                  <a:cxn ang="0">
                    <a:pos x="1014" y="815"/>
                  </a:cxn>
                  <a:cxn ang="0">
                    <a:pos x="942" y="847"/>
                  </a:cxn>
                  <a:cxn ang="0">
                    <a:pos x="903" y="834"/>
                  </a:cxn>
                  <a:cxn ang="0">
                    <a:pos x="801" y="805"/>
                  </a:cxn>
                  <a:cxn ang="0">
                    <a:pos x="744" y="767"/>
                  </a:cxn>
                  <a:cxn ang="0">
                    <a:pos x="527" y="766"/>
                  </a:cxn>
                  <a:cxn ang="0">
                    <a:pos x="463" y="730"/>
                  </a:cxn>
                  <a:cxn ang="0">
                    <a:pos x="421" y="659"/>
                  </a:cxn>
                  <a:cxn ang="0">
                    <a:pos x="353" y="625"/>
                  </a:cxn>
                  <a:cxn ang="0">
                    <a:pos x="280" y="590"/>
                  </a:cxn>
                  <a:cxn ang="0">
                    <a:pos x="211" y="584"/>
                  </a:cxn>
                  <a:cxn ang="0">
                    <a:pos x="158" y="552"/>
                  </a:cxn>
                  <a:cxn ang="0">
                    <a:pos x="163" y="470"/>
                  </a:cxn>
                  <a:cxn ang="0">
                    <a:pos x="124" y="372"/>
                  </a:cxn>
                  <a:cxn ang="0">
                    <a:pos x="70" y="369"/>
                  </a:cxn>
                  <a:cxn ang="0">
                    <a:pos x="3" y="288"/>
                  </a:cxn>
                </a:cxnLst>
                <a:rect l="0" t="0" r="r" b="b"/>
                <a:pathLst>
                  <a:path w="1734" h="848">
                    <a:moveTo>
                      <a:pt x="0" y="273"/>
                    </a:moveTo>
                    <a:lnTo>
                      <a:pt x="12" y="251"/>
                    </a:lnTo>
                    <a:lnTo>
                      <a:pt x="28" y="234"/>
                    </a:lnTo>
                    <a:lnTo>
                      <a:pt x="46" y="227"/>
                    </a:lnTo>
                    <a:lnTo>
                      <a:pt x="65" y="221"/>
                    </a:lnTo>
                    <a:lnTo>
                      <a:pt x="84" y="208"/>
                    </a:lnTo>
                    <a:lnTo>
                      <a:pt x="104" y="192"/>
                    </a:lnTo>
                    <a:lnTo>
                      <a:pt x="129" y="180"/>
                    </a:lnTo>
                    <a:lnTo>
                      <a:pt x="154" y="158"/>
                    </a:lnTo>
                    <a:lnTo>
                      <a:pt x="195" y="146"/>
                    </a:lnTo>
                    <a:lnTo>
                      <a:pt x="220" y="135"/>
                    </a:lnTo>
                    <a:lnTo>
                      <a:pt x="243" y="132"/>
                    </a:lnTo>
                    <a:lnTo>
                      <a:pt x="265" y="136"/>
                    </a:lnTo>
                    <a:lnTo>
                      <a:pt x="281" y="142"/>
                    </a:lnTo>
                    <a:lnTo>
                      <a:pt x="294" y="153"/>
                    </a:lnTo>
                    <a:lnTo>
                      <a:pt x="313" y="149"/>
                    </a:lnTo>
                    <a:lnTo>
                      <a:pt x="334" y="148"/>
                    </a:lnTo>
                    <a:lnTo>
                      <a:pt x="351" y="151"/>
                    </a:lnTo>
                    <a:lnTo>
                      <a:pt x="382" y="180"/>
                    </a:lnTo>
                    <a:lnTo>
                      <a:pt x="387" y="187"/>
                    </a:lnTo>
                    <a:lnTo>
                      <a:pt x="404" y="190"/>
                    </a:lnTo>
                    <a:lnTo>
                      <a:pt x="451" y="183"/>
                    </a:lnTo>
                    <a:lnTo>
                      <a:pt x="464" y="189"/>
                    </a:lnTo>
                    <a:lnTo>
                      <a:pt x="508" y="190"/>
                    </a:lnTo>
                    <a:lnTo>
                      <a:pt x="546" y="185"/>
                    </a:lnTo>
                    <a:lnTo>
                      <a:pt x="556" y="180"/>
                    </a:lnTo>
                    <a:lnTo>
                      <a:pt x="556" y="172"/>
                    </a:lnTo>
                    <a:lnTo>
                      <a:pt x="552" y="160"/>
                    </a:lnTo>
                    <a:lnTo>
                      <a:pt x="555" y="146"/>
                    </a:lnTo>
                    <a:lnTo>
                      <a:pt x="565" y="130"/>
                    </a:lnTo>
                    <a:lnTo>
                      <a:pt x="565" y="114"/>
                    </a:lnTo>
                    <a:lnTo>
                      <a:pt x="554" y="99"/>
                    </a:lnTo>
                    <a:lnTo>
                      <a:pt x="550" y="81"/>
                    </a:lnTo>
                    <a:lnTo>
                      <a:pt x="552" y="63"/>
                    </a:lnTo>
                    <a:lnTo>
                      <a:pt x="568" y="49"/>
                    </a:lnTo>
                    <a:lnTo>
                      <a:pt x="582" y="33"/>
                    </a:lnTo>
                    <a:lnTo>
                      <a:pt x="600" y="18"/>
                    </a:lnTo>
                    <a:lnTo>
                      <a:pt x="611" y="1"/>
                    </a:lnTo>
                    <a:lnTo>
                      <a:pt x="625" y="0"/>
                    </a:lnTo>
                    <a:lnTo>
                      <a:pt x="645" y="6"/>
                    </a:lnTo>
                    <a:lnTo>
                      <a:pt x="659" y="17"/>
                    </a:lnTo>
                    <a:lnTo>
                      <a:pt x="696" y="27"/>
                    </a:lnTo>
                    <a:lnTo>
                      <a:pt x="707" y="41"/>
                    </a:lnTo>
                    <a:lnTo>
                      <a:pt x="731" y="47"/>
                    </a:lnTo>
                    <a:lnTo>
                      <a:pt x="755" y="50"/>
                    </a:lnTo>
                    <a:lnTo>
                      <a:pt x="772" y="57"/>
                    </a:lnTo>
                    <a:lnTo>
                      <a:pt x="782" y="73"/>
                    </a:lnTo>
                    <a:lnTo>
                      <a:pt x="787" y="103"/>
                    </a:lnTo>
                    <a:lnTo>
                      <a:pt x="787" y="124"/>
                    </a:lnTo>
                    <a:lnTo>
                      <a:pt x="792" y="124"/>
                    </a:lnTo>
                    <a:lnTo>
                      <a:pt x="807" y="138"/>
                    </a:lnTo>
                    <a:lnTo>
                      <a:pt x="830" y="154"/>
                    </a:lnTo>
                    <a:lnTo>
                      <a:pt x="864" y="165"/>
                    </a:lnTo>
                    <a:lnTo>
                      <a:pt x="892" y="159"/>
                    </a:lnTo>
                    <a:lnTo>
                      <a:pt x="919" y="144"/>
                    </a:lnTo>
                    <a:lnTo>
                      <a:pt x="944" y="132"/>
                    </a:lnTo>
                    <a:lnTo>
                      <a:pt x="975" y="140"/>
                    </a:lnTo>
                    <a:lnTo>
                      <a:pt x="1023" y="157"/>
                    </a:lnTo>
                    <a:lnTo>
                      <a:pt x="1033" y="169"/>
                    </a:lnTo>
                    <a:lnTo>
                      <a:pt x="1034" y="169"/>
                    </a:lnTo>
                    <a:lnTo>
                      <a:pt x="1040" y="174"/>
                    </a:lnTo>
                    <a:lnTo>
                      <a:pt x="1062" y="186"/>
                    </a:lnTo>
                    <a:lnTo>
                      <a:pt x="1083" y="192"/>
                    </a:lnTo>
                    <a:lnTo>
                      <a:pt x="1104" y="201"/>
                    </a:lnTo>
                    <a:lnTo>
                      <a:pt x="1118" y="221"/>
                    </a:lnTo>
                    <a:lnTo>
                      <a:pt x="1145" y="237"/>
                    </a:lnTo>
                    <a:lnTo>
                      <a:pt x="1177" y="242"/>
                    </a:lnTo>
                    <a:lnTo>
                      <a:pt x="1200" y="249"/>
                    </a:lnTo>
                    <a:lnTo>
                      <a:pt x="1218" y="250"/>
                    </a:lnTo>
                    <a:lnTo>
                      <a:pt x="1243" y="248"/>
                    </a:lnTo>
                    <a:lnTo>
                      <a:pt x="1261" y="256"/>
                    </a:lnTo>
                    <a:lnTo>
                      <a:pt x="1317" y="237"/>
                    </a:lnTo>
                    <a:lnTo>
                      <a:pt x="1351" y="229"/>
                    </a:lnTo>
                    <a:lnTo>
                      <a:pt x="1378" y="224"/>
                    </a:lnTo>
                    <a:lnTo>
                      <a:pt x="1415" y="195"/>
                    </a:lnTo>
                    <a:lnTo>
                      <a:pt x="1439" y="179"/>
                    </a:lnTo>
                    <a:lnTo>
                      <a:pt x="1464" y="170"/>
                    </a:lnTo>
                    <a:lnTo>
                      <a:pt x="1489" y="180"/>
                    </a:lnTo>
                    <a:lnTo>
                      <a:pt x="1507" y="195"/>
                    </a:lnTo>
                    <a:lnTo>
                      <a:pt x="1528" y="199"/>
                    </a:lnTo>
                    <a:lnTo>
                      <a:pt x="1545" y="195"/>
                    </a:lnTo>
                    <a:lnTo>
                      <a:pt x="1559" y="187"/>
                    </a:lnTo>
                    <a:lnTo>
                      <a:pt x="1565" y="190"/>
                    </a:lnTo>
                    <a:lnTo>
                      <a:pt x="1565" y="195"/>
                    </a:lnTo>
                    <a:lnTo>
                      <a:pt x="1556" y="203"/>
                    </a:lnTo>
                    <a:lnTo>
                      <a:pt x="1540" y="232"/>
                    </a:lnTo>
                    <a:lnTo>
                      <a:pt x="1529" y="246"/>
                    </a:lnTo>
                    <a:lnTo>
                      <a:pt x="1525" y="255"/>
                    </a:lnTo>
                    <a:lnTo>
                      <a:pt x="1525" y="271"/>
                    </a:lnTo>
                    <a:lnTo>
                      <a:pt x="1528" y="288"/>
                    </a:lnTo>
                    <a:lnTo>
                      <a:pt x="1525" y="308"/>
                    </a:lnTo>
                    <a:lnTo>
                      <a:pt x="1517" y="325"/>
                    </a:lnTo>
                    <a:lnTo>
                      <a:pt x="1517" y="347"/>
                    </a:lnTo>
                    <a:lnTo>
                      <a:pt x="1520" y="367"/>
                    </a:lnTo>
                    <a:lnTo>
                      <a:pt x="1529" y="382"/>
                    </a:lnTo>
                    <a:lnTo>
                      <a:pt x="1570" y="391"/>
                    </a:lnTo>
                    <a:lnTo>
                      <a:pt x="1595" y="389"/>
                    </a:lnTo>
                    <a:lnTo>
                      <a:pt x="1620" y="382"/>
                    </a:lnTo>
                    <a:lnTo>
                      <a:pt x="1638" y="369"/>
                    </a:lnTo>
                    <a:lnTo>
                      <a:pt x="1667" y="348"/>
                    </a:lnTo>
                    <a:lnTo>
                      <a:pt x="1673" y="362"/>
                    </a:lnTo>
                    <a:lnTo>
                      <a:pt x="1686" y="377"/>
                    </a:lnTo>
                    <a:lnTo>
                      <a:pt x="1715" y="401"/>
                    </a:lnTo>
                    <a:lnTo>
                      <a:pt x="1721" y="415"/>
                    </a:lnTo>
                    <a:lnTo>
                      <a:pt x="1719" y="428"/>
                    </a:lnTo>
                    <a:lnTo>
                      <a:pt x="1719" y="437"/>
                    </a:lnTo>
                    <a:lnTo>
                      <a:pt x="1733" y="445"/>
                    </a:lnTo>
                    <a:lnTo>
                      <a:pt x="1734" y="458"/>
                    </a:lnTo>
                    <a:lnTo>
                      <a:pt x="1724" y="464"/>
                    </a:lnTo>
                    <a:lnTo>
                      <a:pt x="1707" y="461"/>
                    </a:lnTo>
                    <a:lnTo>
                      <a:pt x="1688" y="456"/>
                    </a:lnTo>
                    <a:lnTo>
                      <a:pt x="1663" y="461"/>
                    </a:lnTo>
                    <a:lnTo>
                      <a:pt x="1638" y="465"/>
                    </a:lnTo>
                    <a:lnTo>
                      <a:pt x="1613" y="464"/>
                    </a:lnTo>
                    <a:lnTo>
                      <a:pt x="1592" y="468"/>
                    </a:lnTo>
                    <a:lnTo>
                      <a:pt x="1576" y="482"/>
                    </a:lnTo>
                    <a:lnTo>
                      <a:pt x="1525" y="538"/>
                    </a:lnTo>
                    <a:lnTo>
                      <a:pt x="1507" y="550"/>
                    </a:lnTo>
                    <a:lnTo>
                      <a:pt x="1500" y="552"/>
                    </a:lnTo>
                    <a:lnTo>
                      <a:pt x="1489" y="551"/>
                    </a:lnTo>
                    <a:lnTo>
                      <a:pt x="1477" y="551"/>
                    </a:lnTo>
                    <a:lnTo>
                      <a:pt x="1457" y="573"/>
                    </a:lnTo>
                    <a:lnTo>
                      <a:pt x="1438" y="594"/>
                    </a:lnTo>
                    <a:lnTo>
                      <a:pt x="1411" y="611"/>
                    </a:lnTo>
                    <a:lnTo>
                      <a:pt x="1393" y="611"/>
                    </a:lnTo>
                    <a:lnTo>
                      <a:pt x="1372" y="606"/>
                    </a:lnTo>
                    <a:lnTo>
                      <a:pt x="1360" y="593"/>
                    </a:lnTo>
                    <a:lnTo>
                      <a:pt x="1344" y="588"/>
                    </a:lnTo>
                    <a:lnTo>
                      <a:pt x="1323" y="594"/>
                    </a:lnTo>
                    <a:lnTo>
                      <a:pt x="1314" y="611"/>
                    </a:lnTo>
                    <a:lnTo>
                      <a:pt x="1301" y="631"/>
                    </a:lnTo>
                    <a:lnTo>
                      <a:pt x="1298" y="646"/>
                    </a:lnTo>
                    <a:lnTo>
                      <a:pt x="1320" y="675"/>
                    </a:lnTo>
                    <a:lnTo>
                      <a:pt x="1323" y="689"/>
                    </a:lnTo>
                    <a:lnTo>
                      <a:pt x="1265" y="738"/>
                    </a:lnTo>
                    <a:lnTo>
                      <a:pt x="1255" y="752"/>
                    </a:lnTo>
                    <a:lnTo>
                      <a:pt x="1235" y="767"/>
                    </a:lnTo>
                    <a:lnTo>
                      <a:pt x="1221" y="776"/>
                    </a:lnTo>
                    <a:lnTo>
                      <a:pt x="1191" y="787"/>
                    </a:lnTo>
                    <a:lnTo>
                      <a:pt x="1163" y="789"/>
                    </a:lnTo>
                    <a:lnTo>
                      <a:pt x="1158" y="792"/>
                    </a:lnTo>
                    <a:lnTo>
                      <a:pt x="1130" y="783"/>
                    </a:lnTo>
                    <a:lnTo>
                      <a:pt x="1114" y="789"/>
                    </a:lnTo>
                    <a:lnTo>
                      <a:pt x="1088" y="788"/>
                    </a:lnTo>
                    <a:lnTo>
                      <a:pt x="1070" y="795"/>
                    </a:lnTo>
                    <a:lnTo>
                      <a:pt x="1033" y="802"/>
                    </a:lnTo>
                    <a:lnTo>
                      <a:pt x="1022" y="805"/>
                    </a:lnTo>
                    <a:lnTo>
                      <a:pt x="1014" y="815"/>
                    </a:lnTo>
                    <a:lnTo>
                      <a:pt x="1003" y="819"/>
                    </a:lnTo>
                    <a:lnTo>
                      <a:pt x="990" y="821"/>
                    </a:lnTo>
                    <a:lnTo>
                      <a:pt x="960" y="832"/>
                    </a:lnTo>
                    <a:lnTo>
                      <a:pt x="942" y="847"/>
                    </a:lnTo>
                    <a:lnTo>
                      <a:pt x="932" y="848"/>
                    </a:lnTo>
                    <a:lnTo>
                      <a:pt x="920" y="845"/>
                    </a:lnTo>
                    <a:lnTo>
                      <a:pt x="909" y="836"/>
                    </a:lnTo>
                    <a:lnTo>
                      <a:pt x="903" y="834"/>
                    </a:lnTo>
                    <a:lnTo>
                      <a:pt x="874" y="832"/>
                    </a:lnTo>
                    <a:lnTo>
                      <a:pt x="852" y="825"/>
                    </a:lnTo>
                    <a:lnTo>
                      <a:pt x="834" y="815"/>
                    </a:lnTo>
                    <a:lnTo>
                      <a:pt x="801" y="805"/>
                    </a:lnTo>
                    <a:lnTo>
                      <a:pt x="778" y="795"/>
                    </a:lnTo>
                    <a:lnTo>
                      <a:pt x="763" y="782"/>
                    </a:lnTo>
                    <a:lnTo>
                      <a:pt x="754" y="771"/>
                    </a:lnTo>
                    <a:lnTo>
                      <a:pt x="744" y="767"/>
                    </a:lnTo>
                    <a:lnTo>
                      <a:pt x="710" y="756"/>
                    </a:lnTo>
                    <a:lnTo>
                      <a:pt x="693" y="754"/>
                    </a:lnTo>
                    <a:lnTo>
                      <a:pt x="675" y="756"/>
                    </a:lnTo>
                    <a:lnTo>
                      <a:pt x="527" y="766"/>
                    </a:lnTo>
                    <a:lnTo>
                      <a:pt x="506" y="766"/>
                    </a:lnTo>
                    <a:lnTo>
                      <a:pt x="492" y="760"/>
                    </a:lnTo>
                    <a:lnTo>
                      <a:pt x="476" y="746"/>
                    </a:lnTo>
                    <a:lnTo>
                      <a:pt x="463" y="730"/>
                    </a:lnTo>
                    <a:lnTo>
                      <a:pt x="451" y="716"/>
                    </a:lnTo>
                    <a:lnTo>
                      <a:pt x="439" y="696"/>
                    </a:lnTo>
                    <a:lnTo>
                      <a:pt x="432" y="676"/>
                    </a:lnTo>
                    <a:lnTo>
                      <a:pt x="421" y="659"/>
                    </a:lnTo>
                    <a:lnTo>
                      <a:pt x="410" y="644"/>
                    </a:lnTo>
                    <a:lnTo>
                      <a:pt x="398" y="643"/>
                    </a:lnTo>
                    <a:lnTo>
                      <a:pt x="385" y="633"/>
                    </a:lnTo>
                    <a:lnTo>
                      <a:pt x="353" y="625"/>
                    </a:lnTo>
                    <a:lnTo>
                      <a:pt x="337" y="616"/>
                    </a:lnTo>
                    <a:lnTo>
                      <a:pt x="322" y="606"/>
                    </a:lnTo>
                    <a:lnTo>
                      <a:pt x="292" y="596"/>
                    </a:lnTo>
                    <a:lnTo>
                      <a:pt x="280" y="590"/>
                    </a:lnTo>
                    <a:lnTo>
                      <a:pt x="267" y="590"/>
                    </a:lnTo>
                    <a:lnTo>
                      <a:pt x="254" y="595"/>
                    </a:lnTo>
                    <a:lnTo>
                      <a:pt x="245" y="595"/>
                    </a:lnTo>
                    <a:lnTo>
                      <a:pt x="211" y="584"/>
                    </a:lnTo>
                    <a:lnTo>
                      <a:pt x="180" y="581"/>
                    </a:lnTo>
                    <a:lnTo>
                      <a:pt x="164" y="574"/>
                    </a:lnTo>
                    <a:lnTo>
                      <a:pt x="157" y="567"/>
                    </a:lnTo>
                    <a:lnTo>
                      <a:pt x="158" y="552"/>
                    </a:lnTo>
                    <a:lnTo>
                      <a:pt x="166" y="536"/>
                    </a:lnTo>
                    <a:lnTo>
                      <a:pt x="167" y="517"/>
                    </a:lnTo>
                    <a:lnTo>
                      <a:pt x="163" y="498"/>
                    </a:lnTo>
                    <a:lnTo>
                      <a:pt x="163" y="470"/>
                    </a:lnTo>
                    <a:lnTo>
                      <a:pt x="151" y="427"/>
                    </a:lnTo>
                    <a:lnTo>
                      <a:pt x="141" y="410"/>
                    </a:lnTo>
                    <a:lnTo>
                      <a:pt x="134" y="388"/>
                    </a:lnTo>
                    <a:lnTo>
                      <a:pt x="124" y="372"/>
                    </a:lnTo>
                    <a:lnTo>
                      <a:pt x="108" y="369"/>
                    </a:lnTo>
                    <a:lnTo>
                      <a:pt x="93" y="361"/>
                    </a:lnTo>
                    <a:lnTo>
                      <a:pt x="77" y="358"/>
                    </a:lnTo>
                    <a:lnTo>
                      <a:pt x="70" y="369"/>
                    </a:lnTo>
                    <a:lnTo>
                      <a:pt x="55" y="358"/>
                    </a:lnTo>
                    <a:lnTo>
                      <a:pt x="44" y="337"/>
                    </a:lnTo>
                    <a:lnTo>
                      <a:pt x="14" y="314"/>
                    </a:lnTo>
                    <a:lnTo>
                      <a:pt x="3" y="288"/>
                    </a:lnTo>
                    <a:lnTo>
                      <a:pt x="0" y="277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šľíḍê">
                <a:extLst>
                  <a:ext uri="{FF2B5EF4-FFF2-40B4-BE49-F238E27FC236}">
                    <a16:creationId xmlns:a16="http://schemas.microsoft.com/office/drawing/2014/main" id="{7B21DD12-EB93-4831-A1D4-F68DDEA774E7}"/>
                  </a:ext>
                </a:extLst>
              </p:cNvPr>
              <p:cNvSpPr/>
              <p:nvPr/>
            </p:nvSpPr>
            <p:spPr bwMode="gray">
              <a:xfrm>
                <a:off x="7791090" y="4068874"/>
                <a:ext cx="41344" cy="40162"/>
              </a:xfrm>
              <a:custGeom>
                <a:avLst/>
                <a:gdLst/>
                <a:ahLst/>
                <a:cxnLst>
                  <a:cxn ang="0">
                    <a:pos x="102" y="5"/>
                  </a:cxn>
                  <a:cxn ang="0">
                    <a:pos x="100" y="5"/>
                  </a:cxn>
                  <a:cxn ang="0">
                    <a:pos x="105" y="0"/>
                  </a:cxn>
                  <a:cxn ang="0">
                    <a:pos x="112" y="5"/>
                  </a:cxn>
                  <a:cxn ang="0">
                    <a:pos x="123" y="8"/>
                  </a:cxn>
                  <a:cxn ang="0">
                    <a:pos x="127" y="20"/>
                  </a:cxn>
                  <a:cxn ang="0">
                    <a:pos x="127" y="27"/>
                  </a:cxn>
                  <a:cxn ang="0">
                    <a:pos x="117" y="37"/>
                  </a:cxn>
                  <a:cxn ang="0">
                    <a:pos x="105" y="61"/>
                  </a:cxn>
                  <a:cxn ang="0">
                    <a:pos x="100" y="79"/>
                  </a:cxn>
                  <a:cxn ang="0">
                    <a:pos x="91" y="85"/>
                  </a:cxn>
                  <a:cxn ang="0">
                    <a:pos x="78" y="99"/>
                  </a:cxn>
                  <a:cxn ang="0">
                    <a:pos x="66" y="101"/>
                  </a:cxn>
                  <a:cxn ang="0">
                    <a:pos x="59" y="113"/>
                  </a:cxn>
                  <a:cxn ang="0">
                    <a:pos x="53" y="112"/>
                  </a:cxn>
                  <a:cxn ang="0">
                    <a:pos x="48" y="109"/>
                  </a:cxn>
                  <a:cxn ang="0">
                    <a:pos x="11" y="97"/>
                  </a:cxn>
                  <a:cxn ang="0">
                    <a:pos x="3" y="86"/>
                  </a:cxn>
                  <a:cxn ang="0">
                    <a:pos x="0" y="50"/>
                  </a:cxn>
                  <a:cxn ang="0">
                    <a:pos x="6" y="45"/>
                  </a:cxn>
                  <a:cxn ang="0">
                    <a:pos x="19" y="31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7" y="15"/>
                  </a:cxn>
                  <a:cxn ang="0">
                    <a:pos x="49" y="10"/>
                  </a:cxn>
                  <a:cxn ang="0">
                    <a:pos x="78" y="9"/>
                  </a:cxn>
                  <a:cxn ang="0">
                    <a:pos x="85" y="4"/>
                  </a:cxn>
                  <a:cxn ang="0">
                    <a:pos x="92" y="5"/>
                  </a:cxn>
                  <a:cxn ang="0">
                    <a:pos x="97" y="4"/>
                  </a:cxn>
                  <a:cxn ang="0">
                    <a:pos x="102" y="5"/>
                  </a:cxn>
                </a:cxnLst>
                <a:rect l="0" t="0" r="r" b="b"/>
                <a:pathLst>
                  <a:path w="127" h="113">
                    <a:moveTo>
                      <a:pt x="102" y="5"/>
                    </a:moveTo>
                    <a:lnTo>
                      <a:pt x="100" y="5"/>
                    </a:lnTo>
                    <a:lnTo>
                      <a:pt x="105" y="0"/>
                    </a:lnTo>
                    <a:lnTo>
                      <a:pt x="112" y="5"/>
                    </a:lnTo>
                    <a:lnTo>
                      <a:pt x="123" y="8"/>
                    </a:lnTo>
                    <a:lnTo>
                      <a:pt x="127" y="20"/>
                    </a:lnTo>
                    <a:lnTo>
                      <a:pt x="127" y="27"/>
                    </a:lnTo>
                    <a:lnTo>
                      <a:pt x="117" y="37"/>
                    </a:lnTo>
                    <a:lnTo>
                      <a:pt x="105" y="61"/>
                    </a:lnTo>
                    <a:lnTo>
                      <a:pt x="100" y="79"/>
                    </a:lnTo>
                    <a:lnTo>
                      <a:pt x="91" y="85"/>
                    </a:lnTo>
                    <a:lnTo>
                      <a:pt x="78" y="99"/>
                    </a:lnTo>
                    <a:lnTo>
                      <a:pt x="66" y="101"/>
                    </a:lnTo>
                    <a:lnTo>
                      <a:pt x="59" y="113"/>
                    </a:lnTo>
                    <a:lnTo>
                      <a:pt x="53" y="112"/>
                    </a:lnTo>
                    <a:lnTo>
                      <a:pt x="48" y="109"/>
                    </a:lnTo>
                    <a:lnTo>
                      <a:pt x="11" y="97"/>
                    </a:lnTo>
                    <a:lnTo>
                      <a:pt x="3" y="86"/>
                    </a:lnTo>
                    <a:lnTo>
                      <a:pt x="0" y="50"/>
                    </a:lnTo>
                    <a:lnTo>
                      <a:pt x="6" y="45"/>
                    </a:lnTo>
                    <a:lnTo>
                      <a:pt x="19" y="31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7" y="15"/>
                    </a:lnTo>
                    <a:lnTo>
                      <a:pt x="49" y="10"/>
                    </a:lnTo>
                    <a:lnTo>
                      <a:pt x="78" y="9"/>
                    </a:lnTo>
                    <a:lnTo>
                      <a:pt x="85" y="4"/>
                    </a:lnTo>
                    <a:lnTo>
                      <a:pt x="92" y="5"/>
                    </a:lnTo>
                    <a:lnTo>
                      <a:pt x="97" y="4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lïdè">
                <a:extLst>
                  <a:ext uri="{FF2B5EF4-FFF2-40B4-BE49-F238E27FC236}">
                    <a16:creationId xmlns:a16="http://schemas.microsoft.com/office/drawing/2014/main" id="{FBC3D61B-452A-43FD-9AD8-6B99528DAEE7}"/>
                  </a:ext>
                </a:extLst>
              </p:cNvPr>
              <p:cNvSpPr/>
              <p:nvPr/>
            </p:nvSpPr>
            <p:spPr bwMode="gray">
              <a:xfrm>
                <a:off x="7180476" y="3251684"/>
                <a:ext cx="1068574" cy="815445"/>
              </a:xfrm>
              <a:custGeom>
                <a:avLst/>
                <a:gdLst/>
                <a:ahLst/>
                <a:cxnLst>
                  <a:cxn ang="0">
                    <a:pos x="2191" y="2191"/>
                  </a:cxn>
                  <a:cxn ang="0">
                    <a:pos x="2134" y="2244"/>
                  </a:cxn>
                  <a:cxn ang="0">
                    <a:pos x="2015" y="2329"/>
                  </a:cxn>
                  <a:cxn ang="0">
                    <a:pos x="1898" y="2261"/>
                  </a:cxn>
                  <a:cxn ang="0">
                    <a:pos x="1746" y="2168"/>
                  </a:cxn>
                  <a:cxn ang="0">
                    <a:pos x="1585" y="2194"/>
                  </a:cxn>
                  <a:cxn ang="0">
                    <a:pos x="1509" y="2247"/>
                  </a:cxn>
                  <a:cxn ang="0">
                    <a:pos x="1333" y="2120"/>
                  </a:cxn>
                  <a:cxn ang="0">
                    <a:pos x="1352" y="1901"/>
                  </a:cxn>
                  <a:cxn ang="0">
                    <a:pos x="1237" y="1793"/>
                  </a:cxn>
                  <a:cxn ang="0">
                    <a:pos x="1036" y="1874"/>
                  </a:cxn>
                  <a:cxn ang="0">
                    <a:pos x="881" y="1862"/>
                  </a:cxn>
                  <a:cxn ang="0">
                    <a:pos x="793" y="1879"/>
                  </a:cxn>
                  <a:cxn ang="0">
                    <a:pos x="691" y="1881"/>
                  </a:cxn>
                  <a:cxn ang="0">
                    <a:pos x="603" y="1834"/>
                  </a:cxn>
                  <a:cxn ang="0">
                    <a:pos x="556" y="1803"/>
                  </a:cxn>
                  <a:cxn ang="0">
                    <a:pos x="423" y="1731"/>
                  </a:cxn>
                  <a:cxn ang="0">
                    <a:pos x="348" y="1701"/>
                  </a:cxn>
                  <a:cxn ang="0">
                    <a:pos x="291" y="1675"/>
                  </a:cxn>
                  <a:cxn ang="0">
                    <a:pos x="278" y="1580"/>
                  </a:cxn>
                  <a:cxn ang="0">
                    <a:pos x="322" y="1567"/>
                  </a:cxn>
                  <a:cxn ang="0">
                    <a:pos x="300" y="1492"/>
                  </a:cxn>
                  <a:cxn ang="0">
                    <a:pos x="360" y="1411"/>
                  </a:cxn>
                  <a:cxn ang="0">
                    <a:pos x="326" y="1368"/>
                  </a:cxn>
                  <a:cxn ang="0">
                    <a:pos x="230" y="1391"/>
                  </a:cxn>
                  <a:cxn ang="0">
                    <a:pos x="126" y="1355"/>
                  </a:cxn>
                  <a:cxn ang="0">
                    <a:pos x="88" y="1295"/>
                  </a:cxn>
                  <a:cxn ang="0">
                    <a:pos x="63" y="1212"/>
                  </a:cxn>
                  <a:cxn ang="0">
                    <a:pos x="105" y="1043"/>
                  </a:cxn>
                  <a:cxn ang="0">
                    <a:pos x="364" y="920"/>
                  </a:cxn>
                  <a:cxn ang="0">
                    <a:pos x="471" y="693"/>
                  </a:cxn>
                  <a:cxn ang="0">
                    <a:pos x="656" y="507"/>
                  </a:cxn>
                  <a:cxn ang="0">
                    <a:pos x="854" y="474"/>
                  </a:cxn>
                  <a:cxn ang="0">
                    <a:pos x="1031" y="711"/>
                  </a:cxn>
                  <a:cxn ang="0">
                    <a:pos x="1283" y="882"/>
                  </a:cxn>
                  <a:cxn ang="0">
                    <a:pos x="1719" y="963"/>
                  </a:cxn>
                  <a:cxn ang="0">
                    <a:pos x="2042" y="854"/>
                  </a:cxn>
                  <a:cxn ang="0">
                    <a:pos x="2284" y="666"/>
                  </a:cxn>
                  <a:cxn ang="0">
                    <a:pos x="2450" y="478"/>
                  </a:cxn>
                  <a:cxn ang="0">
                    <a:pos x="2342" y="311"/>
                  </a:cxn>
                  <a:cxn ang="0">
                    <a:pos x="2557" y="161"/>
                  </a:cxn>
                  <a:cxn ang="0">
                    <a:pos x="2738" y="0"/>
                  </a:cxn>
                  <a:cxn ang="0">
                    <a:pos x="2901" y="155"/>
                  </a:cxn>
                  <a:cxn ang="0">
                    <a:pos x="3109" y="394"/>
                  </a:cxn>
                  <a:cxn ang="0">
                    <a:pos x="3323" y="441"/>
                  </a:cxn>
                  <a:cxn ang="0">
                    <a:pos x="3195" y="693"/>
                  </a:cxn>
                  <a:cxn ang="0">
                    <a:pos x="2994" y="941"/>
                  </a:cxn>
                  <a:cxn ang="0">
                    <a:pos x="2729" y="1097"/>
                  </a:cxn>
                  <a:cxn ang="0">
                    <a:pos x="2616" y="1118"/>
                  </a:cxn>
                  <a:cxn ang="0">
                    <a:pos x="2542" y="1082"/>
                  </a:cxn>
                  <a:cxn ang="0">
                    <a:pos x="2444" y="1221"/>
                  </a:cxn>
                  <a:cxn ang="0">
                    <a:pos x="2611" y="1254"/>
                  </a:cxn>
                  <a:cxn ang="0">
                    <a:pos x="2643" y="1301"/>
                  </a:cxn>
                  <a:cxn ang="0">
                    <a:pos x="2521" y="1404"/>
                  </a:cxn>
                  <a:cxn ang="0">
                    <a:pos x="2646" y="1642"/>
                  </a:cxn>
                  <a:cxn ang="0">
                    <a:pos x="2640" y="1677"/>
                  </a:cxn>
                  <a:cxn ang="0">
                    <a:pos x="2624" y="1743"/>
                  </a:cxn>
                  <a:cxn ang="0">
                    <a:pos x="2628" y="1814"/>
                  </a:cxn>
                  <a:cxn ang="0">
                    <a:pos x="2555" y="1933"/>
                  </a:cxn>
                  <a:cxn ang="0">
                    <a:pos x="2512" y="2028"/>
                  </a:cxn>
                  <a:cxn ang="0">
                    <a:pos x="2435" y="2097"/>
                  </a:cxn>
                  <a:cxn ang="0">
                    <a:pos x="2344" y="2177"/>
                  </a:cxn>
                  <a:cxn ang="0">
                    <a:pos x="2245" y="2202"/>
                  </a:cxn>
                </a:cxnLst>
                <a:rect l="0" t="0" r="r" b="b"/>
                <a:pathLst>
                  <a:path w="3356" h="2335">
                    <a:moveTo>
                      <a:pt x="2243" y="2202"/>
                    </a:moveTo>
                    <a:lnTo>
                      <a:pt x="2240" y="2209"/>
                    </a:lnTo>
                    <a:lnTo>
                      <a:pt x="2239" y="2206"/>
                    </a:lnTo>
                    <a:lnTo>
                      <a:pt x="2239" y="2202"/>
                    </a:lnTo>
                    <a:lnTo>
                      <a:pt x="2235" y="2199"/>
                    </a:lnTo>
                    <a:lnTo>
                      <a:pt x="2226" y="2201"/>
                    </a:lnTo>
                    <a:lnTo>
                      <a:pt x="2225" y="2202"/>
                    </a:lnTo>
                    <a:lnTo>
                      <a:pt x="2224" y="2202"/>
                    </a:lnTo>
                    <a:lnTo>
                      <a:pt x="2224" y="2205"/>
                    </a:lnTo>
                    <a:lnTo>
                      <a:pt x="2229" y="2211"/>
                    </a:lnTo>
                    <a:lnTo>
                      <a:pt x="2224" y="2212"/>
                    </a:lnTo>
                    <a:lnTo>
                      <a:pt x="2211" y="2213"/>
                    </a:lnTo>
                    <a:lnTo>
                      <a:pt x="2210" y="2209"/>
                    </a:lnTo>
                    <a:lnTo>
                      <a:pt x="2211" y="2206"/>
                    </a:lnTo>
                    <a:lnTo>
                      <a:pt x="2209" y="2202"/>
                    </a:lnTo>
                    <a:lnTo>
                      <a:pt x="2199" y="2194"/>
                    </a:lnTo>
                    <a:lnTo>
                      <a:pt x="2191" y="2191"/>
                    </a:lnTo>
                    <a:lnTo>
                      <a:pt x="2188" y="2185"/>
                    </a:lnTo>
                    <a:lnTo>
                      <a:pt x="2186" y="2198"/>
                    </a:lnTo>
                    <a:lnTo>
                      <a:pt x="2186" y="2209"/>
                    </a:lnTo>
                    <a:lnTo>
                      <a:pt x="2187" y="2216"/>
                    </a:lnTo>
                    <a:lnTo>
                      <a:pt x="2187" y="2218"/>
                    </a:lnTo>
                    <a:lnTo>
                      <a:pt x="2183" y="2220"/>
                    </a:lnTo>
                    <a:lnTo>
                      <a:pt x="2180" y="2220"/>
                    </a:lnTo>
                    <a:lnTo>
                      <a:pt x="2171" y="2209"/>
                    </a:lnTo>
                    <a:lnTo>
                      <a:pt x="2164" y="2204"/>
                    </a:lnTo>
                    <a:lnTo>
                      <a:pt x="2161" y="2198"/>
                    </a:lnTo>
                    <a:lnTo>
                      <a:pt x="2155" y="2215"/>
                    </a:lnTo>
                    <a:lnTo>
                      <a:pt x="2155" y="2222"/>
                    </a:lnTo>
                    <a:lnTo>
                      <a:pt x="2156" y="2227"/>
                    </a:lnTo>
                    <a:lnTo>
                      <a:pt x="2156" y="2236"/>
                    </a:lnTo>
                    <a:lnTo>
                      <a:pt x="2153" y="2239"/>
                    </a:lnTo>
                    <a:lnTo>
                      <a:pt x="2149" y="2237"/>
                    </a:lnTo>
                    <a:lnTo>
                      <a:pt x="2134" y="2244"/>
                    </a:lnTo>
                    <a:lnTo>
                      <a:pt x="2123" y="2245"/>
                    </a:lnTo>
                    <a:lnTo>
                      <a:pt x="2116" y="2249"/>
                    </a:lnTo>
                    <a:lnTo>
                      <a:pt x="2107" y="2249"/>
                    </a:lnTo>
                    <a:lnTo>
                      <a:pt x="2105" y="2247"/>
                    </a:lnTo>
                    <a:lnTo>
                      <a:pt x="2094" y="2249"/>
                    </a:lnTo>
                    <a:lnTo>
                      <a:pt x="2084" y="2258"/>
                    </a:lnTo>
                    <a:lnTo>
                      <a:pt x="2073" y="2261"/>
                    </a:lnTo>
                    <a:lnTo>
                      <a:pt x="2059" y="2263"/>
                    </a:lnTo>
                    <a:lnTo>
                      <a:pt x="2051" y="2261"/>
                    </a:lnTo>
                    <a:lnTo>
                      <a:pt x="2048" y="2265"/>
                    </a:lnTo>
                    <a:lnTo>
                      <a:pt x="2038" y="2270"/>
                    </a:lnTo>
                    <a:lnTo>
                      <a:pt x="2024" y="2274"/>
                    </a:lnTo>
                    <a:lnTo>
                      <a:pt x="2015" y="2271"/>
                    </a:lnTo>
                    <a:lnTo>
                      <a:pt x="2004" y="2297"/>
                    </a:lnTo>
                    <a:lnTo>
                      <a:pt x="2011" y="2309"/>
                    </a:lnTo>
                    <a:lnTo>
                      <a:pt x="2015" y="2317"/>
                    </a:lnTo>
                    <a:lnTo>
                      <a:pt x="2015" y="2329"/>
                    </a:lnTo>
                    <a:lnTo>
                      <a:pt x="1999" y="2335"/>
                    </a:lnTo>
                    <a:lnTo>
                      <a:pt x="1988" y="2329"/>
                    </a:lnTo>
                    <a:lnTo>
                      <a:pt x="1973" y="2298"/>
                    </a:lnTo>
                    <a:lnTo>
                      <a:pt x="1971" y="2291"/>
                    </a:lnTo>
                    <a:lnTo>
                      <a:pt x="1972" y="2288"/>
                    </a:lnTo>
                    <a:lnTo>
                      <a:pt x="1978" y="2266"/>
                    </a:lnTo>
                    <a:lnTo>
                      <a:pt x="1974" y="2259"/>
                    </a:lnTo>
                    <a:lnTo>
                      <a:pt x="1968" y="2261"/>
                    </a:lnTo>
                    <a:lnTo>
                      <a:pt x="1958" y="2269"/>
                    </a:lnTo>
                    <a:lnTo>
                      <a:pt x="1947" y="2269"/>
                    </a:lnTo>
                    <a:lnTo>
                      <a:pt x="1942" y="2264"/>
                    </a:lnTo>
                    <a:lnTo>
                      <a:pt x="1941" y="2259"/>
                    </a:lnTo>
                    <a:lnTo>
                      <a:pt x="1923" y="2254"/>
                    </a:lnTo>
                    <a:lnTo>
                      <a:pt x="1915" y="2252"/>
                    </a:lnTo>
                    <a:lnTo>
                      <a:pt x="1911" y="2252"/>
                    </a:lnTo>
                    <a:lnTo>
                      <a:pt x="1907" y="2260"/>
                    </a:lnTo>
                    <a:lnTo>
                      <a:pt x="1898" y="2261"/>
                    </a:lnTo>
                    <a:lnTo>
                      <a:pt x="1898" y="2269"/>
                    </a:lnTo>
                    <a:lnTo>
                      <a:pt x="1895" y="2258"/>
                    </a:lnTo>
                    <a:lnTo>
                      <a:pt x="1890" y="2261"/>
                    </a:lnTo>
                    <a:lnTo>
                      <a:pt x="1881" y="2265"/>
                    </a:lnTo>
                    <a:lnTo>
                      <a:pt x="1874" y="2260"/>
                    </a:lnTo>
                    <a:lnTo>
                      <a:pt x="1855" y="2261"/>
                    </a:lnTo>
                    <a:lnTo>
                      <a:pt x="1845" y="2259"/>
                    </a:lnTo>
                    <a:lnTo>
                      <a:pt x="1840" y="2254"/>
                    </a:lnTo>
                    <a:lnTo>
                      <a:pt x="1817" y="2240"/>
                    </a:lnTo>
                    <a:lnTo>
                      <a:pt x="1810" y="2228"/>
                    </a:lnTo>
                    <a:lnTo>
                      <a:pt x="1805" y="2213"/>
                    </a:lnTo>
                    <a:lnTo>
                      <a:pt x="1810" y="2198"/>
                    </a:lnTo>
                    <a:lnTo>
                      <a:pt x="1806" y="2189"/>
                    </a:lnTo>
                    <a:lnTo>
                      <a:pt x="1786" y="2188"/>
                    </a:lnTo>
                    <a:lnTo>
                      <a:pt x="1773" y="2184"/>
                    </a:lnTo>
                    <a:lnTo>
                      <a:pt x="1758" y="2178"/>
                    </a:lnTo>
                    <a:lnTo>
                      <a:pt x="1746" y="2168"/>
                    </a:lnTo>
                    <a:lnTo>
                      <a:pt x="1731" y="2163"/>
                    </a:lnTo>
                    <a:lnTo>
                      <a:pt x="1724" y="2164"/>
                    </a:lnTo>
                    <a:lnTo>
                      <a:pt x="1714" y="2175"/>
                    </a:lnTo>
                    <a:lnTo>
                      <a:pt x="1704" y="2182"/>
                    </a:lnTo>
                    <a:lnTo>
                      <a:pt x="1689" y="2190"/>
                    </a:lnTo>
                    <a:lnTo>
                      <a:pt x="1683" y="2191"/>
                    </a:lnTo>
                    <a:lnTo>
                      <a:pt x="1675" y="2189"/>
                    </a:lnTo>
                    <a:lnTo>
                      <a:pt x="1666" y="2196"/>
                    </a:lnTo>
                    <a:lnTo>
                      <a:pt x="1656" y="2201"/>
                    </a:lnTo>
                    <a:lnTo>
                      <a:pt x="1653" y="2195"/>
                    </a:lnTo>
                    <a:lnTo>
                      <a:pt x="1639" y="2199"/>
                    </a:lnTo>
                    <a:lnTo>
                      <a:pt x="1633" y="2194"/>
                    </a:lnTo>
                    <a:lnTo>
                      <a:pt x="1627" y="2195"/>
                    </a:lnTo>
                    <a:lnTo>
                      <a:pt x="1612" y="2205"/>
                    </a:lnTo>
                    <a:lnTo>
                      <a:pt x="1606" y="2204"/>
                    </a:lnTo>
                    <a:lnTo>
                      <a:pt x="1598" y="2196"/>
                    </a:lnTo>
                    <a:lnTo>
                      <a:pt x="1585" y="2194"/>
                    </a:lnTo>
                    <a:lnTo>
                      <a:pt x="1583" y="2191"/>
                    </a:lnTo>
                    <a:lnTo>
                      <a:pt x="1579" y="2194"/>
                    </a:lnTo>
                    <a:lnTo>
                      <a:pt x="1575" y="2200"/>
                    </a:lnTo>
                    <a:lnTo>
                      <a:pt x="1569" y="2207"/>
                    </a:lnTo>
                    <a:lnTo>
                      <a:pt x="1569" y="2211"/>
                    </a:lnTo>
                    <a:lnTo>
                      <a:pt x="1562" y="2207"/>
                    </a:lnTo>
                    <a:lnTo>
                      <a:pt x="1562" y="2205"/>
                    </a:lnTo>
                    <a:lnTo>
                      <a:pt x="1542" y="2204"/>
                    </a:lnTo>
                    <a:lnTo>
                      <a:pt x="1533" y="2211"/>
                    </a:lnTo>
                    <a:lnTo>
                      <a:pt x="1532" y="2223"/>
                    </a:lnTo>
                    <a:lnTo>
                      <a:pt x="1535" y="2240"/>
                    </a:lnTo>
                    <a:lnTo>
                      <a:pt x="1541" y="2256"/>
                    </a:lnTo>
                    <a:lnTo>
                      <a:pt x="1540" y="2271"/>
                    </a:lnTo>
                    <a:lnTo>
                      <a:pt x="1536" y="2275"/>
                    </a:lnTo>
                    <a:lnTo>
                      <a:pt x="1515" y="2280"/>
                    </a:lnTo>
                    <a:lnTo>
                      <a:pt x="1510" y="2253"/>
                    </a:lnTo>
                    <a:lnTo>
                      <a:pt x="1509" y="2247"/>
                    </a:lnTo>
                    <a:lnTo>
                      <a:pt x="1497" y="2245"/>
                    </a:lnTo>
                    <a:lnTo>
                      <a:pt x="1482" y="2258"/>
                    </a:lnTo>
                    <a:lnTo>
                      <a:pt x="1462" y="2260"/>
                    </a:lnTo>
                    <a:lnTo>
                      <a:pt x="1444" y="2243"/>
                    </a:lnTo>
                    <a:lnTo>
                      <a:pt x="1441" y="2231"/>
                    </a:lnTo>
                    <a:lnTo>
                      <a:pt x="1423" y="2225"/>
                    </a:lnTo>
                    <a:lnTo>
                      <a:pt x="1408" y="2222"/>
                    </a:lnTo>
                    <a:lnTo>
                      <a:pt x="1412" y="2202"/>
                    </a:lnTo>
                    <a:lnTo>
                      <a:pt x="1418" y="2175"/>
                    </a:lnTo>
                    <a:lnTo>
                      <a:pt x="1402" y="2167"/>
                    </a:lnTo>
                    <a:lnTo>
                      <a:pt x="1388" y="2157"/>
                    </a:lnTo>
                    <a:lnTo>
                      <a:pt x="1387" y="2137"/>
                    </a:lnTo>
                    <a:lnTo>
                      <a:pt x="1382" y="2123"/>
                    </a:lnTo>
                    <a:lnTo>
                      <a:pt x="1382" y="2112"/>
                    </a:lnTo>
                    <a:lnTo>
                      <a:pt x="1363" y="2113"/>
                    </a:lnTo>
                    <a:lnTo>
                      <a:pt x="1344" y="2114"/>
                    </a:lnTo>
                    <a:lnTo>
                      <a:pt x="1333" y="2120"/>
                    </a:lnTo>
                    <a:lnTo>
                      <a:pt x="1320" y="2134"/>
                    </a:lnTo>
                    <a:lnTo>
                      <a:pt x="1315" y="2129"/>
                    </a:lnTo>
                    <a:lnTo>
                      <a:pt x="1325" y="2112"/>
                    </a:lnTo>
                    <a:lnTo>
                      <a:pt x="1326" y="2103"/>
                    </a:lnTo>
                    <a:lnTo>
                      <a:pt x="1322" y="2087"/>
                    </a:lnTo>
                    <a:lnTo>
                      <a:pt x="1328" y="2073"/>
                    </a:lnTo>
                    <a:lnTo>
                      <a:pt x="1332" y="2054"/>
                    </a:lnTo>
                    <a:lnTo>
                      <a:pt x="1343" y="2043"/>
                    </a:lnTo>
                    <a:lnTo>
                      <a:pt x="1347" y="2033"/>
                    </a:lnTo>
                    <a:lnTo>
                      <a:pt x="1354" y="2030"/>
                    </a:lnTo>
                    <a:lnTo>
                      <a:pt x="1363" y="2019"/>
                    </a:lnTo>
                    <a:lnTo>
                      <a:pt x="1372" y="1992"/>
                    </a:lnTo>
                    <a:lnTo>
                      <a:pt x="1372" y="1984"/>
                    </a:lnTo>
                    <a:lnTo>
                      <a:pt x="1376" y="1956"/>
                    </a:lnTo>
                    <a:lnTo>
                      <a:pt x="1375" y="1935"/>
                    </a:lnTo>
                    <a:lnTo>
                      <a:pt x="1368" y="1903"/>
                    </a:lnTo>
                    <a:lnTo>
                      <a:pt x="1352" y="1901"/>
                    </a:lnTo>
                    <a:lnTo>
                      <a:pt x="1347" y="1893"/>
                    </a:lnTo>
                    <a:lnTo>
                      <a:pt x="1343" y="1876"/>
                    </a:lnTo>
                    <a:lnTo>
                      <a:pt x="1331" y="1862"/>
                    </a:lnTo>
                    <a:lnTo>
                      <a:pt x="1318" y="1856"/>
                    </a:lnTo>
                    <a:lnTo>
                      <a:pt x="1315" y="1856"/>
                    </a:lnTo>
                    <a:lnTo>
                      <a:pt x="1311" y="1861"/>
                    </a:lnTo>
                    <a:lnTo>
                      <a:pt x="1302" y="1865"/>
                    </a:lnTo>
                    <a:lnTo>
                      <a:pt x="1298" y="1852"/>
                    </a:lnTo>
                    <a:lnTo>
                      <a:pt x="1288" y="1849"/>
                    </a:lnTo>
                    <a:lnTo>
                      <a:pt x="1274" y="1849"/>
                    </a:lnTo>
                    <a:lnTo>
                      <a:pt x="1264" y="1845"/>
                    </a:lnTo>
                    <a:lnTo>
                      <a:pt x="1246" y="1845"/>
                    </a:lnTo>
                    <a:lnTo>
                      <a:pt x="1248" y="1829"/>
                    </a:lnTo>
                    <a:lnTo>
                      <a:pt x="1250" y="1814"/>
                    </a:lnTo>
                    <a:lnTo>
                      <a:pt x="1237" y="1812"/>
                    </a:lnTo>
                    <a:lnTo>
                      <a:pt x="1235" y="1801"/>
                    </a:lnTo>
                    <a:lnTo>
                      <a:pt x="1237" y="1793"/>
                    </a:lnTo>
                    <a:lnTo>
                      <a:pt x="1226" y="1781"/>
                    </a:lnTo>
                    <a:lnTo>
                      <a:pt x="1214" y="1785"/>
                    </a:lnTo>
                    <a:lnTo>
                      <a:pt x="1199" y="1795"/>
                    </a:lnTo>
                    <a:lnTo>
                      <a:pt x="1186" y="1798"/>
                    </a:lnTo>
                    <a:lnTo>
                      <a:pt x="1166" y="1800"/>
                    </a:lnTo>
                    <a:lnTo>
                      <a:pt x="1157" y="1798"/>
                    </a:lnTo>
                    <a:lnTo>
                      <a:pt x="1151" y="1793"/>
                    </a:lnTo>
                    <a:lnTo>
                      <a:pt x="1146" y="1792"/>
                    </a:lnTo>
                    <a:lnTo>
                      <a:pt x="1137" y="1797"/>
                    </a:lnTo>
                    <a:lnTo>
                      <a:pt x="1128" y="1803"/>
                    </a:lnTo>
                    <a:lnTo>
                      <a:pt x="1122" y="1814"/>
                    </a:lnTo>
                    <a:lnTo>
                      <a:pt x="1102" y="1831"/>
                    </a:lnTo>
                    <a:lnTo>
                      <a:pt x="1087" y="1835"/>
                    </a:lnTo>
                    <a:lnTo>
                      <a:pt x="1073" y="1851"/>
                    </a:lnTo>
                    <a:lnTo>
                      <a:pt x="1063" y="1858"/>
                    </a:lnTo>
                    <a:lnTo>
                      <a:pt x="1048" y="1866"/>
                    </a:lnTo>
                    <a:lnTo>
                      <a:pt x="1036" y="1874"/>
                    </a:lnTo>
                    <a:lnTo>
                      <a:pt x="1008" y="1881"/>
                    </a:lnTo>
                    <a:lnTo>
                      <a:pt x="990" y="1886"/>
                    </a:lnTo>
                    <a:lnTo>
                      <a:pt x="992" y="1888"/>
                    </a:lnTo>
                    <a:lnTo>
                      <a:pt x="992" y="1886"/>
                    </a:lnTo>
                    <a:lnTo>
                      <a:pt x="978" y="1878"/>
                    </a:lnTo>
                    <a:lnTo>
                      <a:pt x="976" y="1874"/>
                    </a:lnTo>
                    <a:lnTo>
                      <a:pt x="973" y="1873"/>
                    </a:lnTo>
                    <a:lnTo>
                      <a:pt x="958" y="1877"/>
                    </a:lnTo>
                    <a:lnTo>
                      <a:pt x="954" y="1877"/>
                    </a:lnTo>
                    <a:lnTo>
                      <a:pt x="940" y="1872"/>
                    </a:lnTo>
                    <a:lnTo>
                      <a:pt x="924" y="1871"/>
                    </a:lnTo>
                    <a:lnTo>
                      <a:pt x="917" y="1866"/>
                    </a:lnTo>
                    <a:lnTo>
                      <a:pt x="917" y="1863"/>
                    </a:lnTo>
                    <a:lnTo>
                      <a:pt x="913" y="1857"/>
                    </a:lnTo>
                    <a:lnTo>
                      <a:pt x="907" y="1856"/>
                    </a:lnTo>
                    <a:lnTo>
                      <a:pt x="893" y="1857"/>
                    </a:lnTo>
                    <a:lnTo>
                      <a:pt x="881" y="1862"/>
                    </a:lnTo>
                    <a:lnTo>
                      <a:pt x="870" y="1873"/>
                    </a:lnTo>
                    <a:lnTo>
                      <a:pt x="860" y="1889"/>
                    </a:lnTo>
                    <a:lnTo>
                      <a:pt x="839" y="1909"/>
                    </a:lnTo>
                    <a:lnTo>
                      <a:pt x="838" y="1915"/>
                    </a:lnTo>
                    <a:lnTo>
                      <a:pt x="833" y="1915"/>
                    </a:lnTo>
                    <a:lnTo>
                      <a:pt x="829" y="1913"/>
                    </a:lnTo>
                    <a:lnTo>
                      <a:pt x="827" y="1910"/>
                    </a:lnTo>
                    <a:lnTo>
                      <a:pt x="827" y="1903"/>
                    </a:lnTo>
                    <a:lnTo>
                      <a:pt x="831" y="1890"/>
                    </a:lnTo>
                    <a:lnTo>
                      <a:pt x="831" y="1884"/>
                    </a:lnTo>
                    <a:lnTo>
                      <a:pt x="828" y="1874"/>
                    </a:lnTo>
                    <a:lnTo>
                      <a:pt x="827" y="1871"/>
                    </a:lnTo>
                    <a:lnTo>
                      <a:pt x="822" y="1868"/>
                    </a:lnTo>
                    <a:lnTo>
                      <a:pt x="817" y="1870"/>
                    </a:lnTo>
                    <a:lnTo>
                      <a:pt x="809" y="1876"/>
                    </a:lnTo>
                    <a:lnTo>
                      <a:pt x="801" y="1876"/>
                    </a:lnTo>
                    <a:lnTo>
                      <a:pt x="793" y="1879"/>
                    </a:lnTo>
                    <a:lnTo>
                      <a:pt x="791" y="1881"/>
                    </a:lnTo>
                    <a:lnTo>
                      <a:pt x="788" y="1879"/>
                    </a:lnTo>
                    <a:lnTo>
                      <a:pt x="780" y="1881"/>
                    </a:lnTo>
                    <a:lnTo>
                      <a:pt x="774" y="1889"/>
                    </a:lnTo>
                    <a:lnTo>
                      <a:pt x="771" y="1889"/>
                    </a:lnTo>
                    <a:lnTo>
                      <a:pt x="757" y="1886"/>
                    </a:lnTo>
                    <a:lnTo>
                      <a:pt x="750" y="1888"/>
                    </a:lnTo>
                    <a:lnTo>
                      <a:pt x="746" y="1887"/>
                    </a:lnTo>
                    <a:lnTo>
                      <a:pt x="739" y="1883"/>
                    </a:lnTo>
                    <a:lnTo>
                      <a:pt x="729" y="1881"/>
                    </a:lnTo>
                    <a:lnTo>
                      <a:pt x="723" y="1873"/>
                    </a:lnTo>
                    <a:lnTo>
                      <a:pt x="713" y="1873"/>
                    </a:lnTo>
                    <a:lnTo>
                      <a:pt x="708" y="1874"/>
                    </a:lnTo>
                    <a:lnTo>
                      <a:pt x="704" y="1881"/>
                    </a:lnTo>
                    <a:lnTo>
                      <a:pt x="702" y="1882"/>
                    </a:lnTo>
                    <a:lnTo>
                      <a:pt x="696" y="1879"/>
                    </a:lnTo>
                    <a:lnTo>
                      <a:pt x="691" y="1881"/>
                    </a:lnTo>
                    <a:lnTo>
                      <a:pt x="685" y="1877"/>
                    </a:lnTo>
                    <a:lnTo>
                      <a:pt x="681" y="1879"/>
                    </a:lnTo>
                    <a:lnTo>
                      <a:pt x="675" y="1881"/>
                    </a:lnTo>
                    <a:lnTo>
                      <a:pt x="671" y="1878"/>
                    </a:lnTo>
                    <a:lnTo>
                      <a:pt x="667" y="1872"/>
                    </a:lnTo>
                    <a:lnTo>
                      <a:pt x="666" y="1868"/>
                    </a:lnTo>
                    <a:lnTo>
                      <a:pt x="661" y="1862"/>
                    </a:lnTo>
                    <a:lnTo>
                      <a:pt x="653" y="1861"/>
                    </a:lnTo>
                    <a:lnTo>
                      <a:pt x="645" y="1863"/>
                    </a:lnTo>
                    <a:lnTo>
                      <a:pt x="630" y="1854"/>
                    </a:lnTo>
                    <a:lnTo>
                      <a:pt x="629" y="1847"/>
                    </a:lnTo>
                    <a:lnTo>
                      <a:pt x="632" y="1834"/>
                    </a:lnTo>
                    <a:lnTo>
                      <a:pt x="629" y="1833"/>
                    </a:lnTo>
                    <a:lnTo>
                      <a:pt x="624" y="1836"/>
                    </a:lnTo>
                    <a:lnTo>
                      <a:pt x="619" y="1838"/>
                    </a:lnTo>
                    <a:lnTo>
                      <a:pt x="611" y="1836"/>
                    </a:lnTo>
                    <a:lnTo>
                      <a:pt x="603" y="1834"/>
                    </a:lnTo>
                    <a:lnTo>
                      <a:pt x="599" y="1835"/>
                    </a:lnTo>
                    <a:lnTo>
                      <a:pt x="592" y="1831"/>
                    </a:lnTo>
                    <a:lnTo>
                      <a:pt x="589" y="1831"/>
                    </a:lnTo>
                    <a:lnTo>
                      <a:pt x="585" y="1828"/>
                    </a:lnTo>
                    <a:lnTo>
                      <a:pt x="583" y="1823"/>
                    </a:lnTo>
                    <a:lnTo>
                      <a:pt x="578" y="1825"/>
                    </a:lnTo>
                    <a:lnTo>
                      <a:pt x="576" y="1822"/>
                    </a:lnTo>
                    <a:lnTo>
                      <a:pt x="579" y="1809"/>
                    </a:lnTo>
                    <a:lnTo>
                      <a:pt x="578" y="1803"/>
                    </a:lnTo>
                    <a:lnTo>
                      <a:pt x="581" y="1797"/>
                    </a:lnTo>
                    <a:lnTo>
                      <a:pt x="579" y="1795"/>
                    </a:lnTo>
                    <a:lnTo>
                      <a:pt x="573" y="1793"/>
                    </a:lnTo>
                    <a:lnTo>
                      <a:pt x="567" y="1795"/>
                    </a:lnTo>
                    <a:lnTo>
                      <a:pt x="563" y="1793"/>
                    </a:lnTo>
                    <a:lnTo>
                      <a:pt x="560" y="1797"/>
                    </a:lnTo>
                    <a:lnTo>
                      <a:pt x="559" y="1800"/>
                    </a:lnTo>
                    <a:lnTo>
                      <a:pt x="556" y="1803"/>
                    </a:lnTo>
                    <a:lnTo>
                      <a:pt x="553" y="1804"/>
                    </a:lnTo>
                    <a:lnTo>
                      <a:pt x="548" y="1809"/>
                    </a:lnTo>
                    <a:lnTo>
                      <a:pt x="544" y="1808"/>
                    </a:lnTo>
                    <a:lnTo>
                      <a:pt x="538" y="1807"/>
                    </a:lnTo>
                    <a:lnTo>
                      <a:pt x="536" y="1802"/>
                    </a:lnTo>
                    <a:lnTo>
                      <a:pt x="533" y="1785"/>
                    </a:lnTo>
                    <a:lnTo>
                      <a:pt x="527" y="1776"/>
                    </a:lnTo>
                    <a:lnTo>
                      <a:pt x="515" y="1766"/>
                    </a:lnTo>
                    <a:lnTo>
                      <a:pt x="503" y="1763"/>
                    </a:lnTo>
                    <a:lnTo>
                      <a:pt x="493" y="1754"/>
                    </a:lnTo>
                    <a:lnTo>
                      <a:pt x="487" y="1745"/>
                    </a:lnTo>
                    <a:lnTo>
                      <a:pt x="482" y="1743"/>
                    </a:lnTo>
                    <a:lnTo>
                      <a:pt x="462" y="1737"/>
                    </a:lnTo>
                    <a:lnTo>
                      <a:pt x="444" y="1733"/>
                    </a:lnTo>
                    <a:lnTo>
                      <a:pt x="441" y="1732"/>
                    </a:lnTo>
                    <a:lnTo>
                      <a:pt x="425" y="1730"/>
                    </a:lnTo>
                    <a:lnTo>
                      <a:pt x="423" y="1731"/>
                    </a:lnTo>
                    <a:lnTo>
                      <a:pt x="423" y="1732"/>
                    </a:lnTo>
                    <a:lnTo>
                      <a:pt x="423" y="1737"/>
                    </a:lnTo>
                    <a:lnTo>
                      <a:pt x="419" y="1742"/>
                    </a:lnTo>
                    <a:lnTo>
                      <a:pt x="420" y="1744"/>
                    </a:lnTo>
                    <a:lnTo>
                      <a:pt x="419" y="1748"/>
                    </a:lnTo>
                    <a:lnTo>
                      <a:pt x="411" y="1741"/>
                    </a:lnTo>
                    <a:lnTo>
                      <a:pt x="408" y="1736"/>
                    </a:lnTo>
                    <a:lnTo>
                      <a:pt x="406" y="1734"/>
                    </a:lnTo>
                    <a:lnTo>
                      <a:pt x="403" y="1733"/>
                    </a:lnTo>
                    <a:lnTo>
                      <a:pt x="386" y="1728"/>
                    </a:lnTo>
                    <a:lnTo>
                      <a:pt x="384" y="1726"/>
                    </a:lnTo>
                    <a:lnTo>
                      <a:pt x="380" y="1720"/>
                    </a:lnTo>
                    <a:lnTo>
                      <a:pt x="375" y="1718"/>
                    </a:lnTo>
                    <a:lnTo>
                      <a:pt x="363" y="1709"/>
                    </a:lnTo>
                    <a:lnTo>
                      <a:pt x="357" y="1709"/>
                    </a:lnTo>
                    <a:lnTo>
                      <a:pt x="350" y="1705"/>
                    </a:lnTo>
                    <a:lnTo>
                      <a:pt x="348" y="1701"/>
                    </a:lnTo>
                    <a:lnTo>
                      <a:pt x="348" y="1698"/>
                    </a:lnTo>
                    <a:lnTo>
                      <a:pt x="345" y="1694"/>
                    </a:lnTo>
                    <a:lnTo>
                      <a:pt x="341" y="1694"/>
                    </a:lnTo>
                    <a:lnTo>
                      <a:pt x="339" y="1691"/>
                    </a:lnTo>
                    <a:lnTo>
                      <a:pt x="334" y="1689"/>
                    </a:lnTo>
                    <a:lnTo>
                      <a:pt x="326" y="1693"/>
                    </a:lnTo>
                    <a:lnTo>
                      <a:pt x="325" y="1691"/>
                    </a:lnTo>
                    <a:lnTo>
                      <a:pt x="323" y="1685"/>
                    </a:lnTo>
                    <a:lnTo>
                      <a:pt x="322" y="1684"/>
                    </a:lnTo>
                    <a:lnTo>
                      <a:pt x="318" y="1683"/>
                    </a:lnTo>
                    <a:lnTo>
                      <a:pt x="315" y="1684"/>
                    </a:lnTo>
                    <a:lnTo>
                      <a:pt x="306" y="1683"/>
                    </a:lnTo>
                    <a:lnTo>
                      <a:pt x="302" y="1684"/>
                    </a:lnTo>
                    <a:lnTo>
                      <a:pt x="296" y="1688"/>
                    </a:lnTo>
                    <a:lnTo>
                      <a:pt x="293" y="1688"/>
                    </a:lnTo>
                    <a:lnTo>
                      <a:pt x="290" y="1685"/>
                    </a:lnTo>
                    <a:lnTo>
                      <a:pt x="291" y="1675"/>
                    </a:lnTo>
                    <a:lnTo>
                      <a:pt x="287" y="1672"/>
                    </a:lnTo>
                    <a:lnTo>
                      <a:pt x="283" y="1666"/>
                    </a:lnTo>
                    <a:lnTo>
                      <a:pt x="283" y="1663"/>
                    </a:lnTo>
                    <a:lnTo>
                      <a:pt x="278" y="1658"/>
                    </a:lnTo>
                    <a:lnTo>
                      <a:pt x="278" y="1653"/>
                    </a:lnTo>
                    <a:lnTo>
                      <a:pt x="280" y="1646"/>
                    </a:lnTo>
                    <a:lnTo>
                      <a:pt x="277" y="1640"/>
                    </a:lnTo>
                    <a:lnTo>
                      <a:pt x="277" y="1636"/>
                    </a:lnTo>
                    <a:lnTo>
                      <a:pt x="278" y="1629"/>
                    </a:lnTo>
                    <a:lnTo>
                      <a:pt x="280" y="1623"/>
                    </a:lnTo>
                    <a:lnTo>
                      <a:pt x="273" y="1613"/>
                    </a:lnTo>
                    <a:lnTo>
                      <a:pt x="266" y="1605"/>
                    </a:lnTo>
                    <a:lnTo>
                      <a:pt x="266" y="1596"/>
                    </a:lnTo>
                    <a:lnTo>
                      <a:pt x="263" y="1588"/>
                    </a:lnTo>
                    <a:lnTo>
                      <a:pt x="264" y="1585"/>
                    </a:lnTo>
                    <a:lnTo>
                      <a:pt x="275" y="1583"/>
                    </a:lnTo>
                    <a:lnTo>
                      <a:pt x="278" y="1580"/>
                    </a:lnTo>
                    <a:lnTo>
                      <a:pt x="279" y="1581"/>
                    </a:lnTo>
                    <a:lnTo>
                      <a:pt x="280" y="1588"/>
                    </a:lnTo>
                    <a:lnTo>
                      <a:pt x="283" y="1593"/>
                    </a:lnTo>
                    <a:lnTo>
                      <a:pt x="285" y="1596"/>
                    </a:lnTo>
                    <a:lnTo>
                      <a:pt x="293" y="1598"/>
                    </a:lnTo>
                    <a:lnTo>
                      <a:pt x="295" y="1597"/>
                    </a:lnTo>
                    <a:lnTo>
                      <a:pt x="298" y="1596"/>
                    </a:lnTo>
                    <a:lnTo>
                      <a:pt x="301" y="1597"/>
                    </a:lnTo>
                    <a:lnTo>
                      <a:pt x="302" y="1591"/>
                    </a:lnTo>
                    <a:lnTo>
                      <a:pt x="306" y="1588"/>
                    </a:lnTo>
                    <a:lnTo>
                      <a:pt x="310" y="1582"/>
                    </a:lnTo>
                    <a:lnTo>
                      <a:pt x="311" y="1582"/>
                    </a:lnTo>
                    <a:lnTo>
                      <a:pt x="315" y="1587"/>
                    </a:lnTo>
                    <a:lnTo>
                      <a:pt x="317" y="1587"/>
                    </a:lnTo>
                    <a:lnTo>
                      <a:pt x="326" y="1576"/>
                    </a:lnTo>
                    <a:lnTo>
                      <a:pt x="326" y="1574"/>
                    </a:lnTo>
                    <a:lnTo>
                      <a:pt x="322" y="1567"/>
                    </a:lnTo>
                    <a:lnTo>
                      <a:pt x="316" y="1559"/>
                    </a:lnTo>
                    <a:lnTo>
                      <a:pt x="315" y="1554"/>
                    </a:lnTo>
                    <a:lnTo>
                      <a:pt x="316" y="1551"/>
                    </a:lnTo>
                    <a:lnTo>
                      <a:pt x="316" y="1548"/>
                    </a:lnTo>
                    <a:lnTo>
                      <a:pt x="306" y="1543"/>
                    </a:lnTo>
                    <a:lnTo>
                      <a:pt x="301" y="1544"/>
                    </a:lnTo>
                    <a:lnTo>
                      <a:pt x="300" y="1540"/>
                    </a:lnTo>
                    <a:lnTo>
                      <a:pt x="291" y="1533"/>
                    </a:lnTo>
                    <a:lnTo>
                      <a:pt x="291" y="1518"/>
                    </a:lnTo>
                    <a:lnTo>
                      <a:pt x="296" y="1517"/>
                    </a:lnTo>
                    <a:lnTo>
                      <a:pt x="294" y="1511"/>
                    </a:lnTo>
                    <a:lnTo>
                      <a:pt x="295" y="1508"/>
                    </a:lnTo>
                    <a:lnTo>
                      <a:pt x="296" y="1507"/>
                    </a:lnTo>
                    <a:lnTo>
                      <a:pt x="289" y="1500"/>
                    </a:lnTo>
                    <a:lnTo>
                      <a:pt x="290" y="1494"/>
                    </a:lnTo>
                    <a:lnTo>
                      <a:pt x="290" y="1492"/>
                    </a:lnTo>
                    <a:lnTo>
                      <a:pt x="300" y="1492"/>
                    </a:lnTo>
                    <a:lnTo>
                      <a:pt x="304" y="1489"/>
                    </a:lnTo>
                    <a:lnTo>
                      <a:pt x="315" y="1492"/>
                    </a:lnTo>
                    <a:lnTo>
                      <a:pt x="317" y="1490"/>
                    </a:lnTo>
                    <a:lnTo>
                      <a:pt x="322" y="1485"/>
                    </a:lnTo>
                    <a:lnTo>
                      <a:pt x="327" y="1475"/>
                    </a:lnTo>
                    <a:lnTo>
                      <a:pt x="327" y="1464"/>
                    </a:lnTo>
                    <a:lnTo>
                      <a:pt x="337" y="1463"/>
                    </a:lnTo>
                    <a:lnTo>
                      <a:pt x="338" y="1462"/>
                    </a:lnTo>
                    <a:lnTo>
                      <a:pt x="336" y="1459"/>
                    </a:lnTo>
                    <a:lnTo>
                      <a:pt x="337" y="1456"/>
                    </a:lnTo>
                    <a:lnTo>
                      <a:pt x="341" y="1453"/>
                    </a:lnTo>
                    <a:lnTo>
                      <a:pt x="342" y="1451"/>
                    </a:lnTo>
                    <a:lnTo>
                      <a:pt x="345" y="1447"/>
                    </a:lnTo>
                    <a:lnTo>
                      <a:pt x="352" y="1442"/>
                    </a:lnTo>
                    <a:lnTo>
                      <a:pt x="352" y="1436"/>
                    </a:lnTo>
                    <a:lnTo>
                      <a:pt x="358" y="1430"/>
                    </a:lnTo>
                    <a:lnTo>
                      <a:pt x="360" y="1411"/>
                    </a:lnTo>
                    <a:lnTo>
                      <a:pt x="363" y="1409"/>
                    </a:lnTo>
                    <a:lnTo>
                      <a:pt x="363" y="1402"/>
                    </a:lnTo>
                    <a:lnTo>
                      <a:pt x="369" y="1394"/>
                    </a:lnTo>
                    <a:lnTo>
                      <a:pt x="369" y="1391"/>
                    </a:lnTo>
                    <a:lnTo>
                      <a:pt x="365" y="1388"/>
                    </a:lnTo>
                    <a:lnTo>
                      <a:pt x="361" y="1388"/>
                    </a:lnTo>
                    <a:lnTo>
                      <a:pt x="354" y="1397"/>
                    </a:lnTo>
                    <a:lnTo>
                      <a:pt x="352" y="1397"/>
                    </a:lnTo>
                    <a:lnTo>
                      <a:pt x="349" y="1393"/>
                    </a:lnTo>
                    <a:lnTo>
                      <a:pt x="347" y="1382"/>
                    </a:lnTo>
                    <a:lnTo>
                      <a:pt x="342" y="1386"/>
                    </a:lnTo>
                    <a:lnTo>
                      <a:pt x="338" y="1386"/>
                    </a:lnTo>
                    <a:lnTo>
                      <a:pt x="336" y="1381"/>
                    </a:lnTo>
                    <a:lnTo>
                      <a:pt x="333" y="1381"/>
                    </a:lnTo>
                    <a:lnTo>
                      <a:pt x="331" y="1379"/>
                    </a:lnTo>
                    <a:lnTo>
                      <a:pt x="330" y="1370"/>
                    </a:lnTo>
                    <a:lnTo>
                      <a:pt x="326" y="1368"/>
                    </a:lnTo>
                    <a:lnTo>
                      <a:pt x="325" y="1366"/>
                    </a:lnTo>
                    <a:lnTo>
                      <a:pt x="322" y="1365"/>
                    </a:lnTo>
                    <a:lnTo>
                      <a:pt x="318" y="1365"/>
                    </a:lnTo>
                    <a:lnTo>
                      <a:pt x="315" y="1360"/>
                    </a:lnTo>
                    <a:lnTo>
                      <a:pt x="312" y="1359"/>
                    </a:lnTo>
                    <a:lnTo>
                      <a:pt x="309" y="1359"/>
                    </a:lnTo>
                    <a:lnTo>
                      <a:pt x="304" y="1361"/>
                    </a:lnTo>
                    <a:lnTo>
                      <a:pt x="298" y="1361"/>
                    </a:lnTo>
                    <a:lnTo>
                      <a:pt x="293" y="1365"/>
                    </a:lnTo>
                    <a:lnTo>
                      <a:pt x="279" y="1365"/>
                    </a:lnTo>
                    <a:lnTo>
                      <a:pt x="269" y="1372"/>
                    </a:lnTo>
                    <a:lnTo>
                      <a:pt x="258" y="1378"/>
                    </a:lnTo>
                    <a:lnTo>
                      <a:pt x="251" y="1383"/>
                    </a:lnTo>
                    <a:lnTo>
                      <a:pt x="246" y="1388"/>
                    </a:lnTo>
                    <a:lnTo>
                      <a:pt x="241" y="1389"/>
                    </a:lnTo>
                    <a:lnTo>
                      <a:pt x="237" y="1394"/>
                    </a:lnTo>
                    <a:lnTo>
                      <a:pt x="230" y="1391"/>
                    </a:lnTo>
                    <a:lnTo>
                      <a:pt x="225" y="1394"/>
                    </a:lnTo>
                    <a:lnTo>
                      <a:pt x="220" y="1394"/>
                    </a:lnTo>
                    <a:lnTo>
                      <a:pt x="209" y="1393"/>
                    </a:lnTo>
                    <a:lnTo>
                      <a:pt x="202" y="1388"/>
                    </a:lnTo>
                    <a:lnTo>
                      <a:pt x="196" y="1389"/>
                    </a:lnTo>
                    <a:lnTo>
                      <a:pt x="188" y="1384"/>
                    </a:lnTo>
                    <a:lnTo>
                      <a:pt x="171" y="1378"/>
                    </a:lnTo>
                    <a:lnTo>
                      <a:pt x="161" y="1372"/>
                    </a:lnTo>
                    <a:lnTo>
                      <a:pt x="161" y="1366"/>
                    </a:lnTo>
                    <a:lnTo>
                      <a:pt x="160" y="1362"/>
                    </a:lnTo>
                    <a:lnTo>
                      <a:pt x="156" y="1363"/>
                    </a:lnTo>
                    <a:lnTo>
                      <a:pt x="151" y="1367"/>
                    </a:lnTo>
                    <a:lnTo>
                      <a:pt x="148" y="1367"/>
                    </a:lnTo>
                    <a:lnTo>
                      <a:pt x="143" y="1368"/>
                    </a:lnTo>
                    <a:lnTo>
                      <a:pt x="139" y="1367"/>
                    </a:lnTo>
                    <a:lnTo>
                      <a:pt x="133" y="1356"/>
                    </a:lnTo>
                    <a:lnTo>
                      <a:pt x="126" y="1355"/>
                    </a:lnTo>
                    <a:lnTo>
                      <a:pt x="124" y="1351"/>
                    </a:lnTo>
                    <a:lnTo>
                      <a:pt x="124" y="1349"/>
                    </a:lnTo>
                    <a:lnTo>
                      <a:pt x="129" y="1348"/>
                    </a:lnTo>
                    <a:lnTo>
                      <a:pt x="131" y="1344"/>
                    </a:lnTo>
                    <a:lnTo>
                      <a:pt x="129" y="1339"/>
                    </a:lnTo>
                    <a:lnTo>
                      <a:pt x="127" y="1336"/>
                    </a:lnTo>
                    <a:lnTo>
                      <a:pt x="129" y="1330"/>
                    </a:lnTo>
                    <a:lnTo>
                      <a:pt x="129" y="1324"/>
                    </a:lnTo>
                    <a:lnTo>
                      <a:pt x="127" y="1318"/>
                    </a:lnTo>
                    <a:lnTo>
                      <a:pt x="121" y="1312"/>
                    </a:lnTo>
                    <a:lnTo>
                      <a:pt x="110" y="1305"/>
                    </a:lnTo>
                    <a:lnTo>
                      <a:pt x="105" y="1305"/>
                    </a:lnTo>
                    <a:lnTo>
                      <a:pt x="99" y="1309"/>
                    </a:lnTo>
                    <a:lnTo>
                      <a:pt x="97" y="1308"/>
                    </a:lnTo>
                    <a:lnTo>
                      <a:pt x="97" y="1296"/>
                    </a:lnTo>
                    <a:lnTo>
                      <a:pt x="95" y="1293"/>
                    </a:lnTo>
                    <a:lnTo>
                      <a:pt x="88" y="1295"/>
                    </a:lnTo>
                    <a:lnTo>
                      <a:pt x="83" y="1292"/>
                    </a:lnTo>
                    <a:lnTo>
                      <a:pt x="79" y="1291"/>
                    </a:lnTo>
                    <a:lnTo>
                      <a:pt x="65" y="1293"/>
                    </a:lnTo>
                    <a:lnTo>
                      <a:pt x="54" y="1290"/>
                    </a:lnTo>
                    <a:lnTo>
                      <a:pt x="56" y="1289"/>
                    </a:lnTo>
                    <a:lnTo>
                      <a:pt x="53" y="1284"/>
                    </a:lnTo>
                    <a:lnTo>
                      <a:pt x="47" y="1281"/>
                    </a:lnTo>
                    <a:lnTo>
                      <a:pt x="46" y="1278"/>
                    </a:lnTo>
                    <a:lnTo>
                      <a:pt x="53" y="1270"/>
                    </a:lnTo>
                    <a:lnTo>
                      <a:pt x="57" y="1269"/>
                    </a:lnTo>
                    <a:lnTo>
                      <a:pt x="62" y="1271"/>
                    </a:lnTo>
                    <a:lnTo>
                      <a:pt x="65" y="1271"/>
                    </a:lnTo>
                    <a:lnTo>
                      <a:pt x="62" y="1271"/>
                    </a:lnTo>
                    <a:lnTo>
                      <a:pt x="70" y="1274"/>
                    </a:lnTo>
                    <a:lnTo>
                      <a:pt x="73" y="1273"/>
                    </a:lnTo>
                    <a:lnTo>
                      <a:pt x="73" y="1237"/>
                    </a:lnTo>
                    <a:lnTo>
                      <a:pt x="63" y="1212"/>
                    </a:lnTo>
                    <a:lnTo>
                      <a:pt x="63" y="1193"/>
                    </a:lnTo>
                    <a:lnTo>
                      <a:pt x="56" y="1182"/>
                    </a:lnTo>
                    <a:lnTo>
                      <a:pt x="37" y="1180"/>
                    </a:lnTo>
                    <a:lnTo>
                      <a:pt x="17" y="1187"/>
                    </a:lnTo>
                    <a:lnTo>
                      <a:pt x="6" y="1179"/>
                    </a:lnTo>
                    <a:lnTo>
                      <a:pt x="2" y="1162"/>
                    </a:lnTo>
                    <a:lnTo>
                      <a:pt x="0" y="1142"/>
                    </a:lnTo>
                    <a:lnTo>
                      <a:pt x="11" y="1108"/>
                    </a:lnTo>
                    <a:lnTo>
                      <a:pt x="10" y="1097"/>
                    </a:lnTo>
                    <a:lnTo>
                      <a:pt x="19" y="1079"/>
                    </a:lnTo>
                    <a:lnTo>
                      <a:pt x="51" y="1064"/>
                    </a:lnTo>
                    <a:lnTo>
                      <a:pt x="56" y="1059"/>
                    </a:lnTo>
                    <a:lnTo>
                      <a:pt x="63" y="1059"/>
                    </a:lnTo>
                    <a:lnTo>
                      <a:pt x="69" y="1044"/>
                    </a:lnTo>
                    <a:lnTo>
                      <a:pt x="79" y="1048"/>
                    </a:lnTo>
                    <a:lnTo>
                      <a:pt x="94" y="1042"/>
                    </a:lnTo>
                    <a:lnTo>
                      <a:pt x="105" y="1043"/>
                    </a:lnTo>
                    <a:lnTo>
                      <a:pt x="111" y="1056"/>
                    </a:lnTo>
                    <a:lnTo>
                      <a:pt x="122" y="1058"/>
                    </a:lnTo>
                    <a:lnTo>
                      <a:pt x="138" y="1054"/>
                    </a:lnTo>
                    <a:lnTo>
                      <a:pt x="148" y="1055"/>
                    </a:lnTo>
                    <a:lnTo>
                      <a:pt x="161" y="1045"/>
                    </a:lnTo>
                    <a:lnTo>
                      <a:pt x="167" y="1027"/>
                    </a:lnTo>
                    <a:lnTo>
                      <a:pt x="176" y="1016"/>
                    </a:lnTo>
                    <a:lnTo>
                      <a:pt x="193" y="1011"/>
                    </a:lnTo>
                    <a:lnTo>
                      <a:pt x="212" y="1010"/>
                    </a:lnTo>
                    <a:lnTo>
                      <a:pt x="239" y="1005"/>
                    </a:lnTo>
                    <a:lnTo>
                      <a:pt x="251" y="1000"/>
                    </a:lnTo>
                    <a:lnTo>
                      <a:pt x="259" y="986"/>
                    </a:lnTo>
                    <a:lnTo>
                      <a:pt x="274" y="973"/>
                    </a:lnTo>
                    <a:lnTo>
                      <a:pt x="310" y="953"/>
                    </a:lnTo>
                    <a:lnTo>
                      <a:pt x="348" y="941"/>
                    </a:lnTo>
                    <a:lnTo>
                      <a:pt x="358" y="934"/>
                    </a:lnTo>
                    <a:lnTo>
                      <a:pt x="364" y="920"/>
                    </a:lnTo>
                    <a:lnTo>
                      <a:pt x="364" y="892"/>
                    </a:lnTo>
                    <a:lnTo>
                      <a:pt x="366" y="881"/>
                    </a:lnTo>
                    <a:lnTo>
                      <a:pt x="374" y="871"/>
                    </a:lnTo>
                    <a:lnTo>
                      <a:pt x="373" y="859"/>
                    </a:lnTo>
                    <a:lnTo>
                      <a:pt x="386" y="849"/>
                    </a:lnTo>
                    <a:lnTo>
                      <a:pt x="386" y="834"/>
                    </a:lnTo>
                    <a:lnTo>
                      <a:pt x="377" y="807"/>
                    </a:lnTo>
                    <a:lnTo>
                      <a:pt x="370" y="795"/>
                    </a:lnTo>
                    <a:lnTo>
                      <a:pt x="366" y="780"/>
                    </a:lnTo>
                    <a:lnTo>
                      <a:pt x="361" y="742"/>
                    </a:lnTo>
                    <a:lnTo>
                      <a:pt x="354" y="727"/>
                    </a:lnTo>
                    <a:lnTo>
                      <a:pt x="347" y="720"/>
                    </a:lnTo>
                    <a:lnTo>
                      <a:pt x="355" y="712"/>
                    </a:lnTo>
                    <a:lnTo>
                      <a:pt x="375" y="705"/>
                    </a:lnTo>
                    <a:lnTo>
                      <a:pt x="393" y="703"/>
                    </a:lnTo>
                    <a:lnTo>
                      <a:pt x="416" y="695"/>
                    </a:lnTo>
                    <a:lnTo>
                      <a:pt x="471" y="693"/>
                    </a:lnTo>
                    <a:lnTo>
                      <a:pt x="478" y="688"/>
                    </a:lnTo>
                    <a:lnTo>
                      <a:pt x="472" y="670"/>
                    </a:lnTo>
                    <a:lnTo>
                      <a:pt x="470" y="655"/>
                    </a:lnTo>
                    <a:lnTo>
                      <a:pt x="473" y="635"/>
                    </a:lnTo>
                    <a:lnTo>
                      <a:pt x="479" y="611"/>
                    </a:lnTo>
                    <a:lnTo>
                      <a:pt x="492" y="584"/>
                    </a:lnTo>
                    <a:lnTo>
                      <a:pt x="500" y="558"/>
                    </a:lnTo>
                    <a:lnTo>
                      <a:pt x="511" y="537"/>
                    </a:lnTo>
                    <a:lnTo>
                      <a:pt x="535" y="537"/>
                    </a:lnTo>
                    <a:lnTo>
                      <a:pt x="544" y="544"/>
                    </a:lnTo>
                    <a:lnTo>
                      <a:pt x="563" y="550"/>
                    </a:lnTo>
                    <a:lnTo>
                      <a:pt x="597" y="547"/>
                    </a:lnTo>
                    <a:lnTo>
                      <a:pt x="606" y="556"/>
                    </a:lnTo>
                    <a:lnTo>
                      <a:pt x="616" y="563"/>
                    </a:lnTo>
                    <a:lnTo>
                      <a:pt x="630" y="552"/>
                    </a:lnTo>
                    <a:lnTo>
                      <a:pt x="653" y="544"/>
                    </a:lnTo>
                    <a:lnTo>
                      <a:pt x="656" y="507"/>
                    </a:lnTo>
                    <a:lnTo>
                      <a:pt x="654" y="484"/>
                    </a:lnTo>
                    <a:lnTo>
                      <a:pt x="659" y="459"/>
                    </a:lnTo>
                    <a:lnTo>
                      <a:pt x="670" y="439"/>
                    </a:lnTo>
                    <a:lnTo>
                      <a:pt x="686" y="440"/>
                    </a:lnTo>
                    <a:lnTo>
                      <a:pt x="705" y="434"/>
                    </a:lnTo>
                    <a:lnTo>
                      <a:pt x="721" y="418"/>
                    </a:lnTo>
                    <a:lnTo>
                      <a:pt x="731" y="398"/>
                    </a:lnTo>
                    <a:lnTo>
                      <a:pt x="756" y="405"/>
                    </a:lnTo>
                    <a:lnTo>
                      <a:pt x="772" y="389"/>
                    </a:lnTo>
                    <a:lnTo>
                      <a:pt x="777" y="389"/>
                    </a:lnTo>
                    <a:lnTo>
                      <a:pt x="777" y="393"/>
                    </a:lnTo>
                    <a:lnTo>
                      <a:pt x="780" y="404"/>
                    </a:lnTo>
                    <a:lnTo>
                      <a:pt x="791" y="430"/>
                    </a:lnTo>
                    <a:lnTo>
                      <a:pt x="821" y="453"/>
                    </a:lnTo>
                    <a:lnTo>
                      <a:pt x="832" y="474"/>
                    </a:lnTo>
                    <a:lnTo>
                      <a:pt x="847" y="485"/>
                    </a:lnTo>
                    <a:lnTo>
                      <a:pt x="854" y="474"/>
                    </a:lnTo>
                    <a:lnTo>
                      <a:pt x="870" y="477"/>
                    </a:lnTo>
                    <a:lnTo>
                      <a:pt x="885" y="485"/>
                    </a:lnTo>
                    <a:lnTo>
                      <a:pt x="901" y="488"/>
                    </a:lnTo>
                    <a:lnTo>
                      <a:pt x="911" y="504"/>
                    </a:lnTo>
                    <a:lnTo>
                      <a:pt x="918" y="526"/>
                    </a:lnTo>
                    <a:lnTo>
                      <a:pt x="928" y="543"/>
                    </a:lnTo>
                    <a:lnTo>
                      <a:pt x="940" y="586"/>
                    </a:lnTo>
                    <a:lnTo>
                      <a:pt x="940" y="614"/>
                    </a:lnTo>
                    <a:lnTo>
                      <a:pt x="944" y="633"/>
                    </a:lnTo>
                    <a:lnTo>
                      <a:pt x="943" y="652"/>
                    </a:lnTo>
                    <a:lnTo>
                      <a:pt x="935" y="668"/>
                    </a:lnTo>
                    <a:lnTo>
                      <a:pt x="934" y="683"/>
                    </a:lnTo>
                    <a:lnTo>
                      <a:pt x="941" y="690"/>
                    </a:lnTo>
                    <a:lnTo>
                      <a:pt x="957" y="697"/>
                    </a:lnTo>
                    <a:lnTo>
                      <a:pt x="988" y="700"/>
                    </a:lnTo>
                    <a:lnTo>
                      <a:pt x="1022" y="711"/>
                    </a:lnTo>
                    <a:lnTo>
                      <a:pt x="1031" y="711"/>
                    </a:lnTo>
                    <a:lnTo>
                      <a:pt x="1044" y="706"/>
                    </a:lnTo>
                    <a:lnTo>
                      <a:pt x="1057" y="706"/>
                    </a:lnTo>
                    <a:lnTo>
                      <a:pt x="1069" y="712"/>
                    </a:lnTo>
                    <a:lnTo>
                      <a:pt x="1099" y="722"/>
                    </a:lnTo>
                    <a:lnTo>
                      <a:pt x="1114" y="732"/>
                    </a:lnTo>
                    <a:lnTo>
                      <a:pt x="1130" y="741"/>
                    </a:lnTo>
                    <a:lnTo>
                      <a:pt x="1162" y="749"/>
                    </a:lnTo>
                    <a:lnTo>
                      <a:pt x="1175" y="759"/>
                    </a:lnTo>
                    <a:lnTo>
                      <a:pt x="1187" y="760"/>
                    </a:lnTo>
                    <a:lnTo>
                      <a:pt x="1198" y="775"/>
                    </a:lnTo>
                    <a:lnTo>
                      <a:pt x="1209" y="792"/>
                    </a:lnTo>
                    <a:lnTo>
                      <a:pt x="1216" y="812"/>
                    </a:lnTo>
                    <a:lnTo>
                      <a:pt x="1228" y="832"/>
                    </a:lnTo>
                    <a:lnTo>
                      <a:pt x="1240" y="846"/>
                    </a:lnTo>
                    <a:lnTo>
                      <a:pt x="1253" y="862"/>
                    </a:lnTo>
                    <a:lnTo>
                      <a:pt x="1269" y="876"/>
                    </a:lnTo>
                    <a:lnTo>
                      <a:pt x="1283" y="882"/>
                    </a:lnTo>
                    <a:lnTo>
                      <a:pt x="1304" y="882"/>
                    </a:lnTo>
                    <a:lnTo>
                      <a:pt x="1452" y="872"/>
                    </a:lnTo>
                    <a:lnTo>
                      <a:pt x="1470" y="870"/>
                    </a:lnTo>
                    <a:lnTo>
                      <a:pt x="1487" y="872"/>
                    </a:lnTo>
                    <a:lnTo>
                      <a:pt x="1521" y="883"/>
                    </a:lnTo>
                    <a:lnTo>
                      <a:pt x="1531" y="887"/>
                    </a:lnTo>
                    <a:lnTo>
                      <a:pt x="1540" y="898"/>
                    </a:lnTo>
                    <a:lnTo>
                      <a:pt x="1555" y="911"/>
                    </a:lnTo>
                    <a:lnTo>
                      <a:pt x="1578" y="921"/>
                    </a:lnTo>
                    <a:lnTo>
                      <a:pt x="1611" y="931"/>
                    </a:lnTo>
                    <a:lnTo>
                      <a:pt x="1629" y="941"/>
                    </a:lnTo>
                    <a:lnTo>
                      <a:pt x="1651" y="948"/>
                    </a:lnTo>
                    <a:lnTo>
                      <a:pt x="1680" y="950"/>
                    </a:lnTo>
                    <a:lnTo>
                      <a:pt x="1686" y="952"/>
                    </a:lnTo>
                    <a:lnTo>
                      <a:pt x="1697" y="961"/>
                    </a:lnTo>
                    <a:lnTo>
                      <a:pt x="1709" y="964"/>
                    </a:lnTo>
                    <a:lnTo>
                      <a:pt x="1719" y="963"/>
                    </a:lnTo>
                    <a:lnTo>
                      <a:pt x="1737" y="948"/>
                    </a:lnTo>
                    <a:lnTo>
                      <a:pt x="1767" y="937"/>
                    </a:lnTo>
                    <a:lnTo>
                      <a:pt x="1780" y="935"/>
                    </a:lnTo>
                    <a:lnTo>
                      <a:pt x="1791" y="931"/>
                    </a:lnTo>
                    <a:lnTo>
                      <a:pt x="1799" y="921"/>
                    </a:lnTo>
                    <a:lnTo>
                      <a:pt x="1810" y="918"/>
                    </a:lnTo>
                    <a:lnTo>
                      <a:pt x="1847" y="911"/>
                    </a:lnTo>
                    <a:lnTo>
                      <a:pt x="1865" y="904"/>
                    </a:lnTo>
                    <a:lnTo>
                      <a:pt x="1891" y="905"/>
                    </a:lnTo>
                    <a:lnTo>
                      <a:pt x="1907" y="899"/>
                    </a:lnTo>
                    <a:lnTo>
                      <a:pt x="1935" y="908"/>
                    </a:lnTo>
                    <a:lnTo>
                      <a:pt x="1940" y="905"/>
                    </a:lnTo>
                    <a:lnTo>
                      <a:pt x="1968" y="903"/>
                    </a:lnTo>
                    <a:lnTo>
                      <a:pt x="1998" y="892"/>
                    </a:lnTo>
                    <a:lnTo>
                      <a:pt x="2012" y="883"/>
                    </a:lnTo>
                    <a:lnTo>
                      <a:pt x="2032" y="868"/>
                    </a:lnTo>
                    <a:lnTo>
                      <a:pt x="2042" y="854"/>
                    </a:lnTo>
                    <a:lnTo>
                      <a:pt x="2100" y="805"/>
                    </a:lnTo>
                    <a:lnTo>
                      <a:pt x="2097" y="791"/>
                    </a:lnTo>
                    <a:lnTo>
                      <a:pt x="2075" y="762"/>
                    </a:lnTo>
                    <a:lnTo>
                      <a:pt x="2078" y="747"/>
                    </a:lnTo>
                    <a:lnTo>
                      <a:pt x="2091" y="727"/>
                    </a:lnTo>
                    <a:lnTo>
                      <a:pt x="2100" y="710"/>
                    </a:lnTo>
                    <a:lnTo>
                      <a:pt x="2121" y="704"/>
                    </a:lnTo>
                    <a:lnTo>
                      <a:pt x="2137" y="709"/>
                    </a:lnTo>
                    <a:lnTo>
                      <a:pt x="2149" y="722"/>
                    </a:lnTo>
                    <a:lnTo>
                      <a:pt x="2170" y="727"/>
                    </a:lnTo>
                    <a:lnTo>
                      <a:pt x="2188" y="727"/>
                    </a:lnTo>
                    <a:lnTo>
                      <a:pt x="2215" y="710"/>
                    </a:lnTo>
                    <a:lnTo>
                      <a:pt x="2234" y="689"/>
                    </a:lnTo>
                    <a:lnTo>
                      <a:pt x="2254" y="667"/>
                    </a:lnTo>
                    <a:lnTo>
                      <a:pt x="2266" y="667"/>
                    </a:lnTo>
                    <a:lnTo>
                      <a:pt x="2277" y="668"/>
                    </a:lnTo>
                    <a:lnTo>
                      <a:pt x="2284" y="666"/>
                    </a:lnTo>
                    <a:lnTo>
                      <a:pt x="2302" y="654"/>
                    </a:lnTo>
                    <a:lnTo>
                      <a:pt x="2353" y="598"/>
                    </a:lnTo>
                    <a:lnTo>
                      <a:pt x="2369" y="584"/>
                    </a:lnTo>
                    <a:lnTo>
                      <a:pt x="2390" y="580"/>
                    </a:lnTo>
                    <a:lnTo>
                      <a:pt x="2415" y="581"/>
                    </a:lnTo>
                    <a:lnTo>
                      <a:pt x="2440" y="577"/>
                    </a:lnTo>
                    <a:lnTo>
                      <a:pt x="2465" y="572"/>
                    </a:lnTo>
                    <a:lnTo>
                      <a:pt x="2484" y="577"/>
                    </a:lnTo>
                    <a:lnTo>
                      <a:pt x="2501" y="580"/>
                    </a:lnTo>
                    <a:lnTo>
                      <a:pt x="2511" y="574"/>
                    </a:lnTo>
                    <a:lnTo>
                      <a:pt x="2510" y="561"/>
                    </a:lnTo>
                    <a:lnTo>
                      <a:pt x="2496" y="553"/>
                    </a:lnTo>
                    <a:lnTo>
                      <a:pt x="2496" y="544"/>
                    </a:lnTo>
                    <a:lnTo>
                      <a:pt x="2498" y="531"/>
                    </a:lnTo>
                    <a:lnTo>
                      <a:pt x="2492" y="517"/>
                    </a:lnTo>
                    <a:lnTo>
                      <a:pt x="2463" y="493"/>
                    </a:lnTo>
                    <a:lnTo>
                      <a:pt x="2450" y="478"/>
                    </a:lnTo>
                    <a:lnTo>
                      <a:pt x="2444" y="464"/>
                    </a:lnTo>
                    <a:lnTo>
                      <a:pt x="2415" y="485"/>
                    </a:lnTo>
                    <a:lnTo>
                      <a:pt x="2397" y="498"/>
                    </a:lnTo>
                    <a:lnTo>
                      <a:pt x="2372" y="505"/>
                    </a:lnTo>
                    <a:lnTo>
                      <a:pt x="2347" y="507"/>
                    </a:lnTo>
                    <a:lnTo>
                      <a:pt x="2306" y="498"/>
                    </a:lnTo>
                    <a:lnTo>
                      <a:pt x="2297" y="483"/>
                    </a:lnTo>
                    <a:lnTo>
                      <a:pt x="2294" y="463"/>
                    </a:lnTo>
                    <a:lnTo>
                      <a:pt x="2294" y="441"/>
                    </a:lnTo>
                    <a:lnTo>
                      <a:pt x="2302" y="424"/>
                    </a:lnTo>
                    <a:lnTo>
                      <a:pt x="2305" y="404"/>
                    </a:lnTo>
                    <a:lnTo>
                      <a:pt x="2302" y="387"/>
                    </a:lnTo>
                    <a:lnTo>
                      <a:pt x="2302" y="371"/>
                    </a:lnTo>
                    <a:lnTo>
                      <a:pt x="2306" y="362"/>
                    </a:lnTo>
                    <a:lnTo>
                      <a:pt x="2317" y="348"/>
                    </a:lnTo>
                    <a:lnTo>
                      <a:pt x="2333" y="319"/>
                    </a:lnTo>
                    <a:lnTo>
                      <a:pt x="2342" y="311"/>
                    </a:lnTo>
                    <a:lnTo>
                      <a:pt x="2342" y="306"/>
                    </a:lnTo>
                    <a:lnTo>
                      <a:pt x="2353" y="308"/>
                    </a:lnTo>
                    <a:lnTo>
                      <a:pt x="2366" y="318"/>
                    </a:lnTo>
                    <a:lnTo>
                      <a:pt x="2398" y="328"/>
                    </a:lnTo>
                    <a:lnTo>
                      <a:pt x="2423" y="340"/>
                    </a:lnTo>
                    <a:lnTo>
                      <a:pt x="2434" y="338"/>
                    </a:lnTo>
                    <a:lnTo>
                      <a:pt x="2449" y="327"/>
                    </a:lnTo>
                    <a:lnTo>
                      <a:pt x="2499" y="296"/>
                    </a:lnTo>
                    <a:lnTo>
                      <a:pt x="2500" y="289"/>
                    </a:lnTo>
                    <a:lnTo>
                      <a:pt x="2498" y="276"/>
                    </a:lnTo>
                    <a:lnTo>
                      <a:pt x="2501" y="264"/>
                    </a:lnTo>
                    <a:lnTo>
                      <a:pt x="2512" y="251"/>
                    </a:lnTo>
                    <a:lnTo>
                      <a:pt x="2519" y="240"/>
                    </a:lnTo>
                    <a:lnTo>
                      <a:pt x="2526" y="210"/>
                    </a:lnTo>
                    <a:lnTo>
                      <a:pt x="2531" y="188"/>
                    </a:lnTo>
                    <a:lnTo>
                      <a:pt x="2538" y="171"/>
                    </a:lnTo>
                    <a:lnTo>
                      <a:pt x="2557" y="161"/>
                    </a:lnTo>
                    <a:lnTo>
                      <a:pt x="2581" y="134"/>
                    </a:lnTo>
                    <a:lnTo>
                      <a:pt x="2581" y="129"/>
                    </a:lnTo>
                    <a:lnTo>
                      <a:pt x="2576" y="118"/>
                    </a:lnTo>
                    <a:lnTo>
                      <a:pt x="2578" y="91"/>
                    </a:lnTo>
                    <a:lnTo>
                      <a:pt x="2571" y="87"/>
                    </a:lnTo>
                    <a:lnTo>
                      <a:pt x="2560" y="87"/>
                    </a:lnTo>
                    <a:lnTo>
                      <a:pt x="2542" y="92"/>
                    </a:lnTo>
                    <a:lnTo>
                      <a:pt x="2538" y="87"/>
                    </a:lnTo>
                    <a:lnTo>
                      <a:pt x="2543" y="74"/>
                    </a:lnTo>
                    <a:lnTo>
                      <a:pt x="2567" y="50"/>
                    </a:lnTo>
                    <a:lnTo>
                      <a:pt x="2575" y="38"/>
                    </a:lnTo>
                    <a:lnTo>
                      <a:pt x="2591" y="26"/>
                    </a:lnTo>
                    <a:lnTo>
                      <a:pt x="2625" y="20"/>
                    </a:lnTo>
                    <a:lnTo>
                      <a:pt x="2666" y="5"/>
                    </a:lnTo>
                    <a:lnTo>
                      <a:pt x="2691" y="6"/>
                    </a:lnTo>
                    <a:lnTo>
                      <a:pt x="2726" y="0"/>
                    </a:lnTo>
                    <a:lnTo>
                      <a:pt x="2738" y="0"/>
                    </a:lnTo>
                    <a:lnTo>
                      <a:pt x="2757" y="9"/>
                    </a:lnTo>
                    <a:lnTo>
                      <a:pt x="2774" y="21"/>
                    </a:lnTo>
                    <a:lnTo>
                      <a:pt x="2785" y="33"/>
                    </a:lnTo>
                    <a:lnTo>
                      <a:pt x="2801" y="37"/>
                    </a:lnTo>
                    <a:lnTo>
                      <a:pt x="2820" y="34"/>
                    </a:lnTo>
                    <a:lnTo>
                      <a:pt x="2836" y="38"/>
                    </a:lnTo>
                    <a:lnTo>
                      <a:pt x="2850" y="44"/>
                    </a:lnTo>
                    <a:lnTo>
                      <a:pt x="2858" y="58"/>
                    </a:lnTo>
                    <a:lnTo>
                      <a:pt x="2870" y="76"/>
                    </a:lnTo>
                    <a:lnTo>
                      <a:pt x="2871" y="89"/>
                    </a:lnTo>
                    <a:lnTo>
                      <a:pt x="2879" y="96"/>
                    </a:lnTo>
                    <a:lnTo>
                      <a:pt x="2888" y="102"/>
                    </a:lnTo>
                    <a:lnTo>
                      <a:pt x="2890" y="111"/>
                    </a:lnTo>
                    <a:lnTo>
                      <a:pt x="2891" y="106"/>
                    </a:lnTo>
                    <a:lnTo>
                      <a:pt x="2893" y="119"/>
                    </a:lnTo>
                    <a:lnTo>
                      <a:pt x="2898" y="134"/>
                    </a:lnTo>
                    <a:lnTo>
                      <a:pt x="2901" y="155"/>
                    </a:lnTo>
                    <a:lnTo>
                      <a:pt x="2909" y="172"/>
                    </a:lnTo>
                    <a:lnTo>
                      <a:pt x="2914" y="189"/>
                    </a:lnTo>
                    <a:lnTo>
                      <a:pt x="2935" y="229"/>
                    </a:lnTo>
                    <a:lnTo>
                      <a:pt x="2941" y="270"/>
                    </a:lnTo>
                    <a:lnTo>
                      <a:pt x="2950" y="289"/>
                    </a:lnTo>
                    <a:lnTo>
                      <a:pt x="2949" y="294"/>
                    </a:lnTo>
                    <a:lnTo>
                      <a:pt x="2950" y="295"/>
                    </a:lnTo>
                    <a:lnTo>
                      <a:pt x="2952" y="313"/>
                    </a:lnTo>
                    <a:lnTo>
                      <a:pt x="2952" y="334"/>
                    </a:lnTo>
                    <a:lnTo>
                      <a:pt x="2965" y="345"/>
                    </a:lnTo>
                    <a:lnTo>
                      <a:pt x="2988" y="348"/>
                    </a:lnTo>
                    <a:lnTo>
                      <a:pt x="3009" y="340"/>
                    </a:lnTo>
                    <a:lnTo>
                      <a:pt x="3025" y="348"/>
                    </a:lnTo>
                    <a:lnTo>
                      <a:pt x="3044" y="350"/>
                    </a:lnTo>
                    <a:lnTo>
                      <a:pt x="3062" y="359"/>
                    </a:lnTo>
                    <a:lnTo>
                      <a:pt x="3094" y="387"/>
                    </a:lnTo>
                    <a:lnTo>
                      <a:pt x="3109" y="394"/>
                    </a:lnTo>
                    <a:lnTo>
                      <a:pt x="3121" y="396"/>
                    </a:lnTo>
                    <a:lnTo>
                      <a:pt x="3125" y="403"/>
                    </a:lnTo>
                    <a:lnTo>
                      <a:pt x="3125" y="408"/>
                    </a:lnTo>
                    <a:lnTo>
                      <a:pt x="3127" y="407"/>
                    </a:lnTo>
                    <a:lnTo>
                      <a:pt x="3128" y="423"/>
                    </a:lnTo>
                    <a:lnTo>
                      <a:pt x="3135" y="432"/>
                    </a:lnTo>
                    <a:lnTo>
                      <a:pt x="3134" y="448"/>
                    </a:lnTo>
                    <a:lnTo>
                      <a:pt x="3135" y="466"/>
                    </a:lnTo>
                    <a:lnTo>
                      <a:pt x="3145" y="482"/>
                    </a:lnTo>
                    <a:lnTo>
                      <a:pt x="3151" y="495"/>
                    </a:lnTo>
                    <a:lnTo>
                      <a:pt x="3170" y="494"/>
                    </a:lnTo>
                    <a:lnTo>
                      <a:pt x="3189" y="500"/>
                    </a:lnTo>
                    <a:lnTo>
                      <a:pt x="3207" y="498"/>
                    </a:lnTo>
                    <a:lnTo>
                      <a:pt x="3238" y="483"/>
                    </a:lnTo>
                    <a:lnTo>
                      <a:pt x="3272" y="461"/>
                    </a:lnTo>
                    <a:lnTo>
                      <a:pt x="3290" y="459"/>
                    </a:lnTo>
                    <a:lnTo>
                      <a:pt x="3323" y="441"/>
                    </a:lnTo>
                    <a:lnTo>
                      <a:pt x="3355" y="432"/>
                    </a:lnTo>
                    <a:lnTo>
                      <a:pt x="3356" y="435"/>
                    </a:lnTo>
                    <a:lnTo>
                      <a:pt x="3348" y="448"/>
                    </a:lnTo>
                    <a:lnTo>
                      <a:pt x="3348" y="468"/>
                    </a:lnTo>
                    <a:lnTo>
                      <a:pt x="3353" y="484"/>
                    </a:lnTo>
                    <a:lnTo>
                      <a:pt x="3350" y="504"/>
                    </a:lnTo>
                    <a:lnTo>
                      <a:pt x="3338" y="514"/>
                    </a:lnTo>
                    <a:lnTo>
                      <a:pt x="3324" y="527"/>
                    </a:lnTo>
                    <a:lnTo>
                      <a:pt x="3322" y="548"/>
                    </a:lnTo>
                    <a:lnTo>
                      <a:pt x="3308" y="581"/>
                    </a:lnTo>
                    <a:lnTo>
                      <a:pt x="3300" y="623"/>
                    </a:lnTo>
                    <a:lnTo>
                      <a:pt x="3281" y="661"/>
                    </a:lnTo>
                    <a:lnTo>
                      <a:pt x="3268" y="679"/>
                    </a:lnTo>
                    <a:lnTo>
                      <a:pt x="3263" y="699"/>
                    </a:lnTo>
                    <a:lnTo>
                      <a:pt x="3251" y="709"/>
                    </a:lnTo>
                    <a:lnTo>
                      <a:pt x="3246" y="705"/>
                    </a:lnTo>
                    <a:lnTo>
                      <a:pt x="3195" y="693"/>
                    </a:lnTo>
                    <a:lnTo>
                      <a:pt x="3182" y="700"/>
                    </a:lnTo>
                    <a:lnTo>
                      <a:pt x="3146" y="735"/>
                    </a:lnTo>
                    <a:lnTo>
                      <a:pt x="3154" y="748"/>
                    </a:lnTo>
                    <a:lnTo>
                      <a:pt x="3160" y="775"/>
                    </a:lnTo>
                    <a:lnTo>
                      <a:pt x="3160" y="834"/>
                    </a:lnTo>
                    <a:lnTo>
                      <a:pt x="3144" y="859"/>
                    </a:lnTo>
                    <a:lnTo>
                      <a:pt x="3124" y="876"/>
                    </a:lnTo>
                    <a:lnTo>
                      <a:pt x="3124" y="894"/>
                    </a:lnTo>
                    <a:lnTo>
                      <a:pt x="3116" y="893"/>
                    </a:lnTo>
                    <a:lnTo>
                      <a:pt x="3108" y="878"/>
                    </a:lnTo>
                    <a:lnTo>
                      <a:pt x="3097" y="867"/>
                    </a:lnTo>
                    <a:lnTo>
                      <a:pt x="3086" y="876"/>
                    </a:lnTo>
                    <a:lnTo>
                      <a:pt x="3079" y="896"/>
                    </a:lnTo>
                    <a:lnTo>
                      <a:pt x="3069" y="911"/>
                    </a:lnTo>
                    <a:lnTo>
                      <a:pt x="3038" y="935"/>
                    </a:lnTo>
                    <a:lnTo>
                      <a:pt x="3014" y="941"/>
                    </a:lnTo>
                    <a:lnTo>
                      <a:pt x="2994" y="941"/>
                    </a:lnTo>
                    <a:lnTo>
                      <a:pt x="2989" y="950"/>
                    </a:lnTo>
                    <a:lnTo>
                      <a:pt x="2995" y="981"/>
                    </a:lnTo>
                    <a:lnTo>
                      <a:pt x="2953" y="985"/>
                    </a:lnTo>
                    <a:lnTo>
                      <a:pt x="2939" y="975"/>
                    </a:lnTo>
                    <a:lnTo>
                      <a:pt x="2920" y="970"/>
                    </a:lnTo>
                    <a:lnTo>
                      <a:pt x="2908" y="980"/>
                    </a:lnTo>
                    <a:lnTo>
                      <a:pt x="2883" y="1009"/>
                    </a:lnTo>
                    <a:lnTo>
                      <a:pt x="2865" y="1024"/>
                    </a:lnTo>
                    <a:lnTo>
                      <a:pt x="2826" y="1045"/>
                    </a:lnTo>
                    <a:lnTo>
                      <a:pt x="2811" y="1052"/>
                    </a:lnTo>
                    <a:lnTo>
                      <a:pt x="2783" y="1087"/>
                    </a:lnTo>
                    <a:lnTo>
                      <a:pt x="2781" y="1091"/>
                    </a:lnTo>
                    <a:lnTo>
                      <a:pt x="2774" y="1094"/>
                    </a:lnTo>
                    <a:lnTo>
                      <a:pt x="2767" y="1097"/>
                    </a:lnTo>
                    <a:lnTo>
                      <a:pt x="2756" y="1097"/>
                    </a:lnTo>
                    <a:lnTo>
                      <a:pt x="2734" y="1104"/>
                    </a:lnTo>
                    <a:lnTo>
                      <a:pt x="2729" y="1097"/>
                    </a:lnTo>
                    <a:lnTo>
                      <a:pt x="2724" y="1102"/>
                    </a:lnTo>
                    <a:lnTo>
                      <a:pt x="2709" y="1113"/>
                    </a:lnTo>
                    <a:lnTo>
                      <a:pt x="2673" y="1128"/>
                    </a:lnTo>
                    <a:lnTo>
                      <a:pt x="2665" y="1136"/>
                    </a:lnTo>
                    <a:lnTo>
                      <a:pt x="2657" y="1149"/>
                    </a:lnTo>
                    <a:lnTo>
                      <a:pt x="2646" y="1157"/>
                    </a:lnTo>
                    <a:lnTo>
                      <a:pt x="2638" y="1157"/>
                    </a:lnTo>
                    <a:lnTo>
                      <a:pt x="2632" y="1163"/>
                    </a:lnTo>
                    <a:lnTo>
                      <a:pt x="2613" y="1172"/>
                    </a:lnTo>
                    <a:lnTo>
                      <a:pt x="2607" y="1168"/>
                    </a:lnTo>
                    <a:lnTo>
                      <a:pt x="2616" y="1156"/>
                    </a:lnTo>
                    <a:lnTo>
                      <a:pt x="2630" y="1151"/>
                    </a:lnTo>
                    <a:lnTo>
                      <a:pt x="2635" y="1140"/>
                    </a:lnTo>
                    <a:lnTo>
                      <a:pt x="2638" y="1129"/>
                    </a:lnTo>
                    <a:lnTo>
                      <a:pt x="2630" y="1126"/>
                    </a:lnTo>
                    <a:lnTo>
                      <a:pt x="2622" y="1119"/>
                    </a:lnTo>
                    <a:lnTo>
                      <a:pt x="2616" y="1118"/>
                    </a:lnTo>
                    <a:lnTo>
                      <a:pt x="2625" y="1112"/>
                    </a:lnTo>
                    <a:lnTo>
                      <a:pt x="2627" y="1101"/>
                    </a:lnTo>
                    <a:lnTo>
                      <a:pt x="2638" y="1093"/>
                    </a:lnTo>
                    <a:lnTo>
                      <a:pt x="2660" y="1063"/>
                    </a:lnTo>
                    <a:lnTo>
                      <a:pt x="2667" y="1050"/>
                    </a:lnTo>
                    <a:lnTo>
                      <a:pt x="2665" y="1042"/>
                    </a:lnTo>
                    <a:lnTo>
                      <a:pt x="2652" y="1028"/>
                    </a:lnTo>
                    <a:lnTo>
                      <a:pt x="2649" y="1016"/>
                    </a:lnTo>
                    <a:lnTo>
                      <a:pt x="2644" y="1010"/>
                    </a:lnTo>
                    <a:lnTo>
                      <a:pt x="2639" y="1016"/>
                    </a:lnTo>
                    <a:lnTo>
                      <a:pt x="2616" y="1017"/>
                    </a:lnTo>
                    <a:lnTo>
                      <a:pt x="2606" y="1021"/>
                    </a:lnTo>
                    <a:lnTo>
                      <a:pt x="2590" y="1038"/>
                    </a:lnTo>
                    <a:lnTo>
                      <a:pt x="2578" y="1053"/>
                    </a:lnTo>
                    <a:lnTo>
                      <a:pt x="2571" y="1065"/>
                    </a:lnTo>
                    <a:lnTo>
                      <a:pt x="2568" y="1070"/>
                    </a:lnTo>
                    <a:lnTo>
                      <a:pt x="2542" y="1082"/>
                    </a:lnTo>
                    <a:lnTo>
                      <a:pt x="2524" y="1096"/>
                    </a:lnTo>
                    <a:lnTo>
                      <a:pt x="2516" y="1098"/>
                    </a:lnTo>
                    <a:lnTo>
                      <a:pt x="2509" y="1112"/>
                    </a:lnTo>
                    <a:lnTo>
                      <a:pt x="2506" y="1126"/>
                    </a:lnTo>
                    <a:lnTo>
                      <a:pt x="2498" y="1135"/>
                    </a:lnTo>
                    <a:lnTo>
                      <a:pt x="2488" y="1141"/>
                    </a:lnTo>
                    <a:lnTo>
                      <a:pt x="2473" y="1144"/>
                    </a:lnTo>
                    <a:lnTo>
                      <a:pt x="2462" y="1147"/>
                    </a:lnTo>
                    <a:lnTo>
                      <a:pt x="2451" y="1147"/>
                    </a:lnTo>
                    <a:lnTo>
                      <a:pt x="2445" y="1144"/>
                    </a:lnTo>
                    <a:lnTo>
                      <a:pt x="2433" y="1142"/>
                    </a:lnTo>
                    <a:lnTo>
                      <a:pt x="2423" y="1152"/>
                    </a:lnTo>
                    <a:lnTo>
                      <a:pt x="2417" y="1172"/>
                    </a:lnTo>
                    <a:lnTo>
                      <a:pt x="2414" y="1189"/>
                    </a:lnTo>
                    <a:lnTo>
                      <a:pt x="2431" y="1207"/>
                    </a:lnTo>
                    <a:lnTo>
                      <a:pt x="2435" y="1216"/>
                    </a:lnTo>
                    <a:lnTo>
                      <a:pt x="2444" y="1221"/>
                    </a:lnTo>
                    <a:lnTo>
                      <a:pt x="2451" y="1221"/>
                    </a:lnTo>
                    <a:lnTo>
                      <a:pt x="2456" y="1228"/>
                    </a:lnTo>
                    <a:lnTo>
                      <a:pt x="2465" y="1228"/>
                    </a:lnTo>
                    <a:lnTo>
                      <a:pt x="2469" y="1239"/>
                    </a:lnTo>
                    <a:lnTo>
                      <a:pt x="2479" y="1247"/>
                    </a:lnTo>
                    <a:lnTo>
                      <a:pt x="2482" y="1255"/>
                    </a:lnTo>
                    <a:lnTo>
                      <a:pt x="2482" y="1265"/>
                    </a:lnTo>
                    <a:lnTo>
                      <a:pt x="2490" y="1276"/>
                    </a:lnTo>
                    <a:lnTo>
                      <a:pt x="2517" y="1286"/>
                    </a:lnTo>
                    <a:lnTo>
                      <a:pt x="2531" y="1285"/>
                    </a:lnTo>
                    <a:lnTo>
                      <a:pt x="2543" y="1269"/>
                    </a:lnTo>
                    <a:lnTo>
                      <a:pt x="2554" y="1260"/>
                    </a:lnTo>
                    <a:lnTo>
                      <a:pt x="2562" y="1249"/>
                    </a:lnTo>
                    <a:lnTo>
                      <a:pt x="2584" y="1239"/>
                    </a:lnTo>
                    <a:lnTo>
                      <a:pt x="2591" y="1238"/>
                    </a:lnTo>
                    <a:lnTo>
                      <a:pt x="2602" y="1249"/>
                    </a:lnTo>
                    <a:lnTo>
                      <a:pt x="2611" y="1254"/>
                    </a:lnTo>
                    <a:lnTo>
                      <a:pt x="2622" y="1255"/>
                    </a:lnTo>
                    <a:lnTo>
                      <a:pt x="2629" y="1264"/>
                    </a:lnTo>
                    <a:lnTo>
                      <a:pt x="2637" y="1265"/>
                    </a:lnTo>
                    <a:lnTo>
                      <a:pt x="2649" y="1263"/>
                    </a:lnTo>
                    <a:lnTo>
                      <a:pt x="2657" y="1258"/>
                    </a:lnTo>
                    <a:lnTo>
                      <a:pt x="2671" y="1264"/>
                    </a:lnTo>
                    <a:lnTo>
                      <a:pt x="2683" y="1266"/>
                    </a:lnTo>
                    <a:lnTo>
                      <a:pt x="2687" y="1268"/>
                    </a:lnTo>
                    <a:lnTo>
                      <a:pt x="2684" y="1281"/>
                    </a:lnTo>
                    <a:lnTo>
                      <a:pt x="2680" y="1290"/>
                    </a:lnTo>
                    <a:lnTo>
                      <a:pt x="2680" y="1295"/>
                    </a:lnTo>
                    <a:lnTo>
                      <a:pt x="2670" y="1307"/>
                    </a:lnTo>
                    <a:lnTo>
                      <a:pt x="2666" y="1303"/>
                    </a:lnTo>
                    <a:lnTo>
                      <a:pt x="2662" y="1293"/>
                    </a:lnTo>
                    <a:lnTo>
                      <a:pt x="2656" y="1297"/>
                    </a:lnTo>
                    <a:lnTo>
                      <a:pt x="2650" y="1295"/>
                    </a:lnTo>
                    <a:lnTo>
                      <a:pt x="2643" y="1301"/>
                    </a:lnTo>
                    <a:lnTo>
                      <a:pt x="2637" y="1311"/>
                    </a:lnTo>
                    <a:lnTo>
                      <a:pt x="2614" y="1313"/>
                    </a:lnTo>
                    <a:lnTo>
                      <a:pt x="2602" y="1319"/>
                    </a:lnTo>
                    <a:lnTo>
                      <a:pt x="2591" y="1319"/>
                    </a:lnTo>
                    <a:lnTo>
                      <a:pt x="2594" y="1333"/>
                    </a:lnTo>
                    <a:lnTo>
                      <a:pt x="2590" y="1333"/>
                    </a:lnTo>
                    <a:lnTo>
                      <a:pt x="2585" y="1338"/>
                    </a:lnTo>
                    <a:lnTo>
                      <a:pt x="2578" y="1355"/>
                    </a:lnTo>
                    <a:lnTo>
                      <a:pt x="2568" y="1356"/>
                    </a:lnTo>
                    <a:lnTo>
                      <a:pt x="2564" y="1345"/>
                    </a:lnTo>
                    <a:lnTo>
                      <a:pt x="2555" y="1345"/>
                    </a:lnTo>
                    <a:lnTo>
                      <a:pt x="2548" y="1354"/>
                    </a:lnTo>
                    <a:lnTo>
                      <a:pt x="2555" y="1362"/>
                    </a:lnTo>
                    <a:lnTo>
                      <a:pt x="2552" y="1371"/>
                    </a:lnTo>
                    <a:lnTo>
                      <a:pt x="2544" y="1381"/>
                    </a:lnTo>
                    <a:lnTo>
                      <a:pt x="2526" y="1391"/>
                    </a:lnTo>
                    <a:lnTo>
                      <a:pt x="2521" y="1404"/>
                    </a:lnTo>
                    <a:lnTo>
                      <a:pt x="2509" y="1421"/>
                    </a:lnTo>
                    <a:lnTo>
                      <a:pt x="2500" y="1437"/>
                    </a:lnTo>
                    <a:lnTo>
                      <a:pt x="2503" y="1446"/>
                    </a:lnTo>
                    <a:lnTo>
                      <a:pt x="2514" y="1448"/>
                    </a:lnTo>
                    <a:lnTo>
                      <a:pt x="2522" y="1456"/>
                    </a:lnTo>
                    <a:lnTo>
                      <a:pt x="2555" y="1473"/>
                    </a:lnTo>
                    <a:lnTo>
                      <a:pt x="2562" y="1483"/>
                    </a:lnTo>
                    <a:lnTo>
                      <a:pt x="2567" y="1499"/>
                    </a:lnTo>
                    <a:lnTo>
                      <a:pt x="2574" y="1508"/>
                    </a:lnTo>
                    <a:lnTo>
                      <a:pt x="2584" y="1548"/>
                    </a:lnTo>
                    <a:lnTo>
                      <a:pt x="2590" y="1561"/>
                    </a:lnTo>
                    <a:lnTo>
                      <a:pt x="2594" y="1578"/>
                    </a:lnTo>
                    <a:lnTo>
                      <a:pt x="2603" y="1592"/>
                    </a:lnTo>
                    <a:lnTo>
                      <a:pt x="2617" y="1598"/>
                    </a:lnTo>
                    <a:lnTo>
                      <a:pt x="2618" y="1608"/>
                    </a:lnTo>
                    <a:lnTo>
                      <a:pt x="2635" y="1625"/>
                    </a:lnTo>
                    <a:lnTo>
                      <a:pt x="2646" y="1642"/>
                    </a:lnTo>
                    <a:lnTo>
                      <a:pt x="2646" y="1646"/>
                    </a:lnTo>
                    <a:lnTo>
                      <a:pt x="2628" y="1637"/>
                    </a:lnTo>
                    <a:lnTo>
                      <a:pt x="2613" y="1632"/>
                    </a:lnTo>
                    <a:lnTo>
                      <a:pt x="2602" y="1632"/>
                    </a:lnTo>
                    <a:lnTo>
                      <a:pt x="2590" y="1624"/>
                    </a:lnTo>
                    <a:lnTo>
                      <a:pt x="2576" y="1620"/>
                    </a:lnTo>
                    <a:lnTo>
                      <a:pt x="2551" y="1625"/>
                    </a:lnTo>
                    <a:lnTo>
                      <a:pt x="2551" y="1631"/>
                    </a:lnTo>
                    <a:lnTo>
                      <a:pt x="2576" y="1626"/>
                    </a:lnTo>
                    <a:lnTo>
                      <a:pt x="2581" y="1630"/>
                    </a:lnTo>
                    <a:lnTo>
                      <a:pt x="2584" y="1637"/>
                    </a:lnTo>
                    <a:lnTo>
                      <a:pt x="2595" y="1639"/>
                    </a:lnTo>
                    <a:lnTo>
                      <a:pt x="2607" y="1647"/>
                    </a:lnTo>
                    <a:lnTo>
                      <a:pt x="2618" y="1660"/>
                    </a:lnTo>
                    <a:lnTo>
                      <a:pt x="2627" y="1664"/>
                    </a:lnTo>
                    <a:lnTo>
                      <a:pt x="2632" y="1667"/>
                    </a:lnTo>
                    <a:lnTo>
                      <a:pt x="2640" y="1677"/>
                    </a:lnTo>
                    <a:lnTo>
                      <a:pt x="2648" y="1690"/>
                    </a:lnTo>
                    <a:lnTo>
                      <a:pt x="2646" y="1695"/>
                    </a:lnTo>
                    <a:lnTo>
                      <a:pt x="2633" y="1696"/>
                    </a:lnTo>
                    <a:lnTo>
                      <a:pt x="2622" y="1706"/>
                    </a:lnTo>
                    <a:lnTo>
                      <a:pt x="2611" y="1710"/>
                    </a:lnTo>
                    <a:lnTo>
                      <a:pt x="2603" y="1715"/>
                    </a:lnTo>
                    <a:lnTo>
                      <a:pt x="2600" y="1720"/>
                    </a:lnTo>
                    <a:lnTo>
                      <a:pt x="2589" y="1727"/>
                    </a:lnTo>
                    <a:lnTo>
                      <a:pt x="2573" y="1727"/>
                    </a:lnTo>
                    <a:lnTo>
                      <a:pt x="2562" y="1730"/>
                    </a:lnTo>
                    <a:lnTo>
                      <a:pt x="2551" y="1734"/>
                    </a:lnTo>
                    <a:lnTo>
                      <a:pt x="2563" y="1733"/>
                    </a:lnTo>
                    <a:lnTo>
                      <a:pt x="2575" y="1737"/>
                    </a:lnTo>
                    <a:lnTo>
                      <a:pt x="2586" y="1742"/>
                    </a:lnTo>
                    <a:lnTo>
                      <a:pt x="2607" y="1733"/>
                    </a:lnTo>
                    <a:lnTo>
                      <a:pt x="2616" y="1736"/>
                    </a:lnTo>
                    <a:lnTo>
                      <a:pt x="2624" y="1743"/>
                    </a:lnTo>
                    <a:lnTo>
                      <a:pt x="2628" y="1749"/>
                    </a:lnTo>
                    <a:lnTo>
                      <a:pt x="2633" y="1753"/>
                    </a:lnTo>
                    <a:lnTo>
                      <a:pt x="2640" y="1755"/>
                    </a:lnTo>
                    <a:lnTo>
                      <a:pt x="2648" y="1755"/>
                    </a:lnTo>
                    <a:lnTo>
                      <a:pt x="2652" y="1758"/>
                    </a:lnTo>
                    <a:lnTo>
                      <a:pt x="2646" y="1761"/>
                    </a:lnTo>
                    <a:lnTo>
                      <a:pt x="2633" y="1776"/>
                    </a:lnTo>
                    <a:lnTo>
                      <a:pt x="2623" y="1781"/>
                    </a:lnTo>
                    <a:lnTo>
                      <a:pt x="2627" y="1782"/>
                    </a:lnTo>
                    <a:lnTo>
                      <a:pt x="2643" y="1775"/>
                    </a:lnTo>
                    <a:lnTo>
                      <a:pt x="2643" y="1788"/>
                    </a:lnTo>
                    <a:lnTo>
                      <a:pt x="2641" y="1798"/>
                    </a:lnTo>
                    <a:lnTo>
                      <a:pt x="2640" y="1795"/>
                    </a:lnTo>
                    <a:lnTo>
                      <a:pt x="2635" y="1798"/>
                    </a:lnTo>
                    <a:lnTo>
                      <a:pt x="2623" y="1802"/>
                    </a:lnTo>
                    <a:lnTo>
                      <a:pt x="2623" y="1804"/>
                    </a:lnTo>
                    <a:lnTo>
                      <a:pt x="2628" y="1814"/>
                    </a:lnTo>
                    <a:lnTo>
                      <a:pt x="2625" y="1829"/>
                    </a:lnTo>
                    <a:lnTo>
                      <a:pt x="2622" y="1833"/>
                    </a:lnTo>
                    <a:lnTo>
                      <a:pt x="2622" y="1850"/>
                    </a:lnTo>
                    <a:lnTo>
                      <a:pt x="2616" y="1865"/>
                    </a:lnTo>
                    <a:lnTo>
                      <a:pt x="2611" y="1862"/>
                    </a:lnTo>
                    <a:lnTo>
                      <a:pt x="2606" y="1856"/>
                    </a:lnTo>
                    <a:lnTo>
                      <a:pt x="2601" y="1860"/>
                    </a:lnTo>
                    <a:lnTo>
                      <a:pt x="2594" y="1871"/>
                    </a:lnTo>
                    <a:lnTo>
                      <a:pt x="2587" y="1879"/>
                    </a:lnTo>
                    <a:lnTo>
                      <a:pt x="2582" y="1887"/>
                    </a:lnTo>
                    <a:lnTo>
                      <a:pt x="2578" y="1890"/>
                    </a:lnTo>
                    <a:lnTo>
                      <a:pt x="2574" y="1897"/>
                    </a:lnTo>
                    <a:lnTo>
                      <a:pt x="2571" y="1904"/>
                    </a:lnTo>
                    <a:lnTo>
                      <a:pt x="2571" y="1911"/>
                    </a:lnTo>
                    <a:lnTo>
                      <a:pt x="2567" y="1921"/>
                    </a:lnTo>
                    <a:lnTo>
                      <a:pt x="2560" y="1930"/>
                    </a:lnTo>
                    <a:lnTo>
                      <a:pt x="2555" y="1933"/>
                    </a:lnTo>
                    <a:lnTo>
                      <a:pt x="2546" y="1943"/>
                    </a:lnTo>
                    <a:lnTo>
                      <a:pt x="2543" y="1957"/>
                    </a:lnTo>
                    <a:lnTo>
                      <a:pt x="2537" y="1964"/>
                    </a:lnTo>
                    <a:lnTo>
                      <a:pt x="2535" y="1962"/>
                    </a:lnTo>
                    <a:lnTo>
                      <a:pt x="2533" y="1948"/>
                    </a:lnTo>
                    <a:lnTo>
                      <a:pt x="2525" y="1949"/>
                    </a:lnTo>
                    <a:lnTo>
                      <a:pt x="2517" y="1956"/>
                    </a:lnTo>
                    <a:lnTo>
                      <a:pt x="2526" y="1973"/>
                    </a:lnTo>
                    <a:lnTo>
                      <a:pt x="2526" y="1976"/>
                    </a:lnTo>
                    <a:lnTo>
                      <a:pt x="2521" y="1992"/>
                    </a:lnTo>
                    <a:lnTo>
                      <a:pt x="2521" y="1997"/>
                    </a:lnTo>
                    <a:lnTo>
                      <a:pt x="2520" y="2003"/>
                    </a:lnTo>
                    <a:lnTo>
                      <a:pt x="2517" y="2010"/>
                    </a:lnTo>
                    <a:lnTo>
                      <a:pt x="2515" y="2013"/>
                    </a:lnTo>
                    <a:lnTo>
                      <a:pt x="2511" y="2014"/>
                    </a:lnTo>
                    <a:lnTo>
                      <a:pt x="2511" y="2021"/>
                    </a:lnTo>
                    <a:lnTo>
                      <a:pt x="2512" y="2028"/>
                    </a:lnTo>
                    <a:lnTo>
                      <a:pt x="2511" y="2030"/>
                    </a:lnTo>
                    <a:lnTo>
                      <a:pt x="2506" y="2028"/>
                    </a:lnTo>
                    <a:lnTo>
                      <a:pt x="2500" y="2028"/>
                    </a:lnTo>
                    <a:lnTo>
                      <a:pt x="2495" y="2033"/>
                    </a:lnTo>
                    <a:lnTo>
                      <a:pt x="2498" y="2040"/>
                    </a:lnTo>
                    <a:lnTo>
                      <a:pt x="2494" y="2046"/>
                    </a:lnTo>
                    <a:lnTo>
                      <a:pt x="2490" y="2044"/>
                    </a:lnTo>
                    <a:lnTo>
                      <a:pt x="2484" y="2045"/>
                    </a:lnTo>
                    <a:lnTo>
                      <a:pt x="2478" y="2060"/>
                    </a:lnTo>
                    <a:lnTo>
                      <a:pt x="2471" y="2065"/>
                    </a:lnTo>
                    <a:lnTo>
                      <a:pt x="2469" y="2075"/>
                    </a:lnTo>
                    <a:lnTo>
                      <a:pt x="2465" y="2081"/>
                    </a:lnTo>
                    <a:lnTo>
                      <a:pt x="2447" y="2083"/>
                    </a:lnTo>
                    <a:lnTo>
                      <a:pt x="2440" y="2081"/>
                    </a:lnTo>
                    <a:lnTo>
                      <a:pt x="2431" y="2088"/>
                    </a:lnTo>
                    <a:lnTo>
                      <a:pt x="2433" y="2091"/>
                    </a:lnTo>
                    <a:lnTo>
                      <a:pt x="2435" y="2097"/>
                    </a:lnTo>
                    <a:lnTo>
                      <a:pt x="2433" y="2105"/>
                    </a:lnTo>
                    <a:lnTo>
                      <a:pt x="2418" y="2119"/>
                    </a:lnTo>
                    <a:lnTo>
                      <a:pt x="2413" y="2119"/>
                    </a:lnTo>
                    <a:lnTo>
                      <a:pt x="2410" y="2131"/>
                    </a:lnTo>
                    <a:lnTo>
                      <a:pt x="2408" y="2123"/>
                    </a:lnTo>
                    <a:lnTo>
                      <a:pt x="2402" y="2127"/>
                    </a:lnTo>
                    <a:lnTo>
                      <a:pt x="2401" y="2135"/>
                    </a:lnTo>
                    <a:lnTo>
                      <a:pt x="2398" y="2134"/>
                    </a:lnTo>
                    <a:lnTo>
                      <a:pt x="2395" y="2134"/>
                    </a:lnTo>
                    <a:lnTo>
                      <a:pt x="2385" y="2141"/>
                    </a:lnTo>
                    <a:lnTo>
                      <a:pt x="2380" y="2140"/>
                    </a:lnTo>
                    <a:lnTo>
                      <a:pt x="2372" y="2141"/>
                    </a:lnTo>
                    <a:lnTo>
                      <a:pt x="2365" y="2152"/>
                    </a:lnTo>
                    <a:lnTo>
                      <a:pt x="2361" y="2159"/>
                    </a:lnTo>
                    <a:lnTo>
                      <a:pt x="2356" y="2164"/>
                    </a:lnTo>
                    <a:lnTo>
                      <a:pt x="2354" y="2170"/>
                    </a:lnTo>
                    <a:lnTo>
                      <a:pt x="2344" y="2177"/>
                    </a:lnTo>
                    <a:lnTo>
                      <a:pt x="2328" y="2183"/>
                    </a:lnTo>
                    <a:lnTo>
                      <a:pt x="2316" y="2189"/>
                    </a:lnTo>
                    <a:lnTo>
                      <a:pt x="2309" y="2186"/>
                    </a:lnTo>
                    <a:lnTo>
                      <a:pt x="2302" y="2184"/>
                    </a:lnTo>
                    <a:lnTo>
                      <a:pt x="2299" y="2189"/>
                    </a:lnTo>
                    <a:lnTo>
                      <a:pt x="2297" y="2193"/>
                    </a:lnTo>
                    <a:lnTo>
                      <a:pt x="2291" y="2195"/>
                    </a:lnTo>
                    <a:lnTo>
                      <a:pt x="2285" y="2193"/>
                    </a:lnTo>
                    <a:lnTo>
                      <a:pt x="2285" y="2188"/>
                    </a:lnTo>
                    <a:lnTo>
                      <a:pt x="2277" y="2184"/>
                    </a:lnTo>
                    <a:lnTo>
                      <a:pt x="2268" y="2190"/>
                    </a:lnTo>
                    <a:lnTo>
                      <a:pt x="2263" y="2199"/>
                    </a:lnTo>
                    <a:lnTo>
                      <a:pt x="2256" y="2199"/>
                    </a:lnTo>
                    <a:lnTo>
                      <a:pt x="2253" y="2193"/>
                    </a:lnTo>
                    <a:lnTo>
                      <a:pt x="2253" y="2189"/>
                    </a:lnTo>
                    <a:lnTo>
                      <a:pt x="2245" y="2191"/>
                    </a:lnTo>
                    <a:lnTo>
                      <a:pt x="2245" y="2202"/>
                    </a:lnTo>
                    <a:lnTo>
                      <a:pt x="2243" y="220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ṣļïďé">
                <a:extLst>
                  <a:ext uri="{FF2B5EF4-FFF2-40B4-BE49-F238E27FC236}">
                    <a16:creationId xmlns:a16="http://schemas.microsoft.com/office/drawing/2014/main" id="{FDD50582-44EF-49B8-A71A-9CC38F3B80CE}"/>
                  </a:ext>
                </a:extLst>
              </p:cNvPr>
              <p:cNvSpPr/>
              <p:nvPr/>
            </p:nvSpPr>
            <p:spPr bwMode="gray">
              <a:xfrm>
                <a:off x="8066183" y="3553765"/>
                <a:ext cx="109720" cy="132706"/>
              </a:xfrm>
              <a:custGeom>
                <a:avLst/>
                <a:gdLst/>
                <a:ahLst/>
                <a:cxnLst>
                  <a:cxn ang="0">
                    <a:pos x="220" y="310"/>
                  </a:cxn>
                  <a:cxn ang="0">
                    <a:pos x="185" y="277"/>
                  </a:cxn>
                  <a:cxn ang="0">
                    <a:pos x="169" y="266"/>
                  </a:cxn>
                  <a:cxn ang="0">
                    <a:pos x="174" y="262"/>
                  </a:cxn>
                  <a:cxn ang="0">
                    <a:pos x="174" y="236"/>
                  </a:cxn>
                  <a:cxn ang="0">
                    <a:pos x="186" y="226"/>
                  </a:cxn>
                  <a:cxn ang="0">
                    <a:pos x="199" y="212"/>
                  </a:cxn>
                  <a:cxn ang="0">
                    <a:pos x="235" y="200"/>
                  </a:cxn>
                  <a:cxn ang="0">
                    <a:pos x="257" y="181"/>
                  </a:cxn>
                  <a:cxn ang="0">
                    <a:pos x="289" y="155"/>
                  </a:cxn>
                  <a:cxn ang="0">
                    <a:pos x="297" y="121"/>
                  </a:cxn>
                  <a:cxn ang="0">
                    <a:pos x="295" y="101"/>
                  </a:cxn>
                  <a:cxn ang="0">
                    <a:pos x="308" y="80"/>
                  </a:cxn>
                  <a:cxn ang="0">
                    <a:pos x="342" y="46"/>
                  </a:cxn>
                  <a:cxn ang="0">
                    <a:pos x="347" y="41"/>
                  </a:cxn>
                  <a:cxn ang="0">
                    <a:pos x="343" y="27"/>
                  </a:cxn>
                  <a:cxn ang="0">
                    <a:pos x="327" y="11"/>
                  </a:cxn>
                  <a:cxn ang="0">
                    <a:pos x="305" y="9"/>
                  </a:cxn>
                  <a:cxn ang="0">
                    <a:pos x="288" y="44"/>
                  </a:cxn>
                  <a:cxn ang="0">
                    <a:pos x="233" y="74"/>
                  </a:cxn>
                  <a:cxn ang="0">
                    <a:pos x="208" y="83"/>
                  </a:cxn>
                  <a:cxn ang="0">
                    <a:pos x="172" y="118"/>
                  </a:cxn>
                  <a:cxn ang="0">
                    <a:pos x="139" y="103"/>
                  </a:cxn>
                  <a:cxn ang="0">
                    <a:pos x="102" y="142"/>
                  </a:cxn>
                  <a:cxn ang="0">
                    <a:pos x="45" y="178"/>
                  </a:cxn>
                  <a:cxn ang="0">
                    <a:pos x="2" y="220"/>
                  </a:cxn>
                  <a:cxn ang="0">
                    <a:pos x="13" y="235"/>
                  </a:cxn>
                  <a:cxn ang="0">
                    <a:pos x="30" y="239"/>
                  </a:cxn>
                  <a:cxn ang="0">
                    <a:pos x="57" y="245"/>
                  </a:cxn>
                  <a:cxn ang="0">
                    <a:pos x="59" y="258"/>
                  </a:cxn>
                  <a:cxn ang="0">
                    <a:pos x="50" y="301"/>
                  </a:cxn>
                  <a:cxn ang="0">
                    <a:pos x="59" y="307"/>
                  </a:cxn>
                  <a:cxn ang="0">
                    <a:pos x="43" y="320"/>
                  </a:cxn>
                  <a:cxn ang="0">
                    <a:pos x="32" y="339"/>
                  </a:cxn>
                  <a:cxn ang="0">
                    <a:pos x="40" y="353"/>
                  </a:cxn>
                  <a:cxn ang="0">
                    <a:pos x="48" y="355"/>
                  </a:cxn>
                  <a:cxn ang="0">
                    <a:pos x="40" y="361"/>
                  </a:cxn>
                  <a:cxn ang="0">
                    <a:pos x="47" y="366"/>
                  </a:cxn>
                  <a:cxn ang="0">
                    <a:pos x="53" y="377"/>
                  </a:cxn>
                  <a:cxn ang="0">
                    <a:pos x="64" y="372"/>
                  </a:cxn>
                  <a:cxn ang="0">
                    <a:pos x="74" y="360"/>
                  </a:cxn>
                  <a:cxn ang="0">
                    <a:pos x="78" y="356"/>
                  </a:cxn>
                  <a:cxn ang="0">
                    <a:pos x="91" y="368"/>
                  </a:cxn>
                  <a:cxn ang="0">
                    <a:pos x="102" y="369"/>
                  </a:cxn>
                  <a:cxn ang="0">
                    <a:pos x="121" y="374"/>
                  </a:cxn>
                  <a:cxn ang="0">
                    <a:pos x="156" y="340"/>
                  </a:cxn>
                  <a:cxn ang="0">
                    <a:pos x="191" y="340"/>
                  </a:cxn>
                  <a:cxn ang="0">
                    <a:pos x="223" y="318"/>
                  </a:cxn>
                </a:cxnLst>
                <a:rect l="0" t="0" r="r" b="b"/>
                <a:pathLst>
                  <a:path w="349" h="377">
                    <a:moveTo>
                      <a:pt x="223" y="318"/>
                    </a:moveTo>
                    <a:lnTo>
                      <a:pt x="220" y="310"/>
                    </a:lnTo>
                    <a:lnTo>
                      <a:pt x="196" y="290"/>
                    </a:lnTo>
                    <a:lnTo>
                      <a:pt x="185" y="277"/>
                    </a:lnTo>
                    <a:lnTo>
                      <a:pt x="171" y="272"/>
                    </a:lnTo>
                    <a:lnTo>
                      <a:pt x="169" y="266"/>
                    </a:lnTo>
                    <a:lnTo>
                      <a:pt x="174" y="253"/>
                    </a:lnTo>
                    <a:lnTo>
                      <a:pt x="174" y="262"/>
                    </a:lnTo>
                    <a:lnTo>
                      <a:pt x="175" y="255"/>
                    </a:lnTo>
                    <a:lnTo>
                      <a:pt x="174" y="236"/>
                    </a:lnTo>
                    <a:lnTo>
                      <a:pt x="175" y="229"/>
                    </a:lnTo>
                    <a:lnTo>
                      <a:pt x="186" y="226"/>
                    </a:lnTo>
                    <a:lnTo>
                      <a:pt x="196" y="220"/>
                    </a:lnTo>
                    <a:lnTo>
                      <a:pt x="199" y="212"/>
                    </a:lnTo>
                    <a:lnTo>
                      <a:pt x="223" y="209"/>
                    </a:lnTo>
                    <a:lnTo>
                      <a:pt x="235" y="200"/>
                    </a:lnTo>
                    <a:lnTo>
                      <a:pt x="239" y="194"/>
                    </a:lnTo>
                    <a:lnTo>
                      <a:pt x="257" y="181"/>
                    </a:lnTo>
                    <a:lnTo>
                      <a:pt x="274" y="162"/>
                    </a:lnTo>
                    <a:lnTo>
                      <a:pt x="289" y="155"/>
                    </a:lnTo>
                    <a:lnTo>
                      <a:pt x="295" y="150"/>
                    </a:lnTo>
                    <a:lnTo>
                      <a:pt x="297" y="121"/>
                    </a:lnTo>
                    <a:lnTo>
                      <a:pt x="293" y="112"/>
                    </a:lnTo>
                    <a:lnTo>
                      <a:pt x="295" y="101"/>
                    </a:lnTo>
                    <a:lnTo>
                      <a:pt x="304" y="87"/>
                    </a:lnTo>
                    <a:lnTo>
                      <a:pt x="308" y="80"/>
                    </a:lnTo>
                    <a:lnTo>
                      <a:pt x="335" y="49"/>
                    </a:lnTo>
                    <a:lnTo>
                      <a:pt x="342" y="46"/>
                    </a:lnTo>
                    <a:lnTo>
                      <a:pt x="349" y="48"/>
                    </a:lnTo>
                    <a:lnTo>
                      <a:pt x="347" y="41"/>
                    </a:lnTo>
                    <a:lnTo>
                      <a:pt x="343" y="33"/>
                    </a:lnTo>
                    <a:lnTo>
                      <a:pt x="343" y="27"/>
                    </a:lnTo>
                    <a:lnTo>
                      <a:pt x="335" y="26"/>
                    </a:lnTo>
                    <a:lnTo>
                      <a:pt x="327" y="11"/>
                    </a:lnTo>
                    <a:lnTo>
                      <a:pt x="316" y="0"/>
                    </a:lnTo>
                    <a:lnTo>
                      <a:pt x="305" y="9"/>
                    </a:lnTo>
                    <a:lnTo>
                      <a:pt x="298" y="29"/>
                    </a:lnTo>
                    <a:lnTo>
                      <a:pt x="288" y="44"/>
                    </a:lnTo>
                    <a:lnTo>
                      <a:pt x="257" y="68"/>
                    </a:lnTo>
                    <a:lnTo>
                      <a:pt x="233" y="74"/>
                    </a:lnTo>
                    <a:lnTo>
                      <a:pt x="213" y="74"/>
                    </a:lnTo>
                    <a:lnTo>
                      <a:pt x="208" y="83"/>
                    </a:lnTo>
                    <a:lnTo>
                      <a:pt x="214" y="114"/>
                    </a:lnTo>
                    <a:lnTo>
                      <a:pt x="172" y="118"/>
                    </a:lnTo>
                    <a:lnTo>
                      <a:pt x="158" y="108"/>
                    </a:lnTo>
                    <a:lnTo>
                      <a:pt x="139" y="103"/>
                    </a:lnTo>
                    <a:lnTo>
                      <a:pt x="127" y="113"/>
                    </a:lnTo>
                    <a:lnTo>
                      <a:pt x="102" y="142"/>
                    </a:lnTo>
                    <a:lnTo>
                      <a:pt x="84" y="157"/>
                    </a:lnTo>
                    <a:lnTo>
                      <a:pt x="45" y="178"/>
                    </a:lnTo>
                    <a:lnTo>
                      <a:pt x="30" y="185"/>
                    </a:lnTo>
                    <a:lnTo>
                      <a:pt x="2" y="220"/>
                    </a:lnTo>
                    <a:lnTo>
                      <a:pt x="0" y="224"/>
                    </a:lnTo>
                    <a:lnTo>
                      <a:pt x="13" y="235"/>
                    </a:lnTo>
                    <a:lnTo>
                      <a:pt x="16" y="246"/>
                    </a:lnTo>
                    <a:lnTo>
                      <a:pt x="30" y="239"/>
                    </a:lnTo>
                    <a:lnTo>
                      <a:pt x="42" y="243"/>
                    </a:lnTo>
                    <a:lnTo>
                      <a:pt x="57" y="245"/>
                    </a:lnTo>
                    <a:lnTo>
                      <a:pt x="63" y="248"/>
                    </a:lnTo>
                    <a:lnTo>
                      <a:pt x="59" y="258"/>
                    </a:lnTo>
                    <a:lnTo>
                      <a:pt x="56" y="278"/>
                    </a:lnTo>
                    <a:lnTo>
                      <a:pt x="50" y="301"/>
                    </a:lnTo>
                    <a:lnTo>
                      <a:pt x="52" y="307"/>
                    </a:lnTo>
                    <a:lnTo>
                      <a:pt x="59" y="307"/>
                    </a:lnTo>
                    <a:lnTo>
                      <a:pt x="45" y="315"/>
                    </a:lnTo>
                    <a:lnTo>
                      <a:pt x="43" y="320"/>
                    </a:lnTo>
                    <a:lnTo>
                      <a:pt x="37" y="323"/>
                    </a:lnTo>
                    <a:lnTo>
                      <a:pt x="32" y="339"/>
                    </a:lnTo>
                    <a:lnTo>
                      <a:pt x="24" y="352"/>
                    </a:lnTo>
                    <a:lnTo>
                      <a:pt x="40" y="353"/>
                    </a:lnTo>
                    <a:lnTo>
                      <a:pt x="50" y="350"/>
                    </a:lnTo>
                    <a:lnTo>
                      <a:pt x="48" y="355"/>
                    </a:lnTo>
                    <a:lnTo>
                      <a:pt x="45" y="361"/>
                    </a:lnTo>
                    <a:lnTo>
                      <a:pt x="40" y="361"/>
                    </a:lnTo>
                    <a:lnTo>
                      <a:pt x="41" y="368"/>
                    </a:lnTo>
                    <a:lnTo>
                      <a:pt x="47" y="366"/>
                    </a:lnTo>
                    <a:lnTo>
                      <a:pt x="51" y="376"/>
                    </a:lnTo>
                    <a:lnTo>
                      <a:pt x="53" y="377"/>
                    </a:lnTo>
                    <a:lnTo>
                      <a:pt x="61" y="377"/>
                    </a:lnTo>
                    <a:lnTo>
                      <a:pt x="64" y="372"/>
                    </a:lnTo>
                    <a:lnTo>
                      <a:pt x="71" y="370"/>
                    </a:lnTo>
                    <a:lnTo>
                      <a:pt x="74" y="360"/>
                    </a:lnTo>
                    <a:lnTo>
                      <a:pt x="72" y="355"/>
                    </a:lnTo>
                    <a:lnTo>
                      <a:pt x="78" y="356"/>
                    </a:lnTo>
                    <a:lnTo>
                      <a:pt x="84" y="365"/>
                    </a:lnTo>
                    <a:lnTo>
                      <a:pt x="91" y="368"/>
                    </a:lnTo>
                    <a:lnTo>
                      <a:pt x="99" y="374"/>
                    </a:lnTo>
                    <a:lnTo>
                      <a:pt x="102" y="369"/>
                    </a:lnTo>
                    <a:lnTo>
                      <a:pt x="113" y="365"/>
                    </a:lnTo>
                    <a:lnTo>
                      <a:pt x="121" y="374"/>
                    </a:lnTo>
                    <a:lnTo>
                      <a:pt x="134" y="363"/>
                    </a:lnTo>
                    <a:lnTo>
                      <a:pt x="156" y="340"/>
                    </a:lnTo>
                    <a:lnTo>
                      <a:pt x="174" y="339"/>
                    </a:lnTo>
                    <a:lnTo>
                      <a:pt x="191" y="340"/>
                    </a:lnTo>
                    <a:lnTo>
                      <a:pt x="206" y="334"/>
                    </a:lnTo>
                    <a:lnTo>
                      <a:pt x="223" y="3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66" name="íṡliḍe">
                <a:extLst>
                  <a:ext uri="{FF2B5EF4-FFF2-40B4-BE49-F238E27FC236}">
                    <a16:creationId xmlns:a16="http://schemas.microsoft.com/office/drawing/2014/main" id="{7F1F77F9-7CAF-4313-9A1C-178A46DC4DC7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237520" y="1795409"/>
                <a:ext cx="2978333" cy="1802010"/>
                <a:chOff x="2730" y="960"/>
                <a:chExt cx="1873" cy="1032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41" name="ïSliďê">
                  <a:extLst>
                    <a:ext uri="{FF2B5EF4-FFF2-40B4-BE49-F238E27FC236}">
                      <a16:creationId xmlns:a16="http://schemas.microsoft.com/office/drawing/2014/main" id="{EBF5FA8A-DB28-4912-96EF-A7D8B02214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3044" y="960"/>
                  <a:ext cx="1473" cy="481"/>
                  <a:chOff x="3044" y="960"/>
                  <a:chExt cx="1473" cy="481"/>
                </a:xfrm>
                <a:grpFill/>
              </p:grpSpPr>
              <p:sp>
                <p:nvSpPr>
                  <p:cNvPr id="345" name="íSľïḓê">
                    <a:extLst>
                      <a:ext uri="{FF2B5EF4-FFF2-40B4-BE49-F238E27FC236}">
                        <a16:creationId xmlns:a16="http://schemas.microsoft.com/office/drawing/2014/main" id="{1B2CBA3F-0A51-4D95-A99E-1BF222E06C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44" y="1416"/>
                    <a:ext cx="23" cy="25"/>
                  </a:xfrm>
                  <a:custGeom>
                    <a:avLst/>
                    <a:gdLst/>
                    <a:ahLst/>
                    <a:cxnLst>
                      <a:cxn ang="0">
                        <a:pos x="27" y="8"/>
                      </a:cxn>
                      <a:cxn ang="0">
                        <a:pos x="29" y="5"/>
                      </a:cxn>
                      <a:cxn ang="0">
                        <a:pos x="34" y="3"/>
                      </a:cxn>
                      <a:cxn ang="0">
                        <a:pos x="38" y="7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94" y="37"/>
                      </a:cxn>
                      <a:cxn ang="0">
                        <a:pos x="100" y="51"/>
                      </a:cxn>
                      <a:cxn ang="0">
                        <a:pos x="105" y="53"/>
                      </a:cxn>
                      <a:cxn ang="0">
                        <a:pos x="105" y="34"/>
                      </a:cxn>
                      <a:cxn ang="0">
                        <a:pos x="109" y="49"/>
                      </a:cxn>
                      <a:cxn ang="0">
                        <a:pos x="116" y="65"/>
                      </a:cxn>
                      <a:cxn ang="0">
                        <a:pos x="115" y="78"/>
                      </a:cxn>
                      <a:cxn ang="0">
                        <a:pos x="109" y="64"/>
                      </a:cxn>
                      <a:cxn ang="0">
                        <a:pos x="97" y="76"/>
                      </a:cxn>
                      <a:cxn ang="0">
                        <a:pos x="77" y="105"/>
                      </a:cxn>
                      <a:cxn ang="0">
                        <a:pos x="63" y="113"/>
                      </a:cxn>
                      <a:cxn ang="0">
                        <a:pos x="55" y="113"/>
                      </a:cxn>
                      <a:cxn ang="0">
                        <a:pos x="45" y="124"/>
                      </a:cxn>
                      <a:cxn ang="0">
                        <a:pos x="35" y="125"/>
                      </a:cxn>
                      <a:cxn ang="0">
                        <a:pos x="30" y="118"/>
                      </a:cxn>
                      <a:cxn ang="0">
                        <a:pos x="28" y="126"/>
                      </a:cxn>
                      <a:cxn ang="0">
                        <a:pos x="19" y="118"/>
                      </a:cxn>
                      <a:cxn ang="0">
                        <a:pos x="12" y="105"/>
                      </a:cxn>
                      <a:cxn ang="0">
                        <a:pos x="6" y="105"/>
                      </a:cxn>
                      <a:cxn ang="0">
                        <a:pos x="4" y="118"/>
                      </a:cxn>
                      <a:cxn ang="0">
                        <a:pos x="8" y="125"/>
                      </a:cxn>
                      <a:cxn ang="0">
                        <a:pos x="2" y="115"/>
                      </a:cxn>
                      <a:cxn ang="0">
                        <a:pos x="0" y="104"/>
                      </a:cxn>
                      <a:cxn ang="0">
                        <a:pos x="2" y="91"/>
                      </a:cxn>
                      <a:cxn ang="0">
                        <a:pos x="3" y="56"/>
                      </a:cxn>
                      <a:cxn ang="0">
                        <a:pos x="7" y="41"/>
                      </a:cxn>
                      <a:cxn ang="0">
                        <a:pos x="19" y="17"/>
                      </a:cxn>
                      <a:cxn ang="0">
                        <a:pos x="27" y="8"/>
                      </a:cxn>
                    </a:cxnLst>
                    <a:rect l="0" t="0" r="r" b="b"/>
                    <a:pathLst>
                      <a:path w="116" h="126">
                        <a:moveTo>
                          <a:pt x="27" y="8"/>
                        </a:moveTo>
                        <a:lnTo>
                          <a:pt x="29" y="5"/>
                        </a:lnTo>
                        <a:lnTo>
                          <a:pt x="34" y="3"/>
                        </a:lnTo>
                        <a:lnTo>
                          <a:pt x="38" y="7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94" y="37"/>
                        </a:lnTo>
                        <a:lnTo>
                          <a:pt x="100" y="51"/>
                        </a:lnTo>
                        <a:lnTo>
                          <a:pt x="105" y="53"/>
                        </a:lnTo>
                        <a:lnTo>
                          <a:pt x="105" y="34"/>
                        </a:lnTo>
                        <a:lnTo>
                          <a:pt x="109" y="49"/>
                        </a:lnTo>
                        <a:lnTo>
                          <a:pt x="116" y="65"/>
                        </a:lnTo>
                        <a:lnTo>
                          <a:pt x="115" y="78"/>
                        </a:lnTo>
                        <a:lnTo>
                          <a:pt x="109" y="64"/>
                        </a:lnTo>
                        <a:lnTo>
                          <a:pt x="97" y="76"/>
                        </a:lnTo>
                        <a:lnTo>
                          <a:pt x="77" y="105"/>
                        </a:lnTo>
                        <a:lnTo>
                          <a:pt x="63" y="113"/>
                        </a:lnTo>
                        <a:lnTo>
                          <a:pt x="55" y="113"/>
                        </a:lnTo>
                        <a:lnTo>
                          <a:pt x="45" y="124"/>
                        </a:lnTo>
                        <a:lnTo>
                          <a:pt x="35" y="125"/>
                        </a:lnTo>
                        <a:lnTo>
                          <a:pt x="30" y="118"/>
                        </a:lnTo>
                        <a:lnTo>
                          <a:pt x="28" y="126"/>
                        </a:lnTo>
                        <a:lnTo>
                          <a:pt x="19" y="118"/>
                        </a:lnTo>
                        <a:lnTo>
                          <a:pt x="12" y="105"/>
                        </a:lnTo>
                        <a:lnTo>
                          <a:pt x="6" y="105"/>
                        </a:lnTo>
                        <a:lnTo>
                          <a:pt x="4" y="118"/>
                        </a:lnTo>
                        <a:lnTo>
                          <a:pt x="8" y="125"/>
                        </a:lnTo>
                        <a:lnTo>
                          <a:pt x="2" y="115"/>
                        </a:lnTo>
                        <a:lnTo>
                          <a:pt x="0" y="104"/>
                        </a:lnTo>
                        <a:lnTo>
                          <a:pt x="2" y="91"/>
                        </a:lnTo>
                        <a:lnTo>
                          <a:pt x="3" y="56"/>
                        </a:lnTo>
                        <a:lnTo>
                          <a:pt x="7" y="41"/>
                        </a:lnTo>
                        <a:lnTo>
                          <a:pt x="19" y="17"/>
                        </a:lnTo>
                        <a:lnTo>
                          <a:pt x="27" y="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6" name="iṩ1ïďe">
                    <a:extLst>
                      <a:ext uri="{FF2B5EF4-FFF2-40B4-BE49-F238E27FC236}">
                        <a16:creationId xmlns:a16="http://schemas.microsoft.com/office/drawing/2014/main" id="{2824B26E-FDA5-4B76-911F-D6FFB9F93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605" y="995"/>
                    <a:ext cx="67" cy="84"/>
                  </a:xfrm>
                  <a:custGeom>
                    <a:avLst/>
                    <a:gdLst/>
                    <a:ahLst/>
                    <a:cxnLst>
                      <a:cxn ang="0">
                        <a:pos x="42" y="277"/>
                      </a:cxn>
                      <a:cxn ang="0">
                        <a:pos x="52" y="238"/>
                      </a:cxn>
                      <a:cxn ang="0">
                        <a:pos x="66" y="185"/>
                      </a:cxn>
                      <a:cxn ang="0">
                        <a:pos x="96" y="201"/>
                      </a:cxn>
                      <a:cxn ang="0">
                        <a:pos x="80" y="149"/>
                      </a:cxn>
                      <a:cxn ang="0">
                        <a:pos x="92" y="119"/>
                      </a:cxn>
                      <a:cxn ang="0">
                        <a:pos x="93" y="115"/>
                      </a:cxn>
                      <a:cxn ang="0">
                        <a:pos x="100" y="94"/>
                      </a:cxn>
                      <a:cxn ang="0">
                        <a:pos x="105" y="88"/>
                      </a:cxn>
                      <a:cxn ang="0">
                        <a:pos x="124" y="52"/>
                      </a:cxn>
                      <a:cxn ang="0">
                        <a:pos x="124" y="29"/>
                      </a:cxn>
                      <a:cxn ang="0">
                        <a:pos x="136" y="39"/>
                      </a:cxn>
                      <a:cxn ang="0">
                        <a:pos x="155" y="62"/>
                      </a:cxn>
                      <a:cxn ang="0">
                        <a:pos x="155" y="16"/>
                      </a:cxn>
                      <a:cxn ang="0">
                        <a:pos x="194" y="12"/>
                      </a:cxn>
                      <a:cxn ang="0">
                        <a:pos x="195" y="29"/>
                      </a:cxn>
                      <a:cxn ang="0">
                        <a:pos x="208" y="30"/>
                      </a:cxn>
                      <a:cxn ang="0">
                        <a:pos x="195" y="73"/>
                      </a:cxn>
                      <a:cxn ang="0">
                        <a:pos x="194" y="108"/>
                      </a:cxn>
                      <a:cxn ang="0">
                        <a:pos x="209" y="103"/>
                      </a:cxn>
                      <a:cxn ang="0">
                        <a:pos x="219" y="66"/>
                      </a:cxn>
                      <a:cxn ang="0">
                        <a:pos x="233" y="79"/>
                      </a:cxn>
                      <a:cxn ang="0">
                        <a:pos x="238" y="99"/>
                      </a:cxn>
                      <a:cxn ang="0">
                        <a:pos x="249" y="72"/>
                      </a:cxn>
                      <a:cxn ang="0">
                        <a:pos x="262" y="95"/>
                      </a:cxn>
                      <a:cxn ang="0">
                        <a:pos x="261" y="119"/>
                      </a:cxn>
                      <a:cxn ang="0">
                        <a:pos x="273" y="131"/>
                      </a:cxn>
                      <a:cxn ang="0">
                        <a:pos x="279" y="110"/>
                      </a:cxn>
                      <a:cxn ang="0">
                        <a:pos x="292" y="163"/>
                      </a:cxn>
                      <a:cxn ang="0">
                        <a:pos x="334" y="195"/>
                      </a:cxn>
                      <a:cxn ang="0">
                        <a:pos x="337" y="234"/>
                      </a:cxn>
                      <a:cxn ang="0">
                        <a:pos x="337" y="259"/>
                      </a:cxn>
                      <a:cxn ang="0">
                        <a:pos x="318" y="312"/>
                      </a:cxn>
                      <a:cxn ang="0">
                        <a:pos x="301" y="317"/>
                      </a:cxn>
                      <a:cxn ang="0">
                        <a:pos x="242" y="344"/>
                      </a:cxn>
                      <a:cxn ang="0">
                        <a:pos x="216" y="347"/>
                      </a:cxn>
                      <a:cxn ang="0">
                        <a:pos x="200" y="346"/>
                      </a:cxn>
                      <a:cxn ang="0">
                        <a:pos x="190" y="360"/>
                      </a:cxn>
                      <a:cxn ang="0">
                        <a:pos x="149" y="352"/>
                      </a:cxn>
                      <a:cxn ang="0">
                        <a:pos x="133" y="352"/>
                      </a:cxn>
                      <a:cxn ang="0">
                        <a:pos x="92" y="368"/>
                      </a:cxn>
                      <a:cxn ang="0">
                        <a:pos x="77" y="385"/>
                      </a:cxn>
                      <a:cxn ang="0">
                        <a:pos x="41" y="409"/>
                      </a:cxn>
                      <a:cxn ang="0">
                        <a:pos x="6" y="416"/>
                      </a:cxn>
                      <a:cxn ang="0">
                        <a:pos x="12" y="398"/>
                      </a:cxn>
                      <a:cxn ang="0">
                        <a:pos x="0" y="393"/>
                      </a:cxn>
                      <a:cxn ang="0">
                        <a:pos x="9" y="355"/>
                      </a:cxn>
                      <a:cxn ang="0">
                        <a:pos x="33" y="297"/>
                      </a:cxn>
                    </a:cxnLst>
                    <a:rect l="0" t="0" r="r" b="b"/>
                    <a:pathLst>
                      <a:path w="337" h="418">
                        <a:moveTo>
                          <a:pt x="33" y="286"/>
                        </a:moveTo>
                        <a:lnTo>
                          <a:pt x="42" y="277"/>
                        </a:lnTo>
                        <a:lnTo>
                          <a:pt x="42" y="269"/>
                        </a:lnTo>
                        <a:lnTo>
                          <a:pt x="52" y="238"/>
                        </a:lnTo>
                        <a:lnTo>
                          <a:pt x="49" y="228"/>
                        </a:lnTo>
                        <a:lnTo>
                          <a:pt x="66" y="185"/>
                        </a:lnTo>
                        <a:lnTo>
                          <a:pt x="85" y="202"/>
                        </a:lnTo>
                        <a:lnTo>
                          <a:pt x="96" y="201"/>
                        </a:lnTo>
                        <a:lnTo>
                          <a:pt x="80" y="183"/>
                        </a:lnTo>
                        <a:lnTo>
                          <a:pt x="80" y="149"/>
                        </a:lnTo>
                        <a:lnTo>
                          <a:pt x="81" y="131"/>
                        </a:lnTo>
                        <a:lnTo>
                          <a:pt x="92" y="119"/>
                        </a:lnTo>
                        <a:lnTo>
                          <a:pt x="100" y="118"/>
                        </a:lnTo>
                        <a:lnTo>
                          <a:pt x="93" y="115"/>
                        </a:lnTo>
                        <a:lnTo>
                          <a:pt x="93" y="103"/>
                        </a:lnTo>
                        <a:lnTo>
                          <a:pt x="100" y="94"/>
                        </a:lnTo>
                        <a:lnTo>
                          <a:pt x="109" y="92"/>
                        </a:lnTo>
                        <a:lnTo>
                          <a:pt x="105" y="88"/>
                        </a:lnTo>
                        <a:lnTo>
                          <a:pt x="105" y="73"/>
                        </a:lnTo>
                        <a:lnTo>
                          <a:pt x="124" y="52"/>
                        </a:lnTo>
                        <a:lnTo>
                          <a:pt x="125" y="44"/>
                        </a:lnTo>
                        <a:lnTo>
                          <a:pt x="124" y="29"/>
                        </a:lnTo>
                        <a:lnTo>
                          <a:pt x="130" y="24"/>
                        </a:lnTo>
                        <a:lnTo>
                          <a:pt x="136" y="39"/>
                        </a:lnTo>
                        <a:lnTo>
                          <a:pt x="139" y="56"/>
                        </a:lnTo>
                        <a:lnTo>
                          <a:pt x="155" y="62"/>
                        </a:lnTo>
                        <a:lnTo>
                          <a:pt x="157" y="48"/>
                        </a:lnTo>
                        <a:lnTo>
                          <a:pt x="155" y="16"/>
                        </a:lnTo>
                        <a:lnTo>
                          <a:pt x="166" y="0"/>
                        </a:lnTo>
                        <a:lnTo>
                          <a:pt x="194" y="12"/>
                        </a:lnTo>
                        <a:lnTo>
                          <a:pt x="194" y="36"/>
                        </a:lnTo>
                        <a:lnTo>
                          <a:pt x="195" y="29"/>
                        </a:lnTo>
                        <a:lnTo>
                          <a:pt x="200" y="23"/>
                        </a:lnTo>
                        <a:lnTo>
                          <a:pt x="208" y="30"/>
                        </a:lnTo>
                        <a:lnTo>
                          <a:pt x="208" y="43"/>
                        </a:lnTo>
                        <a:lnTo>
                          <a:pt x="195" y="73"/>
                        </a:lnTo>
                        <a:lnTo>
                          <a:pt x="197" y="94"/>
                        </a:lnTo>
                        <a:lnTo>
                          <a:pt x="194" y="108"/>
                        </a:lnTo>
                        <a:lnTo>
                          <a:pt x="194" y="122"/>
                        </a:lnTo>
                        <a:lnTo>
                          <a:pt x="209" y="103"/>
                        </a:lnTo>
                        <a:lnTo>
                          <a:pt x="219" y="84"/>
                        </a:lnTo>
                        <a:lnTo>
                          <a:pt x="219" y="66"/>
                        </a:lnTo>
                        <a:lnTo>
                          <a:pt x="224" y="65"/>
                        </a:lnTo>
                        <a:lnTo>
                          <a:pt x="233" y="79"/>
                        </a:lnTo>
                        <a:lnTo>
                          <a:pt x="236" y="94"/>
                        </a:lnTo>
                        <a:lnTo>
                          <a:pt x="238" y="99"/>
                        </a:lnTo>
                        <a:lnTo>
                          <a:pt x="245" y="88"/>
                        </a:lnTo>
                        <a:lnTo>
                          <a:pt x="249" y="72"/>
                        </a:lnTo>
                        <a:lnTo>
                          <a:pt x="258" y="77"/>
                        </a:lnTo>
                        <a:lnTo>
                          <a:pt x="262" y="95"/>
                        </a:lnTo>
                        <a:lnTo>
                          <a:pt x="259" y="110"/>
                        </a:lnTo>
                        <a:lnTo>
                          <a:pt x="261" y="119"/>
                        </a:lnTo>
                        <a:lnTo>
                          <a:pt x="267" y="131"/>
                        </a:lnTo>
                        <a:lnTo>
                          <a:pt x="273" y="131"/>
                        </a:lnTo>
                        <a:lnTo>
                          <a:pt x="272" y="118"/>
                        </a:lnTo>
                        <a:lnTo>
                          <a:pt x="279" y="110"/>
                        </a:lnTo>
                        <a:lnTo>
                          <a:pt x="284" y="137"/>
                        </a:lnTo>
                        <a:lnTo>
                          <a:pt x="292" y="163"/>
                        </a:lnTo>
                        <a:lnTo>
                          <a:pt x="326" y="184"/>
                        </a:lnTo>
                        <a:lnTo>
                          <a:pt x="334" y="195"/>
                        </a:lnTo>
                        <a:lnTo>
                          <a:pt x="337" y="217"/>
                        </a:lnTo>
                        <a:lnTo>
                          <a:pt x="337" y="234"/>
                        </a:lnTo>
                        <a:lnTo>
                          <a:pt x="333" y="245"/>
                        </a:lnTo>
                        <a:lnTo>
                          <a:pt x="337" y="259"/>
                        </a:lnTo>
                        <a:lnTo>
                          <a:pt x="337" y="276"/>
                        </a:lnTo>
                        <a:lnTo>
                          <a:pt x="318" y="312"/>
                        </a:lnTo>
                        <a:lnTo>
                          <a:pt x="307" y="323"/>
                        </a:lnTo>
                        <a:lnTo>
                          <a:pt x="301" y="317"/>
                        </a:lnTo>
                        <a:lnTo>
                          <a:pt x="280" y="321"/>
                        </a:lnTo>
                        <a:lnTo>
                          <a:pt x="242" y="344"/>
                        </a:lnTo>
                        <a:lnTo>
                          <a:pt x="226" y="341"/>
                        </a:lnTo>
                        <a:lnTo>
                          <a:pt x="216" y="347"/>
                        </a:lnTo>
                        <a:lnTo>
                          <a:pt x="205" y="344"/>
                        </a:lnTo>
                        <a:lnTo>
                          <a:pt x="200" y="346"/>
                        </a:lnTo>
                        <a:lnTo>
                          <a:pt x="199" y="355"/>
                        </a:lnTo>
                        <a:lnTo>
                          <a:pt x="190" y="360"/>
                        </a:lnTo>
                        <a:lnTo>
                          <a:pt x="176" y="342"/>
                        </a:lnTo>
                        <a:lnTo>
                          <a:pt x="149" y="352"/>
                        </a:lnTo>
                        <a:lnTo>
                          <a:pt x="143" y="346"/>
                        </a:lnTo>
                        <a:lnTo>
                          <a:pt x="133" y="352"/>
                        </a:lnTo>
                        <a:lnTo>
                          <a:pt x="98" y="350"/>
                        </a:lnTo>
                        <a:lnTo>
                          <a:pt x="92" y="368"/>
                        </a:lnTo>
                        <a:lnTo>
                          <a:pt x="86" y="371"/>
                        </a:lnTo>
                        <a:lnTo>
                          <a:pt x="77" y="385"/>
                        </a:lnTo>
                        <a:lnTo>
                          <a:pt x="53" y="396"/>
                        </a:lnTo>
                        <a:lnTo>
                          <a:pt x="41" y="409"/>
                        </a:lnTo>
                        <a:lnTo>
                          <a:pt x="33" y="418"/>
                        </a:lnTo>
                        <a:lnTo>
                          <a:pt x="6" y="416"/>
                        </a:lnTo>
                        <a:lnTo>
                          <a:pt x="7" y="409"/>
                        </a:lnTo>
                        <a:lnTo>
                          <a:pt x="12" y="398"/>
                        </a:lnTo>
                        <a:lnTo>
                          <a:pt x="11" y="387"/>
                        </a:lnTo>
                        <a:lnTo>
                          <a:pt x="0" y="393"/>
                        </a:lnTo>
                        <a:lnTo>
                          <a:pt x="4" y="366"/>
                        </a:lnTo>
                        <a:lnTo>
                          <a:pt x="9" y="355"/>
                        </a:lnTo>
                        <a:lnTo>
                          <a:pt x="38" y="302"/>
                        </a:lnTo>
                        <a:lnTo>
                          <a:pt x="33" y="297"/>
                        </a:lnTo>
                        <a:lnTo>
                          <a:pt x="33" y="28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7" name="îSḻiḓé">
                    <a:extLst>
                      <a:ext uri="{FF2B5EF4-FFF2-40B4-BE49-F238E27FC236}">
                        <a16:creationId xmlns:a16="http://schemas.microsoft.com/office/drawing/2014/main" id="{A8890EEC-F1A4-47D0-9435-07037D483F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15" y="1163"/>
                    <a:ext cx="73" cy="67"/>
                  </a:xfrm>
                  <a:custGeom>
                    <a:avLst/>
                    <a:gdLst/>
                    <a:ahLst/>
                    <a:cxnLst>
                      <a:cxn ang="0">
                        <a:pos x="179" y="89"/>
                      </a:cxn>
                      <a:cxn ang="0">
                        <a:pos x="185" y="89"/>
                      </a:cxn>
                      <a:cxn ang="0">
                        <a:pos x="200" y="103"/>
                      </a:cxn>
                      <a:cxn ang="0">
                        <a:pos x="194" y="120"/>
                      </a:cxn>
                      <a:cxn ang="0">
                        <a:pos x="195" y="127"/>
                      </a:cxn>
                      <a:cxn ang="0">
                        <a:pos x="205" y="132"/>
                      </a:cxn>
                      <a:cxn ang="0">
                        <a:pos x="216" y="133"/>
                      </a:cxn>
                      <a:cxn ang="0">
                        <a:pos x="228" y="133"/>
                      </a:cxn>
                      <a:cxn ang="0">
                        <a:pos x="233" y="103"/>
                      </a:cxn>
                      <a:cxn ang="0">
                        <a:pos x="225" y="60"/>
                      </a:cxn>
                      <a:cxn ang="0">
                        <a:pos x="235" y="34"/>
                      </a:cxn>
                      <a:cxn ang="0">
                        <a:pos x="268" y="49"/>
                      </a:cxn>
                      <a:cxn ang="0">
                        <a:pos x="290" y="89"/>
                      </a:cxn>
                      <a:cxn ang="0">
                        <a:pos x="307" y="109"/>
                      </a:cxn>
                      <a:cxn ang="0">
                        <a:pos x="314" y="127"/>
                      </a:cxn>
                      <a:cxn ang="0">
                        <a:pos x="309" y="151"/>
                      </a:cxn>
                      <a:cxn ang="0">
                        <a:pos x="300" y="170"/>
                      </a:cxn>
                      <a:cxn ang="0">
                        <a:pos x="296" y="191"/>
                      </a:cxn>
                      <a:cxn ang="0">
                        <a:pos x="309" y="234"/>
                      </a:cxn>
                      <a:cxn ang="0">
                        <a:pos x="344" y="259"/>
                      </a:cxn>
                      <a:cxn ang="0">
                        <a:pos x="365" y="280"/>
                      </a:cxn>
                      <a:cxn ang="0">
                        <a:pos x="343" y="289"/>
                      </a:cxn>
                      <a:cxn ang="0">
                        <a:pos x="314" y="287"/>
                      </a:cxn>
                      <a:cxn ang="0">
                        <a:pos x="305" y="302"/>
                      </a:cxn>
                      <a:cxn ang="0">
                        <a:pos x="287" y="272"/>
                      </a:cxn>
                      <a:cxn ang="0">
                        <a:pos x="279" y="253"/>
                      </a:cxn>
                      <a:cxn ang="0">
                        <a:pos x="238" y="280"/>
                      </a:cxn>
                      <a:cxn ang="0">
                        <a:pos x="211" y="301"/>
                      </a:cxn>
                      <a:cxn ang="0">
                        <a:pos x="174" y="310"/>
                      </a:cxn>
                      <a:cxn ang="0">
                        <a:pos x="172" y="303"/>
                      </a:cxn>
                      <a:cxn ang="0">
                        <a:pos x="169" y="289"/>
                      </a:cxn>
                      <a:cxn ang="0">
                        <a:pos x="162" y="256"/>
                      </a:cxn>
                      <a:cxn ang="0">
                        <a:pos x="146" y="288"/>
                      </a:cxn>
                      <a:cxn ang="0">
                        <a:pos x="150" y="298"/>
                      </a:cxn>
                      <a:cxn ang="0">
                        <a:pos x="140" y="331"/>
                      </a:cxn>
                      <a:cxn ang="0">
                        <a:pos x="113" y="324"/>
                      </a:cxn>
                      <a:cxn ang="0">
                        <a:pos x="70" y="307"/>
                      </a:cxn>
                      <a:cxn ang="0">
                        <a:pos x="54" y="260"/>
                      </a:cxn>
                      <a:cxn ang="0">
                        <a:pos x="15" y="242"/>
                      </a:cxn>
                      <a:cxn ang="0">
                        <a:pos x="0" y="196"/>
                      </a:cxn>
                      <a:cxn ang="0">
                        <a:pos x="20" y="196"/>
                      </a:cxn>
                      <a:cxn ang="0">
                        <a:pos x="27" y="179"/>
                      </a:cxn>
                      <a:cxn ang="0">
                        <a:pos x="15" y="176"/>
                      </a:cxn>
                      <a:cxn ang="0">
                        <a:pos x="26" y="173"/>
                      </a:cxn>
                      <a:cxn ang="0">
                        <a:pos x="13" y="152"/>
                      </a:cxn>
                      <a:cxn ang="0">
                        <a:pos x="8" y="140"/>
                      </a:cxn>
                      <a:cxn ang="0">
                        <a:pos x="21" y="143"/>
                      </a:cxn>
                      <a:cxn ang="0">
                        <a:pos x="17" y="122"/>
                      </a:cxn>
                      <a:cxn ang="0">
                        <a:pos x="26" y="99"/>
                      </a:cxn>
                      <a:cxn ang="0">
                        <a:pos x="44" y="95"/>
                      </a:cxn>
                      <a:cxn ang="0">
                        <a:pos x="33" y="88"/>
                      </a:cxn>
                      <a:cxn ang="0">
                        <a:pos x="26" y="67"/>
                      </a:cxn>
                      <a:cxn ang="0">
                        <a:pos x="36" y="51"/>
                      </a:cxn>
                      <a:cxn ang="0">
                        <a:pos x="67" y="43"/>
                      </a:cxn>
                      <a:cxn ang="0">
                        <a:pos x="80" y="22"/>
                      </a:cxn>
                      <a:cxn ang="0">
                        <a:pos x="119" y="0"/>
                      </a:cxn>
                      <a:cxn ang="0">
                        <a:pos x="117" y="13"/>
                      </a:cxn>
                      <a:cxn ang="0">
                        <a:pos x="146" y="54"/>
                      </a:cxn>
                      <a:cxn ang="0">
                        <a:pos x="160" y="54"/>
                      </a:cxn>
                      <a:cxn ang="0">
                        <a:pos x="169" y="68"/>
                      </a:cxn>
                      <a:cxn ang="0">
                        <a:pos x="168" y="87"/>
                      </a:cxn>
                    </a:cxnLst>
                    <a:rect l="0" t="0" r="r" b="b"/>
                    <a:pathLst>
                      <a:path w="365" h="334">
                        <a:moveTo>
                          <a:pt x="178" y="86"/>
                        </a:moveTo>
                        <a:lnTo>
                          <a:pt x="179" y="89"/>
                        </a:lnTo>
                        <a:lnTo>
                          <a:pt x="180" y="95"/>
                        </a:lnTo>
                        <a:lnTo>
                          <a:pt x="185" y="89"/>
                        </a:lnTo>
                        <a:lnTo>
                          <a:pt x="201" y="94"/>
                        </a:lnTo>
                        <a:lnTo>
                          <a:pt x="200" y="103"/>
                        </a:lnTo>
                        <a:lnTo>
                          <a:pt x="201" y="106"/>
                        </a:lnTo>
                        <a:lnTo>
                          <a:pt x="194" y="120"/>
                        </a:lnTo>
                        <a:lnTo>
                          <a:pt x="196" y="121"/>
                        </a:lnTo>
                        <a:lnTo>
                          <a:pt x="195" y="127"/>
                        </a:lnTo>
                        <a:lnTo>
                          <a:pt x="198" y="135"/>
                        </a:lnTo>
                        <a:lnTo>
                          <a:pt x="205" y="132"/>
                        </a:lnTo>
                        <a:lnTo>
                          <a:pt x="210" y="138"/>
                        </a:lnTo>
                        <a:lnTo>
                          <a:pt x="216" y="133"/>
                        </a:lnTo>
                        <a:lnTo>
                          <a:pt x="226" y="137"/>
                        </a:lnTo>
                        <a:lnTo>
                          <a:pt x="228" y="133"/>
                        </a:lnTo>
                        <a:lnTo>
                          <a:pt x="228" y="109"/>
                        </a:lnTo>
                        <a:lnTo>
                          <a:pt x="233" y="103"/>
                        </a:lnTo>
                        <a:lnTo>
                          <a:pt x="226" y="92"/>
                        </a:lnTo>
                        <a:lnTo>
                          <a:pt x="225" y="60"/>
                        </a:lnTo>
                        <a:lnTo>
                          <a:pt x="225" y="47"/>
                        </a:lnTo>
                        <a:lnTo>
                          <a:pt x="235" y="34"/>
                        </a:lnTo>
                        <a:lnTo>
                          <a:pt x="242" y="30"/>
                        </a:lnTo>
                        <a:lnTo>
                          <a:pt x="268" y="49"/>
                        </a:lnTo>
                        <a:lnTo>
                          <a:pt x="287" y="78"/>
                        </a:lnTo>
                        <a:lnTo>
                          <a:pt x="290" y="89"/>
                        </a:lnTo>
                        <a:lnTo>
                          <a:pt x="297" y="109"/>
                        </a:lnTo>
                        <a:lnTo>
                          <a:pt x="307" y="109"/>
                        </a:lnTo>
                        <a:lnTo>
                          <a:pt x="314" y="115"/>
                        </a:lnTo>
                        <a:lnTo>
                          <a:pt x="314" y="127"/>
                        </a:lnTo>
                        <a:lnTo>
                          <a:pt x="311" y="138"/>
                        </a:lnTo>
                        <a:lnTo>
                          <a:pt x="309" y="151"/>
                        </a:lnTo>
                        <a:lnTo>
                          <a:pt x="305" y="163"/>
                        </a:lnTo>
                        <a:lnTo>
                          <a:pt x="300" y="170"/>
                        </a:lnTo>
                        <a:lnTo>
                          <a:pt x="296" y="181"/>
                        </a:lnTo>
                        <a:lnTo>
                          <a:pt x="296" y="191"/>
                        </a:lnTo>
                        <a:lnTo>
                          <a:pt x="298" y="201"/>
                        </a:lnTo>
                        <a:lnTo>
                          <a:pt x="309" y="234"/>
                        </a:lnTo>
                        <a:lnTo>
                          <a:pt x="323" y="254"/>
                        </a:lnTo>
                        <a:lnTo>
                          <a:pt x="344" y="259"/>
                        </a:lnTo>
                        <a:lnTo>
                          <a:pt x="361" y="272"/>
                        </a:lnTo>
                        <a:lnTo>
                          <a:pt x="365" y="280"/>
                        </a:lnTo>
                        <a:lnTo>
                          <a:pt x="364" y="283"/>
                        </a:lnTo>
                        <a:lnTo>
                          <a:pt x="343" y="289"/>
                        </a:lnTo>
                        <a:lnTo>
                          <a:pt x="317" y="277"/>
                        </a:lnTo>
                        <a:lnTo>
                          <a:pt x="314" y="287"/>
                        </a:lnTo>
                        <a:lnTo>
                          <a:pt x="314" y="296"/>
                        </a:lnTo>
                        <a:lnTo>
                          <a:pt x="305" y="302"/>
                        </a:lnTo>
                        <a:lnTo>
                          <a:pt x="281" y="273"/>
                        </a:lnTo>
                        <a:lnTo>
                          <a:pt x="287" y="272"/>
                        </a:lnTo>
                        <a:lnTo>
                          <a:pt x="289" y="261"/>
                        </a:lnTo>
                        <a:lnTo>
                          <a:pt x="279" y="253"/>
                        </a:lnTo>
                        <a:lnTo>
                          <a:pt x="265" y="272"/>
                        </a:lnTo>
                        <a:lnTo>
                          <a:pt x="238" y="280"/>
                        </a:lnTo>
                        <a:lnTo>
                          <a:pt x="225" y="287"/>
                        </a:lnTo>
                        <a:lnTo>
                          <a:pt x="211" y="301"/>
                        </a:lnTo>
                        <a:lnTo>
                          <a:pt x="183" y="312"/>
                        </a:lnTo>
                        <a:lnTo>
                          <a:pt x="174" y="310"/>
                        </a:lnTo>
                        <a:lnTo>
                          <a:pt x="165" y="302"/>
                        </a:lnTo>
                        <a:lnTo>
                          <a:pt x="172" y="303"/>
                        </a:lnTo>
                        <a:lnTo>
                          <a:pt x="179" y="296"/>
                        </a:lnTo>
                        <a:lnTo>
                          <a:pt x="169" y="289"/>
                        </a:lnTo>
                        <a:lnTo>
                          <a:pt x="162" y="276"/>
                        </a:lnTo>
                        <a:lnTo>
                          <a:pt x="162" y="256"/>
                        </a:lnTo>
                        <a:lnTo>
                          <a:pt x="149" y="265"/>
                        </a:lnTo>
                        <a:lnTo>
                          <a:pt x="146" y="288"/>
                        </a:lnTo>
                        <a:lnTo>
                          <a:pt x="155" y="285"/>
                        </a:lnTo>
                        <a:lnTo>
                          <a:pt x="150" y="298"/>
                        </a:lnTo>
                        <a:lnTo>
                          <a:pt x="146" y="320"/>
                        </a:lnTo>
                        <a:lnTo>
                          <a:pt x="140" y="331"/>
                        </a:lnTo>
                        <a:lnTo>
                          <a:pt x="130" y="334"/>
                        </a:lnTo>
                        <a:lnTo>
                          <a:pt x="113" y="324"/>
                        </a:lnTo>
                        <a:lnTo>
                          <a:pt x="90" y="320"/>
                        </a:lnTo>
                        <a:lnTo>
                          <a:pt x="70" y="307"/>
                        </a:lnTo>
                        <a:lnTo>
                          <a:pt x="61" y="289"/>
                        </a:lnTo>
                        <a:lnTo>
                          <a:pt x="54" y="260"/>
                        </a:lnTo>
                        <a:lnTo>
                          <a:pt x="42" y="262"/>
                        </a:lnTo>
                        <a:lnTo>
                          <a:pt x="15" y="242"/>
                        </a:lnTo>
                        <a:lnTo>
                          <a:pt x="10" y="223"/>
                        </a:lnTo>
                        <a:lnTo>
                          <a:pt x="0" y="196"/>
                        </a:lnTo>
                        <a:lnTo>
                          <a:pt x="10" y="190"/>
                        </a:lnTo>
                        <a:lnTo>
                          <a:pt x="20" y="196"/>
                        </a:lnTo>
                        <a:lnTo>
                          <a:pt x="32" y="190"/>
                        </a:lnTo>
                        <a:lnTo>
                          <a:pt x="27" y="179"/>
                        </a:lnTo>
                        <a:lnTo>
                          <a:pt x="17" y="181"/>
                        </a:lnTo>
                        <a:lnTo>
                          <a:pt x="15" y="176"/>
                        </a:lnTo>
                        <a:lnTo>
                          <a:pt x="17" y="173"/>
                        </a:lnTo>
                        <a:lnTo>
                          <a:pt x="26" y="173"/>
                        </a:lnTo>
                        <a:lnTo>
                          <a:pt x="24" y="159"/>
                        </a:lnTo>
                        <a:lnTo>
                          <a:pt x="13" y="152"/>
                        </a:lnTo>
                        <a:lnTo>
                          <a:pt x="7" y="141"/>
                        </a:lnTo>
                        <a:lnTo>
                          <a:pt x="8" y="140"/>
                        </a:lnTo>
                        <a:lnTo>
                          <a:pt x="17" y="151"/>
                        </a:lnTo>
                        <a:lnTo>
                          <a:pt x="21" y="143"/>
                        </a:lnTo>
                        <a:lnTo>
                          <a:pt x="22" y="132"/>
                        </a:lnTo>
                        <a:lnTo>
                          <a:pt x="17" y="122"/>
                        </a:lnTo>
                        <a:lnTo>
                          <a:pt x="17" y="106"/>
                        </a:lnTo>
                        <a:lnTo>
                          <a:pt x="26" y="99"/>
                        </a:lnTo>
                        <a:lnTo>
                          <a:pt x="39" y="103"/>
                        </a:lnTo>
                        <a:lnTo>
                          <a:pt x="44" y="95"/>
                        </a:lnTo>
                        <a:lnTo>
                          <a:pt x="38" y="83"/>
                        </a:lnTo>
                        <a:lnTo>
                          <a:pt x="33" y="88"/>
                        </a:lnTo>
                        <a:lnTo>
                          <a:pt x="29" y="82"/>
                        </a:lnTo>
                        <a:lnTo>
                          <a:pt x="26" y="67"/>
                        </a:lnTo>
                        <a:lnTo>
                          <a:pt x="28" y="62"/>
                        </a:lnTo>
                        <a:lnTo>
                          <a:pt x="36" y="51"/>
                        </a:lnTo>
                        <a:lnTo>
                          <a:pt x="42" y="55"/>
                        </a:lnTo>
                        <a:lnTo>
                          <a:pt x="67" y="43"/>
                        </a:lnTo>
                        <a:lnTo>
                          <a:pt x="77" y="18"/>
                        </a:lnTo>
                        <a:lnTo>
                          <a:pt x="80" y="22"/>
                        </a:lnTo>
                        <a:lnTo>
                          <a:pt x="103" y="4"/>
                        </a:lnTo>
                        <a:lnTo>
                          <a:pt x="119" y="0"/>
                        </a:lnTo>
                        <a:lnTo>
                          <a:pt x="123" y="1"/>
                        </a:lnTo>
                        <a:lnTo>
                          <a:pt x="117" y="13"/>
                        </a:lnTo>
                        <a:lnTo>
                          <a:pt x="119" y="24"/>
                        </a:lnTo>
                        <a:lnTo>
                          <a:pt x="146" y="54"/>
                        </a:lnTo>
                        <a:lnTo>
                          <a:pt x="151" y="57"/>
                        </a:lnTo>
                        <a:lnTo>
                          <a:pt x="160" y="54"/>
                        </a:lnTo>
                        <a:lnTo>
                          <a:pt x="162" y="62"/>
                        </a:lnTo>
                        <a:lnTo>
                          <a:pt x="169" y="68"/>
                        </a:lnTo>
                        <a:lnTo>
                          <a:pt x="163" y="78"/>
                        </a:lnTo>
                        <a:lnTo>
                          <a:pt x="168" y="87"/>
                        </a:lnTo>
                        <a:lnTo>
                          <a:pt x="178" y="8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8" name="ïšḻîḍe">
                    <a:extLst>
                      <a:ext uri="{FF2B5EF4-FFF2-40B4-BE49-F238E27FC236}">
                        <a16:creationId xmlns:a16="http://schemas.microsoft.com/office/drawing/2014/main" id="{ABCDA27D-CB4D-4AA7-8792-0E8DE460CF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66" y="1166"/>
                    <a:ext cx="44" cy="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6" y="8"/>
                      </a:cxn>
                      <a:cxn ang="0">
                        <a:pos x="32" y="30"/>
                      </a:cxn>
                      <a:cxn ang="0">
                        <a:pos x="42" y="38"/>
                      </a:cxn>
                      <a:cxn ang="0">
                        <a:pos x="56" y="59"/>
                      </a:cxn>
                      <a:cxn ang="0">
                        <a:pos x="64" y="66"/>
                      </a:cxn>
                      <a:cxn ang="0">
                        <a:pos x="89" y="71"/>
                      </a:cxn>
                      <a:cxn ang="0">
                        <a:pos x="106" y="59"/>
                      </a:cxn>
                      <a:cxn ang="0">
                        <a:pos x="116" y="56"/>
                      </a:cxn>
                      <a:cxn ang="0">
                        <a:pos x="138" y="64"/>
                      </a:cxn>
                      <a:cxn ang="0">
                        <a:pos x="152" y="89"/>
                      </a:cxn>
                      <a:cxn ang="0">
                        <a:pos x="169" y="97"/>
                      </a:cxn>
                      <a:cxn ang="0">
                        <a:pos x="182" y="110"/>
                      </a:cxn>
                      <a:cxn ang="0">
                        <a:pos x="201" y="120"/>
                      </a:cxn>
                      <a:cxn ang="0">
                        <a:pos x="215" y="136"/>
                      </a:cxn>
                      <a:cxn ang="0">
                        <a:pos x="222" y="136"/>
                      </a:cxn>
                      <a:cxn ang="0">
                        <a:pos x="224" y="145"/>
                      </a:cxn>
                      <a:cxn ang="0">
                        <a:pos x="206" y="142"/>
                      </a:cxn>
                      <a:cxn ang="0">
                        <a:pos x="197" y="146"/>
                      </a:cxn>
                      <a:cxn ang="0">
                        <a:pos x="193" y="155"/>
                      </a:cxn>
                      <a:cxn ang="0">
                        <a:pos x="181" y="156"/>
                      </a:cxn>
                      <a:cxn ang="0">
                        <a:pos x="185" y="161"/>
                      </a:cxn>
                      <a:cxn ang="0">
                        <a:pos x="182" y="169"/>
                      </a:cxn>
                      <a:cxn ang="0">
                        <a:pos x="182" y="183"/>
                      </a:cxn>
                      <a:cxn ang="0">
                        <a:pos x="188" y="194"/>
                      </a:cxn>
                      <a:cxn ang="0">
                        <a:pos x="183" y="200"/>
                      </a:cxn>
                      <a:cxn ang="0">
                        <a:pos x="180" y="217"/>
                      </a:cxn>
                      <a:cxn ang="0">
                        <a:pos x="167" y="226"/>
                      </a:cxn>
                      <a:cxn ang="0">
                        <a:pos x="163" y="232"/>
                      </a:cxn>
                      <a:cxn ang="0">
                        <a:pos x="138" y="248"/>
                      </a:cxn>
                      <a:cxn ang="0">
                        <a:pos x="128" y="241"/>
                      </a:cxn>
                      <a:cxn ang="0">
                        <a:pos x="91" y="233"/>
                      </a:cxn>
                      <a:cxn ang="0">
                        <a:pos x="77" y="222"/>
                      </a:cxn>
                      <a:cxn ang="0">
                        <a:pos x="54" y="164"/>
                      </a:cxn>
                      <a:cxn ang="0">
                        <a:pos x="56" y="147"/>
                      </a:cxn>
                      <a:cxn ang="0">
                        <a:pos x="69" y="108"/>
                      </a:cxn>
                      <a:cxn ang="0">
                        <a:pos x="73" y="85"/>
                      </a:cxn>
                      <a:cxn ang="0">
                        <a:pos x="64" y="85"/>
                      </a:cxn>
                      <a:cxn ang="0">
                        <a:pos x="61" y="73"/>
                      </a:cxn>
                      <a:cxn ang="0">
                        <a:pos x="16" y="19"/>
                      </a:cxn>
                      <a:cxn ang="0">
                        <a:pos x="8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4" h="248">
                        <a:moveTo>
                          <a:pt x="0" y="0"/>
                        </a:moveTo>
                        <a:lnTo>
                          <a:pt x="16" y="8"/>
                        </a:lnTo>
                        <a:lnTo>
                          <a:pt x="32" y="30"/>
                        </a:lnTo>
                        <a:lnTo>
                          <a:pt x="42" y="38"/>
                        </a:lnTo>
                        <a:lnTo>
                          <a:pt x="56" y="59"/>
                        </a:lnTo>
                        <a:lnTo>
                          <a:pt x="64" y="66"/>
                        </a:lnTo>
                        <a:lnTo>
                          <a:pt x="89" y="71"/>
                        </a:lnTo>
                        <a:lnTo>
                          <a:pt x="106" y="59"/>
                        </a:lnTo>
                        <a:lnTo>
                          <a:pt x="116" y="56"/>
                        </a:lnTo>
                        <a:lnTo>
                          <a:pt x="138" y="64"/>
                        </a:lnTo>
                        <a:lnTo>
                          <a:pt x="152" y="89"/>
                        </a:lnTo>
                        <a:lnTo>
                          <a:pt x="169" y="97"/>
                        </a:lnTo>
                        <a:lnTo>
                          <a:pt x="182" y="110"/>
                        </a:lnTo>
                        <a:lnTo>
                          <a:pt x="201" y="120"/>
                        </a:lnTo>
                        <a:lnTo>
                          <a:pt x="215" y="136"/>
                        </a:lnTo>
                        <a:lnTo>
                          <a:pt x="222" y="136"/>
                        </a:lnTo>
                        <a:lnTo>
                          <a:pt x="224" y="145"/>
                        </a:lnTo>
                        <a:lnTo>
                          <a:pt x="206" y="142"/>
                        </a:lnTo>
                        <a:lnTo>
                          <a:pt x="197" y="146"/>
                        </a:lnTo>
                        <a:lnTo>
                          <a:pt x="193" y="155"/>
                        </a:lnTo>
                        <a:lnTo>
                          <a:pt x="181" y="156"/>
                        </a:lnTo>
                        <a:lnTo>
                          <a:pt x="185" y="161"/>
                        </a:lnTo>
                        <a:lnTo>
                          <a:pt x="182" y="169"/>
                        </a:lnTo>
                        <a:lnTo>
                          <a:pt x="182" y="183"/>
                        </a:lnTo>
                        <a:lnTo>
                          <a:pt x="188" y="194"/>
                        </a:lnTo>
                        <a:lnTo>
                          <a:pt x="183" y="200"/>
                        </a:lnTo>
                        <a:lnTo>
                          <a:pt x="180" y="217"/>
                        </a:lnTo>
                        <a:lnTo>
                          <a:pt x="167" y="226"/>
                        </a:lnTo>
                        <a:lnTo>
                          <a:pt x="163" y="232"/>
                        </a:lnTo>
                        <a:lnTo>
                          <a:pt x="138" y="248"/>
                        </a:lnTo>
                        <a:lnTo>
                          <a:pt x="128" y="241"/>
                        </a:lnTo>
                        <a:lnTo>
                          <a:pt x="91" y="233"/>
                        </a:lnTo>
                        <a:lnTo>
                          <a:pt x="77" y="222"/>
                        </a:lnTo>
                        <a:lnTo>
                          <a:pt x="54" y="164"/>
                        </a:lnTo>
                        <a:lnTo>
                          <a:pt x="56" y="147"/>
                        </a:lnTo>
                        <a:lnTo>
                          <a:pt x="69" y="108"/>
                        </a:lnTo>
                        <a:lnTo>
                          <a:pt x="73" y="85"/>
                        </a:lnTo>
                        <a:lnTo>
                          <a:pt x="64" y="85"/>
                        </a:lnTo>
                        <a:lnTo>
                          <a:pt x="61" y="73"/>
                        </a:lnTo>
                        <a:lnTo>
                          <a:pt x="16" y="19"/>
                        </a:lnTo>
                        <a:lnTo>
                          <a:pt x="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9" name="îṥļíḍè">
                    <a:extLst>
                      <a:ext uri="{FF2B5EF4-FFF2-40B4-BE49-F238E27FC236}">
                        <a16:creationId xmlns:a16="http://schemas.microsoft.com/office/drawing/2014/main" id="{312B44E6-8B43-4D56-B9B4-58E76E6A377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9" y="1193"/>
                    <a:ext cx="54" cy="3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9" y="6"/>
                      </a:cxn>
                      <a:cxn ang="0">
                        <a:pos x="19" y="10"/>
                      </a:cxn>
                      <a:cxn ang="0">
                        <a:pos x="24" y="15"/>
                      </a:cxn>
                      <a:cxn ang="0">
                        <a:pos x="26" y="25"/>
                      </a:cxn>
                      <a:cxn ang="0">
                        <a:pos x="36" y="30"/>
                      </a:cxn>
                      <a:cxn ang="0">
                        <a:pos x="51" y="33"/>
                      </a:cxn>
                      <a:cxn ang="0">
                        <a:pos x="66" y="35"/>
                      </a:cxn>
                      <a:cxn ang="0">
                        <a:pos x="73" y="31"/>
                      </a:cxn>
                      <a:cxn ang="0">
                        <a:pos x="127" y="41"/>
                      </a:cxn>
                      <a:cxn ang="0">
                        <a:pos x="129" y="49"/>
                      </a:cxn>
                      <a:cxn ang="0">
                        <a:pos x="122" y="49"/>
                      </a:cxn>
                      <a:cxn ang="0">
                        <a:pos x="121" y="55"/>
                      </a:cxn>
                      <a:cxn ang="0">
                        <a:pos x="109" y="67"/>
                      </a:cxn>
                      <a:cxn ang="0">
                        <a:pos x="132" y="64"/>
                      </a:cxn>
                      <a:cxn ang="0">
                        <a:pos x="154" y="68"/>
                      </a:cxn>
                      <a:cxn ang="0">
                        <a:pos x="163" y="62"/>
                      </a:cxn>
                      <a:cxn ang="0">
                        <a:pos x="172" y="62"/>
                      </a:cxn>
                      <a:cxn ang="0">
                        <a:pos x="182" y="68"/>
                      </a:cxn>
                      <a:cxn ang="0">
                        <a:pos x="188" y="79"/>
                      </a:cxn>
                      <a:cxn ang="0">
                        <a:pos x="207" y="75"/>
                      </a:cxn>
                      <a:cxn ang="0">
                        <a:pos x="218" y="79"/>
                      </a:cxn>
                      <a:cxn ang="0">
                        <a:pos x="225" y="91"/>
                      </a:cxn>
                      <a:cxn ang="0">
                        <a:pos x="266" y="100"/>
                      </a:cxn>
                      <a:cxn ang="0">
                        <a:pos x="256" y="108"/>
                      </a:cxn>
                      <a:cxn ang="0">
                        <a:pos x="257" y="135"/>
                      </a:cxn>
                      <a:cxn ang="0">
                        <a:pos x="245" y="154"/>
                      </a:cxn>
                      <a:cxn ang="0">
                        <a:pos x="208" y="176"/>
                      </a:cxn>
                      <a:cxn ang="0">
                        <a:pos x="198" y="180"/>
                      </a:cxn>
                      <a:cxn ang="0">
                        <a:pos x="191" y="171"/>
                      </a:cxn>
                      <a:cxn ang="0">
                        <a:pos x="186" y="176"/>
                      </a:cxn>
                      <a:cxn ang="0">
                        <a:pos x="179" y="173"/>
                      </a:cxn>
                      <a:cxn ang="0">
                        <a:pos x="174" y="164"/>
                      </a:cxn>
                      <a:cxn ang="0">
                        <a:pos x="171" y="175"/>
                      </a:cxn>
                      <a:cxn ang="0">
                        <a:pos x="160" y="175"/>
                      </a:cxn>
                      <a:cxn ang="0">
                        <a:pos x="144" y="170"/>
                      </a:cxn>
                      <a:cxn ang="0">
                        <a:pos x="133" y="156"/>
                      </a:cxn>
                      <a:cxn ang="0">
                        <a:pos x="117" y="156"/>
                      </a:cxn>
                      <a:cxn ang="0">
                        <a:pos x="104" y="151"/>
                      </a:cxn>
                      <a:cxn ang="0">
                        <a:pos x="95" y="140"/>
                      </a:cxn>
                      <a:cxn ang="0">
                        <a:pos x="85" y="135"/>
                      </a:cxn>
                      <a:cxn ang="0">
                        <a:pos x="75" y="123"/>
                      </a:cxn>
                      <a:cxn ang="0">
                        <a:pos x="57" y="118"/>
                      </a:cxn>
                      <a:cxn ang="0">
                        <a:pos x="46" y="110"/>
                      </a:cxn>
                      <a:cxn ang="0">
                        <a:pos x="45" y="81"/>
                      </a:cxn>
                      <a:cxn ang="0">
                        <a:pos x="31" y="67"/>
                      </a:cxn>
                      <a:cxn ang="0">
                        <a:pos x="26" y="47"/>
                      </a:cxn>
                      <a:cxn ang="0">
                        <a:pos x="5" y="20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66" h="180">
                        <a:moveTo>
                          <a:pt x="3" y="0"/>
                        </a:moveTo>
                        <a:lnTo>
                          <a:pt x="9" y="6"/>
                        </a:lnTo>
                        <a:lnTo>
                          <a:pt x="19" y="10"/>
                        </a:lnTo>
                        <a:lnTo>
                          <a:pt x="24" y="15"/>
                        </a:lnTo>
                        <a:lnTo>
                          <a:pt x="26" y="25"/>
                        </a:lnTo>
                        <a:lnTo>
                          <a:pt x="36" y="30"/>
                        </a:lnTo>
                        <a:lnTo>
                          <a:pt x="51" y="33"/>
                        </a:lnTo>
                        <a:lnTo>
                          <a:pt x="66" y="35"/>
                        </a:lnTo>
                        <a:lnTo>
                          <a:pt x="73" y="31"/>
                        </a:lnTo>
                        <a:lnTo>
                          <a:pt x="127" y="41"/>
                        </a:lnTo>
                        <a:lnTo>
                          <a:pt x="129" y="49"/>
                        </a:lnTo>
                        <a:lnTo>
                          <a:pt x="122" y="49"/>
                        </a:lnTo>
                        <a:lnTo>
                          <a:pt x="121" y="55"/>
                        </a:lnTo>
                        <a:lnTo>
                          <a:pt x="109" y="67"/>
                        </a:lnTo>
                        <a:lnTo>
                          <a:pt x="132" y="64"/>
                        </a:lnTo>
                        <a:lnTo>
                          <a:pt x="154" y="68"/>
                        </a:lnTo>
                        <a:lnTo>
                          <a:pt x="163" y="62"/>
                        </a:lnTo>
                        <a:lnTo>
                          <a:pt x="172" y="62"/>
                        </a:lnTo>
                        <a:lnTo>
                          <a:pt x="182" y="68"/>
                        </a:lnTo>
                        <a:lnTo>
                          <a:pt x="188" y="79"/>
                        </a:lnTo>
                        <a:lnTo>
                          <a:pt x="207" y="75"/>
                        </a:lnTo>
                        <a:lnTo>
                          <a:pt x="218" y="79"/>
                        </a:lnTo>
                        <a:lnTo>
                          <a:pt x="225" y="91"/>
                        </a:lnTo>
                        <a:lnTo>
                          <a:pt x="266" y="100"/>
                        </a:lnTo>
                        <a:lnTo>
                          <a:pt x="256" y="108"/>
                        </a:lnTo>
                        <a:lnTo>
                          <a:pt x="257" y="135"/>
                        </a:lnTo>
                        <a:lnTo>
                          <a:pt x="245" y="154"/>
                        </a:lnTo>
                        <a:lnTo>
                          <a:pt x="208" y="176"/>
                        </a:lnTo>
                        <a:lnTo>
                          <a:pt x="198" y="180"/>
                        </a:lnTo>
                        <a:lnTo>
                          <a:pt x="191" y="171"/>
                        </a:lnTo>
                        <a:lnTo>
                          <a:pt x="186" y="176"/>
                        </a:lnTo>
                        <a:lnTo>
                          <a:pt x="179" y="173"/>
                        </a:lnTo>
                        <a:lnTo>
                          <a:pt x="174" y="164"/>
                        </a:lnTo>
                        <a:lnTo>
                          <a:pt x="171" y="175"/>
                        </a:lnTo>
                        <a:lnTo>
                          <a:pt x="160" y="175"/>
                        </a:lnTo>
                        <a:lnTo>
                          <a:pt x="144" y="170"/>
                        </a:lnTo>
                        <a:lnTo>
                          <a:pt x="133" y="156"/>
                        </a:lnTo>
                        <a:lnTo>
                          <a:pt x="117" y="156"/>
                        </a:lnTo>
                        <a:lnTo>
                          <a:pt x="104" y="151"/>
                        </a:lnTo>
                        <a:lnTo>
                          <a:pt x="95" y="140"/>
                        </a:lnTo>
                        <a:lnTo>
                          <a:pt x="85" y="135"/>
                        </a:lnTo>
                        <a:lnTo>
                          <a:pt x="75" y="123"/>
                        </a:lnTo>
                        <a:lnTo>
                          <a:pt x="57" y="118"/>
                        </a:lnTo>
                        <a:lnTo>
                          <a:pt x="46" y="110"/>
                        </a:lnTo>
                        <a:lnTo>
                          <a:pt x="45" y="81"/>
                        </a:lnTo>
                        <a:lnTo>
                          <a:pt x="31" y="67"/>
                        </a:lnTo>
                        <a:lnTo>
                          <a:pt x="26" y="47"/>
                        </a:lnTo>
                        <a:lnTo>
                          <a:pt x="5" y="20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0" name="îŝ1íḍê">
                    <a:extLst>
                      <a:ext uri="{FF2B5EF4-FFF2-40B4-BE49-F238E27FC236}">
                        <a16:creationId xmlns:a16="http://schemas.microsoft.com/office/drawing/2014/main" id="{A329FFEF-BC47-4C3B-9113-95AFD18B6E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47" y="1261"/>
                    <a:ext cx="43" cy="27"/>
                  </a:xfrm>
                  <a:custGeom>
                    <a:avLst/>
                    <a:gdLst/>
                    <a:ahLst/>
                    <a:cxnLst>
                      <a:cxn ang="0">
                        <a:pos x="92" y="7"/>
                      </a:cxn>
                      <a:cxn ang="0">
                        <a:pos x="110" y="0"/>
                      </a:cxn>
                      <a:cxn ang="0">
                        <a:pos x="126" y="2"/>
                      </a:cxn>
                      <a:cxn ang="0">
                        <a:pos x="137" y="5"/>
                      </a:cxn>
                      <a:cxn ang="0">
                        <a:pos x="148" y="16"/>
                      </a:cxn>
                      <a:cxn ang="0">
                        <a:pos x="156" y="18"/>
                      </a:cxn>
                      <a:cxn ang="0">
                        <a:pos x="169" y="36"/>
                      </a:cxn>
                      <a:cxn ang="0">
                        <a:pos x="187" y="51"/>
                      </a:cxn>
                      <a:cxn ang="0">
                        <a:pos x="203" y="78"/>
                      </a:cxn>
                      <a:cxn ang="0">
                        <a:pos x="207" y="93"/>
                      </a:cxn>
                      <a:cxn ang="0">
                        <a:pos x="207" y="112"/>
                      </a:cxn>
                      <a:cxn ang="0">
                        <a:pos x="212" y="126"/>
                      </a:cxn>
                      <a:cxn ang="0">
                        <a:pos x="212" y="136"/>
                      </a:cxn>
                      <a:cxn ang="0">
                        <a:pos x="202" y="132"/>
                      </a:cxn>
                      <a:cxn ang="0">
                        <a:pos x="193" y="136"/>
                      </a:cxn>
                      <a:cxn ang="0">
                        <a:pos x="181" y="134"/>
                      </a:cxn>
                      <a:cxn ang="0">
                        <a:pos x="167" y="127"/>
                      </a:cxn>
                      <a:cxn ang="0">
                        <a:pos x="139" y="128"/>
                      </a:cxn>
                      <a:cxn ang="0">
                        <a:pos x="122" y="120"/>
                      </a:cxn>
                      <a:cxn ang="0">
                        <a:pos x="115" y="112"/>
                      </a:cxn>
                      <a:cxn ang="0">
                        <a:pos x="102" y="115"/>
                      </a:cxn>
                      <a:cxn ang="0">
                        <a:pos x="85" y="110"/>
                      </a:cxn>
                      <a:cxn ang="0">
                        <a:pos x="68" y="99"/>
                      </a:cxn>
                      <a:cxn ang="0">
                        <a:pos x="48" y="95"/>
                      </a:cxn>
                      <a:cxn ang="0">
                        <a:pos x="21" y="110"/>
                      </a:cxn>
                      <a:cxn ang="0">
                        <a:pos x="10" y="109"/>
                      </a:cxn>
                      <a:cxn ang="0">
                        <a:pos x="0" y="95"/>
                      </a:cxn>
                      <a:cxn ang="0">
                        <a:pos x="8" y="89"/>
                      </a:cxn>
                      <a:cxn ang="0">
                        <a:pos x="37" y="86"/>
                      </a:cxn>
                      <a:cxn ang="0">
                        <a:pos x="41" y="79"/>
                      </a:cxn>
                      <a:cxn ang="0">
                        <a:pos x="48" y="62"/>
                      </a:cxn>
                      <a:cxn ang="0">
                        <a:pos x="60" y="31"/>
                      </a:cxn>
                      <a:cxn ang="0">
                        <a:pos x="60" y="19"/>
                      </a:cxn>
                      <a:cxn ang="0">
                        <a:pos x="65" y="10"/>
                      </a:cxn>
                      <a:cxn ang="0">
                        <a:pos x="92" y="7"/>
                      </a:cxn>
                    </a:cxnLst>
                    <a:rect l="0" t="0" r="r" b="b"/>
                    <a:pathLst>
                      <a:path w="212" h="136">
                        <a:moveTo>
                          <a:pt x="92" y="7"/>
                        </a:moveTo>
                        <a:lnTo>
                          <a:pt x="110" y="0"/>
                        </a:lnTo>
                        <a:lnTo>
                          <a:pt x="126" y="2"/>
                        </a:lnTo>
                        <a:lnTo>
                          <a:pt x="137" y="5"/>
                        </a:lnTo>
                        <a:lnTo>
                          <a:pt x="148" y="16"/>
                        </a:lnTo>
                        <a:lnTo>
                          <a:pt x="156" y="18"/>
                        </a:lnTo>
                        <a:lnTo>
                          <a:pt x="169" y="36"/>
                        </a:lnTo>
                        <a:lnTo>
                          <a:pt x="187" y="51"/>
                        </a:lnTo>
                        <a:lnTo>
                          <a:pt x="203" y="78"/>
                        </a:lnTo>
                        <a:lnTo>
                          <a:pt x="207" y="93"/>
                        </a:lnTo>
                        <a:lnTo>
                          <a:pt x="207" y="112"/>
                        </a:lnTo>
                        <a:lnTo>
                          <a:pt x="212" y="126"/>
                        </a:lnTo>
                        <a:lnTo>
                          <a:pt x="212" y="136"/>
                        </a:lnTo>
                        <a:lnTo>
                          <a:pt x="202" y="132"/>
                        </a:lnTo>
                        <a:lnTo>
                          <a:pt x="193" y="136"/>
                        </a:lnTo>
                        <a:lnTo>
                          <a:pt x="181" y="134"/>
                        </a:lnTo>
                        <a:lnTo>
                          <a:pt x="167" y="127"/>
                        </a:lnTo>
                        <a:lnTo>
                          <a:pt x="139" y="128"/>
                        </a:lnTo>
                        <a:lnTo>
                          <a:pt x="122" y="120"/>
                        </a:lnTo>
                        <a:lnTo>
                          <a:pt x="115" y="112"/>
                        </a:lnTo>
                        <a:lnTo>
                          <a:pt x="102" y="115"/>
                        </a:lnTo>
                        <a:lnTo>
                          <a:pt x="85" y="110"/>
                        </a:lnTo>
                        <a:lnTo>
                          <a:pt x="68" y="99"/>
                        </a:lnTo>
                        <a:lnTo>
                          <a:pt x="48" y="95"/>
                        </a:lnTo>
                        <a:lnTo>
                          <a:pt x="21" y="110"/>
                        </a:lnTo>
                        <a:lnTo>
                          <a:pt x="10" y="109"/>
                        </a:lnTo>
                        <a:lnTo>
                          <a:pt x="0" y="95"/>
                        </a:lnTo>
                        <a:lnTo>
                          <a:pt x="8" y="89"/>
                        </a:lnTo>
                        <a:lnTo>
                          <a:pt x="37" y="86"/>
                        </a:lnTo>
                        <a:lnTo>
                          <a:pt x="41" y="79"/>
                        </a:lnTo>
                        <a:lnTo>
                          <a:pt x="48" y="62"/>
                        </a:lnTo>
                        <a:lnTo>
                          <a:pt x="60" y="31"/>
                        </a:lnTo>
                        <a:lnTo>
                          <a:pt x="60" y="19"/>
                        </a:lnTo>
                        <a:lnTo>
                          <a:pt x="65" y="10"/>
                        </a:lnTo>
                        <a:lnTo>
                          <a:pt x="92" y="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1" name="ïṣḻîďè">
                    <a:extLst>
                      <a:ext uri="{FF2B5EF4-FFF2-40B4-BE49-F238E27FC236}">
                        <a16:creationId xmlns:a16="http://schemas.microsoft.com/office/drawing/2014/main" id="{820002DA-0B94-4F8C-B719-417BF5AA9A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80" y="1282"/>
                    <a:ext cx="68" cy="102"/>
                  </a:xfrm>
                  <a:custGeom>
                    <a:avLst/>
                    <a:gdLst/>
                    <a:ahLst/>
                    <a:cxnLst>
                      <a:cxn ang="0">
                        <a:pos x="152" y="22"/>
                      </a:cxn>
                      <a:cxn ang="0">
                        <a:pos x="199" y="0"/>
                      </a:cxn>
                      <a:cxn ang="0">
                        <a:pos x="234" y="15"/>
                      </a:cxn>
                      <a:cxn ang="0">
                        <a:pos x="277" y="45"/>
                      </a:cxn>
                      <a:cxn ang="0">
                        <a:pos x="272" y="68"/>
                      </a:cxn>
                      <a:cxn ang="0">
                        <a:pos x="234" y="86"/>
                      </a:cxn>
                      <a:cxn ang="0">
                        <a:pos x="267" y="94"/>
                      </a:cxn>
                      <a:cxn ang="0">
                        <a:pos x="245" y="114"/>
                      </a:cxn>
                      <a:cxn ang="0">
                        <a:pos x="238" y="119"/>
                      </a:cxn>
                      <a:cxn ang="0">
                        <a:pos x="232" y="158"/>
                      </a:cxn>
                      <a:cxn ang="0">
                        <a:pos x="226" y="165"/>
                      </a:cxn>
                      <a:cxn ang="0">
                        <a:pos x="219" y="189"/>
                      </a:cxn>
                      <a:cxn ang="0">
                        <a:pos x="224" y="226"/>
                      </a:cxn>
                      <a:cxn ang="0">
                        <a:pos x="218" y="267"/>
                      </a:cxn>
                      <a:cxn ang="0">
                        <a:pos x="230" y="331"/>
                      </a:cxn>
                      <a:cxn ang="0">
                        <a:pos x="250" y="373"/>
                      </a:cxn>
                      <a:cxn ang="0">
                        <a:pos x="278" y="426"/>
                      </a:cxn>
                      <a:cxn ang="0">
                        <a:pos x="306" y="450"/>
                      </a:cxn>
                      <a:cxn ang="0">
                        <a:pos x="338" y="472"/>
                      </a:cxn>
                      <a:cxn ang="0">
                        <a:pos x="322" y="490"/>
                      </a:cxn>
                      <a:cxn ang="0">
                        <a:pos x="320" y="498"/>
                      </a:cxn>
                      <a:cxn ang="0">
                        <a:pos x="301" y="502"/>
                      </a:cxn>
                      <a:cxn ang="0">
                        <a:pos x="284" y="470"/>
                      </a:cxn>
                      <a:cxn ang="0">
                        <a:pos x="261" y="481"/>
                      </a:cxn>
                      <a:cxn ang="0">
                        <a:pos x="273" y="487"/>
                      </a:cxn>
                      <a:cxn ang="0">
                        <a:pos x="251" y="491"/>
                      </a:cxn>
                      <a:cxn ang="0">
                        <a:pos x="243" y="495"/>
                      </a:cxn>
                      <a:cxn ang="0">
                        <a:pos x="220" y="476"/>
                      </a:cxn>
                      <a:cxn ang="0">
                        <a:pos x="210" y="488"/>
                      </a:cxn>
                      <a:cxn ang="0">
                        <a:pos x="182" y="480"/>
                      </a:cxn>
                      <a:cxn ang="0">
                        <a:pos x="189" y="466"/>
                      </a:cxn>
                      <a:cxn ang="0">
                        <a:pos x="144" y="470"/>
                      </a:cxn>
                      <a:cxn ang="0">
                        <a:pos x="127" y="461"/>
                      </a:cxn>
                      <a:cxn ang="0">
                        <a:pos x="125" y="438"/>
                      </a:cxn>
                      <a:cxn ang="0">
                        <a:pos x="124" y="421"/>
                      </a:cxn>
                      <a:cxn ang="0">
                        <a:pos x="135" y="413"/>
                      </a:cxn>
                      <a:cxn ang="0">
                        <a:pos x="157" y="412"/>
                      </a:cxn>
                      <a:cxn ang="0">
                        <a:pos x="143" y="400"/>
                      </a:cxn>
                      <a:cxn ang="0">
                        <a:pos x="116" y="380"/>
                      </a:cxn>
                      <a:cxn ang="0">
                        <a:pos x="138" y="348"/>
                      </a:cxn>
                      <a:cxn ang="0">
                        <a:pos x="109" y="380"/>
                      </a:cxn>
                      <a:cxn ang="0">
                        <a:pos x="107" y="345"/>
                      </a:cxn>
                      <a:cxn ang="0">
                        <a:pos x="90" y="342"/>
                      </a:cxn>
                      <a:cxn ang="0">
                        <a:pos x="76" y="353"/>
                      </a:cxn>
                      <a:cxn ang="0">
                        <a:pos x="65" y="319"/>
                      </a:cxn>
                      <a:cxn ang="0">
                        <a:pos x="51" y="331"/>
                      </a:cxn>
                      <a:cxn ang="0">
                        <a:pos x="32" y="347"/>
                      </a:cxn>
                      <a:cxn ang="0">
                        <a:pos x="16" y="340"/>
                      </a:cxn>
                      <a:cxn ang="0">
                        <a:pos x="1" y="294"/>
                      </a:cxn>
                      <a:cxn ang="0">
                        <a:pos x="3" y="255"/>
                      </a:cxn>
                      <a:cxn ang="0">
                        <a:pos x="27" y="242"/>
                      </a:cxn>
                      <a:cxn ang="0">
                        <a:pos x="42" y="244"/>
                      </a:cxn>
                      <a:cxn ang="0">
                        <a:pos x="53" y="230"/>
                      </a:cxn>
                      <a:cxn ang="0">
                        <a:pos x="64" y="206"/>
                      </a:cxn>
                      <a:cxn ang="0">
                        <a:pos x="70" y="186"/>
                      </a:cxn>
                      <a:cxn ang="0">
                        <a:pos x="79" y="162"/>
                      </a:cxn>
                      <a:cxn ang="0">
                        <a:pos x="75" y="158"/>
                      </a:cxn>
                      <a:cxn ang="0">
                        <a:pos x="68" y="141"/>
                      </a:cxn>
                      <a:cxn ang="0">
                        <a:pos x="73" y="97"/>
                      </a:cxn>
                      <a:cxn ang="0">
                        <a:pos x="103" y="87"/>
                      </a:cxn>
                      <a:cxn ang="0">
                        <a:pos x="94" y="74"/>
                      </a:cxn>
                      <a:cxn ang="0">
                        <a:pos x="92" y="61"/>
                      </a:cxn>
                      <a:cxn ang="0">
                        <a:pos x="124" y="20"/>
                      </a:cxn>
                    </a:cxnLst>
                    <a:rect l="0" t="0" r="r" b="b"/>
                    <a:pathLst>
                      <a:path w="338" h="508">
                        <a:moveTo>
                          <a:pt x="124" y="20"/>
                        </a:moveTo>
                        <a:lnTo>
                          <a:pt x="128" y="17"/>
                        </a:lnTo>
                        <a:lnTo>
                          <a:pt x="152" y="22"/>
                        </a:lnTo>
                        <a:lnTo>
                          <a:pt x="161" y="12"/>
                        </a:lnTo>
                        <a:lnTo>
                          <a:pt x="187" y="0"/>
                        </a:lnTo>
                        <a:lnTo>
                          <a:pt x="199" y="0"/>
                        </a:lnTo>
                        <a:lnTo>
                          <a:pt x="210" y="9"/>
                        </a:lnTo>
                        <a:lnTo>
                          <a:pt x="219" y="14"/>
                        </a:lnTo>
                        <a:lnTo>
                          <a:pt x="234" y="15"/>
                        </a:lnTo>
                        <a:lnTo>
                          <a:pt x="256" y="33"/>
                        </a:lnTo>
                        <a:lnTo>
                          <a:pt x="268" y="34"/>
                        </a:lnTo>
                        <a:lnTo>
                          <a:pt x="277" y="45"/>
                        </a:lnTo>
                        <a:lnTo>
                          <a:pt x="279" y="55"/>
                        </a:lnTo>
                        <a:lnTo>
                          <a:pt x="245" y="63"/>
                        </a:lnTo>
                        <a:lnTo>
                          <a:pt x="272" y="68"/>
                        </a:lnTo>
                        <a:lnTo>
                          <a:pt x="268" y="74"/>
                        </a:lnTo>
                        <a:lnTo>
                          <a:pt x="256" y="73"/>
                        </a:lnTo>
                        <a:lnTo>
                          <a:pt x="234" y="86"/>
                        </a:lnTo>
                        <a:lnTo>
                          <a:pt x="246" y="88"/>
                        </a:lnTo>
                        <a:lnTo>
                          <a:pt x="265" y="82"/>
                        </a:lnTo>
                        <a:lnTo>
                          <a:pt x="267" y="94"/>
                        </a:lnTo>
                        <a:lnTo>
                          <a:pt x="262" y="103"/>
                        </a:lnTo>
                        <a:lnTo>
                          <a:pt x="253" y="111"/>
                        </a:lnTo>
                        <a:lnTo>
                          <a:pt x="245" y="114"/>
                        </a:lnTo>
                        <a:lnTo>
                          <a:pt x="225" y="111"/>
                        </a:lnTo>
                        <a:lnTo>
                          <a:pt x="222" y="121"/>
                        </a:lnTo>
                        <a:lnTo>
                          <a:pt x="238" y="119"/>
                        </a:lnTo>
                        <a:lnTo>
                          <a:pt x="242" y="131"/>
                        </a:lnTo>
                        <a:lnTo>
                          <a:pt x="235" y="143"/>
                        </a:lnTo>
                        <a:lnTo>
                          <a:pt x="232" y="158"/>
                        </a:lnTo>
                        <a:lnTo>
                          <a:pt x="226" y="156"/>
                        </a:lnTo>
                        <a:lnTo>
                          <a:pt x="222" y="160"/>
                        </a:lnTo>
                        <a:lnTo>
                          <a:pt x="226" y="165"/>
                        </a:lnTo>
                        <a:lnTo>
                          <a:pt x="225" y="176"/>
                        </a:lnTo>
                        <a:lnTo>
                          <a:pt x="219" y="178"/>
                        </a:lnTo>
                        <a:lnTo>
                          <a:pt x="219" y="189"/>
                        </a:lnTo>
                        <a:lnTo>
                          <a:pt x="218" y="201"/>
                        </a:lnTo>
                        <a:lnTo>
                          <a:pt x="219" y="214"/>
                        </a:lnTo>
                        <a:lnTo>
                          <a:pt x="224" y="226"/>
                        </a:lnTo>
                        <a:lnTo>
                          <a:pt x="224" y="235"/>
                        </a:lnTo>
                        <a:lnTo>
                          <a:pt x="216" y="255"/>
                        </a:lnTo>
                        <a:lnTo>
                          <a:pt x="218" y="267"/>
                        </a:lnTo>
                        <a:lnTo>
                          <a:pt x="222" y="273"/>
                        </a:lnTo>
                        <a:lnTo>
                          <a:pt x="226" y="313"/>
                        </a:lnTo>
                        <a:lnTo>
                          <a:pt x="230" y="331"/>
                        </a:lnTo>
                        <a:lnTo>
                          <a:pt x="234" y="341"/>
                        </a:lnTo>
                        <a:lnTo>
                          <a:pt x="242" y="353"/>
                        </a:lnTo>
                        <a:lnTo>
                          <a:pt x="250" y="373"/>
                        </a:lnTo>
                        <a:lnTo>
                          <a:pt x="253" y="382"/>
                        </a:lnTo>
                        <a:lnTo>
                          <a:pt x="254" y="394"/>
                        </a:lnTo>
                        <a:lnTo>
                          <a:pt x="278" y="426"/>
                        </a:lnTo>
                        <a:lnTo>
                          <a:pt x="288" y="436"/>
                        </a:lnTo>
                        <a:lnTo>
                          <a:pt x="296" y="439"/>
                        </a:lnTo>
                        <a:lnTo>
                          <a:pt x="306" y="450"/>
                        </a:lnTo>
                        <a:lnTo>
                          <a:pt x="322" y="464"/>
                        </a:lnTo>
                        <a:lnTo>
                          <a:pt x="327" y="463"/>
                        </a:lnTo>
                        <a:lnTo>
                          <a:pt x="338" y="472"/>
                        </a:lnTo>
                        <a:lnTo>
                          <a:pt x="332" y="475"/>
                        </a:lnTo>
                        <a:lnTo>
                          <a:pt x="332" y="485"/>
                        </a:lnTo>
                        <a:lnTo>
                          <a:pt x="322" y="490"/>
                        </a:lnTo>
                        <a:lnTo>
                          <a:pt x="301" y="486"/>
                        </a:lnTo>
                        <a:lnTo>
                          <a:pt x="296" y="491"/>
                        </a:lnTo>
                        <a:lnTo>
                          <a:pt x="320" y="498"/>
                        </a:lnTo>
                        <a:lnTo>
                          <a:pt x="311" y="499"/>
                        </a:lnTo>
                        <a:lnTo>
                          <a:pt x="310" y="508"/>
                        </a:lnTo>
                        <a:lnTo>
                          <a:pt x="301" y="502"/>
                        </a:lnTo>
                        <a:lnTo>
                          <a:pt x="286" y="486"/>
                        </a:lnTo>
                        <a:lnTo>
                          <a:pt x="281" y="482"/>
                        </a:lnTo>
                        <a:lnTo>
                          <a:pt x="284" y="470"/>
                        </a:lnTo>
                        <a:lnTo>
                          <a:pt x="274" y="475"/>
                        </a:lnTo>
                        <a:lnTo>
                          <a:pt x="265" y="475"/>
                        </a:lnTo>
                        <a:lnTo>
                          <a:pt x="261" y="481"/>
                        </a:lnTo>
                        <a:lnTo>
                          <a:pt x="262" y="487"/>
                        </a:lnTo>
                        <a:lnTo>
                          <a:pt x="268" y="491"/>
                        </a:lnTo>
                        <a:lnTo>
                          <a:pt x="273" y="487"/>
                        </a:lnTo>
                        <a:lnTo>
                          <a:pt x="275" y="498"/>
                        </a:lnTo>
                        <a:lnTo>
                          <a:pt x="261" y="499"/>
                        </a:lnTo>
                        <a:lnTo>
                          <a:pt x="251" y="491"/>
                        </a:lnTo>
                        <a:lnTo>
                          <a:pt x="246" y="491"/>
                        </a:lnTo>
                        <a:lnTo>
                          <a:pt x="248" y="498"/>
                        </a:lnTo>
                        <a:lnTo>
                          <a:pt x="243" y="495"/>
                        </a:lnTo>
                        <a:lnTo>
                          <a:pt x="237" y="481"/>
                        </a:lnTo>
                        <a:lnTo>
                          <a:pt x="229" y="482"/>
                        </a:lnTo>
                        <a:lnTo>
                          <a:pt x="220" y="476"/>
                        </a:lnTo>
                        <a:lnTo>
                          <a:pt x="216" y="487"/>
                        </a:lnTo>
                        <a:lnTo>
                          <a:pt x="213" y="483"/>
                        </a:lnTo>
                        <a:lnTo>
                          <a:pt x="210" y="488"/>
                        </a:lnTo>
                        <a:lnTo>
                          <a:pt x="209" y="499"/>
                        </a:lnTo>
                        <a:lnTo>
                          <a:pt x="204" y="499"/>
                        </a:lnTo>
                        <a:lnTo>
                          <a:pt x="182" y="480"/>
                        </a:lnTo>
                        <a:lnTo>
                          <a:pt x="178" y="471"/>
                        </a:lnTo>
                        <a:lnTo>
                          <a:pt x="191" y="471"/>
                        </a:lnTo>
                        <a:lnTo>
                          <a:pt x="189" y="466"/>
                        </a:lnTo>
                        <a:lnTo>
                          <a:pt x="173" y="465"/>
                        </a:lnTo>
                        <a:lnTo>
                          <a:pt x="151" y="472"/>
                        </a:lnTo>
                        <a:lnTo>
                          <a:pt x="144" y="470"/>
                        </a:lnTo>
                        <a:lnTo>
                          <a:pt x="139" y="461"/>
                        </a:lnTo>
                        <a:lnTo>
                          <a:pt x="134" y="465"/>
                        </a:lnTo>
                        <a:lnTo>
                          <a:pt x="127" y="461"/>
                        </a:lnTo>
                        <a:lnTo>
                          <a:pt x="125" y="458"/>
                        </a:lnTo>
                        <a:lnTo>
                          <a:pt x="124" y="449"/>
                        </a:lnTo>
                        <a:lnTo>
                          <a:pt x="125" y="438"/>
                        </a:lnTo>
                        <a:lnTo>
                          <a:pt x="125" y="431"/>
                        </a:lnTo>
                        <a:lnTo>
                          <a:pt x="122" y="423"/>
                        </a:lnTo>
                        <a:lnTo>
                          <a:pt x="124" y="421"/>
                        </a:lnTo>
                        <a:lnTo>
                          <a:pt x="137" y="427"/>
                        </a:lnTo>
                        <a:lnTo>
                          <a:pt x="139" y="422"/>
                        </a:lnTo>
                        <a:lnTo>
                          <a:pt x="135" y="413"/>
                        </a:lnTo>
                        <a:lnTo>
                          <a:pt x="144" y="418"/>
                        </a:lnTo>
                        <a:lnTo>
                          <a:pt x="156" y="416"/>
                        </a:lnTo>
                        <a:lnTo>
                          <a:pt x="157" y="412"/>
                        </a:lnTo>
                        <a:lnTo>
                          <a:pt x="145" y="410"/>
                        </a:lnTo>
                        <a:lnTo>
                          <a:pt x="150" y="404"/>
                        </a:lnTo>
                        <a:lnTo>
                          <a:pt x="143" y="400"/>
                        </a:lnTo>
                        <a:lnTo>
                          <a:pt x="124" y="397"/>
                        </a:lnTo>
                        <a:lnTo>
                          <a:pt x="116" y="388"/>
                        </a:lnTo>
                        <a:lnTo>
                          <a:pt x="116" y="380"/>
                        </a:lnTo>
                        <a:lnTo>
                          <a:pt x="119" y="382"/>
                        </a:lnTo>
                        <a:lnTo>
                          <a:pt x="121" y="372"/>
                        </a:lnTo>
                        <a:lnTo>
                          <a:pt x="138" y="348"/>
                        </a:lnTo>
                        <a:lnTo>
                          <a:pt x="124" y="357"/>
                        </a:lnTo>
                        <a:lnTo>
                          <a:pt x="116" y="373"/>
                        </a:lnTo>
                        <a:lnTo>
                          <a:pt x="109" y="380"/>
                        </a:lnTo>
                        <a:lnTo>
                          <a:pt x="109" y="364"/>
                        </a:lnTo>
                        <a:lnTo>
                          <a:pt x="107" y="356"/>
                        </a:lnTo>
                        <a:lnTo>
                          <a:pt x="107" y="345"/>
                        </a:lnTo>
                        <a:lnTo>
                          <a:pt x="109" y="336"/>
                        </a:lnTo>
                        <a:lnTo>
                          <a:pt x="97" y="348"/>
                        </a:lnTo>
                        <a:lnTo>
                          <a:pt x="90" y="342"/>
                        </a:lnTo>
                        <a:lnTo>
                          <a:pt x="86" y="352"/>
                        </a:lnTo>
                        <a:lnTo>
                          <a:pt x="80" y="348"/>
                        </a:lnTo>
                        <a:lnTo>
                          <a:pt x="76" y="353"/>
                        </a:lnTo>
                        <a:lnTo>
                          <a:pt x="73" y="341"/>
                        </a:lnTo>
                        <a:lnTo>
                          <a:pt x="73" y="325"/>
                        </a:lnTo>
                        <a:lnTo>
                          <a:pt x="65" y="319"/>
                        </a:lnTo>
                        <a:lnTo>
                          <a:pt x="57" y="335"/>
                        </a:lnTo>
                        <a:lnTo>
                          <a:pt x="55" y="346"/>
                        </a:lnTo>
                        <a:lnTo>
                          <a:pt x="51" y="331"/>
                        </a:lnTo>
                        <a:lnTo>
                          <a:pt x="46" y="336"/>
                        </a:lnTo>
                        <a:lnTo>
                          <a:pt x="44" y="347"/>
                        </a:lnTo>
                        <a:lnTo>
                          <a:pt x="32" y="347"/>
                        </a:lnTo>
                        <a:lnTo>
                          <a:pt x="26" y="346"/>
                        </a:lnTo>
                        <a:lnTo>
                          <a:pt x="22" y="341"/>
                        </a:lnTo>
                        <a:lnTo>
                          <a:pt x="16" y="340"/>
                        </a:lnTo>
                        <a:lnTo>
                          <a:pt x="10" y="330"/>
                        </a:lnTo>
                        <a:lnTo>
                          <a:pt x="3" y="309"/>
                        </a:lnTo>
                        <a:lnTo>
                          <a:pt x="1" y="294"/>
                        </a:lnTo>
                        <a:lnTo>
                          <a:pt x="0" y="280"/>
                        </a:lnTo>
                        <a:lnTo>
                          <a:pt x="3" y="269"/>
                        </a:lnTo>
                        <a:lnTo>
                          <a:pt x="3" y="255"/>
                        </a:lnTo>
                        <a:lnTo>
                          <a:pt x="6" y="246"/>
                        </a:lnTo>
                        <a:lnTo>
                          <a:pt x="21" y="234"/>
                        </a:lnTo>
                        <a:lnTo>
                          <a:pt x="27" y="242"/>
                        </a:lnTo>
                        <a:lnTo>
                          <a:pt x="33" y="235"/>
                        </a:lnTo>
                        <a:lnTo>
                          <a:pt x="43" y="234"/>
                        </a:lnTo>
                        <a:lnTo>
                          <a:pt x="42" y="244"/>
                        </a:lnTo>
                        <a:lnTo>
                          <a:pt x="48" y="249"/>
                        </a:lnTo>
                        <a:lnTo>
                          <a:pt x="52" y="240"/>
                        </a:lnTo>
                        <a:lnTo>
                          <a:pt x="53" y="230"/>
                        </a:lnTo>
                        <a:lnTo>
                          <a:pt x="57" y="228"/>
                        </a:lnTo>
                        <a:lnTo>
                          <a:pt x="58" y="206"/>
                        </a:lnTo>
                        <a:lnTo>
                          <a:pt x="64" y="206"/>
                        </a:lnTo>
                        <a:lnTo>
                          <a:pt x="65" y="199"/>
                        </a:lnTo>
                        <a:lnTo>
                          <a:pt x="62" y="189"/>
                        </a:lnTo>
                        <a:lnTo>
                          <a:pt x="70" y="186"/>
                        </a:lnTo>
                        <a:lnTo>
                          <a:pt x="70" y="174"/>
                        </a:lnTo>
                        <a:lnTo>
                          <a:pt x="74" y="171"/>
                        </a:lnTo>
                        <a:lnTo>
                          <a:pt x="79" y="162"/>
                        </a:lnTo>
                        <a:lnTo>
                          <a:pt x="85" y="156"/>
                        </a:lnTo>
                        <a:lnTo>
                          <a:pt x="86" y="149"/>
                        </a:lnTo>
                        <a:lnTo>
                          <a:pt x="75" y="158"/>
                        </a:lnTo>
                        <a:lnTo>
                          <a:pt x="71" y="152"/>
                        </a:lnTo>
                        <a:lnTo>
                          <a:pt x="76" y="140"/>
                        </a:lnTo>
                        <a:lnTo>
                          <a:pt x="68" y="141"/>
                        </a:lnTo>
                        <a:lnTo>
                          <a:pt x="52" y="126"/>
                        </a:lnTo>
                        <a:lnTo>
                          <a:pt x="55" y="111"/>
                        </a:lnTo>
                        <a:lnTo>
                          <a:pt x="73" y="97"/>
                        </a:lnTo>
                        <a:lnTo>
                          <a:pt x="85" y="90"/>
                        </a:lnTo>
                        <a:lnTo>
                          <a:pt x="91" y="95"/>
                        </a:lnTo>
                        <a:lnTo>
                          <a:pt x="103" y="87"/>
                        </a:lnTo>
                        <a:lnTo>
                          <a:pt x="95" y="87"/>
                        </a:lnTo>
                        <a:lnTo>
                          <a:pt x="90" y="81"/>
                        </a:lnTo>
                        <a:lnTo>
                          <a:pt x="94" y="74"/>
                        </a:lnTo>
                        <a:lnTo>
                          <a:pt x="100" y="72"/>
                        </a:lnTo>
                        <a:lnTo>
                          <a:pt x="97" y="66"/>
                        </a:lnTo>
                        <a:lnTo>
                          <a:pt x="92" y="61"/>
                        </a:lnTo>
                        <a:lnTo>
                          <a:pt x="91" y="52"/>
                        </a:lnTo>
                        <a:lnTo>
                          <a:pt x="109" y="30"/>
                        </a:lnTo>
                        <a:lnTo>
                          <a:pt x="124" y="2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2" name="îṣļiḑè">
                    <a:extLst>
                      <a:ext uri="{FF2B5EF4-FFF2-40B4-BE49-F238E27FC236}">
                        <a16:creationId xmlns:a16="http://schemas.microsoft.com/office/drawing/2014/main" id="{1DB44E9E-1CC3-480F-BB2B-DDDCF5AD7A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104" y="1129"/>
                    <a:ext cx="169" cy="159"/>
                  </a:xfrm>
                  <a:custGeom>
                    <a:avLst/>
                    <a:gdLst/>
                    <a:ahLst/>
                    <a:cxnLst>
                      <a:cxn ang="0">
                        <a:pos x="31" y="669"/>
                      </a:cxn>
                      <a:cxn ang="0">
                        <a:pos x="88" y="629"/>
                      </a:cxn>
                      <a:cxn ang="0">
                        <a:pos x="84" y="616"/>
                      </a:cxn>
                      <a:cxn ang="0">
                        <a:pos x="83" y="578"/>
                      </a:cxn>
                      <a:cxn ang="0">
                        <a:pos x="109" y="554"/>
                      </a:cxn>
                      <a:cxn ang="0">
                        <a:pos x="106" y="527"/>
                      </a:cxn>
                      <a:cxn ang="0">
                        <a:pos x="144" y="509"/>
                      </a:cxn>
                      <a:cxn ang="0">
                        <a:pos x="113" y="481"/>
                      </a:cxn>
                      <a:cxn ang="0">
                        <a:pos x="103" y="457"/>
                      </a:cxn>
                      <a:cxn ang="0">
                        <a:pos x="105" y="410"/>
                      </a:cxn>
                      <a:cxn ang="0">
                        <a:pos x="163" y="404"/>
                      </a:cxn>
                      <a:cxn ang="0">
                        <a:pos x="230" y="351"/>
                      </a:cxn>
                      <a:cxn ang="0">
                        <a:pos x="259" y="310"/>
                      </a:cxn>
                      <a:cxn ang="0">
                        <a:pos x="302" y="253"/>
                      </a:cxn>
                      <a:cxn ang="0">
                        <a:pos x="372" y="196"/>
                      </a:cxn>
                      <a:cxn ang="0">
                        <a:pos x="385" y="219"/>
                      </a:cxn>
                      <a:cxn ang="0">
                        <a:pos x="398" y="169"/>
                      </a:cxn>
                      <a:cxn ang="0">
                        <a:pos x="426" y="161"/>
                      </a:cxn>
                      <a:cxn ang="0">
                        <a:pos x="502" y="184"/>
                      </a:cxn>
                      <a:cxn ang="0">
                        <a:pos x="572" y="161"/>
                      </a:cxn>
                      <a:cxn ang="0">
                        <a:pos x="615" y="124"/>
                      </a:cxn>
                      <a:cxn ang="0">
                        <a:pos x="660" y="105"/>
                      </a:cxn>
                      <a:cxn ang="0">
                        <a:pos x="689" y="39"/>
                      </a:cxn>
                      <a:cxn ang="0">
                        <a:pos x="750" y="0"/>
                      </a:cxn>
                      <a:cxn ang="0">
                        <a:pos x="832" y="36"/>
                      </a:cxn>
                      <a:cxn ang="0">
                        <a:pos x="829" y="110"/>
                      </a:cxn>
                      <a:cxn ang="0">
                        <a:pos x="799" y="176"/>
                      </a:cxn>
                      <a:cxn ang="0">
                        <a:pos x="733" y="221"/>
                      </a:cxn>
                      <a:cxn ang="0">
                        <a:pos x="648" y="244"/>
                      </a:cxn>
                      <a:cxn ang="0">
                        <a:pos x="614" y="276"/>
                      </a:cxn>
                      <a:cxn ang="0">
                        <a:pos x="540" y="304"/>
                      </a:cxn>
                      <a:cxn ang="0">
                        <a:pos x="472" y="372"/>
                      </a:cxn>
                      <a:cxn ang="0">
                        <a:pos x="391" y="442"/>
                      </a:cxn>
                      <a:cxn ang="0">
                        <a:pos x="374" y="453"/>
                      </a:cxn>
                      <a:cxn ang="0">
                        <a:pos x="358" y="511"/>
                      </a:cxn>
                      <a:cxn ang="0">
                        <a:pos x="331" y="520"/>
                      </a:cxn>
                      <a:cxn ang="0">
                        <a:pos x="294" y="530"/>
                      </a:cxn>
                      <a:cxn ang="0">
                        <a:pos x="297" y="562"/>
                      </a:cxn>
                      <a:cxn ang="0">
                        <a:pos x="249" y="547"/>
                      </a:cxn>
                      <a:cxn ang="0">
                        <a:pos x="273" y="603"/>
                      </a:cxn>
                      <a:cxn ang="0">
                        <a:pos x="262" y="625"/>
                      </a:cxn>
                      <a:cxn ang="0">
                        <a:pos x="251" y="651"/>
                      </a:cxn>
                      <a:cxn ang="0">
                        <a:pos x="213" y="601"/>
                      </a:cxn>
                      <a:cxn ang="0">
                        <a:pos x="221" y="652"/>
                      </a:cxn>
                      <a:cxn ang="0">
                        <a:pos x="228" y="687"/>
                      </a:cxn>
                      <a:cxn ang="0">
                        <a:pos x="179" y="679"/>
                      </a:cxn>
                      <a:cxn ang="0">
                        <a:pos x="211" y="723"/>
                      </a:cxn>
                      <a:cxn ang="0">
                        <a:pos x="185" y="718"/>
                      </a:cxn>
                      <a:cxn ang="0">
                        <a:pos x="192" y="760"/>
                      </a:cxn>
                      <a:cxn ang="0">
                        <a:pos x="159" y="794"/>
                      </a:cxn>
                      <a:cxn ang="0">
                        <a:pos x="82" y="761"/>
                      </a:cxn>
                      <a:cxn ang="0">
                        <a:pos x="39" y="757"/>
                      </a:cxn>
                      <a:cxn ang="0">
                        <a:pos x="63" y="724"/>
                      </a:cxn>
                      <a:cxn ang="0">
                        <a:pos x="52" y="713"/>
                      </a:cxn>
                      <a:cxn ang="0">
                        <a:pos x="0" y="692"/>
                      </a:cxn>
                    </a:cxnLst>
                    <a:rect l="0" t="0" r="r" b="b"/>
                    <a:pathLst>
                      <a:path w="843" h="796">
                        <a:moveTo>
                          <a:pt x="0" y="692"/>
                        </a:moveTo>
                        <a:lnTo>
                          <a:pt x="0" y="687"/>
                        </a:lnTo>
                        <a:lnTo>
                          <a:pt x="4" y="692"/>
                        </a:lnTo>
                        <a:lnTo>
                          <a:pt x="17" y="689"/>
                        </a:lnTo>
                        <a:lnTo>
                          <a:pt x="31" y="669"/>
                        </a:lnTo>
                        <a:lnTo>
                          <a:pt x="60" y="659"/>
                        </a:lnTo>
                        <a:lnTo>
                          <a:pt x="55" y="653"/>
                        </a:lnTo>
                        <a:lnTo>
                          <a:pt x="60" y="636"/>
                        </a:lnTo>
                        <a:lnTo>
                          <a:pt x="77" y="621"/>
                        </a:lnTo>
                        <a:lnTo>
                          <a:pt x="88" y="629"/>
                        </a:lnTo>
                        <a:lnTo>
                          <a:pt x="101" y="631"/>
                        </a:lnTo>
                        <a:lnTo>
                          <a:pt x="116" y="641"/>
                        </a:lnTo>
                        <a:lnTo>
                          <a:pt x="133" y="644"/>
                        </a:lnTo>
                        <a:lnTo>
                          <a:pt x="124" y="631"/>
                        </a:lnTo>
                        <a:lnTo>
                          <a:pt x="84" y="616"/>
                        </a:lnTo>
                        <a:lnTo>
                          <a:pt x="77" y="604"/>
                        </a:lnTo>
                        <a:lnTo>
                          <a:pt x="86" y="606"/>
                        </a:lnTo>
                        <a:lnTo>
                          <a:pt x="103" y="604"/>
                        </a:lnTo>
                        <a:lnTo>
                          <a:pt x="108" y="593"/>
                        </a:lnTo>
                        <a:lnTo>
                          <a:pt x="83" y="578"/>
                        </a:lnTo>
                        <a:lnTo>
                          <a:pt x="86" y="572"/>
                        </a:lnTo>
                        <a:lnTo>
                          <a:pt x="120" y="570"/>
                        </a:lnTo>
                        <a:lnTo>
                          <a:pt x="127" y="565"/>
                        </a:lnTo>
                        <a:lnTo>
                          <a:pt x="121" y="556"/>
                        </a:lnTo>
                        <a:lnTo>
                          <a:pt x="109" y="554"/>
                        </a:lnTo>
                        <a:lnTo>
                          <a:pt x="103" y="545"/>
                        </a:lnTo>
                        <a:lnTo>
                          <a:pt x="98" y="536"/>
                        </a:lnTo>
                        <a:lnTo>
                          <a:pt x="98" y="523"/>
                        </a:lnTo>
                        <a:lnTo>
                          <a:pt x="100" y="519"/>
                        </a:lnTo>
                        <a:lnTo>
                          <a:pt x="106" y="527"/>
                        </a:lnTo>
                        <a:lnTo>
                          <a:pt x="129" y="513"/>
                        </a:lnTo>
                        <a:lnTo>
                          <a:pt x="151" y="519"/>
                        </a:lnTo>
                        <a:lnTo>
                          <a:pt x="163" y="511"/>
                        </a:lnTo>
                        <a:lnTo>
                          <a:pt x="152" y="513"/>
                        </a:lnTo>
                        <a:lnTo>
                          <a:pt x="144" y="509"/>
                        </a:lnTo>
                        <a:lnTo>
                          <a:pt x="138" y="496"/>
                        </a:lnTo>
                        <a:lnTo>
                          <a:pt x="127" y="493"/>
                        </a:lnTo>
                        <a:lnTo>
                          <a:pt x="108" y="498"/>
                        </a:lnTo>
                        <a:lnTo>
                          <a:pt x="105" y="490"/>
                        </a:lnTo>
                        <a:lnTo>
                          <a:pt x="113" y="481"/>
                        </a:lnTo>
                        <a:lnTo>
                          <a:pt x="122" y="455"/>
                        </a:lnTo>
                        <a:lnTo>
                          <a:pt x="117" y="457"/>
                        </a:lnTo>
                        <a:lnTo>
                          <a:pt x="116" y="452"/>
                        </a:lnTo>
                        <a:lnTo>
                          <a:pt x="113" y="443"/>
                        </a:lnTo>
                        <a:lnTo>
                          <a:pt x="103" y="457"/>
                        </a:lnTo>
                        <a:lnTo>
                          <a:pt x="103" y="442"/>
                        </a:lnTo>
                        <a:lnTo>
                          <a:pt x="97" y="437"/>
                        </a:lnTo>
                        <a:lnTo>
                          <a:pt x="103" y="426"/>
                        </a:lnTo>
                        <a:lnTo>
                          <a:pt x="100" y="421"/>
                        </a:lnTo>
                        <a:lnTo>
                          <a:pt x="105" y="410"/>
                        </a:lnTo>
                        <a:lnTo>
                          <a:pt x="124" y="410"/>
                        </a:lnTo>
                        <a:lnTo>
                          <a:pt x="124" y="426"/>
                        </a:lnTo>
                        <a:lnTo>
                          <a:pt x="131" y="431"/>
                        </a:lnTo>
                        <a:lnTo>
                          <a:pt x="153" y="418"/>
                        </a:lnTo>
                        <a:lnTo>
                          <a:pt x="163" y="404"/>
                        </a:lnTo>
                        <a:lnTo>
                          <a:pt x="165" y="387"/>
                        </a:lnTo>
                        <a:lnTo>
                          <a:pt x="184" y="378"/>
                        </a:lnTo>
                        <a:lnTo>
                          <a:pt x="208" y="383"/>
                        </a:lnTo>
                        <a:lnTo>
                          <a:pt x="229" y="362"/>
                        </a:lnTo>
                        <a:lnTo>
                          <a:pt x="230" y="351"/>
                        </a:lnTo>
                        <a:lnTo>
                          <a:pt x="226" y="340"/>
                        </a:lnTo>
                        <a:lnTo>
                          <a:pt x="237" y="332"/>
                        </a:lnTo>
                        <a:lnTo>
                          <a:pt x="234" y="320"/>
                        </a:lnTo>
                        <a:lnTo>
                          <a:pt x="249" y="308"/>
                        </a:lnTo>
                        <a:lnTo>
                          <a:pt x="259" y="310"/>
                        </a:lnTo>
                        <a:lnTo>
                          <a:pt x="269" y="304"/>
                        </a:lnTo>
                        <a:lnTo>
                          <a:pt x="265" y="298"/>
                        </a:lnTo>
                        <a:lnTo>
                          <a:pt x="271" y="277"/>
                        </a:lnTo>
                        <a:lnTo>
                          <a:pt x="278" y="269"/>
                        </a:lnTo>
                        <a:lnTo>
                          <a:pt x="302" y="253"/>
                        </a:lnTo>
                        <a:lnTo>
                          <a:pt x="334" y="240"/>
                        </a:lnTo>
                        <a:lnTo>
                          <a:pt x="341" y="233"/>
                        </a:lnTo>
                        <a:lnTo>
                          <a:pt x="343" y="222"/>
                        </a:lnTo>
                        <a:lnTo>
                          <a:pt x="348" y="211"/>
                        </a:lnTo>
                        <a:lnTo>
                          <a:pt x="372" y="196"/>
                        </a:lnTo>
                        <a:lnTo>
                          <a:pt x="383" y="201"/>
                        </a:lnTo>
                        <a:lnTo>
                          <a:pt x="377" y="212"/>
                        </a:lnTo>
                        <a:lnTo>
                          <a:pt x="371" y="229"/>
                        </a:lnTo>
                        <a:lnTo>
                          <a:pt x="380" y="232"/>
                        </a:lnTo>
                        <a:lnTo>
                          <a:pt x="385" y="219"/>
                        </a:lnTo>
                        <a:lnTo>
                          <a:pt x="404" y="212"/>
                        </a:lnTo>
                        <a:lnTo>
                          <a:pt x="409" y="201"/>
                        </a:lnTo>
                        <a:lnTo>
                          <a:pt x="401" y="195"/>
                        </a:lnTo>
                        <a:lnTo>
                          <a:pt x="398" y="184"/>
                        </a:lnTo>
                        <a:lnTo>
                          <a:pt x="398" y="169"/>
                        </a:lnTo>
                        <a:lnTo>
                          <a:pt x="404" y="170"/>
                        </a:lnTo>
                        <a:lnTo>
                          <a:pt x="407" y="162"/>
                        </a:lnTo>
                        <a:lnTo>
                          <a:pt x="402" y="157"/>
                        </a:lnTo>
                        <a:lnTo>
                          <a:pt x="423" y="152"/>
                        </a:lnTo>
                        <a:lnTo>
                          <a:pt x="426" y="161"/>
                        </a:lnTo>
                        <a:lnTo>
                          <a:pt x="470" y="165"/>
                        </a:lnTo>
                        <a:lnTo>
                          <a:pt x="470" y="185"/>
                        </a:lnTo>
                        <a:lnTo>
                          <a:pt x="481" y="190"/>
                        </a:lnTo>
                        <a:lnTo>
                          <a:pt x="488" y="178"/>
                        </a:lnTo>
                        <a:lnTo>
                          <a:pt x="502" y="184"/>
                        </a:lnTo>
                        <a:lnTo>
                          <a:pt x="546" y="152"/>
                        </a:lnTo>
                        <a:lnTo>
                          <a:pt x="557" y="152"/>
                        </a:lnTo>
                        <a:lnTo>
                          <a:pt x="560" y="161"/>
                        </a:lnTo>
                        <a:lnTo>
                          <a:pt x="562" y="162"/>
                        </a:lnTo>
                        <a:lnTo>
                          <a:pt x="572" y="161"/>
                        </a:lnTo>
                        <a:lnTo>
                          <a:pt x="577" y="154"/>
                        </a:lnTo>
                        <a:lnTo>
                          <a:pt x="583" y="156"/>
                        </a:lnTo>
                        <a:lnTo>
                          <a:pt x="588" y="147"/>
                        </a:lnTo>
                        <a:lnTo>
                          <a:pt x="595" y="146"/>
                        </a:lnTo>
                        <a:lnTo>
                          <a:pt x="615" y="124"/>
                        </a:lnTo>
                        <a:lnTo>
                          <a:pt x="633" y="124"/>
                        </a:lnTo>
                        <a:lnTo>
                          <a:pt x="638" y="118"/>
                        </a:lnTo>
                        <a:lnTo>
                          <a:pt x="643" y="102"/>
                        </a:lnTo>
                        <a:lnTo>
                          <a:pt x="653" y="109"/>
                        </a:lnTo>
                        <a:lnTo>
                          <a:pt x="660" y="105"/>
                        </a:lnTo>
                        <a:lnTo>
                          <a:pt x="667" y="97"/>
                        </a:lnTo>
                        <a:lnTo>
                          <a:pt x="663" y="70"/>
                        </a:lnTo>
                        <a:lnTo>
                          <a:pt x="668" y="56"/>
                        </a:lnTo>
                        <a:lnTo>
                          <a:pt x="680" y="51"/>
                        </a:lnTo>
                        <a:lnTo>
                          <a:pt x="689" y="39"/>
                        </a:lnTo>
                        <a:lnTo>
                          <a:pt x="697" y="39"/>
                        </a:lnTo>
                        <a:lnTo>
                          <a:pt x="708" y="25"/>
                        </a:lnTo>
                        <a:lnTo>
                          <a:pt x="713" y="14"/>
                        </a:lnTo>
                        <a:lnTo>
                          <a:pt x="726" y="20"/>
                        </a:lnTo>
                        <a:lnTo>
                          <a:pt x="750" y="0"/>
                        </a:lnTo>
                        <a:lnTo>
                          <a:pt x="782" y="1"/>
                        </a:lnTo>
                        <a:lnTo>
                          <a:pt x="812" y="12"/>
                        </a:lnTo>
                        <a:lnTo>
                          <a:pt x="820" y="20"/>
                        </a:lnTo>
                        <a:lnTo>
                          <a:pt x="825" y="29"/>
                        </a:lnTo>
                        <a:lnTo>
                          <a:pt x="832" y="36"/>
                        </a:lnTo>
                        <a:lnTo>
                          <a:pt x="831" y="46"/>
                        </a:lnTo>
                        <a:lnTo>
                          <a:pt x="842" y="76"/>
                        </a:lnTo>
                        <a:lnTo>
                          <a:pt x="842" y="87"/>
                        </a:lnTo>
                        <a:lnTo>
                          <a:pt x="834" y="93"/>
                        </a:lnTo>
                        <a:lnTo>
                          <a:pt x="829" y="110"/>
                        </a:lnTo>
                        <a:lnTo>
                          <a:pt x="843" y="111"/>
                        </a:lnTo>
                        <a:lnTo>
                          <a:pt x="841" y="119"/>
                        </a:lnTo>
                        <a:lnTo>
                          <a:pt x="829" y="127"/>
                        </a:lnTo>
                        <a:lnTo>
                          <a:pt x="819" y="141"/>
                        </a:lnTo>
                        <a:lnTo>
                          <a:pt x="799" y="176"/>
                        </a:lnTo>
                        <a:lnTo>
                          <a:pt x="807" y="189"/>
                        </a:lnTo>
                        <a:lnTo>
                          <a:pt x="789" y="180"/>
                        </a:lnTo>
                        <a:lnTo>
                          <a:pt x="781" y="180"/>
                        </a:lnTo>
                        <a:lnTo>
                          <a:pt x="772" y="184"/>
                        </a:lnTo>
                        <a:lnTo>
                          <a:pt x="733" y="221"/>
                        </a:lnTo>
                        <a:lnTo>
                          <a:pt x="712" y="229"/>
                        </a:lnTo>
                        <a:lnTo>
                          <a:pt x="702" y="229"/>
                        </a:lnTo>
                        <a:lnTo>
                          <a:pt x="680" y="240"/>
                        </a:lnTo>
                        <a:lnTo>
                          <a:pt x="669" y="238"/>
                        </a:lnTo>
                        <a:lnTo>
                          <a:pt x="648" y="244"/>
                        </a:lnTo>
                        <a:lnTo>
                          <a:pt x="641" y="251"/>
                        </a:lnTo>
                        <a:lnTo>
                          <a:pt x="638" y="261"/>
                        </a:lnTo>
                        <a:lnTo>
                          <a:pt x="628" y="271"/>
                        </a:lnTo>
                        <a:lnTo>
                          <a:pt x="624" y="260"/>
                        </a:lnTo>
                        <a:lnTo>
                          <a:pt x="614" y="276"/>
                        </a:lnTo>
                        <a:lnTo>
                          <a:pt x="558" y="310"/>
                        </a:lnTo>
                        <a:lnTo>
                          <a:pt x="552" y="309"/>
                        </a:lnTo>
                        <a:lnTo>
                          <a:pt x="545" y="289"/>
                        </a:lnTo>
                        <a:lnTo>
                          <a:pt x="539" y="294"/>
                        </a:lnTo>
                        <a:lnTo>
                          <a:pt x="540" y="304"/>
                        </a:lnTo>
                        <a:lnTo>
                          <a:pt x="538" y="308"/>
                        </a:lnTo>
                        <a:lnTo>
                          <a:pt x="534" y="318"/>
                        </a:lnTo>
                        <a:lnTo>
                          <a:pt x="506" y="350"/>
                        </a:lnTo>
                        <a:lnTo>
                          <a:pt x="481" y="356"/>
                        </a:lnTo>
                        <a:lnTo>
                          <a:pt x="472" y="372"/>
                        </a:lnTo>
                        <a:lnTo>
                          <a:pt x="469" y="363"/>
                        </a:lnTo>
                        <a:lnTo>
                          <a:pt x="449" y="398"/>
                        </a:lnTo>
                        <a:lnTo>
                          <a:pt x="422" y="431"/>
                        </a:lnTo>
                        <a:lnTo>
                          <a:pt x="395" y="436"/>
                        </a:lnTo>
                        <a:lnTo>
                          <a:pt x="391" y="442"/>
                        </a:lnTo>
                        <a:lnTo>
                          <a:pt x="389" y="434"/>
                        </a:lnTo>
                        <a:lnTo>
                          <a:pt x="378" y="436"/>
                        </a:lnTo>
                        <a:lnTo>
                          <a:pt x="373" y="430"/>
                        </a:lnTo>
                        <a:lnTo>
                          <a:pt x="367" y="445"/>
                        </a:lnTo>
                        <a:lnTo>
                          <a:pt x="374" y="453"/>
                        </a:lnTo>
                        <a:lnTo>
                          <a:pt x="383" y="454"/>
                        </a:lnTo>
                        <a:lnTo>
                          <a:pt x="385" y="465"/>
                        </a:lnTo>
                        <a:lnTo>
                          <a:pt x="359" y="491"/>
                        </a:lnTo>
                        <a:lnTo>
                          <a:pt x="362" y="501"/>
                        </a:lnTo>
                        <a:lnTo>
                          <a:pt x="358" y="511"/>
                        </a:lnTo>
                        <a:lnTo>
                          <a:pt x="340" y="514"/>
                        </a:lnTo>
                        <a:lnTo>
                          <a:pt x="331" y="504"/>
                        </a:lnTo>
                        <a:lnTo>
                          <a:pt x="316" y="498"/>
                        </a:lnTo>
                        <a:lnTo>
                          <a:pt x="319" y="506"/>
                        </a:lnTo>
                        <a:lnTo>
                          <a:pt x="331" y="520"/>
                        </a:lnTo>
                        <a:lnTo>
                          <a:pt x="341" y="543"/>
                        </a:lnTo>
                        <a:lnTo>
                          <a:pt x="304" y="517"/>
                        </a:lnTo>
                        <a:lnTo>
                          <a:pt x="294" y="520"/>
                        </a:lnTo>
                        <a:lnTo>
                          <a:pt x="296" y="524"/>
                        </a:lnTo>
                        <a:lnTo>
                          <a:pt x="294" y="530"/>
                        </a:lnTo>
                        <a:lnTo>
                          <a:pt x="299" y="544"/>
                        </a:lnTo>
                        <a:lnTo>
                          <a:pt x="304" y="549"/>
                        </a:lnTo>
                        <a:lnTo>
                          <a:pt x="293" y="541"/>
                        </a:lnTo>
                        <a:lnTo>
                          <a:pt x="291" y="547"/>
                        </a:lnTo>
                        <a:lnTo>
                          <a:pt x="297" y="562"/>
                        </a:lnTo>
                        <a:lnTo>
                          <a:pt x="293" y="570"/>
                        </a:lnTo>
                        <a:lnTo>
                          <a:pt x="285" y="571"/>
                        </a:lnTo>
                        <a:lnTo>
                          <a:pt x="280" y="561"/>
                        </a:lnTo>
                        <a:lnTo>
                          <a:pt x="251" y="538"/>
                        </a:lnTo>
                        <a:lnTo>
                          <a:pt x="249" y="547"/>
                        </a:lnTo>
                        <a:lnTo>
                          <a:pt x="262" y="561"/>
                        </a:lnTo>
                        <a:lnTo>
                          <a:pt x="270" y="574"/>
                        </a:lnTo>
                        <a:lnTo>
                          <a:pt x="278" y="593"/>
                        </a:lnTo>
                        <a:lnTo>
                          <a:pt x="278" y="604"/>
                        </a:lnTo>
                        <a:lnTo>
                          <a:pt x="273" y="603"/>
                        </a:lnTo>
                        <a:lnTo>
                          <a:pt x="271" y="610"/>
                        </a:lnTo>
                        <a:lnTo>
                          <a:pt x="270" y="620"/>
                        </a:lnTo>
                        <a:lnTo>
                          <a:pt x="264" y="613"/>
                        </a:lnTo>
                        <a:lnTo>
                          <a:pt x="261" y="613"/>
                        </a:lnTo>
                        <a:lnTo>
                          <a:pt x="262" y="625"/>
                        </a:lnTo>
                        <a:lnTo>
                          <a:pt x="265" y="629"/>
                        </a:lnTo>
                        <a:lnTo>
                          <a:pt x="260" y="633"/>
                        </a:lnTo>
                        <a:lnTo>
                          <a:pt x="251" y="625"/>
                        </a:lnTo>
                        <a:lnTo>
                          <a:pt x="249" y="636"/>
                        </a:lnTo>
                        <a:lnTo>
                          <a:pt x="251" y="651"/>
                        </a:lnTo>
                        <a:lnTo>
                          <a:pt x="244" y="653"/>
                        </a:lnTo>
                        <a:lnTo>
                          <a:pt x="239" y="644"/>
                        </a:lnTo>
                        <a:lnTo>
                          <a:pt x="232" y="643"/>
                        </a:lnTo>
                        <a:lnTo>
                          <a:pt x="228" y="630"/>
                        </a:lnTo>
                        <a:lnTo>
                          <a:pt x="213" y="601"/>
                        </a:lnTo>
                        <a:lnTo>
                          <a:pt x="207" y="621"/>
                        </a:lnTo>
                        <a:lnTo>
                          <a:pt x="210" y="633"/>
                        </a:lnTo>
                        <a:lnTo>
                          <a:pt x="197" y="640"/>
                        </a:lnTo>
                        <a:lnTo>
                          <a:pt x="213" y="646"/>
                        </a:lnTo>
                        <a:lnTo>
                          <a:pt x="221" y="652"/>
                        </a:lnTo>
                        <a:lnTo>
                          <a:pt x="221" y="663"/>
                        </a:lnTo>
                        <a:lnTo>
                          <a:pt x="230" y="668"/>
                        </a:lnTo>
                        <a:lnTo>
                          <a:pt x="226" y="671"/>
                        </a:lnTo>
                        <a:lnTo>
                          <a:pt x="228" y="678"/>
                        </a:lnTo>
                        <a:lnTo>
                          <a:pt x="228" y="687"/>
                        </a:lnTo>
                        <a:lnTo>
                          <a:pt x="226" y="700"/>
                        </a:lnTo>
                        <a:lnTo>
                          <a:pt x="216" y="701"/>
                        </a:lnTo>
                        <a:lnTo>
                          <a:pt x="211" y="686"/>
                        </a:lnTo>
                        <a:lnTo>
                          <a:pt x="205" y="684"/>
                        </a:lnTo>
                        <a:lnTo>
                          <a:pt x="179" y="679"/>
                        </a:lnTo>
                        <a:lnTo>
                          <a:pt x="170" y="681"/>
                        </a:lnTo>
                        <a:lnTo>
                          <a:pt x="179" y="689"/>
                        </a:lnTo>
                        <a:lnTo>
                          <a:pt x="194" y="691"/>
                        </a:lnTo>
                        <a:lnTo>
                          <a:pt x="207" y="712"/>
                        </a:lnTo>
                        <a:lnTo>
                          <a:pt x="211" y="723"/>
                        </a:lnTo>
                        <a:lnTo>
                          <a:pt x="207" y="730"/>
                        </a:lnTo>
                        <a:lnTo>
                          <a:pt x="202" y="733"/>
                        </a:lnTo>
                        <a:lnTo>
                          <a:pt x="200" y="739"/>
                        </a:lnTo>
                        <a:lnTo>
                          <a:pt x="190" y="730"/>
                        </a:lnTo>
                        <a:lnTo>
                          <a:pt x="185" y="718"/>
                        </a:lnTo>
                        <a:lnTo>
                          <a:pt x="174" y="714"/>
                        </a:lnTo>
                        <a:lnTo>
                          <a:pt x="179" y="732"/>
                        </a:lnTo>
                        <a:lnTo>
                          <a:pt x="184" y="744"/>
                        </a:lnTo>
                        <a:lnTo>
                          <a:pt x="191" y="751"/>
                        </a:lnTo>
                        <a:lnTo>
                          <a:pt x="192" y="760"/>
                        </a:lnTo>
                        <a:lnTo>
                          <a:pt x="185" y="769"/>
                        </a:lnTo>
                        <a:lnTo>
                          <a:pt x="180" y="781"/>
                        </a:lnTo>
                        <a:lnTo>
                          <a:pt x="174" y="782"/>
                        </a:lnTo>
                        <a:lnTo>
                          <a:pt x="167" y="796"/>
                        </a:lnTo>
                        <a:lnTo>
                          <a:pt x="159" y="794"/>
                        </a:lnTo>
                        <a:lnTo>
                          <a:pt x="152" y="788"/>
                        </a:lnTo>
                        <a:lnTo>
                          <a:pt x="133" y="789"/>
                        </a:lnTo>
                        <a:lnTo>
                          <a:pt x="115" y="777"/>
                        </a:lnTo>
                        <a:lnTo>
                          <a:pt x="97" y="776"/>
                        </a:lnTo>
                        <a:lnTo>
                          <a:pt x="82" y="761"/>
                        </a:lnTo>
                        <a:lnTo>
                          <a:pt x="61" y="764"/>
                        </a:lnTo>
                        <a:lnTo>
                          <a:pt x="39" y="777"/>
                        </a:lnTo>
                        <a:lnTo>
                          <a:pt x="24" y="776"/>
                        </a:lnTo>
                        <a:lnTo>
                          <a:pt x="35" y="766"/>
                        </a:lnTo>
                        <a:lnTo>
                          <a:pt x="39" y="757"/>
                        </a:lnTo>
                        <a:lnTo>
                          <a:pt x="33" y="757"/>
                        </a:lnTo>
                        <a:lnTo>
                          <a:pt x="34" y="745"/>
                        </a:lnTo>
                        <a:lnTo>
                          <a:pt x="39" y="738"/>
                        </a:lnTo>
                        <a:lnTo>
                          <a:pt x="56" y="723"/>
                        </a:lnTo>
                        <a:lnTo>
                          <a:pt x="63" y="724"/>
                        </a:lnTo>
                        <a:lnTo>
                          <a:pt x="78" y="713"/>
                        </a:lnTo>
                        <a:lnTo>
                          <a:pt x="77" y="711"/>
                        </a:lnTo>
                        <a:lnTo>
                          <a:pt x="68" y="703"/>
                        </a:lnTo>
                        <a:lnTo>
                          <a:pt x="63" y="711"/>
                        </a:lnTo>
                        <a:lnTo>
                          <a:pt x="52" y="713"/>
                        </a:lnTo>
                        <a:lnTo>
                          <a:pt x="40" y="727"/>
                        </a:lnTo>
                        <a:lnTo>
                          <a:pt x="18" y="724"/>
                        </a:lnTo>
                        <a:lnTo>
                          <a:pt x="17" y="714"/>
                        </a:lnTo>
                        <a:lnTo>
                          <a:pt x="4" y="706"/>
                        </a:lnTo>
                        <a:lnTo>
                          <a:pt x="0" y="69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3" name="išľïḋe">
                    <a:extLst>
                      <a:ext uri="{FF2B5EF4-FFF2-40B4-BE49-F238E27FC236}">
                        <a16:creationId xmlns:a16="http://schemas.microsoft.com/office/drawing/2014/main" id="{62720BD7-7593-4D39-8C4D-43A32FF9DE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90" y="1355"/>
                    <a:ext cx="9" cy="16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0" y="8"/>
                      </a:cxn>
                      <a:cxn ang="0">
                        <a:pos x="13" y="0"/>
                      </a:cxn>
                      <a:cxn ang="0">
                        <a:pos x="23" y="5"/>
                      </a:cxn>
                      <a:cxn ang="0">
                        <a:pos x="33" y="16"/>
                      </a:cxn>
                      <a:cxn ang="0">
                        <a:pos x="35" y="10"/>
                      </a:cxn>
                      <a:cxn ang="0">
                        <a:pos x="47" y="30"/>
                      </a:cxn>
                      <a:cxn ang="0">
                        <a:pos x="48" y="40"/>
                      </a:cxn>
                      <a:cxn ang="0">
                        <a:pos x="47" y="53"/>
                      </a:cxn>
                      <a:cxn ang="0">
                        <a:pos x="44" y="57"/>
                      </a:cxn>
                      <a:cxn ang="0">
                        <a:pos x="45" y="68"/>
                      </a:cxn>
                      <a:cxn ang="0">
                        <a:pos x="48" y="78"/>
                      </a:cxn>
                      <a:cxn ang="0">
                        <a:pos x="44" y="81"/>
                      </a:cxn>
                      <a:cxn ang="0">
                        <a:pos x="38" y="59"/>
                      </a:cxn>
                      <a:cxn ang="0">
                        <a:pos x="31" y="46"/>
                      </a:cxn>
                      <a:cxn ang="0">
                        <a:pos x="24" y="27"/>
                      </a:cxn>
                      <a:cxn ang="0">
                        <a:pos x="4" y="19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48" h="81">
                        <a:moveTo>
                          <a:pt x="0" y="11"/>
                        </a:moveTo>
                        <a:lnTo>
                          <a:pt x="0" y="8"/>
                        </a:lnTo>
                        <a:lnTo>
                          <a:pt x="13" y="0"/>
                        </a:lnTo>
                        <a:lnTo>
                          <a:pt x="23" y="5"/>
                        </a:lnTo>
                        <a:lnTo>
                          <a:pt x="33" y="16"/>
                        </a:lnTo>
                        <a:lnTo>
                          <a:pt x="35" y="10"/>
                        </a:lnTo>
                        <a:lnTo>
                          <a:pt x="47" y="30"/>
                        </a:lnTo>
                        <a:lnTo>
                          <a:pt x="48" y="40"/>
                        </a:lnTo>
                        <a:lnTo>
                          <a:pt x="47" y="53"/>
                        </a:lnTo>
                        <a:lnTo>
                          <a:pt x="44" y="57"/>
                        </a:lnTo>
                        <a:lnTo>
                          <a:pt x="45" y="68"/>
                        </a:lnTo>
                        <a:lnTo>
                          <a:pt x="48" y="78"/>
                        </a:lnTo>
                        <a:lnTo>
                          <a:pt x="44" y="81"/>
                        </a:lnTo>
                        <a:lnTo>
                          <a:pt x="38" y="59"/>
                        </a:lnTo>
                        <a:lnTo>
                          <a:pt x="31" y="46"/>
                        </a:lnTo>
                        <a:lnTo>
                          <a:pt x="24" y="27"/>
                        </a:lnTo>
                        <a:lnTo>
                          <a:pt x="4" y="19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4" name="ïŝļiḋe">
                    <a:extLst>
                      <a:ext uri="{FF2B5EF4-FFF2-40B4-BE49-F238E27FC236}">
                        <a16:creationId xmlns:a16="http://schemas.microsoft.com/office/drawing/2014/main" id="{8D28B561-8FFD-4F08-9431-04F6F1A5B3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42" y="1314"/>
                    <a:ext cx="17" cy="13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57" y="9"/>
                      </a:cxn>
                      <a:cxn ang="0">
                        <a:pos x="84" y="4"/>
                      </a:cxn>
                      <a:cxn ang="0">
                        <a:pos x="85" y="7"/>
                      </a:cxn>
                      <a:cxn ang="0">
                        <a:pos x="84" y="14"/>
                      </a:cxn>
                      <a:cxn ang="0">
                        <a:pos x="79" y="27"/>
                      </a:cxn>
                      <a:cxn ang="0">
                        <a:pos x="76" y="37"/>
                      </a:cxn>
                      <a:cxn ang="0">
                        <a:pos x="71" y="45"/>
                      </a:cxn>
                      <a:cxn ang="0">
                        <a:pos x="70" y="40"/>
                      </a:cxn>
                      <a:cxn ang="0">
                        <a:pos x="70" y="26"/>
                      </a:cxn>
                      <a:cxn ang="0">
                        <a:pos x="62" y="51"/>
                      </a:cxn>
                      <a:cxn ang="0">
                        <a:pos x="54" y="50"/>
                      </a:cxn>
                      <a:cxn ang="0">
                        <a:pos x="44" y="42"/>
                      </a:cxn>
                      <a:cxn ang="0">
                        <a:pos x="36" y="52"/>
                      </a:cxn>
                      <a:cxn ang="0">
                        <a:pos x="20" y="51"/>
                      </a:cxn>
                      <a:cxn ang="0">
                        <a:pos x="17" y="57"/>
                      </a:cxn>
                      <a:cxn ang="0">
                        <a:pos x="13" y="61"/>
                      </a:cxn>
                      <a:cxn ang="0">
                        <a:pos x="0" y="46"/>
                      </a:cxn>
                      <a:cxn ang="0">
                        <a:pos x="4" y="40"/>
                      </a:cxn>
                      <a:cxn ang="0">
                        <a:pos x="11" y="37"/>
                      </a:cxn>
                      <a:cxn ang="0">
                        <a:pos x="10" y="29"/>
                      </a:cxn>
                      <a:cxn ang="0">
                        <a:pos x="13" y="23"/>
                      </a:cxn>
                      <a:cxn ang="0">
                        <a:pos x="19" y="20"/>
                      </a:cxn>
                      <a:cxn ang="0">
                        <a:pos x="19" y="14"/>
                      </a:cxn>
                      <a:cxn ang="0">
                        <a:pos x="16" y="4"/>
                      </a:cxn>
                      <a:cxn ang="0">
                        <a:pos x="25" y="0"/>
                      </a:cxn>
                      <a:cxn ang="0">
                        <a:pos x="41" y="2"/>
                      </a:cxn>
                      <a:cxn ang="0">
                        <a:pos x="44" y="3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85" h="61">
                        <a:moveTo>
                          <a:pt x="44" y="7"/>
                        </a:moveTo>
                        <a:lnTo>
                          <a:pt x="57" y="9"/>
                        </a:lnTo>
                        <a:lnTo>
                          <a:pt x="84" y="4"/>
                        </a:lnTo>
                        <a:lnTo>
                          <a:pt x="85" y="7"/>
                        </a:lnTo>
                        <a:lnTo>
                          <a:pt x="84" y="14"/>
                        </a:lnTo>
                        <a:lnTo>
                          <a:pt x="79" y="27"/>
                        </a:lnTo>
                        <a:lnTo>
                          <a:pt x="76" y="37"/>
                        </a:lnTo>
                        <a:lnTo>
                          <a:pt x="71" y="45"/>
                        </a:lnTo>
                        <a:lnTo>
                          <a:pt x="70" y="40"/>
                        </a:lnTo>
                        <a:lnTo>
                          <a:pt x="70" y="26"/>
                        </a:lnTo>
                        <a:lnTo>
                          <a:pt x="62" y="51"/>
                        </a:lnTo>
                        <a:lnTo>
                          <a:pt x="54" y="50"/>
                        </a:lnTo>
                        <a:lnTo>
                          <a:pt x="44" y="42"/>
                        </a:lnTo>
                        <a:lnTo>
                          <a:pt x="36" y="52"/>
                        </a:lnTo>
                        <a:lnTo>
                          <a:pt x="20" y="51"/>
                        </a:lnTo>
                        <a:lnTo>
                          <a:pt x="17" y="57"/>
                        </a:lnTo>
                        <a:lnTo>
                          <a:pt x="13" y="61"/>
                        </a:lnTo>
                        <a:lnTo>
                          <a:pt x="0" y="46"/>
                        </a:lnTo>
                        <a:lnTo>
                          <a:pt x="4" y="40"/>
                        </a:lnTo>
                        <a:lnTo>
                          <a:pt x="11" y="37"/>
                        </a:lnTo>
                        <a:lnTo>
                          <a:pt x="10" y="29"/>
                        </a:lnTo>
                        <a:lnTo>
                          <a:pt x="13" y="23"/>
                        </a:lnTo>
                        <a:lnTo>
                          <a:pt x="19" y="20"/>
                        </a:lnTo>
                        <a:lnTo>
                          <a:pt x="19" y="14"/>
                        </a:lnTo>
                        <a:lnTo>
                          <a:pt x="16" y="4"/>
                        </a:lnTo>
                        <a:lnTo>
                          <a:pt x="25" y="0"/>
                        </a:lnTo>
                        <a:lnTo>
                          <a:pt x="41" y="2"/>
                        </a:lnTo>
                        <a:lnTo>
                          <a:pt x="44" y="3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5" name="íṧ1îḋe">
                    <a:extLst>
                      <a:ext uri="{FF2B5EF4-FFF2-40B4-BE49-F238E27FC236}">
                        <a16:creationId xmlns:a16="http://schemas.microsoft.com/office/drawing/2014/main" id="{F444B280-09C0-4A1E-B078-BF151484B8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158" y="1386"/>
                    <a:ext cx="22" cy="25"/>
                  </a:xfrm>
                  <a:custGeom>
                    <a:avLst/>
                    <a:gdLst/>
                    <a:ahLst/>
                    <a:cxnLst>
                      <a:cxn ang="0">
                        <a:pos x="15" y="75"/>
                      </a:cxn>
                      <a:cxn ang="0">
                        <a:pos x="12" y="75"/>
                      </a:cxn>
                      <a:cxn ang="0">
                        <a:pos x="7" y="57"/>
                      </a:cxn>
                      <a:cxn ang="0">
                        <a:pos x="7" y="49"/>
                      </a:cxn>
                      <a:cxn ang="0">
                        <a:pos x="3" y="47"/>
                      </a:cxn>
                      <a:cxn ang="0">
                        <a:pos x="0" y="36"/>
                      </a:cxn>
                      <a:cxn ang="0">
                        <a:pos x="10" y="41"/>
                      </a:cxn>
                      <a:cxn ang="0">
                        <a:pos x="19" y="38"/>
                      </a:cxn>
                      <a:cxn ang="0">
                        <a:pos x="6" y="25"/>
                      </a:cxn>
                      <a:cxn ang="0">
                        <a:pos x="10" y="23"/>
                      </a:cxn>
                      <a:cxn ang="0">
                        <a:pos x="15" y="15"/>
                      </a:cxn>
                      <a:cxn ang="0">
                        <a:pos x="19" y="3"/>
                      </a:cxn>
                      <a:cxn ang="0">
                        <a:pos x="27" y="0"/>
                      </a:cxn>
                      <a:cxn ang="0">
                        <a:pos x="37" y="16"/>
                      </a:cxn>
                      <a:cxn ang="0">
                        <a:pos x="46" y="23"/>
                      </a:cxn>
                      <a:cxn ang="0">
                        <a:pos x="52" y="38"/>
                      </a:cxn>
                      <a:cxn ang="0">
                        <a:pos x="68" y="46"/>
                      </a:cxn>
                      <a:cxn ang="0">
                        <a:pos x="82" y="62"/>
                      </a:cxn>
                      <a:cxn ang="0">
                        <a:pos x="109" y="98"/>
                      </a:cxn>
                      <a:cxn ang="0">
                        <a:pos x="112" y="108"/>
                      </a:cxn>
                      <a:cxn ang="0">
                        <a:pos x="103" y="123"/>
                      </a:cxn>
                      <a:cxn ang="0">
                        <a:pos x="96" y="118"/>
                      </a:cxn>
                      <a:cxn ang="0">
                        <a:pos x="89" y="117"/>
                      </a:cxn>
                      <a:cxn ang="0">
                        <a:pos x="85" y="122"/>
                      </a:cxn>
                      <a:cxn ang="0">
                        <a:pos x="74" y="122"/>
                      </a:cxn>
                      <a:cxn ang="0">
                        <a:pos x="60" y="112"/>
                      </a:cxn>
                      <a:cxn ang="0">
                        <a:pos x="64" y="103"/>
                      </a:cxn>
                      <a:cxn ang="0">
                        <a:pos x="54" y="96"/>
                      </a:cxn>
                      <a:cxn ang="0">
                        <a:pos x="44" y="95"/>
                      </a:cxn>
                      <a:cxn ang="0">
                        <a:pos x="26" y="82"/>
                      </a:cxn>
                      <a:cxn ang="0">
                        <a:pos x="31" y="95"/>
                      </a:cxn>
                      <a:cxn ang="0">
                        <a:pos x="39" y="106"/>
                      </a:cxn>
                      <a:cxn ang="0">
                        <a:pos x="37" y="113"/>
                      </a:cxn>
                      <a:cxn ang="0">
                        <a:pos x="28" y="95"/>
                      </a:cxn>
                      <a:cxn ang="0">
                        <a:pos x="15" y="75"/>
                      </a:cxn>
                    </a:cxnLst>
                    <a:rect l="0" t="0" r="r" b="b"/>
                    <a:pathLst>
                      <a:path w="112" h="123">
                        <a:moveTo>
                          <a:pt x="15" y="75"/>
                        </a:moveTo>
                        <a:lnTo>
                          <a:pt x="12" y="75"/>
                        </a:lnTo>
                        <a:lnTo>
                          <a:pt x="7" y="57"/>
                        </a:lnTo>
                        <a:lnTo>
                          <a:pt x="7" y="49"/>
                        </a:lnTo>
                        <a:lnTo>
                          <a:pt x="3" y="47"/>
                        </a:lnTo>
                        <a:lnTo>
                          <a:pt x="0" y="36"/>
                        </a:lnTo>
                        <a:lnTo>
                          <a:pt x="10" y="41"/>
                        </a:lnTo>
                        <a:lnTo>
                          <a:pt x="19" y="38"/>
                        </a:lnTo>
                        <a:lnTo>
                          <a:pt x="6" y="25"/>
                        </a:lnTo>
                        <a:lnTo>
                          <a:pt x="10" y="23"/>
                        </a:lnTo>
                        <a:lnTo>
                          <a:pt x="15" y="15"/>
                        </a:lnTo>
                        <a:lnTo>
                          <a:pt x="19" y="3"/>
                        </a:lnTo>
                        <a:lnTo>
                          <a:pt x="27" y="0"/>
                        </a:lnTo>
                        <a:lnTo>
                          <a:pt x="37" y="16"/>
                        </a:lnTo>
                        <a:lnTo>
                          <a:pt x="46" y="23"/>
                        </a:lnTo>
                        <a:lnTo>
                          <a:pt x="52" y="38"/>
                        </a:lnTo>
                        <a:lnTo>
                          <a:pt x="68" y="46"/>
                        </a:lnTo>
                        <a:lnTo>
                          <a:pt x="82" y="62"/>
                        </a:lnTo>
                        <a:lnTo>
                          <a:pt x="109" y="98"/>
                        </a:lnTo>
                        <a:lnTo>
                          <a:pt x="112" y="108"/>
                        </a:lnTo>
                        <a:lnTo>
                          <a:pt x="103" y="123"/>
                        </a:lnTo>
                        <a:lnTo>
                          <a:pt x="96" y="118"/>
                        </a:lnTo>
                        <a:lnTo>
                          <a:pt x="89" y="117"/>
                        </a:lnTo>
                        <a:lnTo>
                          <a:pt x="85" y="122"/>
                        </a:lnTo>
                        <a:lnTo>
                          <a:pt x="74" y="122"/>
                        </a:lnTo>
                        <a:lnTo>
                          <a:pt x="60" y="112"/>
                        </a:lnTo>
                        <a:lnTo>
                          <a:pt x="64" y="103"/>
                        </a:lnTo>
                        <a:lnTo>
                          <a:pt x="54" y="96"/>
                        </a:lnTo>
                        <a:lnTo>
                          <a:pt x="44" y="95"/>
                        </a:lnTo>
                        <a:lnTo>
                          <a:pt x="26" y="82"/>
                        </a:lnTo>
                        <a:lnTo>
                          <a:pt x="31" y="95"/>
                        </a:lnTo>
                        <a:lnTo>
                          <a:pt x="39" y="106"/>
                        </a:lnTo>
                        <a:lnTo>
                          <a:pt x="37" y="113"/>
                        </a:lnTo>
                        <a:lnTo>
                          <a:pt x="28" y="95"/>
                        </a:lnTo>
                        <a:lnTo>
                          <a:pt x="15" y="7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6" name="ï$ḷïde">
                    <a:extLst>
                      <a:ext uri="{FF2B5EF4-FFF2-40B4-BE49-F238E27FC236}">
                        <a16:creationId xmlns:a16="http://schemas.microsoft.com/office/drawing/2014/main" id="{6767281D-9BFD-47C5-82B6-862470D796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534" y="960"/>
                    <a:ext cx="81" cy="75"/>
                  </a:xfrm>
                  <a:custGeom>
                    <a:avLst/>
                    <a:gdLst/>
                    <a:ahLst/>
                    <a:cxnLst>
                      <a:cxn ang="0">
                        <a:pos x="81" y="49"/>
                      </a:cxn>
                      <a:cxn ang="0">
                        <a:pos x="90" y="63"/>
                      </a:cxn>
                      <a:cxn ang="0">
                        <a:pos x="54" y="79"/>
                      </a:cxn>
                      <a:cxn ang="0">
                        <a:pos x="47" y="106"/>
                      </a:cxn>
                      <a:cxn ang="0">
                        <a:pos x="0" y="138"/>
                      </a:cxn>
                      <a:cxn ang="0">
                        <a:pos x="17" y="168"/>
                      </a:cxn>
                      <a:cxn ang="0">
                        <a:pos x="19" y="154"/>
                      </a:cxn>
                      <a:cxn ang="0">
                        <a:pos x="31" y="142"/>
                      </a:cxn>
                      <a:cxn ang="0">
                        <a:pos x="45" y="154"/>
                      </a:cxn>
                      <a:cxn ang="0">
                        <a:pos x="51" y="168"/>
                      </a:cxn>
                      <a:cxn ang="0">
                        <a:pos x="71" y="160"/>
                      </a:cxn>
                      <a:cxn ang="0">
                        <a:pos x="75" y="181"/>
                      </a:cxn>
                      <a:cxn ang="0">
                        <a:pos x="76" y="220"/>
                      </a:cxn>
                      <a:cxn ang="0">
                        <a:pos x="83" y="247"/>
                      </a:cxn>
                      <a:cxn ang="0">
                        <a:pos x="103" y="276"/>
                      </a:cxn>
                      <a:cxn ang="0">
                        <a:pos x="120" y="302"/>
                      </a:cxn>
                      <a:cxn ang="0">
                        <a:pos x="157" y="255"/>
                      </a:cxn>
                      <a:cxn ang="0">
                        <a:pos x="161" y="298"/>
                      </a:cxn>
                      <a:cxn ang="0">
                        <a:pos x="176" y="300"/>
                      </a:cxn>
                      <a:cxn ang="0">
                        <a:pos x="185" y="313"/>
                      </a:cxn>
                      <a:cxn ang="0">
                        <a:pos x="233" y="338"/>
                      </a:cxn>
                      <a:cxn ang="0">
                        <a:pos x="260" y="354"/>
                      </a:cxn>
                      <a:cxn ang="0">
                        <a:pos x="327" y="373"/>
                      </a:cxn>
                      <a:cxn ang="0">
                        <a:pos x="350" y="366"/>
                      </a:cxn>
                      <a:cxn ang="0">
                        <a:pos x="365" y="348"/>
                      </a:cxn>
                      <a:cxn ang="0">
                        <a:pos x="375" y="322"/>
                      </a:cxn>
                      <a:cxn ang="0">
                        <a:pos x="377" y="295"/>
                      </a:cxn>
                      <a:cxn ang="0">
                        <a:pos x="366" y="262"/>
                      </a:cxn>
                      <a:cxn ang="0">
                        <a:pos x="339" y="232"/>
                      </a:cxn>
                      <a:cxn ang="0">
                        <a:pos x="371" y="232"/>
                      </a:cxn>
                      <a:cxn ang="0">
                        <a:pos x="376" y="190"/>
                      </a:cxn>
                      <a:cxn ang="0">
                        <a:pos x="377" y="160"/>
                      </a:cxn>
                      <a:cxn ang="0">
                        <a:pos x="383" y="139"/>
                      </a:cxn>
                      <a:cxn ang="0">
                        <a:pos x="405" y="107"/>
                      </a:cxn>
                      <a:cxn ang="0">
                        <a:pos x="386" y="103"/>
                      </a:cxn>
                      <a:cxn ang="0">
                        <a:pos x="390" y="72"/>
                      </a:cxn>
                      <a:cxn ang="0">
                        <a:pos x="384" y="65"/>
                      </a:cxn>
                      <a:cxn ang="0">
                        <a:pos x="367" y="18"/>
                      </a:cxn>
                      <a:cxn ang="0">
                        <a:pos x="359" y="0"/>
                      </a:cxn>
                      <a:cxn ang="0">
                        <a:pos x="335" y="2"/>
                      </a:cxn>
                      <a:cxn ang="0">
                        <a:pos x="306" y="0"/>
                      </a:cxn>
                      <a:cxn ang="0">
                        <a:pos x="306" y="32"/>
                      </a:cxn>
                      <a:cxn ang="0">
                        <a:pos x="269" y="75"/>
                      </a:cxn>
                      <a:cxn ang="0">
                        <a:pos x="237" y="95"/>
                      </a:cxn>
                      <a:cxn ang="0">
                        <a:pos x="255" y="66"/>
                      </a:cxn>
                      <a:cxn ang="0">
                        <a:pos x="265" y="45"/>
                      </a:cxn>
                      <a:cxn ang="0">
                        <a:pos x="291" y="2"/>
                      </a:cxn>
                      <a:cxn ang="0">
                        <a:pos x="97" y="0"/>
                      </a:cxn>
                      <a:cxn ang="0">
                        <a:pos x="77" y="32"/>
                      </a:cxn>
                    </a:cxnLst>
                    <a:rect l="0" t="0" r="r" b="b"/>
                    <a:pathLst>
                      <a:path w="405" h="373">
                        <a:moveTo>
                          <a:pt x="77" y="32"/>
                        </a:moveTo>
                        <a:lnTo>
                          <a:pt x="81" y="49"/>
                        </a:lnTo>
                        <a:lnTo>
                          <a:pt x="91" y="55"/>
                        </a:lnTo>
                        <a:lnTo>
                          <a:pt x="90" y="63"/>
                        </a:lnTo>
                        <a:lnTo>
                          <a:pt x="80" y="72"/>
                        </a:lnTo>
                        <a:lnTo>
                          <a:pt x="54" y="79"/>
                        </a:lnTo>
                        <a:lnTo>
                          <a:pt x="49" y="91"/>
                        </a:lnTo>
                        <a:lnTo>
                          <a:pt x="47" y="106"/>
                        </a:lnTo>
                        <a:lnTo>
                          <a:pt x="16" y="141"/>
                        </a:lnTo>
                        <a:lnTo>
                          <a:pt x="0" y="138"/>
                        </a:lnTo>
                        <a:lnTo>
                          <a:pt x="13" y="149"/>
                        </a:lnTo>
                        <a:lnTo>
                          <a:pt x="17" y="168"/>
                        </a:lnTo>
                        <a:lnTo>
                          <a:pt x="21" y="163"/>
                        </a:lnTo>
                        <a:lnTo>
                          <a:pt x="19" y="154"/>
                        </a:lnTo>
                        <a:lnTo>
                          <a:pt x="21" y="146"/>
                        </a:lnTo>
                        <a:lnTo>
                          <a:pt x="31" y="142"/>
                        </a:lnTo>
                        <a:lnTo>
                          <a:pt x="38" y="160"/>
                        </a:lnTo>
                        <a:lnTo>
                          <a:pt x="45" y="154"/>
                        </a:lnTo>
                        <a:lnTo>
                          <a:pt x="50" y="158"/>
                        </a:lnTo>
                        <a:lnTo>
                          <a:pt x="51" y="168"/>
                        </a:lnTo>
                        <a:lnTo>
                          <a:pt x="64" y="160"/>
                        </a:lnTo>
                        <a:lnTo>
                          <a:pt x="71" y="160"/>
                        </a:lnTo>
                        <a:lnTo>
                          <a:pt x="71" y="168"/>
                        </a:lnTo>
                        <a:lnTo>
                          <a:pt x="75" y="181"/>
                        </a:lnTo>
                        <a:lnTo>
                          <a:pt x="76" y="192"/>
                        </a:lnTo>
                        <a:lnTo>
                          <a:pt x="76" y="220"/>
                        </a:lnTo>
                        <a:lnTo>
                          <a:pt x="77" y="236"/>
                        </a:lnTo>
                        <a:lnTo>
                          <a:pt x="83" y="247"/>
                        </a:lnTo>
                        <a:lnTo>
                          <a:pt x="97" y="257"/>
                        </a:lnTo>
                        <a:lnTo>
                          <a:pt x="103" y="276"/>
                        </a:lnTo>
                        <a:lnTo>
                          <a:pt x="115" y="289"/>
                        </a:lnTo>
                        <a:lnTo>
                          <a:pt x="120" y="302"/>
                        </a:lnTo>
                        <a:lnTo>
                          <a:pt x="144" y="278"/>
                        </a:lnTo>
                        <a:lnTo>
                          <a:pt x="157" y="255"/>
                        </a:lnTo>
                        <a:lnTo>
                          <a:pt x="160" y="269"/>
                        </a:lnTo>
                        <a:lnTo>
                          <a:pt x="161" y="298"/>
                        </a:lnTo>
                        <a:lnTo>
                          <a:pt x="166" y="306"/>
                        </a:lnTo>
                        <a:lnTo>
                          <a:pt x="176" y="300"/>
                        </a:lnTo>
                        <a:lnTo>
                          <a:pt x="187" y="303"/>
                        </a:lnTo>
                        <a:lnTo>
                          <a:pt x="185" y="313"/>
                        </a:lnTo>
                        <a:lnTo>
                          <a:pt x="228" y="327"/>
                        </a:lnTo>
                        <a:lnTo>
                          <a:pt x="233" y="338"/>
                        </a:lnTo>
                        <a:lnTo>
                          <a:pt x="254" y="348"/>
                        </a:lnTo>
                        <a:lnTo>
                          <a:pt x="260" y="354"/>
                        </a:lnTo>
                        <a:lnTo>
                          <a:pt x="265" y="366"/>
                        </a:lnTo>
                        <a:lnTo>
                          <a:pt x="327" y="373"/>
                        </a:lnTo>
                        <a:lnTo>
                          <a:pt x="338" y="365"/>
                        </a:lnTo>
                        <a:lnTo>
                          <a:pt x="350" y="366"/>
                        </a:lnTo>
                        <a:lnTo>
                          <a:pt x="351" y="351"/>
                        </a:lnTo>
                        <a:lnTo>
                          <a:pt x="365" y="348"/>
                        </a:lnTo>
                        <a:lnTo>
                          <a:pt x="376" y="338"/>
                        </a:lnTo>
                        <a:lnTo>
                          <a:pt x="375" y="322"/>
                        </a:lnTo>
                        <a:lnTo>
                          <a:pt x="377" y="313"/>
                        </a:lnTo>
                        <a:lnTo>
                          <a:pt x="377" y="295"/>
                        </a:lnTo>
                        <a:lnTo>
                          <a:pt x="365" y="275"/>
                        </a:lnTo>
                        <a:lnTo>
                          <a:pt x="366" y="262"/>
                        </a:lnTo>
                        <a:lnTo>
                          <a:pt x="356" y="259"/>
                        </a:lnTo>
                        <a:lnTo>
                          <a:pt x="339" y="232"/>
                        </a:lnTo>
                        <a:lnTo>
                          <a:pt x="336" y="212"/>
                        </a:lnTo>
                        <a:lnTo>
                          <a:pt x="371" y="232"/>
                        </a:lnTo>
                        <a:lnTo>
                          <a:pt x="376" y="216"/>
                        </a:lnTo>
                        <a:lnTo>
                          <a:pt x="376" y="190"/>
                        </a:lnTo>
                        <a:lnTo>
                          <a:pt x="375" y="163"/>
                        </a:lnTo>
                        <a:lnTo>
                          <a:pt x="377" y="160"/>
                        </a:lnTo>
                        <a:lnTo>
                          <a:pt x="378" y="147"/>
                        </a:lnTo>
                        <a:lnTo>
                          <a:pt x="383" y="139"/>
                        </a:lnTo>
                        <a:lnTo>
                          <a:pt x="388" y="113"/>
                        </a:lnTo>
                        <a:lnTo>
                          <a:pt x="405" y="107"/>
                        </a:lnTo>
                        <a:lnTo>
                          <a:pt x="399" y="102"/>
                        </a:lnTo>
                        <a:lnTo>
                          <a:pt x="386" y="103"/>
                        </a:lnTo>
                        <a:lnTo>
                          <a:pt x="384" y="90"/>
                        </a:lnTo>
                        <a:lnTo>
                          <a:pt x="390" y="72"/>
                        </a:lnTo>
                        <a:lnTo>
                          <a:pt x="392" y="60"/>
                        </a:lnTo>
                        <a:lnTo>
                          <a:pt x="384" y="65"/>
                        </a:lnTo>
                        <a:lnTo>
                          <a:pt x="386" y="53"/>
                        </a:lnTo>
                        <a:lnTo>
                          <a:pt x="367" y="18"/>
                        </a:lnTo>
                        <a:lnTo>
                          <a:pt x="366" y="6"/>
                        </a:lnTo>
                        <a:lnTo>
                          <a:pt x="359" y="0"/>
                        </a:lnTo>
                        <a:lnTo>
                          <a:pt x="344" y="0"/>
                        </a:lnTo>
                        <a:lnTo>
                          <a:pt x="335" y="2"/>
                        </a:lnTo>
                        <a:lnTo>
                          <a:pt x="330" y="0"/>
                        </a:lnTo>
                        <a:lnTo>
                          <a:pt x="306" y="0"/>
                        </a:lnTo>
                        <a:lnTo>
                          <a:pt x="308" y="2"/>
                        </a:lnTo>
                        <a:lnTo>
                          <a:pt x="306" y="32"/>
                        </a:lnTo>
                        <a:lnTo>
                          <a:pt x="282" y="50"/>
                        </a:lnTo>
                        <a:lnTo>
                          <a:pt x="269" y="75"/>
                        </a:lnTo>
                        <a:lnTo>
                          <a:pt x="253" y="77"/>
                        </a:lnTo>
                        <a:lnTo>
                          <a:pt x="237" y="95"/>
                        </a:lnTo>
                        <a:lnTo>
                          <a:pt x="223" y="92"/>
                        </a:lnTo>
                        <a:lnTo>
                          <a:pt x="255" y="66"/>
                        </a:lnTo>
                        <a:lnTo>
                          <a:pt x="265" y="68"/>
                        </a:lnTo>
                        <a:lnTo>
                          <a:pt x="265" y="45"/>
                        </a:lnTo>
                        <a:lnTo>
                          <a:pt x="290" y="33"/>
                        </a:lnTo>
                        <a:lnTo>
                          <a:pt x="291" y="2"/>
                        </a:lnTo>
                        <a:lnTo>
                          <a:pt x="290" y="0"/>
                        </a:lnTo>
                        <a:lnTo>
                          <a:pt x="97" y="0"/>
                        </a:lnTo>
                        <a:lnTo>
                          <a:pt x="83" y="15"/>
                        </a:lnTo>
                        <a:lnTo>
                          <a:pt x="77" y="3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7" name="îs1ídê">
                    <a:extLst>
                      <a:ext uri="{FF2B5EF4-FFF2-40B4-BE49-F238E27FC236}">
                        <a16:creationId xmlns:a16="http://schemas.microsoft.com/office/drawing/2014/main" id="{70E6E2CB-7482-4399-8F9C-A9E405B20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73" y="1348"/>
                    <a:ext cx="44" cy="25"/>
                  </a:xfrm>
                  <a:custGeom>
                    <a:avLst/>
                    <a:gdLst/>
                    <a:ahLst/>
                    <a:cxnLst>
                      <a:cxn ang="0">
                        <a:pos x="82" y="99"/>
                      </a:cxn>
                      <a:cxn ang="0">
                        <a:pos x="78" y="98"/>
                      </a:cxn>
                      <a:cxn ang="0">
                        <a:pos x="69" y="103"/>
                      </a:cxn>
                      <a:cxn ang="0">
                        <a:pos x="63" y="110"/>
                      </a:cxn>
                      <a:cxn ang="0">
                        <a:pos x="60" y="119"/>
                      </a:cxn>
                      <a:cxn ang="0">
                        <a:pos x="38" y="121"/>
                      </a:cxn>
                      <a:cxn ang="0">
                        <a:pos x="36" y="118"/>
                      </a:cxn>
                      <a:cxn ang="0">
                        <a:pos x="16" y="125"/>
                      </a:cxn>
                      <a:cxn ang="0">
                        <a:pos x="15" y="116"/>
                      </a:cxn>
                      <a:cxn ang="0">
                        <a:pos x="4" y="100"/>
                      </a:cxn>
                      <a:cxn ang="0">
                        <a:pos x="0" y="91"/>
                      </a:cxn>
                      <a:cxn ang="0">
                        <a:pos x="4" y="78"/>
                      </a:cxn>
                      <a:cxn ang="0">
                        <a:pos x="12" y="72"/>
                      </a:cxn>
                      <a:cxn ang="0">
                        <a:pos x="16" y="60"/>
                      </a:cxn>
                      <a:cxn ang="0">
                        <a:pos x="36" y="43"/>
                      </a:cxn>
                      <a:cxn ang="0">
                        <a:pos x="42" y="33"/>
                      </a:cxn>
                      <a:cxn ang="0">
                        <a:pos x="55" y="19"/>
                      </a:cxn>
                      <a:cxn ang="0">
                        <a:pos x="63" y="19"/>
                      </a:cxn>
                      <a:cxn ang="0">
                        <a:pos x="66" y="10"/>
                      </a:cxn>
                      <a:cxn ang="0">
                        <a:pos x="82" y="5"/>
                      </a:cxn>
                      <a:cxn ang="0">
                        <a:pos x="82" y="3"/>
                      </a:cxn>
                      <a:cxn ang="0">
                        <a:pos x="82" y="5"/>
                      </a:cxn>
                      <a:cxn ang="0">
                        <a:pos x="84" y="3"/>
                      </a:cxn>
                      <a:cxn ang="0">
                        <a:pos x="84" y="5"/>
                      </a:cxn>
                      <a:cxn ang="0">
                        <a:pos x="90" y="6"/>
                      </a:cxn>
                      <a:cxn ang="0">
                        <a:pos x="101" y="1"/>
                      </a:cxn>
                      <a:cxn ang="0">
                        <a:pos x="114" y="10"/>
                      </a:cxn>
                      <a:cxn ang="0">
                        <a:pos x="127" y="1"/>
                      </a:cxn>
                      <a:cxn ang="0">
                        <a:pos x="133" y="3"/>
                      </a:cxn>
                      <a:cxn ang="0">
                        <a:pos x="135" y="0"/>
                      </a:cxn>
                      <a:cxn ang="0">
                        <a:pos x="156" y="11"/>
                      </a:cxn>
                      <a:cxn ang="0">
                        <a:pos x="184" y="19"/>
                      </a:cxn>
                      <a:cxn ang="0">
                        <a:pos x="188" y="24"/>
                      </a:cxn>
                      <a:cxn ang="0">
                        <a:pos x="186" y="28"/>
                      </a:cxn>
                      <a:cxn ang="0">
                        <a:pos x="186" y="32"/>
                      </a:cxn>
                      <a:cxn ang="0">
                        <a:pos x="214" y="55"/>
                      </a:cxn>
                      <a:cxn ang="0">
                        <a:pos x="218" y="67"/>
                      </a:cxn>
                      <a:cxn ang="0">
                        <a:pos x="214" y="77"/>
                      </a:cxn>
                      <a:cxn ang="0">
                        <a:pos x="193" y="91"/>
                      </a:cxn>
                      <a:cxn ang="0">
                        <a:pos x="143" y="107"/>
                      </a:cxn>
                      <a:cxn ang="0">
                        <a:pos x="133" y="113"/>
                      </a:cxn>
                      <a:cxn ang="0">
                        <a:pos x="113" y="109"/>
                      </a:cxn>
                      <a:cxn ang="0">
                        <a:pos x="107" y="104"/>
                      </a:cxn>
                      <a:cxn ang="0">
                        <a:pos x="82" y="100"/>
                      </a:cxn>
                      <a:cxn ang="0">
                        <a:pos x="82" y="99"/>
                      </a:cxn>
                    </a:cxnLst>
                    <a:rect l="0" t="0" r="r" b="b"/>
                    <a:pathLst>
                      <a:path w="218" h="125">
                        <a:moveTo>
                          <a:pt x="82" y="99"/>
                        </a:moveTo>
                        <a:lnTo>
                          <a:pt x="78" y="98"/>
                        </a:lnTo>
                        <a:lnTo>
                          <a:pt x="69" y="103"/>
                        </a:lnTo>
                        <a:lnTo>
                          <a:pt x="63" y="110"/>
                        </a:lnTo>
                        <a:lnTo>
                          <a:pt x="60" y="119"/>
                        </a:lnTo>
                        <a:lnTo>
                          <a:pt x="38" y="121"/>
                        </a:lnTo>
                        <a:lnTo>
                          <a:pt x="36" y="118"/>
                        </a:lnTo>
                        <a:lnTo>
                          <a:pt x="16" y="125"/>
                        </a:lnTo>
                        <a:lnTo>
                          <a:pt x="15" y="116"/>
                        </a:lnTo>
                        <a:lnTo>
                          <a:pt x="4" y="100"/>
                        </a:lnTo>
                        <a:lnTo>
                          <a:pt x="0" y="91"/>
                        </a:lnTo>
                        <a:lnTo>
                          <a:pt x="4" y="78"/>
                        </a:lnTo>
                        <a:lnTo>
                          <a:pt x="12" y="72"/>
                        </a:lnTo>
                        <a:lnTo>
                          <a:pt x="16" y="60"/>
                        </a:lnTo>
                        <a:lnTo>
                          <a:pt x="36" y="43"/>
                        </a:lnTo>
                        <a:lnTo>
                          <a:pt x="42" y="33"/>
                        </a:lnTo>
                        <a:lnTo>
                          <a:pt x="55" y="19"/>
                        </a:lnTo>
                        <a:lnTo>
                          <a:pt x="63" y="19"/>
                        </a:lnTo>
                        <a:lnTo>
                          <a:pt x="66" y="10"/>
                        </a:lnTo>
                        <a:lnTo>
                          <a:pt x="82" y="5"/>
                        </a:lnTo>
                        <a:lnTo>
                          <a:pt x="82" y="3"/>
                        </a:lnTo>
                        <a:lnTo>
                          <a:pt x="82" y="5"/>
                        </a:lnTo>
                        <a:lnTo>
                          <a:pt x="84" y="3"/>
                        </a:lnTo>
                        <a:lnTo>
                          <a:pt x="84" y="5"/>
                        </a:lnTo>
                        <a:lnTo>
                          <a:pt x="90" y="6"/>
                        </a:lnTo>
                        <a:lnTo>
                          <a:pt x="101" y="1"/>
                        </a:lnTo>
                        <a:lnTo>
                          <a:pt x="114" y="10"/>
                        </a:lnTo>
                        <a:lnTo>
                          <a:pt x="127" y="1"/>
                        </a:lnTo>
                        <a:lnTo>
                          <a:pt x="133" y="3"/>
                        </a:lnTo>
                        <a:lnTo>
                          <a:pt x="135" y="0"/>
                        </a:lnTo>
                        <a:lnTo>
                          <a:pt x="156" y="11"/>
                        </a:lnTo>
                        <a:lnTo>
                          <a:pt x="184" y="19"/>
                        </a:lnTo>
                        <a:lnTo>
                          <a:pt x="188" y="24"/>
                        </a:lnTo>
                        <a:lnTo>
                          <a:pt x="186" y="28"/>
                        </a:lnTo>
                        <a:lnTo>
                          <a:pt x="186" y="32"/>
                        </a:lnTo>
                        <a:lnTo>
                          <a:pt x="214" y="55"/>
                        </a:lnTo>
                        <a:lnTo>
                          <a:pt x="218" y="67"/>
                        </a:lnTo>
                        <a:lnTo>
                          <a:pt x="214" y="77"/>
                        </a:lnTo>
                        <a:lnTo>
                          <a:pt x="193" y="91"/>
                        </a:lnTo>
                        <a:lnTo>
                          <a:pt x="143" y="107"/>
                        </a:lnTo>
                        <a:lnTo>
                          <a:pt x="133" y="113"/>
                        </a:lnTo>
                        <a:lnTo>
                          <a:pt x="113" y="109"/>
                        </a:lnTo>
                        <a:lnTo>
                          <a:pt x="107" y="104"/>
                        </a:lnTo>
                        <a:lnTo>
                          <a:pt x="82" y="100"/>
                        </a:lnTo>
                        <a:lnTo>
                          <a:pt x="82" y="99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42" name="îṥḻiḋè">
                  <a:extLst>
                    <a:ext uri="{FF2B5EF4-FFF2-40B4-BE49-F238E27FC236}">
                      <a16:creationId xmlns:a16="http://schemas.microsoft.com/office/drawing/2014/main" id="{11AA099A-38BD-4A27-9EC7-F603AF2F9472}"/>
                    </a:ext>
                  </a:extLst>
                </p:cNvPr>
                <p:cNvSpPr/>
                <p:nvPr/>
              </p:nvSpPr>
              <p:spPr bwMode="gray">
                <a:xfrm>
                  <a:off x="4071" y="1777"/>
                  <a:ext cx="34" cy="144"/>
                </a:xfrm>
                <a:custGeom>
                  <a:avLst/>
                  <a:gdLst/>
                  <a:ahLst/>
                  <a:cxnLst>
                    <a:cxn ang="0">
                      <a:pos x="55" y="0"/>
                    </a:cxn>
                    <a:cxn ang="0">
                      <a:pos x="69" y="22"/>
                    </a:cxn>
                    <a:cxn ang="0">
                      <a:pos x="76" y="79"/>
                    </a:cxn>
                    <a:cxn ang="0">
                      <a:pos x="92" y="144"/>
                    </a:cxn>
                    <a:cxn ang="0">
                      <a:pos x="90" y="187"/>
                    </a:cxn>
                    <a:cxn ang="0">
                      <a:pos x="84" y="210"/>
                    </a:cxn>
                    <a:cxn ang="0">
                      <a:pos x="90" y="243"/>
                    </a:cxn>
                    <a:cxn ang="0">
                      <a:pos x="92" y="257"/>
                    </a:cxn>
                    <a:cxn ang="0">
                      <a:pos x="102" y="289"/>
                    </a:cxn>
                    <a:cxn ang="0">
                      <a:pos x="116" y="344"/>
                    </a:cxn>
                    <a:cxn ang="0">
                      <a:pos x="139" y="425"/>
                    </a:cxn>
                    <a:cxn ang="0">
                      <a:pos x="150" y="459"/>
                    </a:cxn>
                    <a:cxn ang="0">
                      <a:pos x="168" y="487"/>
                    </a:cxn>
                    <a:cxn ang="0">
                      <a:pos x="149" y="466"/>
                    </a:cxn>
                    <a:cxn ang="0">
                      <a:pos x="119" y="448"/>
                    </a:cxn>
                    <a:cxn ang="0">
                      <a:pos x="92" y="447"/>
                    </a:cxn>
                    <a:cxn ang="0">
                      <a:pos x="75" y="475"/>
                    </a:cxn>
                    <a:cxn ang="0">
                      <a:pos x="65" y="509"/>
                    </a:cxn>
                    <a:cxn ang="0">
                      <a:pos x="53" y="566"/>
                    </a:cxn>
                    <a:cxn ang="0">
                      <a:pos x="61" y="602"/>
                    </a:cxn>
                    <a:cxn ang="0">
                      <a:pos x="80" y="635"/>
                    </a:cxn>
                    <a:cxn ang="0">
                      <a:pos x="89" y="651"/>
                    </a:cxn>
                    <a:cxn ang="0">
                      <a:pos x="100" y="654"/>
                    </a:cxn>
                    <a:cxn ang="0">
                      <a:pos x="108" y="684"/>
                    </a:cxn>
                    <a:cxn ang="0">
                      <a:pos x="102" y="713"/>
                    </a:cxn>
                    <a:cxn ang="0">
                      <a:pos x="69" y="663"/>
                    </a:cxn>
                    <a:cxn ang="0">
                      <a:pos x="46" y="673"/>
                    </a:cxn>
                    <a:cxn ang="0">
                      <a:pos x="31" y="721"/>
                    </a:cxn>
                    <a:cxn ang="0">
                      <a:pos x="15" y="689"/>
                    </a:cxn>
                    <a:cxn ang="0">
                      <a:pos x="21" y="623"/>
                    </a:cxn>
                    <a:cxn ang="0">
                      <a:pos x="32" y="554"/>
                    </a:cxn>
                    <a:cxn ang="0">
                      <a:pos x="23" y="522"/>
                    </a:cxn>
                    <a:cxn ang="0">
                      <a:pos x="17" y="479"/>
                    </a:cxn>
                    <a:cxn ang="0">
                      <a:pos x="28" y="425"/>
                    </a:cxn>
                    <a:cxn ang="0">
                      <a:pos x="32" y="392"/>
                    </a:cxn>
                    <a:cxn ang="0">
                      <a:pos x="30" y="375"/>
                    </a:cxn>
                    <a:cxn ang="0">
                      <a:pos x="25" y="348"/>
                    </a:cxn>
                    <a:cxn ang="0">
                      <a:pos x="31" y="297"/>
                    </a:cxn>
                    <a:cxn ang="0">
                      <a:pos x="21" y="260"/>
                    </a:cxn>
                    <a:cxn ang="0">
                      <a:pos x="4" y="243"/>
                    </a:cxn>
                    <a:cxn ang="0">
                      <a:pos x="3" y="226"/>
                    </a:cxn>
                    <a:cxn ang="0">
                      <a:pos x="0" y="188"/>
                    </a:cxn>
                    <a:cxn ang="0">
                      <a:pos x="12" y="125"/>
                    </a:cxn>
                    <a:cxn ang="0">
                      <a:pos x="9" y="96"/>
                    </a:cxn>
                    <a:cxn ang="0">
                      <a:pos x="25" y="79"/>
                    </a:cxn>
                    <a:cxn ang="0">
                      <a:pos x="37" y="87"/>
                    </a:cxn>
                    <a:cxn ang="0">
                      <a:pos x="50" y="81"/>
                    </a:cxn>
                    <a:cxn ang="0">
                      <a:pos x="50" y="66"/>
                    </a:cxn>
                    <a:cxn ang="0">
                      <a:pos x="59" y="64"/>
                    </a:cxn>
                    <a:cxn ang="0">
                      <a:pos x="49" y="33"/>
                    </a:cxn>
                    <a:cxn ang="0">
                      <a:pos x="38" y="9"/>
                    </a:cxn>
                    <a:cxn ang="0">
                      <a:pos x="47" y="6"/>
                    </a:cxn>
                  </a:cxnLst>
                  <a:rect l="0" t="0" r="r" b="b"/>
                  <a:pathLst>
                    <a:path w="170" h="721">
                      <a:moveTo>
                        <a:pt x="52" y="3"/>
                      </a:moveTo>
                      <a:lnTo>
                        <a:pt x="55" y="0"/>
                      </a:lnTo>
                      <a:lnTo>
                        <a:pt x="63" y="4"/>
                      </a:lnTo>
                      <a:lnTo>
                        <a:pt x="69" y="22"/>
                      </a:lnTo>
                      <a:lnTo>
                        <a:pt x="73" y="59"/>
                      </a:lnTo>
                      <a:lnTo>
                        <a:pt x="76" y="79"/>
                      </a:lnTo>
                      <a:lnTo>
                        <a:pt x="87" y="113"/>
                      </a:lnTo>
                      <a:lnTo>
                        <a:pt x="92" y="144"/>
                      </a:lnTo>
                      <a:lnTo>
                        <a:pt x="93" y="166"/>
                      </a:lnTo>
                      <a:lnTo>
                        <a:pt x="90" y="187"/>
                      </a:lnTo>
                      <a:lnTo>
                        <a:pt x="82" y="192"/>
                      </a:lnTo>
                      <a:lnTo>
                        <a:pt x="84" y="210"/>
                      </a:lnTo>
                      <a:lnTo>
                        <a:pt x="89" y="229"/>
                      </a:lnTo>
                      <a:lnTo>
                        <a:pt x="90" y="243"/>
                      </a:lnTo>
                      <a:lnTo>
                        <a:pt x="89" y="258"/>
                      </a:lnTo>
                      <a:lnTo>
                        <a:pt x="92" y="257"/>
                      </a:lnTo>
                      <a:lnTo>
                        <a:pt x="98" y="272"/>
                      </a:lnTo>
                      <a:lnTo>
                        <a:pt x="102" y="289"/>
                      </a:lnTo>
                      <a:lnTo>
                        <a:pt x="103" y="292"/>
                      </a:lnTo>
                      <a:lnTo>
                        <a:pt x="116" y="344"/>
                      </a:lnTo>
                      <a:lnTo>
                        <a:pt x="135" y="407"/>
                      </a:lnTo>
                      <a:lnTo>
                        <a:pt x="139" y="425"/>
                      </a:lnTo>
                      <a:lnTo>
                        <a:pt x="144" y="445"/>
                      </a:lnTo>
                      <a:lnTo>
                        <a:pt x="150" y="459"/>
                      </a:lnTo>
                      <a:lnTo>
                        <a:pt x="157" y="474"/>
                      </a:lnTo>
                      <a:lnTo>
                        <a:pt x="168" y="487"/>
                      </a:lnTo>
                      <a:lnTo>
                        <a:pt x="170" y="496"/>
                      </a:lnTo>
                      <a:lnTo>
                        <a:pt x="149" y="466"/>
                      </a:lnTo>
                      <a:lnTo>
                        <a:pt x="135" y="456"/>
                      </a:lnTo>
                      <a:lnTo>
                        <a:pt x="119" y="448"/>
                      </a:lnTo>
                      <a:lnTo>
                        <a:pt x="104" y="445"/>
                      </a:lnTo>
                      <a:lnTo>
                        <a:pt x="92" y="447"/>
                      </a:lnTo>
                      <a:lnTo>
                        <a:pt x="80" y="457"/>
                      </a:lnTo>
                      <a:lnTo>
                        <a:pt x="75" y="475"/>
                      </a:lnTo>
                      <a:lnTo>
                        <a:pt x="73" y="491"/>
                      </a:lnTo>
                      <a:lnTo>
                        <a:pt x="65" y="509"/>
                      </a:lnTo>
                      <a:lnTo>
                        <a:pt x="55" y="549"/>
                      </a:lnTo>
                      <a:lnTo>
                        <a:pt x="53" y="566"/>
                      </a:lnTo>
                      <a:lnTo>
                        <a:pt x="53" y="586"/>
                      </a:lnTo>
                      <a:lnTo>
                        <a:pt x="61" y="602"/>
                      </a:lnTo>
                      <a:lnTo>
                        <a:pt x="77" y="623"/>
                      </a:lnTo>
                      <a:lnTo>
                        <a:pt x="80" y="635"/>
                      </a:lnTo>
                      <a:lnTo>
                        <a:pt x="84" y="645"/>
                      </a:lnTo>
                      <a:lnTo>
                        <a:pt x="89" y="651"/>
                      </a:lnTo>
                      <a:lnTo>
                        <a:pt x="97" y="656"/>
                      </a:lnTo>
                      <a:lnTo>
                        <a:pt x="100" y="654"/>
                      </a:lnTo>
                      <a:lnTo>
                        <a:pt x="103" y="657"/>
                      </a:lnTo>
                      <a:lnTo>
                        <a:pt x="108" y="684"/>
                      </a:lnTo>
                      <a:lnTo>
                        <a:pt x="107" y="700"/>
                      </a:lnTo>
                      <a:lnTo>
                        <a:pt x="102" y="713"/>
                      </a:lnTo>
                      <a:lnTo>
                        <a:pt x="95" y="674"/>
                      </a:lnTo>
                      <a:lnTo>
                        <a:pt x="69" y="663"/>
                      </a:lnTo>
                      <a:lnTo>
                        <a:pt x="55" y="662"/>
                      </a:lnTo>
                      <a:lnTo>
                        <a:pt x="46" y="673"/>
                      </a:lnTo>
                      <a:lnTo>
                        <a:pt x="36" y="706"/>
                      </a:lnTo>
                      <a:lnTo>
                        <a:pt x="31" y="721"/>
                      </a:lnTo>
                      <a:lnTo>
                        <a:pt x="18" y="714"/>
                      </a:lnTo>
                      <a:lnTo>
                        <a:pt x="15" y="689"/>
                      </a:lnTo>
                      <a:lnTo>
                        <a:pt x="15" y="666"/>
                      </a:lnTo>
                      <a:lnTo>
                        <a:pt x="21" y="623"/>
                      </a:lnTo>
                      <a:lnTo>
                        <a:pt x="26" y="565"/>
                      </a:lnTo>
                      <a:lnTo>
                        <a:pt x="32" y="554"/>
                      </a:lnTo>
                      <a:lnTo>
                        <a:pt x="31" y="539"/>
                      </a:lnTo>
                      <a:lnTo>
                        <a:pt x="23" y="522"/>
                      </a:lnTo>
                      <a:lnTo>
                        <a:pt x="17" y="499"/>
                      </a:lnTo>
                      <a:lnTo>
                        <a:pt x="17" y="479"/>
                      </a:lnTo>
                      <a:lnTo>
                        <a:pt x="22" y="463"/>
                      </a:lnTo>
                      <a:lnTo>
                        <a:pt x="28" y="425"/>
                      </a:lnTo>
                      <a:lnTo>
                        <a:pt x="28" y="394"/>
                      </a:lnTo>
                      <a:lnTo>
                        <a:pt x="32" y="392"/>
                      </a:lnTo>
                      <a:lnTo>
                        <a:pt x="30" y="386"/>
                      </a:lnTo>
                      <a:lnTo>
                        <a:pt x="30" y="375"/>
                      </a:lnTo>
                      <a:lnTo>
                        <a:pt x="28" y="360"/>
                      </a:lnTo>
                      <a:lnTo>
                        <a:pt x="25" y="348"/>
                      </a:lnTo>
                      <a:lnTo>
                        <a:pt x="25" y="331"/>
                      </a:lnTo>
                      <a:lnTo>
                        <a:pt x="31" y="297"/>
                      </a:lnTo>
                      <a:lnTo>
                        <a:pt x="31" y="284"/>
                      </a:lnTo>
                      <a:lnTo>
                        <a:pt x="21" y="260"/>
                      </a:lnTo>
                      <a:lnTo>
                        <a:pt x="11" y="249"/>
                      </a:lnTo>
                      <a:lnTo>
                        <a:pt x="4" y="243"/>
                      </a:lnTo>
                      <a:lnTo>
                        <a:pt x="6" y="237"/>
                      </a:lnTo>
                      <a:lnTo>
                        <a:pt x="3" y="226"/>
                      </a:lnTo>
                      <a:lnTo>
                        <a:pt x="0" y="205"/>
                      </a:lnTo>
                      <a:lnTo>
                        <a:pt x="0" y="188"/>
                      </a:lnTo>
                      <a:lnTo>
                        <a:pt x="10" y="160"/>
                      </a:lnTo>
                      <a:lnTo>
                        <a:pt x="12" y="125"/>
                      </a:lnTo>
                      <a:lnTo>
                        <a:pt x="11" y="108"/>
                      </a:lnTo>
                      <a:lnTo>
                        <a:pt x="9" y="96"/>
                      </a:lnTo>
                      <a:lnTo>
                        <a:pt x="14" y="85"/>
                      </a:lnTo>
                      <a:lnTo>
                        <a:pt x="25" y="79"/>
                      </a:lnTo>
                      <a:lnTo>
                        <a:pt x="31" y="81"/>
                      </a:lnTo>
                      <a:lnTo>
                        <a:pt x="37" y="87"/>
                      </a:lnTo>
                      <a:lnTo>
                        <a:pt x="48" y="86"/>
                      </a:lnTo>
                      <a:lnTo>
                        <a:pt x="50" y="81"/>
                      </a:lnTo>
                      <a:lnTo>
                        <a:pt x="48" y="75"/>
                      </a:lnTo>
                      <a:lnTo>
                        <a:pt x="50" y="66"/>
                      </a:lnTo>
                      <a:lnTo>
                        <a:pt x="57" y="66"/>
                      </a:lnTo>
                      <a:lnTo>
                        <a:pt x="59" y="64"/>
                      </a:lnTo>
                      <a:lnTo>
                        <a:pt x="54" y="52"/>
                      </a:lnTo>
                      <a:lnTo>
                        <a:pt x="49" y="33"/>
                      </a:lnTo>
                      <a:lnTo>
                        <a:pt x="39" y="16"/>
                      </a:lnTo>
                      <a:lnTo>
                        <a:pt x="38" y="9"/>
                      </a:lnTo>
                      <a:lnTo>
                        <a:pt x="41" y="6"/>
                      </a:lnTo>
                      <a:lnTo>
                        <a:pt x="47" y="6"/>
                      </a:lnTo>
                      <a:lnTo>
                        <a:pt x="5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3" name="ïṧľiḍé">
                  <a:extLst>
                    <a:ext uri="{FF2B5EF4-FFF2-40B4-BE49-F238E27FC236}">
                      <a16:creationId xmlns:a16="http://schemas.microsoft.com/office/drawing/2014/main" id="{803BFAC0-A8E7-4663-A6EB-0FCC11DF380C}"/>
                    </a:ext>
                  </a:extLst>
                </p:cNvPr>
                <p:cNvSpPr/>
                <p:nvPr/>
              </p:nvSpPr>
              <p:spPr bwMode="gray">
                <a:xfrm>
                  <a:off x="2817" y="1091"/>
                  <a:ext cx="1786" cy="901"/>
                </a:xfrm>
                <a:custGeom>
                  <a:avLst/>
                  <a:gdLst/>
                  <a:ahLst/>
                  <a:cxnLst>
                    <a:cxn ang="0">
                      <a:pos x="3264" y="3913"/>
                    </a:cxn>
                    <a:cxn ang="0">
                      <a:pos x="4333" y="3788"/>
                    </a:cxn>
                    <a:cxn ang="0">
                      <a:pos x="5307" y="3536"/>
                    </a:cxn>
                    <a:cxn ang="0">
                      <a:pos x="5833" y="4138"/>
                    </a:cxn>
                    <a:cxn ang="0">
                      <a:pos x="6066" y="4138"/>
                    </a:cxn>
                    <a:cxn ang="0">
                      <a:pos x="6189" y="3482"/>
                    </a:cxn>
                    <a:cxn ang="0">
                      <a:pos x="5968" y="3336"/>
                    </a:cxn>
                    <a:cxn ang="0">
                      <a:pos x="6672" y="2912"/>
                    </a:cxn>
                    <a:cxn ang="0">
                      <a:pos x="6999" y="2815"/>
                    </a:cxn>
                    <a:cxn ang="0">
                      <a:pos x="7448" y="2593"/>
                    </a:cxn>
                    <a:cxn ang="0">
                      <a:pos x="7045" y="3206"/>
                    </a:cxn>
                    <a:cxn ang="0">
                      <a:pos x="7368" y="3293"/>
                    </a:cxn>
                    <a:cxn ang="0">
                      <a:pos x="7505" y="2864"/>
                    </a:cxn>
                    <a:cxn ang="0">
                      <a:pos x="7925" y="2760"/>
                    </a:cxn>
                    <a:cxn ang="0">
                      <a:pos x="8227" y="2553"/>
                    </a:cxn>
                    <a:cxn ang="0">
                      <a:pos x="8363" y="2256"/>
                    </a:cxn>
                    <a:cxn ang="0">
                      <a:pos x="8646" y="2287"/>
                    </a:cxn>
                    <a:cxn ang="0">
                      <a:pos x="8841" y="2201"/>
                    </a:cxn>
                    <a:cxn ang="0">
                      <a:pos x="8685" y="1981"/>
                    </a:cxn>
                    <a:cxn ang="0">
                      <a:pos x="8538" y="1863"/>
                    </a:cxn>
                    <a:cxn ang="0">
                      <a:pos x="7819" y="1608"/>
                    </a:cxn>
                    <a:cxn ang="0">
                      <a:pos x="7284" y="1590"/>
                    </a:cxn>
                    <a:cxn ang="0">
                      <a:pos x="6685" y="1267"/>
                    </a:cxn>
                    <a:cxn ang="0">
                      <a:pos x="6173" y="1286"/>
                    </a:cxn>
                    <a:cxn ang="0">
                      <a:pos x="5674" y="1395"/>
                    </a:cxn>
                    <a:cxn ang="0">
                      <a:pos x="5597" y="1031"/>
                    </a:cxn>
                    <a:cxn ang="0">
                      <a:pos x="5210" y="1036"/>
                    </a:cxn>
                    <a:cxn ang="0">
                      <a:pos x="4698" y="872"/>
                    </a:cxn>
                    <a:cxn ang="0">
                      <a:pos x="4354" y="1003"/>
                    </a:cxn>
                    <a:cxn ang="0">
                      <a:pos x="4584" y="721"/>
                    </a:cxn>
                    <a:cxn ang="0">
                      <a:pos x="4684" y="394"/>
                    </a:cxn>
                    <a:cxn ang="0">
                      <a:pos x="4372" y="204"/>
                    </a:cxn>
                    <a:cxn ang="0">
                      <a:pos x="4025" y="232"/>
                    </a:cxn>
                    <a:cxn ang="0">
                      <a:pos x="3791" y="419"/>
                    </a:cxn>
                    <a:cxn ang="0">
                      <a:pos x="3374" y="550"/>
                    </a:cxn>
                    <a:cxn ang="0">
                      <a:pos x="3254" y="832"/>
                    </a:cxn>
                    <a:cxn ang="0">
                      <a:pos x="2949" y="1149"/>
                    </a:cxn>
                    <a:cxn ang="0">
                      <a:pos x="2945" y="1235"/>
                    </a:cxn>
                    <a:cxn ang="0">
                      <a:pos x="2627" y="1222"/>
                    </a:cxn>
                    <a:cxn ang="0">
                      <a:pos x="2758" y="1734"/>
                    </a:cxn>
                    <a:cxn ang="0">
                      <a:pos x="2590" y="1842"/>
                    </a:cxn>
                    <a:cxn ang="0">
                      <a:pos x="2499" y="1888"/>
                    </a:cxn>
                    <a:cxn ang="0">
                      <a:pos x="2297" y="1040"/>
                    </a:cxn>
                    <a:cxn ang="0">
                      <a:pos x="2235" y="1800"/>
                    </a:cxn>
                    <a:cxn ang="0">
                      <a:pos x="1570" y="1757"/>
                    </a:cxn>
                    <a:cxn ang="0">
                      <a:pos x="1175" y="1897"/>
                    </a:cxn>
                    <a:cxn ang="0">
                      <a:pos x="933" y="2056"/>
                    </a:cxn>
                    <a:cxn ang="0">
                      <a:pos x="501" y="2289"/>
                    </a:cxn>
                    <a:cxn ang="0">
                      <a:pos x="306" y="2013"/>
                    </a:cxn>
                    <a:cxn ang="0">
                      <a:pos x="589" y="1783"/>
                    </a:cxn>
                    <a:cxn ang="0">
                      <a:pos x="191" y="1600"/>
                    </a:cxn>
                    <a:cxn ang="0">
                      <a:pos x="215" y="2548"/>
                    </a:cxn>
                    <a:cxn ang="0">
                      <a:pos x="14" y="3054"/>
                    </a:cxn>
                    <a:cxn ang="0">
                      <a:pos x="241" y="3470"/>
                    </a:cxn>
                    <a:cxn ang="0">
                      <a:pos x="440" y="3762"/>
                    </a:cxn>
                    <a:cxn ang="0">
                      <a:pos x="644" y="4043"/>
                    </a:cxn>
                    <a:cxn ang="0">
                      <a:pos x="898" y="4398"/>
                    </a:cxn>
                    <a:cxn ang="0">
                      <a:pos x="1107" y="4133"/>
                    </a:cxn>
                    <a:cxn ang="0">
                      <a:pos x="1169" y="3800"/>
                    </a:cxn>
                    <a:cxn ang="0">
                      <a:pos x="1520" y="3752"/>
                    </a:cxn>
                    <a:cxn ang="0">
                      <a:pos x="1831" y="3572"/>
                    </a:cxn>
                    <a:cxn ang="0">
                      <a:pos x="2183" y="3384"/>
                    </a:cxn>
                    <a:cxn ang="0">
                      <a:pos x="2523" y="3466"/>
                    </a:cxn>
                  </a:cxnLst>
                  <a:rect l="0" t="0" r="r" b="b"/>
                  <a:pathLst>
                    <a:path w="8931" h="4504">
                      <a:moveTo>
                        <a:pt x="2688" y="3454"/>
                      </a:moveTo>
                      <a:lnTo>
                        <a:pt x="2691" y="3461"/>
                      </a:lnTo>
                      <a:lnTo>
                        <a:pt x="2695" y="3463"/>
                      </a:lnTo>
                      <a:lnTo>
                        <a:pt x="2768" y="3530"/>
                      </a:lnTo>
                      <a:lnTo>
                        <a:pt x="2887" y="3748"/>
                      </a:lnTo>
                      <a:lnTo>
                        <a:pt x="2902" y="3737"/>
                      </a:lnTo>
                      <a:lnTo>
                        <a:pt x="2904" y="3730"/>
                      </a:lnTo>
                      <a:lnTo>
                        <a:pt x="2904" y="3723"/>
                      </a:lnTo>
                      <a:lnTo>
                        <a:pt x="2915" y="3709"/>
                      </a:lnTo>
                      <a:lnTo>
                        <a:pt x="2923" y="3708"/>
                      </a:lnTo>
                      <a:lnTo>
                        <a:pt x="2928" y="3714"/>
                      </a:lnTo>
                      <a:lnTo>
                        <a:pt x="2936" y="3717"/>
                      </a:lnTo>
                      <a:lnTo>
                        <a:pt x="2950" y="3725"/>
                      </a:lnTo>
                      <a:lnTo>
                        <a:pt x="2946" y="3732"/>
                      </a:lnTo>
                      <a:lnTo>
                        <a:pt x="2951" y="3739"/>
                      </a:lnTo>
                      <a:lnTo>
                        <a:pt x="2956" y="3740"/>
                      </a:lnTo>
                      <a:lnTo>
                        <a:pt x="2961" y="3753"/>
                      </a:lnTo>
                      <a:lnTo>
                        <a:pt x="2985" y="3751"/>
                      </a:lnTo>
                      <a:lnTo>
                        <a:pt x="3003" y="3756"/>
                      </a:lnTo>
                      <a:lnTo>
                        <a:pt x="3010" y="3753"/>
                      </a:lnTo>
                      <a:lnTo>
                        <a:pt x="3026" y="3753"/>
                      </a:lnTo>
                      <a:lnTo>
                        <a:pt x="3028" y="3746"/>
                      </a:lnTo>
                      <a:lnTo>
                        <a:pt x="3033" y="3740"/>
                      </a:lnTo>
                      <a:lnTo>
                        <a:pt x="3042" y="3741"/>
                      </a:lnTo>
                      <a:lnTo>
                        <a:pt x="3049" y="3741"/>
                      </a:lnTo>
                      <a:lnTo>
                        <a:pt x="3053" y="3734"/>
                      </a:lnTo>
                      <a:lnTo>
                        <a:pt x="3060" y="3729"/>
                      </a:lnTo>
                      <a:lnTo>
                        <a:pt x="3075" y="3734"/>
                      </a:lnTo>
                      <a:lnTo>
                        <a:pt x="3082" y="3737"/>
                      </a:lnTo>
                      <a:lnTo>
                        <a:pt x="3086" y="3745"/>
                      </a:lnTo>
                      <a:lnTo>
                        <a:pt x="3093" y="3748"/>
                      </a:lnTo>
                      <a:lnTo>
                        <a:pt x="3103" y="3761"/>
                      </a:lnTo>
                      <a:lnTo>
                        <a:pt x="3112" y="3764"/>
                      </a:lnTo>
                      <a:lnTo>
                        <a:pt x="3114" y="3772"/>
                      </a:lnTo>
                      <a:lnTo>
                        <a:pt x="3112" y="3779"/>
                      </a:lnTo>
                      <a:lnTo>
                        <a:pt x="3113" y="3788"/>
                      </a:lnTo>
                      <a:lnTo>
                        <a:pt x="3117" y="3795"/>
                      </a:lnTo>
                      <a:lnTo>
                        <a:pt x="3125" y="3796"/>
                      </a:lnTo>
                      <a:lnTo>
                        <a:pt x="3146" y="3807"/>
                      </a:lnTo>
                      <a:lnTo>
                        <a:pt x="3150" y="3815"/>
                      </a:lnTo>
                      <a:lnTo>
                        <a:pt x="3150" y="3822"/>
                      </a:lnTo>
                      <a:lnTo>
                        <a:pt x="3157" y="3826"/>
                      </a:lnTo>
                      <a:lnTo>
                        <a:pt x="3162" y="3831"/>
                      </a:lnTo>
                      <a:lnTo>
                        <a:pt x="3170" y="3845"/>
                      </a:lnTo>
                      <a:lnTo>
                        <a:pt x="3176" y="3849"/>
                      </a:lnTo>
                      <a:lnTo>
                        <a:pt x="3193" y="3852"/>
                      </a:lnTo>
                      <a:lnTo>
                        <a:pt x="3199" y="3857"/>
                      </a:lnTo>
                      <a:lnTo>
                        <a:pt x="3208" y="3859"/>
                      </a:lnTo>
                      <a:lnTo>
                        <a:pt x="3215" y="3860"/>
                      </a:lnTo>
                      <a:lnTo>
                        <a:pt x="3224" y="3860"/>
                      </a:lnTo>
                      <a:lnTo>
                        <a:pt x="3226" y="3853"/>
                      </a:lnTo>
                      <a:lnTo>
                        <a:pt x="3231" y="3847"/>
                      </a:lnTo>
                      <a:lnTo>
                        <a:pt x="3246" y="3841"/>
                      </a:lnTo>
                      <a:lnTo>
                        <a:pt x="3248" y="3849"/>
                      </a:lnTo>
                      <a:lnTo>
                        <a:pt x="3252" y="3857"/>
                      </a:lnTo>
                      <a:lnTo>
                        <a:pt x="3259" y="3861"/>
                      </a:lnTo>
                      <a:lnTo>
                        <a:pt x="3267" y="3875"/>
                      </a:lnTo>
                      <a:lnTo>
                        <a:pt x="3273" y="3880"/>
                      </a:lnTo>
                      <a:lnTo>
                        <a:pt x="3277" y="3887"/>
                      </a:lnTo>
                      <a:lnTo>
                        <a:pt x="3264" y="3913"/>
                      </a:lnTo>
                      <a:lnTo>
                        <a:pt x="3289" y="3920"/>
                      </a:lnTo>
                      <a:lnTo>
                        <a:pt x="3305" y="3904"/>
                      </a:lnTo>
                      <a:lnTo>
                        <a:pt x="3310" y="3904"/>
                      </a:lnTo>
                      <a:lnTo>
                        <a:pt x="3322" y="3882"/>
                      </a:lnTo>
                      <a:lnTo>
                        <a:pt x="3338" y="3865"/>
                      </a:lnTo>
                      <a:lnTo>
                        <a:pt x="3356" y="3858"/>
                      </a:lnTo>
                      <a:lnTo>
                        <a:pt x="3375" y="3852"/>
                      </a:lnTo>
                      <a:lnTo>
                        <a:pt x="3394" y="3839"/>
                      </a:lnTo>
                      <a:lnTo>
                        <a:pt x="3414" y="3823"/>
                      </a:lnTo>
                      <a:lnTo>
                        <a:pt x="3439" y="3811"/>
                      </a:lnTo>
                      <a:lnTo>
                        <a:pt x="3464" y="3789"/>
                      </a:lnTo>
                      <a:lnTo>
                        <a:pt x="3505" y="3777"/>
                      </a:lnTo>
                      <a:lnTo>
                        <a:pt x="3530" y="3766"/>
                      </a:lnTo>
                      <a:lnTo>
                        <a:pt x="3553" y="3763"/>
                      </a:lnTo>
                      <a:lnTo>
                        <a:pt x="3575" y="3767"/>
                      </a:lnTo>
                      <a:lnTo>
                        <a:pt x="3591" y="3773"/>
                      </a:lnTo>
                      <a:lnTo>
                        <a:pt x="3604" y="3784"/>
                      </a:lnTo>
                      <a:lnTo>
                        <a:pt x="3623" y="3780"/>
                      </a:lnTo>
                      <a:lnTo>
                        <a:pt x="3644" y="3779"/>
                      </a:lnTo>
                      <a:lnTo>
                        <a:pt x="3661" y="3782"/>
                      </a:lnTo>
                      <a:lnTo>
                        <a:pt x="3692" y="3811"/>
                      </a:lnTo>
                      <a:lnTo>
                        <a:pt x="3697" y="3818"/>
                      </a:lnTo>
                      <a:lnTo>
                        <a:pt x="3714" y="3821"/>
                      </a:lnTo>
                      <a:lnTo>
                        <a:pt x="3761" y="3814"/>
                      </a:lnTo>
                      <a:lnTo>
                        <a:pt x="3774" y="3820"/>
                      </a:lnTo>
                      <a:lnTo>
                        <a:pt x="3818" y="3821"/>
                      </a:lnTo>
                      <a:lnTo>
                        <a:pt x="3856" y="3816"/>
                      </a:lnTo>
                      <a:lnTo>
                        <a:pt x="3866" y="3811"/>
                      </a:lnTo>
                      <a:lnTo>
                        <a:pt x="3866" y="3803"/>
                      </a:lnTo>
                      <a:lnTo>
                        <a:pt x="3862" y="3791"/>
                      </a:lnTo>
                      <a:lnTo>
                        <a:pt x="3865" y="3777"/>
                      </a:lnTo>
                      <a:lnTo>
                        <a:pt x="3875" y="3761"/>
                      </a:lnTo>
                      <a:lnTo>
                        <a:pt x="3875" y="3745"/>
                      </a:lnTo>
                      <a:lnTo>
                        <a:pt x="3864" y="3730"/>
                      </a:lnTo>
                      <a:lnTo>
                        <a:pt x="3860" y="3712"/>
                      </a:lnTo>
                      <a:lnTo>
                        <a:pt x="3862" y="3694"/>
                      </a:lnTo>
                      <a:lnTo>
                        <a:pt x="3878" y="3680"/>
                      </a:lnTo>
                      <a:lnTo>
                        <a:pt x="3892" y="3664"/>
                      </a:lnTo>
                      <a:lnTo>
                        <a:pt x="3910" y="3649"/>
                      </a:lnTo>
                      <a:lnTo>
                        <a:pt x="3921" y="3632"/>
                      </a:lnTo>
                      <a:lnTo>
                        <a:pt x="3935" y="3631"/>
                      </a:lnTo>
                      <a:lnTo>
                        <a:pt x="3955" y="3637"/>
                      </a:lnTo>
                      <a:lnTo>
                        <a:pt x="3969" y="3648"/>
                      </a:lnTo>
                      <a:lnTo>
                        <a:pt x="4006" y="3658"/>
                      </a:lnTo>
                      <a:lnTo>
                        <a:pt x="4017" y="3672"/>
                      </a:lnTo>
                      <a:lnTo>
                        <a:pt x="4041" y="3678"/>
                      </a:lnTo>
                      <a:lnTo>
                        <a:pt x="4065" y="3681"/>
                      </a:lnTo>
                      <a:lnTo>
                        <a:pt x="4082" y="3688"/>
                      </a:lnTo>
                      <a:lnTo>
                        <a:pt x="4092" y="3704"/>
                      </a:lnTo>
                      <a:lnTo>
                        <a:pt x="4097" y="3734"/>
                      </a:lnTo>
                      <a:lnTo>
                        <a:pt x="4097" y="3755"/>
                      </a:lnTo>
                      <a:lnTo>
                        <a:pt x="4102" y="3755"/>
                      </a:lnTo>
                      <a:lnTo>
                        <a:pt x="4117" y="3769"/>
                      </a:lnTo>
                      <a:lnTo>
                        <a:pt x="4140" y="3785"/>
                      </a:lnTo>
                      <a:lnTo>
                        <a:pt x="4174" y="3796"/>
                      </a:lnTo>
                      <a:lnTo>
                        <a:pt x="4202" y="3790"/>
                      </a:lnTo>
                      <a:lnTo>
                        <a:pt x="4229" y="3775"/>
                      </a:lnTo>
                      <a:lnTo>
                        <a:pt x="4254" y="3763"/>
                      </a:lnTo>
                      <a:lnTo>
                        <a:pt x="4285" y="3771"/>
                      </a:lnTo>
                      <a:lnTo>
                        <a:pt x="4333" y="3788"/>
                      </a:lnTo>
                      <a:lnTo>
                        <a:pt x="4343" y="3800"/>
                      </a:lnTo>
                      <a:lnTo>
                        <a:pt x="4344" y="3800"/>
                      </a:lnTo>
                      <a:lnTo>
                        <a:pt x="4350" y="3805"/>
                      </a:lnTo>
                      <a:lnTo>
                        <a:pt x="4372" y="3817"/>
                      </a:lnTo>
                      <a:lnTo>
                        <a:pt x="4393" y="3823"/>
                      </a:lnTo>
                      <a:lnTo>
                        <a:pt x="4414" y="3832"/>
                      </a:lnTo>
                      <a:lnTo>
                        <a:pt x="4428" y="3852"/>
                      </a:lnTo>
                      <a:lnTo>
                        <a:pt x="4455" y="3868"/>
                      </a:lnTo>
                      <a:lnTo>
                        <a:pt x="4487" y="3873"/>
                      </a:lnTo>
                      <a:lnTo>
                        <a:pt x="4510" y="3880"/>
                      </a:lnTo>
                      <a:lnTo>
                        <a:pt x="4528" y="3881"/>
                      </a:lnTo>
                      <a:lnTo>
                        <a:pt x="4553" y="3879"/>
                      </a:lnTo>
                      <a:lnTo>
                        <a:pt x="4571" y="3887"/>
                      </a:lnTo>
                      <a:lnTo>
                        <a:pt x="4627" y="3868"/>
                      </a:lnTo>
                      <a:lnTo>
                        <a:pt x="4661" y="3860"/>
                      </a:lnTo>
                      <a:lnTo>
                        <a:pt x="4688" y="3855"/>
                      </a:lnTo>
                      <a:lnTo>
                        <a:pt x="4725" y="3826"/>
                      </a:lnTo>
                      <a:lnTo>
                        <a:pt x="4749" y="3810"/>
                      </a:lnTo>
                      <a:lnTo>
                        <a:pt x="4774" y="3801"/>
                      </a:lnTo>
                      <a:lnTo>
                        <a:pt x="4799" y="3811"/>
                      </a:lnTo>
                      <a:lnTo>
                        <a:pt x="4817" y="3826"/>
                      </a:lnTo>
                      <a:lnTo>
                        <a:pt x="4838" y="3830"/>
                      </a:lnTo>
                      <a:lnTo>
                        <a:pt x="4855" y="3826"/>
                      </a:lnTo>
                      <a:lnTo>
                        <a:pt x="4869" y="3818"/>
                      </a:lnTo>
                      <a:lnTo>
                        <a:pt x="4875" y="3821"/>
                      </a:lnTo>
                      <a:lnTo>
                        <a:pt x="4886" y="3823"/>
                      </a:lnTo>
                      <a:lnTo>
                        <a:pt x="4899" y="3833"/>
                      </a:lnTo>
                      <a:lnTo>
                        <a:pt x="4931" y="3843"/>
                      </a:lnTo>
                      <a:lnTo>
                        <a:pt x="4956" y="3855"/>
                      </a:lnTo>
                      <a:lnTo>
                        <a:pt x="4967" y="3853"/>
                      </a:lnTo>
                      <a:lnTo>
                        <a:pt x="4982" y="3842"/>
                      </a:lnTo>
                      <a:lnTo>
                        <a:pt x="5032" y="3811"/>
                      </a:lnTo>
                      <a:lnTo>
                        <a:pt x="5033" y="3804"/>
                      </a:lnTo>
                      <a:lnTo>
                        <a:pt x="5031" y="3791"/>
                      </a:lnTo>
                      <a:lnTo>
                        <a:pt x="5034" y="3779"/>
                      </a:lnTo>
                      <a:lnTo>
                        <a:pt x="5045" y="3766"/>
                      </a:lnTo>
                      <a:lnTo>
                        <a:pt x="5052" y="3755"/>
                      </a:lnTo>
                      <a:lnTo>
                        <a:pt x="5059" y="3725"/>
                      </a:lnTo>
                      <a:lnTo>
                        <a:pt x="5064" y="3703"/>
                      </a:lnTo>
                      <a:lnTo>
                        <a:pt x="5071" y="3686"/>
                      </a:lnTo>
                      <a:lnTo>
                        <a:pt x="5090" y="3676"/>
                      </a:lnTo>
                      <a:lnTo>
                        <a:pt x="5114" y="3649"/>
                      </a:lnTo>
                      <a:lnTo>
                        <a:pt x="5114" y="3644"/>
                      </a:lnTo>
                      <a:lnTo>
                        <a:pt x="5109" y="3633"/>
                      </a:lnTo>
                      <a:lnTo>
                        <a:pt x="5111" y="3606"/>
                      </a:lnTo>
                      <a:lnTo>
                        <a:pt x="5104" y="3602"/>
                      </a:lnTo>
                      <a:lnTo>
                        <a:pt x="5093" y="3602"/>
                      </a:lnTo>
                      <a:lnTo>
                        <a:pt x="5075" y="3607"/>
                      </a:lnTo>
                      <a:lnTo>
                        <a:pt x="5071" y="3602"/>
                      </a:lnTo>
                      <a:lnTo>
                        <a:pt x="5076" y="3589"/>
                      </a:lnTo>
                      <a:lnTo>
                        <a:pt x="5100" y="3565"/>
                      </a:lnTo>
                      <a:lnTo>
                        <a:pt x="5108" y="3553"/>
                      </a:lnTo>
                      <a:lnTo>
                        <a:pt x="5124" y="3541"/>
                      </a:lnTo>
                      <a:lnTo>
                        <a:pt x="5158" y="3535"/>
                      </a:lnTo>
                      <a:lnTo>
                        <a:pt x="5199" y="3520"/>
                      </a:lnTo>
                      <a:lnTo>
                        <a:pt x="5224" y="3521"/>
                      </a:lnTo>
                      <a:lnTo>
                        <a:pt x="5259" y="3515"/>
                      </a:lnTo>
                      <a:lnTo>
                        <a:pt x="5271" y="3515"/>
                      </a:lnTo>
                      <a:lnTo>
                        <a:pt x="5290" y="3524"/>
                      </a:lnTo>
                      <a:lnTo>
                        <a:pt x="5307" y="3536"/>
                      </a:lnTo>
                      <a:lnTo>
                        <a:pt x="5318" y="3548"/>
                      </a:lnTo>
                      <a:lnTo>
                        <a:pt x="5334" y="3552"/>
                      </a:lnTo>
                      <a:lnTo>
                        <a:pt x="5353" y="3549"/>
                      </a:lnTo>
                      <a:lnTo>
                        <a:pt x="5369" y="3553"/>
                      </a:lnTo>
                      <a:lnTo>
                        <a:pt x="5383" y="3559"/>
                      </a:lnTo>
                      <a:lnTo>
                        <a:pt x="5391" y="3573"/>
                      </a:lnTo>
                      <a:lnTo>
                        <a:pt x="5403" y="3591"/>
                      </a:lnTo>
                      <a:lnTo>
                        <a:pt x="5404" y="3604"/>
                      </a:lnTo>
                      <a:lnTo>
                        <a:pt x="5412" y="3611"/>
                      </a:lnTo>
                      <a:lnTo>
                        <a:pt x="5421" y="3617"/>
                      </a:lnTo>
                      <a:lnTo>
                        <a:pt x="5423" y="3626"/>
                      </a:lnTo>
                      <a:lnTo>
                        <a:pt x="5424" y="3621"/>
                      </a:lnTo>
                      <a:lnTo>
                        <a:pt x="5426" y="3634"/>
                      </a:lnTo>
                      <a:lnTo>
                        <a:pt x="5431" y="3649"/>
                      </a:lnTo>
                      <a:lnTo>
                        <a:pt x="5434" y="3670"/>
                      </a:lnTo>
                      <a:lnTo>
                        <a:pt x="5442" y="3687"/>
                      </a:lnTo>
                      <a:lnTo>
                        <a:pt x="5447" y="3704"/>
                      </a:lnTo>
                      <a:lnTo>
                        <a:pt x="5468" y="3744"/>
                      </a:lnTo>
                      <a:lnTo>
                        <a:pt x="5474" y="3785"/>
                      </a:lnTo>
                      <a:lnTo>
                        <a:pt x="5483" y="3804"/>
                      </a:lnTo>
                      <a:lnTo>
                        <a:pt x="5482" y="3809"/>
                      </a:lnTo>
                      <a:lnTo>
                        <a:pt x="5483" y="3810"/>
                      </a:lnTo>
                      <a:lnTo>
                        <a:pt x="5485" y="3828"/>
                      </a:lnTo>
                      <a:lnTo>
                        <a:pt x="5485" y="3849"/>
                      </a:lnTo>
                      <a:lnTo>
                        <a:pt x="5498" y="3860"/>
                      </a:lnTo>
                      <a:lnTo>
                        <a:pt x="5521" y="3863"/>
                      </a:lnTo>
                      <a:lnTo>
                        <a:pt x="5542" y="3855"/>
                      </a:lnTo>
                      <a:lnTo>
                        <a:pt x="5558" y="3863"/>
                      </a:lnTo>
                      <a:lnTo>
                        <a:pt x="5577" y="3865"/>
                      </a:lnTo>
                      <a:lnTo>
                        <a:pt x="5595" y="3874"/>
                      </a:lnTo>
                      <a:lnTo>
                        <a:pt x="5627" y="3902"/>
                      </a:lnTo>
                      <a:lnTo>
                        <a:pt x="5642" y="3909"/>
                      </a:lnTo>
                      <a:lnTo>
                        <a:pt x="5654" y="3911"/>
                      </a:lnTo>
                      <a:lnTo>
                        <a:pt x="5658" y="3918"/>
                      </a:lnTo>
                      <a:lnTo>
                        <a:pt x="5658" y="3923"/>
                      </a:lnTo>
                      <a:lnTo>
                        <a:pt x="5660" y="3922"/>
                      </a:lnTo>
                      <a:lnTo>
                        <a:pt x="5661" y="3938"/>
                      </a:lnTo>
                      <a:lnTo>
                        <a:pt x="5668" y="3947"/>
                      </a:lnTo>
                      <a:lnTo>
                        <a:pt x="5667" y="3963"/>
                      </a:lnTo>
                      <a:lnTo>
                        <a:pt x="5668" y="3981"/>
                      </a:lnTo>
                      <a:lnTo>
                        <a:pt x="5678" y="3997"/>
                      </a:lnTo>
                      <a:lnTo>
                        <a:pt x="5684" y="4010"/>
                      </a:lnTo>
                      <a:lnTo>
                        <a:pt x="5703" y="4009"/>
                      </a:lnTo>
                      <a:lnTo>
                        <a:pt x="5722" y="4015"/>
                      </a:lnTo>
                      <a:lnTo>
                        <a:pt x="5740" y="4013"/>
                      </a:lnTo>
                      <a:lnTo>
                        <a:pt x="5771" y="3998"/>
                      </a:lnTo>
                      <a:lnTo>
                        <a:pt x="5805" y="3976"/>
                      </a:lnTo>
                      <a:lnTo>
                        <a:pt x="5823" y="3974"/>
                      </a:lnTo>
                      <a:lnTo>
                        <a:pt x="5856" y="3956"/>
                      </a:lnTo>
                      <a:lnTo>
                        <a:pt x="5888" y="3947"/>
                      </a:lnTo>
                      <a:lnTo>
                        <a:pt x="5889" y="3950"/>
                      </a:lnTo>
                      <a:lnTo>
                        <a:pt x="5881" y="3963"/>
                      </a:lnTo>
                      <a:lnTo>
                        <a:pt x="5881" y="3983"/>
                      </a:lnTo>
                      <a:lnTo>
                        <a:pt x="5886" y="3999"/>
                      </a:lnTo>
                      <a:lnTo>
                        <a:pt x="5883" y="4019"/>
                      </a:lnTo>
                      <a:lnTo>
                        <a:pt x="5871" y="4029"/>
                      </a:lnTo>
                      <a:lnTo>
                        <a:pt x="5857" y="4042"/>
                      </a:lnTo>
                      <a:lnTo>
                        <a:pt x="5855" y="4063"/>
                      </a:lnTo>
                      <a:lnTo>
                        <a:pt x="5841" y="4096"/>
                      </a:lnTo>
                      <a:lnTo>
                        <a:pt x="5833" y="4138"/>
                      </a:lnTo>
                      <a:lnTo>
                        <a:pt x="5814" y="4176"/>
                      </a:lnTo>
                      <a:lnTo>
                        <a:pt x="5801" y="4194"/>
                      </a:lnTo>
                      <a:lnTo>
                        <a:pt x="5796" y="4214"/>
                      </a:lnTo>
                      <a:lnTo>
                        <a:pt x="5784" y="4224"/>
                      </a:lnTo>
                      <a:lnTo>
                        <a:pt x="5779" y="4220"/>
                      </a:lnTo>
                      <a:lnTo>
                        <a:pt x="5728" y="4208"/>
                      </a:lnTo>
                      <a:lnTo>
                        <a:pt x="5715" y="4215"/>
                      </a:lnTo>
                      <a:lnTo>
                        <a:pt x="5679" y="4250"/>
                      </a:lnTo>
                      <a:lnTo>
                        <a:pt x="5687" y="4263"/>
                      </a:lnTo>
                      <a:lnTo>
                        <a:pt x="5693" y="4290"/>
                      </a:lnTo>
                      <a:lnTo>
                        <a:pt x="5693" y="4349"/>
                      </a:lnTo>
                      <a:lnTo>
                        <a:pt x="5677" y="4374"/>
                      </a:lnTo>
                      <a:lnTo>
                        <a:pt x="5657" y="4391"/>
                      </a:lnTo>
                      <a:lnTo>
                        <a:pt x="5657" y="4409"/>
                      </a:lnTo>
                      <a:lnTo>
                        <a:pt x="5657" y="4415"/>
                      </a:lnTo>
                      <a:lnTo>
                        <a:pt x="5661" y="4423"/>
                      </a:lnTo>
                      <a:lnTo>
                        <a:pt x="5669" y="4419"/>
                      </a:lnTo>
                      <a:lnTo>
                        <a:pt x="5667" y="4412"/>
                      </a:lnTo>
                      <a:lnTo>
                        <a:pt x="5665" y="4407"/>
                      </a:lnTo>
                      <a:lnTo>
                        <a:pt x="5673" y="4404"/>
                      </a:lnTo>
                      <a:lnTo>
                        <a:pt x="5693" y="4406"/>
                      </a:lnTo>
                      <a:lnTo>
                        <a:pt x="5699" y="4396"/>
                      </a:lnTo>
                      <a:lnTo>
                        <a:pt x="5705" y="4390"/>
                      </a:lnTo>
                      <a:lnTo>
                        <a:pt x="5709" y="4382"/>
                      </a:lnTo>
                      <a:lnTo>
                        <a:pt x="5721" y="4369"/>
                      </a:lnTo>
                      <a:lnTo>
                        <a:pt x="5728" y="4345"/>
                      </a:lnTo>
                      <a:lnTo>
                        <a:pt x="5730" y="4354"/>
                      </a:lnTo>
                      <a:lnTo>
                        <a:pt x="5737" y="4355"/>
                      </a:lnTo>
                      <a:lnTo>
                        <a:pt x="5732" y="4365"/>
                      </a:lnTo>
                      <a:lnTo>
                        <a:pt x="5736" y="4370"/>
                      </a:lnTo>
                      <a:lnTo>
                        <a:pt x="5748" y="4361"/>
                      </a:lnTo>
                      <a:lnTo>
                        <a:pt x="5754" y="4359"/>
                      </a:lnTo>
                      <a:lnTo>
                        <a:pt x="5754" y="4366"/>
                      </a:lnTo>
                      <a:lnTo>
                        <a:pt x="5753" y="4374"/>
                      </a:lnTo>
                      <a:lnTo>
                        <a:pt x="5753" y="4385"/>
                      </a:lnTo>
                      <a:lnTo>
                        <a:pt x="5755" y="4387"/>
                      </a:lnTo>
                      <a:lnTo>
                        <a:pt x="5764" y="4387"/>
                      </a:lnTo>
                      <a:lnTo>
                        <a:pt x="5774" y="4390"/>
                      </a:lnTo>
                      <a:lnTo>
                        <a:pt x="5784" y="4396"/>
                      </a:lnTo>
                      <a:lnTo>
                        <a:pt x="5787" y="4395"/>
                      </a:lnTo>
                      <a:lnTo>
                        <a:pt x="5794" y="4398"/>
                      </a:lnTo>
                      <a:lnTo>
                        <a:pt x="5806" y="4401"/>
                      </a:lnTo>
                      <a:lnTo>
                        <a:pt x="5828" y="4393"/>
                      </a:lnTo>
                      <a:lnTo>
                        <a:pt x="5835" y="4393"/>
                      </a:lnTo>
                      <a:lnTo>
                        <a:pt x="5846" y="4387"/>
                      </a:lnTo>
                      <a:lnTo>
                        <a:pt x="5860" y="4376"/>
                      </a:lnTo>
                      <a:lnTo>
                        <a:pt x="5903" y="4347"/>
                      </a:lnTo>
                      <a:lnTo>
                        <a:pt x="5916" y="4332"/>
                      </a:lnTo>
                      <a:lnTo>
                        <a:pt x="5925" y="4318"/>
                      </a:lnTo>
                      <a:lnTo>
                        <a:pt x="5939" y="4299"/>
                      </a:lnTo>
                      <a:lnTo>
                        <a:pt x="5940" y="4290"/>
                      </a:lnTo>
                      <a:lnTo>
                        <a:pt x="5947" y="4279"/>
                      </a:lnTo>
                      <a:lnTo>
                        <a:pt x="5957" y="4269"/>
                      </a:lnTo>
                      <a:lnTo>
                        <a:pt x="5968" y="4263"/>
                      </a:lnTo>
                      <a:lnTo>
                        <a:pt x="5982" y="4240"/>
                      </a:lnTo>
                      <a:lnTo>
                        <a:pt x="5989" y="4232"/>
                      </a:lnTo>
                      <a:lnTo>
                        <a:pt x="6000" y="4215"/>
                      </a:lnTo>
                      <a:lnTo>
                        <a:pt x="6050" y="4161"/>
                      </a:lnTo>
                      <a:lnTo>
                        <a:pt x="6055" y="4148"/>
                      </a:lnTo>
                      <a:lnTo>
                        <a:pt x="6066" y="4138"/>
                      </a:lnTo>
                      <a:lnTo>
                        <a:pt x="6069" y="4134"/>
                      </a:lnTo>
                      <a:lnTo>
                        <a:pt x="6083" y="4106"/>
                      </a:lnTo>
                      <a:lnTo>
                        <a:pt x="6095" y="4070"/>
                      </a:lnTo>
                      <a:lnTo>
                        <a:pt x="6102" y="4056"/>
                      </a:lnTo>
                      <a:lnTo>
                        <a:pt x="6123" y="4031"/>
                      </a:lnTo>
                      <a:lnTo>
                        <a:pt x="6140" y="4001"/>
                      </a:lnTo>
                      <a:lnTo>
                        <a:pt x="6160" y="3979"/>
                      </a:lnTo>
                      <a:lnTo>
                        <a:pt x="6169" y="3967"/>
                      </a:lnTo>
                      <a:lnTo>
                        <a:pt x="6172" y="3961"/>
                      </a:lnTo>
                      <a:lnTo>
                        <a:pt x="6179" y="3957"/>
                      </a:lnTo>
                      <a:lnTo>
                        <a:pt x="6188" y="3949"/>
                      </a:lnTo>
                      <a:lnTo>
                        <a:pt x="6192" y="3924"/>
                      </a:lnTo>
                      <a:lnTo>
                        <a:pt x="6194" y="3912"/>
                      </a:lnTo>
                      <a:lnTo>
                        <a:pt x="6193" y="3902"/>
                      </a:lnTo>
                      <a:lnTo>
                        <a:pt x="6195" y="3890"/>
                      </a:lnTo>
                      <a:lnTo>
                        <a:pt x="6204" y="3871"/>
                      </a:lnTo>
                      <a:lnTo>
                        <a:pt x="6205" y="3861"/>
                      </a:lnTo>
                      <a:lnTo>
                        <a:pt x="6201" y="3827"/>
                      </a:lnTo>
                      <a:lnTo>
                        <a:pt x="6210" y="3816"/>
                      </a:lnTo>
                      <a:lnTo>
                        <a:pt x="6209" y="3810"/>
                      </a:lnTo>
                      <a:lnTo>
                        <a:pt x="6205" y="3806"/>
                      </a:lnTo>
                      <a:lnTo>
                        <a:pt x="6199" y="3778"/>
                      </a:lnTo>
                      <a:lnTo>
                        <a:pt x="6199" y="3757"/>
                      </a:lnTo>
                      <a:lnTo>
                        <a:pt x="6205" y="3747"/>
                      </a:lnTo>
                      <a:lnTo>
                        <a:pt x="6208" y="3734"/>
                      </a:lnTo>
                      <a:lnTo>
                        <a:pt x="6209" y="3713"/>
                      </a:lnTo>
                      <a:lnTo>
                        <a:pt x="6214" y="3712"/>
                      </a:lnTo>
                      <a:lnTo>
                        <a:pt x="6214" y="3705"/>
                      </a:lnTo>
                      <a:lnTo>
                        <a:pt x="6219" y="3702"/>
                      </a:lnTo>
                      <a:lnTo>
                        <a:pt x="6216" y="3696"/>
                      </a:lnTo>
                      <a:lnTo>
                        <a:pt x="6228" y="3676"/>
                      </a:lnTo>
                      <a:lnTo>
                        <a:pt x="6236" y="3671"/>
                      </a:lnTo>
                      <a:lnTo>
                        <a:pt x="6241" y="3661"/>
                      </a:lnTo>
                      <a:lnTo>
                        <a:pt x="6247" y="3653"/>
                      </a:lnTo>
                      <a:lnTo>
                        <a:pt x="6248" y="3643"/>
                      </a:lnTo>
                      <a:lnTo>
                        <a:pt x="6253" y="3631"/>
                      </a:lnTo>
                      <a:lnTo>
                        <a:pt x="6233" y="3610"/>
                      </a:lnTo>
                      <a:lnTo>
                        <a:pt x="6241" y="3591"/>
                      </a:lnTo>
                      <a:lnTo>
                        <a:pt x="6238" y="3578"/>
                      </a:lnTo>
                      <a:lnTo>
                        <a:pt x="6235" y="3565"/>
                      </a:lnTo>
                      <a:lnTo>
                        <a:pt x="6225" y="3559"/>
                      </a:lnTo>
                      <a:lnTo>
                        <a:pt x="6214" y="3549"/>
                      </a:lnTo>
                      <a:lnTo>
                        <a:pt x="6203" y="3551"/>
                      </a:lnTo>
                      <a:lnTo>
                        <a:pt x="6190" y="3542"/>
                      </a:lnTo>
                      <a:lnTo>
                        <a:pt x="6176" y="3537"/>
                      </a:lnTo>
                      <a:lnTo>
                        <a:pt x="6168" y="3538"/>
                      </a:lnTo>
                      <a:lnTo>
                        <a:pt x="6174" y="3532"/>
                      </a:lnTo>
                      <a:lnTo>
                        <a:pt x="6188" y="3532"/>
                      </a:lnTo>
                      <a:lnTo>
                        <a:pt x="6200" y="3542"/>
                      </a:lnTo>
                      <a:lnTo>
                        <a:pt x="6209" y="3543"/>
                      </a:lnTo>
                      <a:lnTo>
                        <a:pt x="6219" y="3542"/>
                      </a:lnTo>
                      <a:lnTo>
                        <a:pt x="6237" y="3554"/>
                      </a:lnTo>
                      <a:lnTo>
                        <a:pt x="6241" y="3551"/>
                      </a:lnTo>
                      <a:lnTo>
                        <a:pt x="6249" y="3540"/>
                      </a:lnTo>
                      <a:lnTo>
                        <a:pt x="6248" y="3529"/>
                      </a:lnTo>
                      <a:lnTo>
                        <a:pt x="6241" y="3526"/>
                      </a:lnTo>
                      <a:lnTo>
                        <a:pt x="6215" y="3508"/>
                      </a:lnTo>
                      <a:lnTo>
                        <a:pt x="6203" y="3495"/>
                      </a:lnTo>
                      <a:lnTo>
                        <a:pt x="6192" y="3487"/>
                      </a:lnTo>
                      <a:lnTo>
                        <a:pt x="6189" y="3482"/>
                      </a:lnTo>
                      <a:lnTo>
                        <a:pt x="6189" y="3468"/>
                      </a:lnTo>
                      <a:lnTo>
                        <a:pt x="6182" y="3461"/>
                      </a:lnTo>
                      <a:lnTo>
                        <a:pt x="6173" y="3454"/>
                      </a:lnTo>
                      <a:lnTo>
                        <a:pt x="6163" y="3450"/>
                      </a:lnTo>
                      <a:lnTo>
                        <a:pt x="6161" y="3445"/>
                      </a:lnTo>
                      <a:lnTo>
                        <a:pt x="6161" y="3440"/>
                      </a:lnTo>
                      <a:lnTo>
                        <a:pt x="6158" y="3440"/>
                      </a:lnTo>
                      <a:lnTo>
                        <a:pt x="6150" y="3440"/>
                      </a:lnTo>
                      <a:lnTo>
                        <a:pt x="6135" y="3446"/>
                      </a:lnTo>
                      <a:lnTo>
                        <a:pt x="6124" y="3446"/>
                      </a:lnTo>
                      <a:lnTo>
                        <a:pt x="6103" y="3438"/>
                      </a:lnTo>
                      <a:lnTo>
                        <a:pt x="6103" y="3457"/>
                      </a:lnTo>
                      <a:lnTo>
                        <a:pt x="6106" y="3459"/>
                      </a:lnTo>
                      <a:lnTo>
                        <a:pt x="6103" y="3467"/>
                      </a:lnTo>
                      <a:lnTo>
                        <a:pt x="6101" y="3483"/>
                      </a:lnTo>
                      <a:lnTo>
                        <a:pt x="6093" y="3504"/>
                      </a:lnTo>
                      <a:lnTo>
                        <a:pt x="6082" y="3510"/>
                      </a:lnTo>
                      <a:lnTo>
                        <a:pt x="6086" y="3495"/>
                      </a:lnTo>
                      <a:lnTo>
                        <a:pt x="6095" y="3481"/>
                      </a:lnTo>
                      <a:lnTo>
                        <a:pt x="6090" y="3471"/>
                      </a:lnTo>
                      <a:lnTo>
                        <a:pt x="6071" y="3493"/>
                      </a:lnTo>
                      <a:lnTo>
                        <a:pt x="6058" y="3500"/>
                      </a:lnTo>
                      <a:lnTo>
                        <a:pt x="6038" y="3505"/>
                      </a:lnTo>
                      <a:lnTo>
                        <a:pt x="6023" y="3504"/>
                      </a:lnTo>
                      <a:lnTo>
                        <a:pt x="6023" y="3499"/>
                      </a:lnTo>
                      <a:lnTo>
                        <a:pt x="6032" y="3495"/>
                      </a:lnTo>
                      <a:lnTo>
                        <a:pt x="6038" y="3488"/>
                      </a:lnTo>
                      <a:lnTo>
                        <a:pt x="6045" y="3477"/>
                      </a:lnTo>
                      <a:lnTo>
                        <a:pt x="6043" y="3470"/>
                      </a:lnTo>
                      <a:lnTo>
                        <a:pt x="6033" y="3465"/>
                      </a:lnTo>
                      <a:lnTo>
                        <a:pt x="6028" y="3455"/>
                      </a:lnTo>
                      <a:lnTo>
                        <a:pt x="6034" y="3452"/>
                      </a:lnTo>
                      <a:lnTo>
                        <a:pt x="6043" y="3443"/>
                      </a:lnTo>
                      <a:lnTo>
                        <a:pt x="6044" y="3438"/>
                      </a:lnTo>
                      <a:lnTo>
                        <a:pt x="6028" y="3439"/>
                      </a:lnTo>
                      <a:lnTo>
                        <a:pt x="6018" y="3445"/>
                      </a:lnTo>
                      <a:lnTo>
                        <a:pt x="6015" y="3454"/>
                      </a:lnTo>
                      <a:lnTo>
                        <a:pt x="6021" y="3462"/>
                      </a:lnTo>
                      <a:lnTo>
                        <a:pt x="6018" y="3470"/>
                      </a:lnTo>
                      <a:lnTo>
                        <a:pt x="6010" y="3479"/>
                      </a:lnTo>
                      <a:lnTo>
                        <a:pt x="6001" y="3479"/>
                      </a:lnTo>
                      <a:lnTo>
                        <a:pt x="5996" y="3487"/>
                      </a:lnTo>
                      <a:lnTo>
                        <a:pt x="5994" y="3484"/>
                      </a:lnTo>
                      <a:lnTo>
                        <a:pt x="5993" y="3466"/>
                      </a:lnTo>
                      <a:lnTo>
                        <a:pt x="5995" y="3455"/>
                      </a:lnTo>
                      <a:lnTo>
                        <a:pt x="5996" y="3444"/>
                      </a:lnTo>
                      <a:lnTo>
                        <a:pt x="5997" y="3434"/>
                      </a:lnTo>
                      <a:lnTo>
                        <a:pt x="5996" y="3430"/>
                      </a:lnTo>
                      <a:lnTo>
                        <a:pt x="5997" y="3417"/>
                      </a:lnTo>
                      <a:lnTo>
                        <a:pt x="5995" y="3408"/>
                      </a:lnTo>
                      <a:lnTo>
                        <a:pt x="5985" y="3406"/>
                      </a:lnTo>
                      <a:lnTo>
                        <a:pt x="5962" y="3412"/>
                      </a:lnTo>
                      <a:lnTo>
                        <a:pt x="5939" y="3413"/>
                      </a:lnTo>
                      <a:lnTo>
                        <a:pt x="5929" y="3405"/>
                      </a:lnTo>
                      <a:lnTo>
                        <a:pt x="5910" y="3396"/>
                      </a:lnTo>
                      <a:lnTo>
                        <a:pt x="5910" y="3390"/>
                      </a:lnTo>
                      <a:lnTo>
                        <a:pt x="5915" y="3376"/>
                      </a:lnTo>
                      <a:lnTo>
                        <a:pt x="5942" y="3354"/>
                      </a:lnTo>
                      <a:lnTo>
                        <a:pt x="5950" y="3350"/>
                      </a:lnTo>
                      <a:lnTo>
                        <a:pt x="5968" y="3336"/>
                      </a:lnTo>
                      <a:lnTo>
                        <a:pt x="5977" y="3320"/>
                      </a:lnTo>
                      <a:lnTo>
                        <a:pt x="5983" y="3314"/>
                      </a:lnTo>
                      <a:lnTo>
                        <a:pt x="5989" y="3312"/>
                      </a:lnTo>
                      <a:lnTo>
                        <a:pt x="5999" y="3305"/>
                      </a:lnTo>
                      <a:lnTo>
                        <a:pt x="6047" y="3260"/>
                      </a:lnTo>
                      <a:lnTo>
                        <a:pt x="6056" y="3241"/>
                      </a:lnTo>
                      <a:lnTo>
                        <a:pt x="6065" y="3235"/>
                      </a:lnTo>
                      <a:lnTo>
                        <a:pt x="6069" y="3226"/>
                      </a:lnTo>
                      <a:lnTo>
                        <a:pt x="6070" y="3218"/>
                      </a:lnTo>
                      <a:lnTo>
                        <a:pt x="6076" y="3212"/>
                      </a:lnTo>
                      <a:lnTo>
                        <a:pt x="6083" y="3202"/>
                      </a:lnTo>
                      <a:lnTo>
                        <a:pt x="6087" y="3194"/>
                      </a:lnTo>
                      <a:lnTo>
                        <a:pt x="6093" y="3196"/>
                      </a:lnTo>
                      <a:lnTo>
                        <a:pt x="6099" y="3182"/>
                      </a:lnTo>
                      <a:lnTo>
                        <a:pt x="6114" y="3169"/>
                      </a:lnTo>
                      <a:lnTo>
                        <a:pt x="6130" y="3145"/>
                      </a:lnTo>
                      <a:lnTo>
                        <a:pt x="6140" y="3147"/>
                      </a:lnTo>
                      <a:lnTo>
                        <a:pt x="6158" y="3127"/>
                      </a:lnTo>
                      <a:lnTo>
                        <a:pt x="6166" y="3111"/>
                      </a:lnTo>
                      <a:lnTo>
                        <a:pt x="6169" y="3112"/>
                      </a:lnTo>
                      <a:lnTo>
                        <a:pt x="6182" y="3101"/>
                      </a:lnTo>
                      <a:lnTo>
                        <a:pt x="6193" y="3095"/>
                      </a:lnTo>
                      <a:lnTo>
                        <a:pt x="6201" y="3078"/>
                      </a:lnTo>
                      <a:lnTo>
                        <a:pt x="6204" y="3063"/>
                      </a:lnTo>
                      <a:lnTo>
                        <a:pt x="6219" y="3043"/>
                      </a:lnTo>
                      <a:lnTo>
                        <a:pt x="6258" y="3011"/>
                      </a:lnTo>
                      <a:lnTo>
                        <a:pt x="6270" y="2994"/>
                      </a:lnTo>
                      <a:lnTo>
                        <a:pt x="6280" y="2976"/>
                      </a:lnTo>
                      <a:lnTo>
                        <a:pt x="6298" y="2960"/>
                      </a:lnTo>
                      <a:lnTo>
                        <a:pt x="6316" y="2946"/>
                      </a:lnTo>
                      <a:lnTo>
                        <a:pt x="6345" y="2932"/>
                      </a:lnTo>
                      <a:lnTo>
                        <a:pt x="6400" y="2927"/>
                      </a:lnTo>
                      <a:lnTo>
                        <a:pt x="6436" y="2927"/>
                      </a:lnTo>
                      <a:lnTo>
                        <a:pt x="6456" y="2924"/>
                      </a:lnTo>
                      <a:lnTo>
                        <a:pt x="6464" y="2927"/>
                      </a:lnTo>
                      <a:lnTo>
                        <a:pt x="6475" y="2925"/>
                      </a:lnTo>
                      <a:lnTo>
                        <a:pt x="6488" y="2929"/>
                      </a:lnTo>
                      <a:lnTo>
                        <a:pt x="6495" y="2929"/>
                      </a:lnTo>
                      <a:lnTo>
                        <a:pt x="6495" y="2941"/>
                      </a:lnTo>
                      <a:lnTo>
                        <a:pt x="6500" y="2950"/>
                      </a:lnTo>
                      <a:lnTo>
                        <a:pt x="6507" y="2951"/>
                      </a:lnTo>
                      <a:lnTo>
                        <a:pt x="6518" y="2949"/>
                      </a:lnTo>
                      <a:lnTo>
                        <a:pt x="6521" y="2944"/>
                      </a:lnTo>
                      <a:lnTo>
                        <a:pt x="6522" y="2923"/>
                      </a:lnTo>
                      <a:lnTo>
                        <a:pt x="6527" y="2919"/>
                      </a:lnTo>
                      <a:lnTo>
                        <a:pt x="6585" y="2943"/>
                      </a:lnTo>
                      <a:lnTo>
                        <a:pt x="6602" y="2940"/>
                      </a:lnTo>
                      <a:lnTo>
                        <a:pt x="6602" y="2932"/>
                      </a:lnTo>
                      <a:lnTo>
                        <a:pt x="6610" y="2927"/>
                      </a:lnTo>
                      <a:lnTo>
                        <a:pt x="6630" y="2928"/>
                      </a:lnTo>
                      <a:lnTo>
                        <a:pt x="6638" y="2937"/>
                      </a:lnTo>
                      <a:lnTo>
                        <a:pt x="6641" y="2944"/>
                      </a:lnTo>
                      <a:lnTo>
                        <a:pt x="6646" y="2945"/>
                      </a:lnTo>
                      <a:lnTo>
                        <a:pt x="6660" y="2941"/>
                      </a:lnTo>
                      <a:lnTo>
                        <a:pt x="6660" y="2932"/>
                      </a:lnTo>
                      <a:lnTo>
                        <a:pt x="6656" y="2932"/>
                      </a:lnTo>
                      <a:lnTo>
                        <a:pt x="6651" y="2923"/>
                      </a:lnTo>
                      <a:lnTo>
                        <a:pt x="6660" y="2918"/>
                      </a:lnTo>
                      <a:lnTo>
                        <a:pt x="6673" y="2918"/>
                      </a:lnTo>
                      <a:lnTo>
                        <a:pt x="6672" y="2912"/>
                      </a:lnTo>
                      <a:lnTo>
                        <a:pt x="6667" y="2905"/>
                      </a:lnTo>
                      <a:lnTo>
                        <a:pt x="6668" y="2898"/>
                      </a:lnTo>
                      <a:lnTo>
                        <a:pt x="6679" y="2891"/>
                      </a:lnTo>
                      <a:lnTo>
                        <a:pt x="6692" y="2890"/>
                      </a:lnTo>
                      <a:lnTo>
                        <a:pt x="6705" y="2892"/>
                      </a:lnTo>
                      <a:lnTo>
                        <a:pt x="6737" y="2905"/>
                      </a:lnTo>
                      <a:lnTo>
                        <a:pt x="6747" y="2905"/>
                      </a:lnTo>
                      <a:lnTo>
                        <a:pt x="6760" y="2913"/>
                      </a:lnTo>
                      <a:lnTo>
                        <a:pt x="6762" y="2918"/>
                      </a:lnTo>
                      <a:lnTo>
                        <a:pt x="6770" y="2921"/>
                      </a:lnTo>
                      <a:lnTo>
                        <a:pt x="6775" y="2908"/>
                      </a:lnTo>
                      <a:lnTo>
                        <a:pt x="6785" y="2906"/>
                      </a:lnTo>
                      <a:lnTo>
                        <a:pt x="6798" y="2910"/>
                      </a:lnTo>
                      <a:lnTo>
                        <a:pt x="6808" y="2916"/>
                      </a:lnTo>
                      <a:lnTo>
                        <a:pt x="6817" y="2927"/>
                      </a:lnTo>
                      <a:lnTo>
                        <a:pt x="6822" y="2937"/>
                      </a:lnTo>
                      <a:lnTo>
                        <a:pt x="6841" y="2940"/>
                      </a:lnTo>
                      <a:lnTo>
                        <a:pt x="6845" y="2948"/>
                      </a:lnTo>
                      <a:lnTo>
                        <a:pt x="6833" y="2953"/>
                      </a:lnTo>
                      <a:lnTo>
                        <a:pt x="6817" y="2954"/>
                      </a:lnTo>
                      <a:lnTo>
                        <a:pt x="6795" y="2954"/>
                      </a:lnTo>
                      <a:lnTo>
                        <a:pt x="6784" y="2959"/>
                      </a:lnTo>
                      <a:lnTo>
                        <a:pt x="6785" y="2965"/>
                      </a:lnTo>
                      <a:lnTo>
                        <a:pt x="6800" y="2984"/>
                      </a:lnTo>
                      <a:lnTo>
                        <a:pt x="6816" y="2986"/>
                      </a:lnTo>
                      <a:lnTo>
                        <a:pt x="6829" y="2984"/>
                      </a:lnTo>
                      <a:lnTo>
                        <a:pt x="6843" y="2981"/>
                      </a:lnTo>
                      <a:lnTo>
                        <a:pt x="6849" y="2971"/>
                      </a:lnTo>
                      <a:lnTo>
                        <a:pt x="6859" y="2966"/>
                      </a:lnTo>
                      <a:lnTo>
                        <a:pt x="6866" y="2973"/>
                      </a:lnTo>
                      <a:lnTo>
                        <a:pt x="6878" y="2978"/>
                      </a:lnTo>
                      <a:lnTo>
                        <a:pt x="6886" y="2972"/>
                      </a:lnTo>
                      <a:lnTo>
                        <a:pt x="6892" y="2962"/>
                      </a:lnTo>
                      <a:lnTo>
                        <a:pt x="6905" y="2960"/>
                      </a:lnTo>
                      <a:lnTo>
                        <a:pt x="6907" y="2953"/>
                      </a:lnTo>
                      <a:lnTo>
                        <a:pt x="6919" y="2946"/>
                      </a:lnTo>
                      <a:lnTo>
                        <a:pt x="6935" y="2951"/>
                      </a:lnTo>
                      <a:lnTo>
                        <a:pt x="6942" y="2962"/>
                      </a:lnTo>
                      <a:lnTo>
                        <a:pt x="6951" y="2962"/>
                      </a:lnTo>
                      <a:lnTo>
                        <a:pt x="6963" y="2959"/>
                      </a:lnTo>
                      <a:lnTo>
                        <a:pt x="6967" y="2950"/>
                      </a:lnTo>
                      <a:lnTo>
                        <a:pt x="6981" y="2951"/>
                      </a:lnTo>
                      <a:lnTo>
                        <a:pt x="6988" y="2956"/>
                      </a:lnTo>
                      <a:lnTo>
                        <a:pt x="6991" y="2950"/>
                      </a:lnTo>
                      <a:lnTo>
                        <a:pt x="7001" y="2950"/>
                      </a:lnTo>
                      <a:lnTo>
                        <a:pt x="7002" y="2943"/>
                      </a:lnTo>
                      <a:lnTo>
                        <a:pt x="7000" y="2933"/>
                      </a:lnTo>
                      <a:lnTo>
                        <a:pt x="6993" y="2922"/>
                      </a:lnTo>
                      <a:lnTo>
                        <a:pt x="6972" y="2913"/>
                      </a:lnTo>
                      <a:lnTo>
                        <a:pt x="6951" y="2917"/>
                      </a:lnTo>
                      <a:lnTo>
                        <a:pt x="6952" y="2910"/>
                      </a:lnTo>
                      <a:lnTo>
                        <a:pt x="6958" y="2902"/>
                      </a:lnTo>
                      <a:lnTo>
                        <a:pt x="6950" y="2879"/>
                      </a:lnTo>
                      <a:lnTo>
                        <a:pt x="6953" y="2875"/>
                      </a:lnTo>
                      <a:lnTo>
                        <a:pt x="6959" y="2879"/>
                      </a:lnTo>
                      <a:lnTo>
                        <a:pt x="6962" y="2879"/>
                      </a:lnTo>
                      <a:lnTo>
                        <a:pt x="6975" y="2849"/>
                      </a:lnTo>
                      <a:lnTo>
                        <a:pt x="6983" y="2837"/>
                      </a:lnTo>
                      <a:lnTo>
                        <a:pt x="6986" y="2827"/>
                      </a:lnTo>
                      <a:lnTo>
                        <a:pt x="6999" y="2815"/>
                      </a:lnTo>
                      <a:lnTo>
                        <a:pt x="7011" y="2809"/>
                      </a:lnTo>
                      <a:lnTo>
                        <a:pt x="7047" y="2776"/>
                      </a:lnTo>
                      <a:lnTo>
                        <a:pt x="7047" y="2767"/>
                      </a:lnTo>
                      <a:lnTo>
                        <a:pt x="7051" y="2757"/>
                      </a:lnTo>
                      <a:lnTo>
                        <a:pt x="7074" y="2731"/>
                      </a:lnTo>
                      <a:lnTo>
                        <a:pt x="7083" y="2723"/>
                      </a:lnTo>
                      <a:lnTo>
                        <a:pt x="7088" y="2697"/>
                      </a:lnTo>
                      <a:lnTo>
                        <a:pt x="7099" y="2690"/>
                      </a:lnTo>
                      <a:lnTo>
                        <a:pt x="7118" y="2670"/>
                      </a:lnTo>
                      <a:lnTo>
                        <a:pt x="7128" y="2666"/>
                      </a:lnTo>
                      <a:lnTo>
                        <a:pt x="7137" y="2659"/>
                      </a:lnTo>
                      <a:lnTo>
                        <a:pt x="7165" y="2661"/>
                      </a:lnTo>
                      <a:lnTo>
                        <a:pt x="7205" y="2653"/>
                      </a:lnTo>
                      <a:lnTo>
                        <a:pt x="7211" y="2648"/>
                      </a:lnTo>
                      <a:lnTo>
                        <a:pt x="7215" y="2642"/>
                      </a:lnTo>
                      <a:lnTo>
                        <a:pt x="7221" y="2643"/>
                      </a:lnTo>
                      <a:lnTo>
                        <a:pt x="7235" y="2652"/>
                      </a:lnTo>
                      <a:lnTo>
                        <a:pt x="7241" y="2659"/>
                      </a:lnTo>
                      <a:lnTo>
                        <a:pt x="7244" y="2670"/>
                      </a:lnTo>
                      <a:lnTo>
                        <a:pt x="7260" y="2669"/>
                      </a:lnTo>
                      <a:lnTo>
                        <a:pt x="7270" y="2658"/>
                      </a:lnTo>
                      <a:lnTo>
                        <a:pt x="7290" y="2638"/>
                      </a:lnTo>
                      <a:lnTo>
                        <a:pt x="7281" y="2685"/>
                      </a:lnTo>
                      <a:lnTo>
                        <a:pt x="7273" y="2693"/>
                      </a:lnTo>
                      <a:lnTo>
                        <a:pt x="7269" y="2703"/>
                      </a:lnTo>
                      <a:lnTo>
                        <a:pt x="7263" y="2712"/>
                      </a:lnTo>
                      <a:lnTo>
                        <a:pt x="7263" y="2725"/>
                      </a:lnTo>
                      <a:lnTo>
                        <a:pt x="7269" y="2733"/>
                      </a:lnTo>
                      <a:lnTo>
                        <a:pt x="7268" y="2741"/>
                      </a:lnTo>
                      <a:lnTo>
                        <a:pt x="7263" y="2745"/>
                      </a:lnTo>
                      <a:lnTo>
                        <a:pt x="7260" y="2752"/>
                      </a:lnTo>
                      <a:lnTo>
                        <a:pt x="7265" y="2756"/>
                      </a:lnTo>
                      <a:lnTo>
                        <a:pt x="7280" y="2749"/>
                      </a:lnTo>
                      <a:lnTo>
                        <a:pt x="7292" y="2746"/>
                      </a:lnTo>
                      <a:lnTo>
                        <a:pt x="7281" y="2771"/>
                      </a:lnTo>
                      <a:lnTo>
                        <a:pt x="7278" y="2787"/>
                      </a:lnTo>
                      <a:lnTo>
                        <a:pt x="7279" y="2797"/>
                      </a:lnTo>
                      <a:lnTo>
                        <a:pt x="7286" y="2793"/>
                      </a:lnTo>
                      <a:lnTo>
                        <a:pt x="7300" y="2781"/>
                      </a:lnTo>
                      <a:lnTo>
                        <a:pt x="7309" y="2781"/>
                      </a:lnTo>
                      <a:lnTo>
                        <a:pt x="7345" y="2734"/>
                      </a:lnTo>
                      <a:lnTo>
                        <a:pt x="7355" y="2728"/>
                      </a:lnTo>
                      <a:lnTo>
                        <a:pt x="7367" y="2713"/>
                      </a:lnTo>
                      <a:lnTo>
                        <a:pt x="7378" y="2704"/>
                      </a:lnTo>
                      <a:lnTo>
                        <a:pt x="7399" y="2680"/>
                      </a:lnTo>
                      <a:lnTo>
                        <a:pt x="7414" y="2679"/>
                      </a:lnTo>
                      <a:lnTo>
                        <a:pt x="7420" y="2675"/>
                      </a:lnTo>
                      <a:lnTo>
                        <a:pt x="7422" y="2666"/>
                      </a:lnTo>
                      <a:lnTo>
                        <a:pt x="7430" y="2671"/>
                      </a:lnTo>
                      <a:lnTo>
                        <a:pt x="7429" y="2680"/>
                      </a:lnTo>
                      <a:lnTo>
                        <a:pt x="7431" y="2688"/>
                      </a:lnTo>
                      <a:lnTo>
                        <a:pt x="7438" y="2687"/>
                      </a:lnTo>
                      <a:lnTo>
                        <a:pt x="7447" y="2669"/>
                      </a:lnTo>
                      <a:lnTo>
                        <a:pt x="7437" y="2666"/>
                      </a:lnTo>
                      <a:lnTo>
                        <a:pt x="7434" y="2656"/>
                      </a:lnTo>
                      <a:lnTo>
                        <a:pt x="7437" y="2642"/>
                      </a:lnTo>
                      <a:lnTo>
                        <a:pt x="7438" y="2627"/>
                      </a:lnTo>
                      <a:lnTo>
                        <a:pt x="7438" y="2618"/>
                      </a:lnTo>
                      <a:lnTo>
                        <a:pt x="7448" y="2601"/>
                      </a:lnTo>
                      <a:lnTo>
                        <a:pt x="7448" y="2593"/>
                      </a:lnTo>
                      <a:lnTo>
                        <a:pt x="7452" y="2583"/>
                      </a:lnTo>
                      <a:lnTo>
                        <a:pt x="7467" y="2569"/>
                      </a:lnTo>
                      <a:lnTo>
                        <a:pt x="7511" y="2553"/>
                      </a:lnTo>
                      <a:lnTo>
                        <a:pt x="7526" y="2557"/>
                      </a:lnTo>
                      <a:lnTo>
                        <a:pt x="7542" y="2572"/>
                      </a:lnTo>
                      <a:lnTo>
                        <a:pt x="7535" y="2585"/>
                      </a:lnTo>
                      <a:lnTo>
                        <a:pt x="7524" y="2582"/>
                      </a:lnTo>
                      <a:lnTo>
                        <a:pt x="7506" y="2596"/>
                      </a:lnTo>
                      <a:lnTo>
                        <a:pt x="7496" y="2607"/>
                      </a:lnTo>
                      <a:lnTo>
                        <a:pt x="7494" y="2623"/>
                      </a:lnTo>
                      <a:lnTo>
                        <a:pt x="7490" y="2631"/>
                      </a:lnTo>
                      <a:lnTo>
                        <a:pt x="7489" y="2644"/>
                      </a:lnTo>
                      <a:lnTo>
                        <a:pt x="7489" y="2670"/>
                      </a:lnTo>
                      <a:lnTo>
                        <a:pt x="7478" y="2681"/>
                      </a:lnTo>
                      <a:lnTo>
                        <a:pt x="7477" y="2688"/>
                      </a:lnTo>
                      <a:lnTo>
                        <a:pt x="7478" y="2699"/>
                      </a:lnTo>
                      <a:lnTo>
                        <a:pt x="7480" y="2706"/>
                      </a:lnTo>
                      <a:lnTo>
                        <a:pt x="7479" y="2718"/>
                      </a:lnTo>
                      <a:lnTo>
                        <a:pt x="7472" y="2728"/>
                      </a:lnTo>
                      <a:lnTo>
                        <a:pt x="7465" y="2731"/>
                      </a:lnTo>
                      <a:lnTo>
                        <a:pt x="7464" y="2738"/>
                      </a:lnTo>
                      <a:lnTo>
                        <a:pt x="7463" y="2749"/>
                      </a:lnTo>
                      <a:lnTo>
                        <a:pt x="7472" y="2755"/>
                      </a:lnTo>
                      <a:lnTo>
                        <a:pt x="7472" y="2762"/>
                      </a:lnTo>
                      <a:lnTo>
                        <a:pt x="7462" y="2771"/>
                      </a:lnTo>
                      <a:lnTo>
                        <a:pt x="7451" y="2777"/>
                      </a:lnTo>
                      <a:lnTo>
                        <a:pt x="7440" y="2774"/>
                      </a:lnTo>
                      <a:lnTo>
                        <a:pt x="7427" y="2779"/>
                      </a:lnTo>
                      <a:lnTo>
                        <a:pt x="7415" y="2797"/>
                      </a:lnTo>
                      <a:lnTo>
                        <a:pt x="7402" y="2798"/>
                      </a:lnTo>
                      <a:lnTo>
                        <a:pt x="7376" y="2809"/>
                      </a:lnTo>
                      <a:lnTo>
                        <a:pt x="7372" y="2814"/>
                      </a:lnTo>
                      <a:lnTo>
                        <a:pt x="7372" y="2826"/>
                      </a:lnTo>
                      <a:lnTo>
                        <a:pt x="7367" y="2838"/>
                      </a:lnTo>
                      <a:lnTo>
                        <a:pt x="7356" y="2848"/>
                      </a:lnTo>
                      <a:lnTo>
                        <a:pt x="7343" y="2864"/>
                      </a:lnTo>
                      <a:lnTo>
                        <a:pt x="7318" y="2897"/>
                      </a:lnTo>
                      <a:lnTo>
                        <a:pt x="7293" y="2911"/>
                      </a:lnTo>
                      <a:lnTo>
                        <a:pt x="7286" y="2929"/>
                      </a:lnTo>
                      <a:lnTo>
                        <a:pt x="7276" y="2934"/>
                      </a:lnTo>
                      <a:lnTo>
                        <a:pt x="7258" y="2960"/>
                      </a:lnTo>
                      <a:lnTo>
                        <a:pt x="7255" y="2978"/>
                      </a:lnTo>
                      <a:lnTo>
                        <a:pt x="7236" y="3002"/>
                      </a:lnTo>
                      <a:lnTo>
                        <a:pt x="7225" y="3019"/>
                      </a:lnTo>
                      <a:lnTo>
                        <a:pt x="7210" y="3031"/>
                      </a:lnTo>
                      <a:lnTo>
                        <a:pt x="7195" y="3047"/>
                      </a:lnTo>
                      <a:lnTo>
                        <a:pt x="7182" y="3066"/>
                      </a:lnTo>
                      <a:lnTo>
                        <a:pt x="7162" y="3075"/>
                      </a:lnTo>
                      <a:lnTo>
                        <a:pt x="7144" y="3075"/>
                      </a:lnTo>
                      <a:lnTo>
                        <a:pt x="7137" y="3085"/>
                      </a:lnTo>
                      <a:lnTo>
                        <a:pt x="7128" y="3096"/>
                      </a:lnTo>
                      <a:lnTo>
                        <a:pt x="7108" y="3091"/>
                      </a:lnTo>
                      <a:lnTo>
                        <a:pt x="7098" y="3093"/>
                      </a:lnTo>
                      <a:lnTo>
                        <a:pt x="7103" y="3105"/>
                      </a:lnTo>
                      <a:lnTo>
                        <a:pt x="7106" y="3124"/>
                      </a:lnTo>
                      <a:lnTo>
                        <a:pt x="7093" y="3164"/>
                      </a:lnTo>
                      <a:lnTo>
                        <a:pt x="7077" y="3174"/>
                      </a:lnTo>
                      <a:lnTo>
                        <a:pt x="7065" y="3186"/>
                      </a:lnTo>
                      <a:lnTo>
                        <a:pt x="7051" y="3193"/>
                      </a:lnTo>
                      <a:lnTo>
                        <a:pt x="7045" y="3206"/>
                      </a:lnTo>
                      <a:lnTo>
                        <a:pt x="7040" y="3229"/>
                      </a:lnTo>
                      <a:lnTo>
                        <a:pt x="7028" y="3279"/>
                      </a:lnTo>
                      <a:lnTo>
                        <a:pt x="7027" y="3328"/>
                      </a:lnTo>
                      <a:lnTo>
                        <a:pt x="7028" y="3352"/>
                      </a:lnTo>
                      <a:lnTo>
                        <a:pt x="7031" y="3374"/>
                      </a:lnTo>
                      <a:lnTo>
                        <a:pt x="7032" y="3403"/>
                      </a:lnTo>
                      <a:lnTo>
                        <a:pt x="7036" y="3418"/>
                      </a:lnTo>
                      <a:lnTo>
                        <a:pt x="7040" y="3459"/>
                      </a:lnTo>
                      <a:lnTo>
                        <a:pt x="7042" y="3463"/>
                      </a:lnTo>
                      <a:lnTo>
                        <a:pt x="7044" y="3467"/>
                      </a:lnTo>
                      <a:lnTo>
                        <a:pt x="7051" y="3503"/>
                      </a:lnTo>
                      <a:lnTo>
                        <a:pt x="7056" y="3524"/>
                      </a:lnTo>
                      <a:lnTo>
                        <a:pt x="7058" y="3551"/>
                      </a:lnTo>
                      <a:lnTo>
                        <a:pt x="7061" y="3573"/>
                      </a:lnTo>
                      <a:lnTo>
                        <a:pt x="7066" y="3596"/>
                      </a:lnTo>
                      <a:lnTo>
                        <a:pt x="7075" y="3617"/>
                      </a:lnTo>
                      <a:lnTo>
                        <a:pt x="7081" y="3640"/>
                      </a:lnTo>
                      <a:lnTo>
                        <a:pt x="7081" y="3685"/>
                      </a:lnTo>
                      <a:lnTo>
                        <a:pt x="7082" y="3705"/>
                      </a:lnTo>
                      <a:lnTo>
                        <a:pt x="7092" y="3729"/>
                      </a:lnTo>
                      <a:lnTo>
                        <a:pt x="7094" y="3742"/>
                      </a:lnTo>
                      <a:lnTo>
                        <a:pt x="7108" y="3728"/>
                      </a:lnTo>
                      <a:lnTo>
                        <a:pt x="7120" y="3718"/>
                      </a:lnTo>
                      <a:lnTo>
                        <a:pt x="7131" y="3704"/>
                      </a:lnTo>
                      <a:lnTo>
                        <a:pt x="7139" y="3691"/>
                      </a:lnTo>
                      <a:lnTo>
                        <a:pt x="7150" y="3682"/>
                      </a:lnTo>
                      <a:lnTo>
                        <a:pt x="7172" y="3656"/>
                      </a:lnTo>
                      <a:lnTo>
                        <a:pt x="7184" y="3626"/>
                      </a:lnTo>
                      <a:lnTo>
                        <a:pt x="7185" y="3613"/>
                      </a:lnTo>
                      <a:lnTo>
                        <a:pt x="7184" y="3595"/>
                      </a:lnTo>
                      <a:lnTo>
                        <a:pt x="7188" y="3589"/>
                      </a:lnTo>
                      <a:lnTo>
                        <a:pt x="7192" y="3573"/>
                      </a:lnTo>
                      <a:lnTo>
                        <a:pt x="7187" y="3569"/>
                      </a:lnTo>
                      <a:lnTo>
                        <a:pt x="7192" y="3561"/>
                      </a:lnTo>
                      <a:lnTo>
                        <a:pt x="7198" y="3562"/>
                      </a:lnTo>
                      <a:lnTo>
                        <a:pt x="7203" y="3567"/>
                      </a:lnTo>
                      <a:lnTo>
                        <a:pt x="7212" y="3556"/>
                      </a:lnTo>
                      <a:lnTo>
                        <a:pt x="7228" y="3545"/>
                      </a:lnTo>
                      <a:lnTo>
                        <a:pt x="7252" y="3536"/>
                      </a:lnTo>
                      <a:lnTo>
                        <a:pt x="7269" y="3542"/>
                      </a:lnTo>
                      <a:lnTo>
                        <a:pt x="7268" y="3536"/>
                      </a:lnTo>
                      <a:lnTo>
                        <a:pt x="7264" y="3529"/>
                      </a:lnTo>
                      <a:lnTo>
                        <a:pt x="7262" y="3516"/>
                      </a:lnTo>
                      <a:lnTo>
                        <a:pt x="7262" y="3479"/>
                      </a:lnTo>
                      <a:lnTo>
                        <a:pt x="7263" y="3463"/>
                      </a:lnTo>
                      <a:lnTo>
                        <a:pt x="7273" y="3450"/>
                      </a:lnTo>
                      <a:lnTo>
                        <a:pt x="7301" y="3423"/>
                      </a:lnTo>
                      <a:lnTo>
                        <a:pt x="7319" y="3413"/>
                      </a:lnTo>
                      <a:lnTo>
                        <a:pt x="7335" y="3409"/>
                      </a:lnTo>
                      <a:lnTo>
                        <a:pt x="7341" y="3418"/>
                      </a:lnTo>
                      <a:lnTo>
                        <a:pt x="7354" y="3418"/>
                      </a:lnTo>
                      <a:lnTo>
                        <a:pt x="7366" y="3414"/>
                      </a:lnTo>
                      <a:lnTo>
                        <a:pt x="7382" y="3398"/>
                      </a:lnTo>
                      <a:lnTo>
                        <a:pt x="7384" y="3390"/>
                      </a:lnTo>
                      <a:lnTo>
                        <a:pt x="7365" y="3362"/>
                      </a:lnTo>
                      <a:lnTo>
                        <a:pt x="7360" y="3347"/>
                      </a:lnTo>
                      <a:lnTo>
                        <a:pt x="7357" y="3335"/>
                      </a:lnTo>
                      <a:lnTo>
                        <a:pt x="7359" y="3322"/>
                      </a:lnTo>
                      <a:lnTo>
                        <a:pt x="7362" y="3305"/>
                      </a:lnTo>
                      <a:lnTo>
                        <a:pt x="7368" y="3293"/>
                      </a:lnTo>
                      <a:lnTo>
                        <a:pt x="7372" y="3279"/>
                      </a:lnTo>
                      <a:lnTo>
                        <a:pt x="7381" y="3267"/>
                      </a:lnTo>
                      <a:lnTo>
                        <a:pt x="7397" y="3256"/>
                      </a:lnTo>
                      <a:lnTo>
                        <a:pt x="7394" y="3247"/>
                      </a:lnTo>
                      <a:lnTo>
                        <a:pt x="7391" y="3242"/>
                      </a:lnTo>
                      <a:lnTo>
                        <a:pt x="7389" y="3237"/>
                      </a:lnTo>
                      <a:lnTo>
                        <a:pt x="7405" y="3231"/>
                      </a:lnTo>
                      <a:lnTo>
                        <a:pt x="7422" y="3229"/>
                      </a:lnTo>
                      <a:lnTo>
                        <a:pt x="7429" y="3222"/>
                      </a:lnTo>
                      <a:lnTo>
                        <a:pt x="7431" y="3226"/>
                      </a:lnTo>
                      <a:lnTo>
                        <a:pt x="7424" y="3237"/>
                      </a:lnTo>
                      <a:lnTo>
                        <a:pt x="7416" y="3242"/>
                      </a:lnTo>
                      <a:lnTo>
                        <a:pt x="7413" y="3251"/>
                      </a:lnTo>
                      <a:lnTo>
                        <a:pt x="7422" y="3271"/>
                      </a:lnTo>
                      <a:lnTo>
                        <a:pt x="7431" y="3274"/>
                      </a:lnTo>
                      <a:lnTo>
                        <a:pt x="7435" y="3274"/>
                      </a:lnTo>
                      <a:lnTo>
                        <a:pt x="7445" y="3258"/>
                      </a:lnTo>
                      <a:lnTo>
                        <a:pt x="7447" y="3247"/>
                      </a:lnTo>
                      <a:lnTo>
                        <a:pt x="7442" y="3212"/>
                      </a:lnTo>
                      <a:lnTo>
                        <a:pt x="7437" y="3203"/>
                      </a:lnTo>
                      <a:lnTo>
                        <a:pt x="7421" y="3206"/>
                      </a:lnTo>
                      <a:lnTo>
                        <a:pt x="7419" y="3202"/>
                      </a:lnTo>
                      <a:lnTo>
                        <a:pt x="7419" y="3180"/>
                      </a:lnTo>
                      <a:lnTo>
                        <a:pt x="7416" y="3159"/>
                      </a:lnTo>
                      <a:lnTo>
                        <a:pt x="7418" y="3147"/>
                      </a:lnTo>
                      <a:lnTo>
                        <a:pt x="7421" y="3137"/>
                      </a:lnTo>
                      <a:lnTo>
                        <a:pt x="7434" y="3126"/>
                      </a:lnTo>
                      <a:lnTo>
                        <a:pt x="7445" y="3106"/>
                      </a:lnTo>
                      <a:lnTo>
                        <a:pt x="7443" y="3097"/>
                      </a:lnTo>
                      <a:lnTo>
                        <a:pt x="7413" y="3079"/>
                      </a:lnTo>
                      <a:lnTo>
                        <a:pt x="7400" y="3083"/>
                      </a:lnTo>
                      <a:lnTo>
                        <a:pt x="7397" y="3096"/>
                      </a:lnTo>
                      <a:lnTo>
                        <a:pt x="7394" y="3100"/>
                      </a:lnTo>
                      <a:lnTo>
                        <a:pt x="7387" y="3097"/>
                      </a:lnTo>
                      <a:lnTo>
                        <a:pt x="7381" y="3093"/>
                      </a:lnTo>
                      <a:lnTo>
                        <a:pt x="7377" y="3081"/>
                      </a:lnTo>
                      <a:lnTo>
                        <a:pt x="7377" y="3063"/>
                      </a:lnTo>
                      <a:lnTo>
                        <a:pt x="7381" y="3051"/>
                      </a:lnTo>
                      <a:lnTo>
                        <a:pt x="7386" y="3032"/>
                      </a:lnTo>
                      <a:lnTo>
                        <a:pt x="7393" y="3019"/>
                      </a:lnTo>
                      <a:lnTo>
                        <a:pt x="7407" y="2999"/>
                      </a:lnTo>
                      <a:lnTo>
                        <a:pt x="7420" y="2983"/>
                      </a:lnTo>
                      <a:lnTo>
                        <a:pt x="7427" y="2970"/>
                      </a:lnTo>
                      <a:lnTo>
                        <a:pt x="7426" y="2960"/>
                      </a:lnTo>
                      <a:lnTo>
                        <a:pt x="7430" y="2954"/>
                      </a:lnTo>
                      <a:lnTo>
                        <a:pt x="7440" y="2957"/>
                      </a:lnTo>
                      <a:lnTo>
                        <a:pt x="7437" y="2950"/>
                      </a:lnTo>
                      <a:lnTo>
                        <a:pt x="7437" y="2943"/>
                      </a:lnTo>
                      <a:lnTo>
                        <a:pt x="7446" y="2938"/>
                      </a:lnTo>
                      <a:lnTo>
                        <a:pt x="7450" y="2932"/>
                      </a:lnTo>
                      <a:lnTo>
                        <a:pt x="7446" y="2918"/>
                      </a:lnTo>
                      <a:lnTo>
                        <a:pt x="7447" y="2905"/>
                      </a:lnTo>
                      <a:lnTo>
                        <a:pt x="7454" y="2892"/>
                      </a:lnTo>
                      <a:lnTo>
                        <a:pt x="7456" y="2881"/>
                      </a:lnTo>
                      <a:lnTo>
                        <a:pt x="7462" y="2875"/>
                      </a:lnTo>
                      <a:lnTo>
                        <a:pt x="7472" y="2871"/>
                      </a:lnTo>
                      <a:lnTo>
                        <a:pt x="7485" y="2862"/>
                      </a:lnTo>
                      <a:lnTo>
                        <a:pt x="7492" y="2867"/>
                      </a:lnTo>
                      <a:lnTo>
                        <a:pt x="7496" y="2876"/>
                      </a:lnTo>
                      <a:lnTo>
                        <a:pt x="7505" y="2864"/>
                      </a:lnTo>
                      <a:lnTo>
                        <a:pt x="7517" y="2855"/>
                      </a:lnTo>
                      <a:lnTo>
                        <a:pt x="7527" y="2865"/>
                      </a:lnTo>
                      <a:lnTo>
                        <a:pt x="7532" y="2879"/>
                      </a:lnTo>
                      <a:lnTo>
                        <a:pt x="7542" y="2881"/>
                      </a:lnTo>
                      <a:lnTo>
                        <a:pt x="7547" y="2864"/>
                      </a:lnTo>
                      <a:lnTo>
                        <a:pt x="7547" y="2852"/>
                      </a:lnTo>
                      <a:lnTo>
                        <a:pt x="7556" y="2840"/>
                      </a:lnTo>
                      <a:lnTo>
                        <a:pt x="7563" y="2836"/>
                      </a:lnTo>
                      <a:lnTo>
                        <a:pt x="7581" y="2830"/>
                      </a:lnTo>
                      <a:lnTo>
                        <a:pt x="7588" y="2824"/>
                      </a:lnTo>
                      <a:lnTo>
                        <a:pt x="7598" y="2809"/>
                      </a:lnTo>
                      <a:lnTo>
                        <a:pt x="7604" y="2803"/>
                      </a:lnTo>
                      <a:lnTo>
                        <a:pt x="7609" y="2806"/>
                      </a:lnTo>
                      <a:lnTo>
                        <a:pt x="7612" y="2814"/>
                      </a:lnTo>
                      <a:lnTo>
                        <a:pt x="7607" y="2821"/>
                      </a:lnTo>
                      <a:lnTo>
                        <a:pt x="7610" y="2841"/>
                      </a:lnTo>
                      <a:lnTo>
                        <a:pt x="7606" y="2855"/>
                      </a:lnTo>
                      <a:lnTo>
                        <a:pt x="7606" y="2864"/>
                      </a:lnTo>
                      <a:lnTo>
                        <a:pt x="7604" y="2870"/>
                      </a:lnTo>
                      <a:lnTo>
                        <a:pt x="7602" y="2875"/>
                      </a:lnTo>
                      <a:lnTo>
                        <a:pt x="7602" y="2880"/>
                      </a:lnTo>
                      <a:lnTo>
                        <a:pt x="7606" y="2880"/>
                      </a:lnTo>
                      <a:lnTo>
                        <a:pt x="7618" y="2863"/>
                      </a:lnTo>
                      <a:lnTo>
                        <a:pt x="7647" y="2835"/>
                      </a:lnTo>
                      <a:lnTo>
                        <a:pt x="7649" y="2828"/>
                      </a:lnTo>
                      <a:lnTo>
                        <a:pt x="7647" y="2819"/>
                      </a:lnTo>
                      <a:lnTo>
                        <a:pt x="7650" y="2815"/>
                      </a:lnTo>
                      <a:lnTo>
                        <a:pt x="7658" y="2822"/>
                      </a:lnTo>
                      <a:lnTo>
                        <a:pt x="7667" y="2814"/>
                      </a:lnTo>
                      <a:lnTo>
                        <a:pt x="7678" y="2812"/>
                      </a:lnTo>
                      <a:lnTo>
                        <a:pt x="7694" y="2800"/>
                      </a:lnTo>
                      <a:lnTo>
                        <a:pt x="7706" y="2799"/>
                      </a:lnTo>
                      <a:lnTo>
                        <a:pt x="7714" y="2790"/>
                      </a:lnTo>
                      <a:lnTo>
                        <a:pt x="7720" y="2795"/>
                      </a:lnTo>
                      <a:lnTo>
                        <a:pt x="7726" y="2794"/>
                      </a:lnTo>
                      <a:lnTo>
                        <a:pt x="7755" y="2795"/>
                      </a:lnTo>
                      <a:lnTo>
                        <a:pt x="7770" y="2799"/>
                      </a:lnTo>
                      <a:lnTo>
                        <a:pt x="7781" y="2804"/>
                      </a:lnTo>
                      <a:lnTo>
                        <a:pt x="7795" y="2815"/>
                      </a:lnTo>
                      <a:lnTo>
                        <a:pt x="7800" y="2827"/>
                      </a:lnTo>
                      <a:lnTo>
                        <a:pt x="7819" y="2857"/>
                      </a:lnTo>
                      <a:lnTo>
                        <a:pt x="7820" y="2863"/>
                      </a:lnTo>
                      <a:lnTo>
                        <a:pt x="7833" y="2865"/>
                      </a:lnTo>
                      <a:lnTo>
                        <a:pt x="7836" y="2863"/>
                      </a:lnTo>
                      <a:lnTo>
                        <a:pt x="7836" y="2846"/>
                      </a:lnTo>
                      <a:lnTo>
                        <a:pt x="7848" y="2820"/>
                      </a:lnTo>
                      <a:lnTo>
                        <a:pt x="7848" y="2814"/>
                      </a:lnTo>
                      <a:lnTo>
                        <a:pt x="7845" y="2811"/>
                      </a:lnTo>
                      <a:lnTo>
                        <a:pt x="7852" y="2809"/>
                      </a:lnTo>
                      <a:lnTo>
                        <a:pt x="7865" y="2800"/>
                      </a:lnTo>
                      <a:lnTo>
                        <a:pt x="7871" y="2799"/>
                      </a:lnTo>
                      <a:lnTo>
                        <a:pt x="7875" y="2792"/>
                      </a:lnTo>
                      <a:lnTo>
                        <a:pt x="7879" y="2795"/>
                      </a:lnTo>
                      <a:lnTo>
                        <a:pt x="7886" y="2795"/>
                      </a:lnTo>
                      <a:lnTo>
                        <a:pt x="7899" y="2778"/>
                      </a:lnTo>
                      <a:lnTo>
                        <a:pt x="7903" y="2777"/>
                      </a:lnTo>
                      <a:lnTo>
                        <a:pt x="7903" y="2772"/>
                      </a:lnTo>
                      <a:lnTo>
                        <a:pt x="7913" y="2765"/>
                      </a:lnTo>
                      <a:lnTo>
                        <a:pt x="7921" y="2763"/>
                      </a:lnTo>
                      <a:lnTo>
                        <a:pt x="7925" y="2760"/>
                      </a:lnTo>
                      <a:lnTo>
                        <a:pt x="7931" y="2758"/>
                      </a:lnTo>
                      <a:lnTo>
                        <a:pt x="7932" y="2754"/>
                      </a:lnTo>
                      <a:lnTo>
                        <a:pt x="7931" y="2749"/>
                      </a:lnTo>
                      <a:lnTo>
                        <a:pt x="7926" y="2744"/>
                      </a:lnTo>
                      <a:lnTo>
                        <a:pt x="7927" y="2739"/>
                      </a:lnTo>
                      <a:lnTo>
                        <a:pt x="7936" y="2746"/>
                      </a:lnTo>
                      <a:lnTo>
                        <a:pt x="7941" y="2749"/>
                      </a:lnTo>
                      <a:lnTo>
                        <a:pt x="7946" y="2745"/>
                      </a:lnTo>
                      <a:lnTo>
                        <a:pt x="7948" y="2733"/>
                      </a:lnTo>
                      <a:lnTo>
                        <a:pt x="7946" y="2727"/>
                      </a:lnTo>
                      <a:lnTo>
                        <a:pt x="7957" y="2727"/>
                      </a:lnTo>
                      <a:lnTo>
                        <a:pt x="7968" y="2719"/>
                      </a:lnTo>
                      <a:lnTo>
                        <a:pt x="7970" y="2719"/>
                      </a:lnTo>
                      <a:lnTo>
                        <a:pt x="7973" y="2714"/>
                      </a:lnTo>
                      <a:lnTo>
                        <a:pt x="7968" y="2703"/>
                      </a:lnTo>
                      <a:lnTo>
                        <a:pt x="7972" y="2701"/>
                      </a:lnTo>
                      <a:lnTo>
                        <a:pt x="7978" y="2706"/>
                      </a:lnTo>
                      <a:lnTo>
                        <a:pt x="7981" y="2706"/>
                      </a:lnTo>
                      <a:lnTo>
                        <a:pt x="7988" y="2702"/>
                      </a:lnTo>
                      <a:lnTo>
                        <a:pt x="7992" y="2696"/>
                      </a:lnTo>
                      <a:lnTo>
                        <a:pt x="7996" y="2688"/>
                      </a:lnTo>
                      <a:lnTo>
                        <a:pt x="8000" y="2688"/>
                      </a:lnTo>
                      <a:lnTo>
                        <a:pt x="8002" y="2684"/>
                      </a:lnTo>
                      <a:lnTo>
                        <a:pt x="8004" y="2671"/>
                      </a:lnTo>
                      <a:lnTo>
                        <a:pt x="8006" y="2664"/>
                      </a:lnTo>
                      <a:lnTo>
                        <a:pt x="8012" y="2665"/>
                      </a:lnTo>
                      <a:lnTo>
                        <a:pt x="8017" y="2674"/>
                      </a:lnTo>
                      <a:lnTo>
                        <a:pt x="8022" y="2675"/>
                      </a:lnTo>
                      <a:lnTo>
                        <a:pt x="8027" y="2672"/>
                      </a:lnTo>
                      <a:lnTo>
                        <a:pt x="8040" y="2660"/>
                      </a:lnTo>
                      <a:lnTo>
                        <a:pt x="8067" y="2652"/>
                      </a:lnTo>
                      <a:lnTo>
                        <a:pt x="8075" y="2644"/>
                      </a:lnTo>
                      <a:lnTo>
                        <a:pt x="8090" y="2637"/>
                      </a:lnTo>
                      <a:lnTo>
                        <a:pt x="8093" y="2629"/>
                      </a:lnTo>
                      <a:lnTo>
                        <a:pt x="8094" y="2623"/>
                      </a:lnTo>
                      <a:lnTo>
                        <a:pt x="8094" y="2616"/>
                      </a:lnTo>
                      <a:lnTo>
                        <a:pt x="8103" y="2614"/>
                      </a:lnTo>
                      <a:lnTo>
                        <a:pt x="8102" y="2618"/>
                      </a:lnTo>
                      <a:lnTo>
                        <a:pt x="8099" y="2625"/>
                      </a:lnTo>
                      <a:lnTo>
                        <a:pt x="8103" y="2625"/>
                      </a:lnTo>
                      <a:lnTo>
                        <a:pt x="8126" y="2612"/>
                      </a:lnTo>
                      <a:lnTo>
                        <a:pt x="8133" y="2612"/>
                      </a:lnTo>
                      <a:lnTo>
                        <a:pt x="8146" y="2605"/>
                      </a:lnTo>
                      <a:lnTo>
                        <a:pt x="8182" y="2579"/>
                      </a:lnTo>
                      <a:lnTo>
                        <a:pt x="8209" y="2569"/>
                      </a:lnTo>
                      <a:lnTo>
                        <a:pt x="8212" y="2566"/>
                      </a:lnTo>
                      <a:lnTo>
                        <a:pt x="8210" y="2563"/>
                      </a:lnTo>
                      <a:lnTo>
                        <a:pt x="8205" y="2559"/>
                      </a:lnTo>
                      <a:lnTo>
                        <a:pt x="8199" y="2543"/>
                      </a:lnTo>
                      <a:lnTo>
                        <a:pt x="8196" y="2534"/>
                      </a:lnTo>
                      <a:lnTo>
                        <a:pt x="8200" y="2530"/>
                      </a:lnTo>
                      <a:lnTo>
                        <a:pt x="8204" y="2536"/>
                      </a:lnTo>
                      <a:lnTo>
                        <a:pt x="8209" y="2548"/>
                      </a:lnTo>
                      <a:lnTo>
                        <a:pt x="8215" y="2557"/>
                      </a:lnTo>
                      <a:lnTo>
                        <a:pt x="8219" y="2557"/>
                      </a:lnTo>
                      <a:lnTo>
                        <a:pt x="8219" y="2563"/>
                      </a:lnTo>
                      <a:lnTo>
                        <a:pt x="8221" y="2566"/>
                      </a:lnTo>
                      <a:lnTo>
                        <a:pt x="8232" y="2567"/>
                      </a:lnTo>
                      <a:lnTo>
                        <a:pt x="8231" y="2559"/>
                      </a:lnTo>
                      <a:lnTo>
                        <a:pt x="8227" y="2553"/>
                      </a:lnTo>
                      <a:lnTo>
                        <a:pt x="8233" y="2553"/>
                      </a:lnTo>
                      <a:lnTo>
                        <a:pt x="8237" y="2561"/>
                      </a:lnTo>
                      <a:lnTo>
                        <a:pt x="8243" y="2568"/>
                      </a:lnTo>
                      <a:lnTo>
                        <a:pt x="8253" y="2568"/>
                      </a:lnTo>
                      <a:lnTo>
                        <a:pt x="8266" y="2573"/>
                      </a:lnTo>
                      <a:lnTo>
                        <a:pt x="8275" y="2582"/>
                      </a:lnTo>
                      <a:lnTo>
                        <a:pt x="8290" y="2591"/>
                      </a:lnTo>
                      <a:lnTo>
                        <a:pt x="8306" y="2596"/>
                      </a:lnTo>
                      <a:lnTo>
                        <a:pt x="8309" y="2594"/>
                      </a:lnTo>
                      <a:lnTo>
                        <a:pt x="8313" y="2582"/>
                      </a:lnTo>
                      <a:lnTo>
                        <a:pt x="8320" y="2580"/>
                      </a:lnTo>
                      <a:lnTo>
                        <a:pt x="8334" y="2558"/>
                      </a:lnTo>
                      <a:lnTo>
                        <a:pt x="8338" y="2545"/>
                      </a:lnTo>
                      <a:lnTo>
                        <a:pt x="8334" y="2535"/>
                      </a:lnTo>
                      <a:lnTo>
                        <a:pt x="8324" y="2526"/>
                      </a:lnTo>
                      <a:lnTo>
                        <a:pt x="8311" y="2521"/>
                      </a:lnTo>
                      <a:lnTo>
                        <a:pt x="8308" y="2518"/>
                      </a:lnTo>
                      <a:lnTo>
                        <a:pt x="8307" y="2512"/>
                      </a:lnTo>
                      <a:lnTo>
                        <a:pt x="8309" y="2512"/>
                      </a:lnTo>
                      <a:lnTo>
                        <a:pt x="8316" y="2509"/>
                      </a:lnTo>
                      <a:lnTo>
                        <a:pt x="8327" y="2510"/>
                      </a:lnTo>
                      <a:lnTo>
                        <a:pt x="8332" y="2507"/>
                      </a:lnTo>
                      <a:lnTo>
                        <a:pt x="8324" y="2491"/>
                      </a:lnTo>
                      <a:lnTo>
                        <a:pt x="8317" y="2491"/>
                      </a:lnTo>
                      <a:lnTo>
                        <a:pt x="8308" y="2478"/>
                      </a:lnTo>
                      <a:lnTo>
                        <a:pt x="8301" y="2464"/>
                      </a:lnTo>
                      <a:lnTo>
                        <a:pt x="8297" y="2443"/>
                      </a:lnTo>
                      <a:lnTo>
                        <a:pt x="8295" y="2435"/>
                      </a:lnTo>
                      <a:lnTo>
                        <a:pt x="8291" y="2396"/>
                      </a:lnTo>
                      <a:lnTo>
                        <a:pt x="8280" y="2402"/>
                      </a:lnTo>
                      <a:lnTo>
                        <a:pt x="8271" y="2390"/>
                      </a:lnTo>
                      <a:lnTo>
                        <a:pt x="8270" y="2384"/>
                      </a:lnTo>
                      <a:lnTo>
                        <a:pt x="8280" y="2381"/>
                      </a:lnTo>
                      <a:lnTo>
                        <a:pt x="8284" y="2384"/>
                      </a:lnTo>
                      <a:lnTo>
                        <a:pt x="8280" y="2369"/>
                      </a:lnTo>
                      <a:lnTo>
                        <a:pt x="8273" y="2347"/>
                      </a:lnTo>
                      <a:lnTo>
                        <a:pt x="8266" y="2359"/>
                      </a:lnTo>
                      <a:lnTo>
                        <a:pt x="8260" y="2363"/>
                      </a:lnTo>
                      <a:lnTo>
                        <a:pt x="8249" y="2358"/>
                      </a:lnTo>
                      <a:lnTo>
                        <a:pt x="8242" y="2349"/>
                      </a:lnTo>
                      <a:lnTo>
                        <a:pt x="8231" y="2346"/>
                      </a:lnTo>
                      <a:lnTo>
                        <a:pt x="8222" y="2335"/>
                      </a:lnTo>
                      <a:lnTo>
                        <a:pt x="8221" y="2321"/>
                      </a:lnTo>
                      <a:lnTo>
                        <a:pt x="8221" y="2311"/>
                      </a:lnTo>
                      <a:lnTo>
                        <a:pt x="8222" y="2300"/>
                      </a:lnTo>
                      <a:lnTo>
                        <a:pt x="8230" y="2292"/>
                      </a:lnTo>
                      <a:lnTo>
                        <a:pt x="8239" y="2300"/>
                      </a:lnTo>
                      <a:lnTo>
                        <a:pt x="8258" y="2305"/>
                      </a:lnTo>
                      <a:lnTo>
                        <a:pt x="8268" y="2298"/>
                      </a:lnTo>
                      <a:lnTo>
                        <a:pt x="8266" y="2302"/>
                      </a:lnTo>
                      <a:lnTo>
                        <a:pt x="8271" y="2309"/>
                      </a:lnTo>
                      <a:lnTo>
                        <a:pt x="8289" y="2305"/>
                      </a:lnTo>
                      <a:lnTo>
                        <a:pt x="8285" y="2314"/>
                      </a:lnTo>
                      <a:lnTo>
                        <a:pt x="8286" y="2319"/>
                      </a:lnTo>
                      <a:lnTo>
                        <a:pt x="8298" y="2310"/>
                      </a:lnTo>
                      <a:lnTo>
                        <a:pt x="8306" y="2299"/>
                      </a:lnTo>
                      <a:lnTo>
                        <a:pt x="8320" y="2292"/>
                      </a:lnTo>
                      <a:lnTo>
                        <a:pt x="8335" y="2288"/>
                      </a:lnTo>
                      <a:lnTo>
                        <a:pt x="8355" y="2263"/>
                      </a:lnTo>
                      <a:lnTo>
                        <a:pt x="8363" y="2256"/>
                      </a:lnTo>
                      <a:lnTo>
                        <a:pt x="8363" y="2254"/>
                      </a:lnTo>
                      <a:lnTo>
                        <a:pt x="8377" y="2243"/>
                      </a:lnTo>
                      <a:lnTo>
                        <a:pt x="8393" y="2219"/>
                      </a:lnTo>
                      <a:lnTo>
                        <a:pt x="8395" y="2204"/>
                      </a:lnTo>
                      <a:lnTo>
                        <a:pt x="8404" y="2193"/>
                      </a:lnTo>
                      <a:lnTo>
                        <a:pt x="8403" y="2179"/>
                      </a:lnTo>
                      <a:lnTo>
                        <a:pt x="8390" y="2170"/>
                      </a:lnTo>
                      <a:lnTo>
                        <a:pt x="8373" y="2149"/>
                      </a:lnTo>
                      <a:lnTo>
                        <a:pt x="8372" y="2130"/>
                      </a:lnTo>
                      <a:lnTo>
                        <a:pt x="8370" y="2115"/>
                      </a:lnTo>
                      <a:lnTo>
                        <a:pt x="8378" y="2115"/>
                      </a:lnTo>
                      <a:lnTo>
                        <a:pt x="8384" y="2111"/>
                      </a:lnTo>
                      <a:lnTo>
                        <a:pt x="8389" y="2119"/>
                      </a:lnTo>
                      <a:lnTo>
                        <a:pt x="8402" y="2112"/>
                      </a:lnTo>
                      <a:lnTo>
                        <a:pt x="8400" y="2088"/>
                      </a:lnTo>
                      <a:lnTo>
                        <a:pt x="8408" y="2095"/>
                      </a:lnTo>
                      <a:lnTo>
                        <a:pt x="8410" y="2085"/>
                      </a:lnTo>
                      <a:lnTo>
                        <a:pt x="8413" y="2096"/>
                      </a:lnTo>
                      <a:lnTo>
                        <a:pt x="8424" y="2110"/>
                      </a:lnTo>
                      <a:lnTo>
                        <a:pt x="8431" y="2107"/>
                      </a:lnTo>
                      <a:lnTo>
                        <a:pt x="8437" y="2095"/>
                      </a:lnTo>
                      <a:lnTo>
                        <a:pt x="8440" y="2085"/>
                      </a:lnTo>
                      <a:lnTo>
                        <a:pt x="8446" y="2084"/>
                      </a:lnTo>
                      <a:lnTo>
                        <a:pt x="8447" y="2087"/>
                      </a:lnTo>
                      <a:lnTo>
                        <a:pt x="8443" y="2106"/>
                      </a:lnTo>
                      <a:lnTo>
                        <a:pt x="8445" y="2120"/>
                      </a:lnTo>
                      <a:lnTo>
                        <a:pt x="8436" y="2126"/>
                      </a:lnTo>
                      <a:lnTo>
                        <a:pt x="8430" y="2126"/>
                      </a:lnTo>
                      <a:lnTo>
                        <a:pt x="8422" y="2123"/>
                      </a:lnTo>
                      <a:lnTo>
                        <a:pt x="8427" y="2137"/>
                      </a:lnTo>
                      <a:lnTo>
                        <a:pt x="8432" y="2147"/>
                      </a:lnTo>
                      <a:lnTo>
                        <a:pt x="8437" y="2158"/>
                      </a:lnTo>
                      <a:lnTo>
                        <a:pt x="8443" y="2159"/>
                      </a:lnTo>
                      <a:lnTo>
                        <a:pt x="8448" y="2173"/>
                      </a:lnTo>
                      <a:lnTo>
                        <a:pt x="8448" y="2190"/>
                      </a:lnTo>
                      <a:lnTo>
                        <a:pt x="8459" y="2195"/>
                      </a:lnTo>
                      <a:lnTo>
                        <a:pt x="8473" y="2195"/>
                      </a:lnTo>
                      <a:lnTo>
                        <a:pt x="8491" y="2200"/>
                      </a:lnTo>
                      <a:lnTo>
                        <a:pt x="8511" y="2193"/>
                      </a:lnTo>
                      <a:lnTo>
                        <a:pt x="8516" y="2185"/>
                      </a:lnTo>
                      <a:lnTo>
                        <a:pt x="8526" y="2184"/>
                      </a:lnTo>
                      <a:lnTo>
                        <a:pt x="8546" y="2187"/>
                      </a:lnTo>
                      <a:lnTo>
                        <a:pt x="8556" y="2185"/>
                      </a:lnTo>
                      <a:lnTo>
                        <a:pt x="8564" y="2192"/>
                      </a:lnTo>
                      <a:lnTo>
                        <a:pt x="8569" y="2200"/>
                      </a:lnTo>
                      <a:lnTo>
                        <a:pt x="8578" y="2200"/>
                      </a:lnTo>
                      <a:lnTo>
                        <a:pt x="8589" y="2204"/>
                      </a:lnTo>
                      <a:lnTo>
                        <a:pt x="8588" y="2222"/>
                      </a:lnTo>
                      <a:lnTo>
                        <a:pt x="8593" y="2233"/>
                      </a:lnTo>
                      <a:lnTo>
                        <a:pt x="8593" y="2247"/>
                      </a:lnTo>
                      <a:lnTo>
                        <a:pt x="8591" y="2259"/>
                      </a:lnTo>
                      <a:lnTo>
                        <a:pt x="8613" y="2278"/>
                      </a:lnTo>
                      <a:lnTo>
                        <a:pt x="8618" y="2286"/>
                      </a:lnTo>
                      <a:lnTo>
                        <a:pt x="8619" y="2293"/>
                      </a:lnTo>
                      <a:lnTo>
                        <a:pt x="8630" y="2294"/>
                      </a:lnTo>
                      <a:lnTo>
                        <a:pt x="8640" y="2299"/>
                      </a:lnTo>
                      <a:lnTo>
                        <a:pt x="8645" y="2298"/>
                      </a:lnTo>
                      <a:lnTo>
                        <a:pt x="8637" y="2292"/>
                      </a:lnTo>
                      <a:lnTo>
                        <a:pt x="8644" y="2281"/>
                      </a:lnTo>
                      <a:lnTo>
                        <a:pt x="8646" y="2287"/>
                      </a:lnTo>
                      <a:lnTo>
                        <a:pt x="8656" y="2288"/>
                      </a:lnTo>
                      <a:lnTo>
                        <a:pt x="8656" y="2272"/>
                      </a:lnTo>
                      <a:lnTo>
                        <a:pt x="8660" y="2266"/>
                      </a:lnTo>
                      <a:lnTo>
                        <a:pt x="8661" y="2270"/>
                      </a:lnTo>
                      <a:lnTo>
                        <a:pt x="8660" y="2286"/>
                      </a:lnTo>
                      <a:lnTo>
                        <a:pt x="8652" y="2295"/>
                      </a:lnTo>
                      <a:lnTo>
                        <a:pt x="8668" y="2309"/>
                      </a:lnTo>
                      <a:lnTo>
                        <a:pt x="8678" y="2309"/>
                      </a:lnTo>
                      <a:lnTo>
                        <a:pt x="8684" y="2313"/>
                      </a:lnTo>
                      <a:lnTo>
                        <a:pt x="8682" y="2319"/>
                      </a:lnTo>
                      <a:lnTo>
                        <a:pt x="8693" y="2329"/>
                      </a:lnTo>
                      <a:lnTo>
                        <a:pt x="8693" y="2340"/>
                      </a:lnTo>
                      <a:lnTo>
                        <a:pt x="8705" y="2340"/>
                      </a:lnTo>
                      <a:lnTo>
                        <a:pt x="8709" y="2330"/>
                      </a:lnTo>
                      <a:lnTo>
                        <a:pt x="8707" y="2345"/>
                      </a:lnTo>
                      <a:lnTo>
                        <a:pt x="8718" y="2348"/>
                      </a:lnTo>
                      <a:lnTo>
                        <a:pt x="8727" y="2343"/>
                      </a:lnTo>
                      <a:lnTo>
                        <a:pt x="8731" y="2331"/>
                      </a:lnTo>
                      <a:lnTo>
                        <a:pt x="8732" y="2317"/>
                      </a:lnTo>
                      <a:lnTo>
                        <a:pt x="8737" y="2324"/>
                      </a:lnTo>
                      <a:lnTo>
                        <a:pt x="8736" y="2332"/>
                      </a:lnTo>
                      <a:lnTo>
                        <a:pt x="8728" y="2351"/>
                      </a:lnTo>
                      <a:lnTo>
                        <a:pt x="8736" y="2358"/>
                      </a:lnTo>
                      <a:lnTo>
                        <a:pt x="8744" y="2360"/>
                      </a:lnTo>
                      <a:lnTo>
                        <a:pt x="8749" y="2359"/>
                      </a:lnTo>
                      <a:lnTo>
                        <a:pt x="8757" y="2352"/>
                      </a:lnTo>
                      <a:lnTo>
                        <a:pt x="8757" y="2335"/>
                      </a:lnTo>
                      <a:lnTo>
                        <a:pt x="8747" y="2333"/>
                      </a:lnTo>
                      <a:lnTo>
                        <a:pt x="8746" y="2329"/>
                      </a:lnTo>
                      <a:lnTo>
                        <a:pt x="8755" y="2326"/>
                      </a:lnTo>
                      <a:lnTo>
                        <a:pt x="8764" y="2331"/>
                      </a:lnTo>
                      <a:lnTo>
                        <a:pt x="8773" y="2341"/>
                      </a:lnTo>
                      <a:lnTo>
                        <a:pt x="8785" y="2337"/>
                      </a:lnTo>
                      <a:lnTo>
                        <a:pt x="8776" y="2319"/>
                      </a:lnTo>
                      <a:lnTo>
                        <a:pt x="8776" y="2315"/>
                      </a:lnTo>
                      <a:lnTo>
                        <a:pt x="8770" y="2309"/>
                      </a:lnTo>
                      <a:lnTo>
                        <a:pt x="8758" y="2311"/>
                      </a:lnTo>
                      <a:lnTo>
                        <a:pt x="8758" y="2309"/>
                      </a:lnTo>
                      <a:lnTo>
                        <a:pt x="8752" y="2305"/>
                      </a:lnTo>
                      <a:lnTo>
                        <a:pt x="8750" y="2300"/>
                      </a:lnTo>
                      <a:lnTo>
                        <a:pt x="8761" y="2299"/>
                      </a:lnTo>
                      <a:lnTo>
                        <a:pt x="8764" y="2293"/>
                      </a:lnTo>
                      <a:lnTo>
                        <a:pt x="8758" y="2287"/>
                      </a:lnTo>
                      <a:lnTo>
                        <a:pt x="8744" y="2290"/>
                      </a:lnTo>
                      <a:lnTo>
                        <a:pt x="8753" y="2283"/>
                      </a:lnTo>
                      <a:lnTo>
                        <a:pt x="8765" y="2283"/>
                      </a:lnTo>
                      <a:lnTo>
                        <a:pt x="8770" y="2278"/>
                      </a:lnTo>
                      <a:lnTo>
                        <a:pt x="8769" y="2270"/>
                      </a:lnTo>
                      <a:lnTo>
                        <a:pt x="8779" y="2276"/>
                      </a:lnTo>
                      <a:lnTo>
                        <a:pt x="8801" y="2256"/>
                      </a:lnTo>
                      <a:lnTo>
                        <a:pt x="8796" y="2249"/>
                      </a:lnTo>
                      <a:lnTo>
                        <a:pt x="8790" y="2236"/>
                      </a:lnTo>
                      <a:lnTo>
                        <a:pt x="8780" y="2238"/>
                      </a:lnTo>
                      <a:lnTo>
                        <a:pt x="8769" y="2233"/>
                      </a:lnTo>
                      <a:lnTo>
                        <a:pt x="8795" y="2232"/>
                      </a:lnTo>
                      <a:lnTo>
                        <a:pt x="8792" y="2220"/>
                      </a:lnTo>
                      <a:lnTo>
                        <a:pt x="8796" y="2209"/>
                      </a:lnTo>
                      <a:lnTo>
                        <a:pt x="8811" y="2197"/>
                      </a:lnTo>
                      <a:lnTo>
                        <a:pt x="8824" y="2195"/>
                      </a:lnTo>
                      <a:lnTo>
                        <a:pt x="8841" y="2201"/>
                      </a:lnTo>
                      <a:lnTo>
                        <a:pt x="8852" y="2201"/>
                      </a:lnTo>
                      <a:lnTo>
                        <a:pt x="8857" y="2195"/>
                      </a:lnTo>
                      <a:lnTo>
                        <a:pt x="8854" y="2186"/>
                      </a:lnTo>
                      <a:lnTo>
                        <a:pt x="8839" y="2176"/>
                      </a:lnTo>
                      <a:lnTo>
                        <a:pt x="8835" y="2160"/>
                      </a:lnTo>
                      <a:lnTo>
                        <a:pt x="8840" y="2153"/>
                      </a:lnTo>
                      <a:lnTo>
                        <a:pt x="8850" y="2166"/>
                      </a:lnTo>
                      <a:lnTo>
                        <a:pt x="8861" y="2173"/>
                      </a:lnTo>
                      <a:lnTo>
                        <a:pt x="8867" y="2182"/>
                      </a:lnTo>
                      <a:lnTo>
                        <a:pt x="8881" y="2184"/>
                      </a:lnTo>
                      <a:lnTo>
                        <a:pt x="8883" y="2174"/>
                      </a:lnTo>
                      <a:lnTo>
                        <a:pt x="8882" y="2164"/>
                      </a:lnTo>
                      <a:lnTo>
                        <a:pt x="8886" y="2142"/>
                      </a:lnTo>
                      <a:lnTo>
                        <a:pt x="8898" y="2137"/>
                      </a:lnTo>
                      <a:lnTo>
                        <a:pt x="8906" y="2126"/>
                      </a:lnTo>
                      <a:lnTo>
                        <a:pt x="8916" y="2125"/>
                      </a:lnTo>
                      <a:lnTo>
                        <a:pt x="8926" y="2127"/>
                      </a:lnTo>
                      <a:lnTo>
                        <a:pt x="8931" y="2116"/>
                      </a:lnTo>
                      <a:lnTo>
                        <a:pt x="8921" y="2114"/>
                      </a:lnTo>
                      <a:lnTo>
                        <a:pt x="8917" y="2116"/>
                      </a:lnTo>
                      <a:lnTo>
                        <a:pt x="8909" y="2110"/>
                      </a:lnTo>
                      <a:lnTo>
                        <a:pt x="8902" y="2109"/>
                      </a:lnTo>
                      <a:lnTo>
                        <a:pt x="8904" y="2101"/>
                      </a:lnTo>
                      <a:lnTo>
                        <a:pt x="8895" y="2091"/>
                      </a:lnTo>
                      <a:lnTo>
                        <a:pt x="8883" y="2104"/>
                      </a:lnTo>
                      <a:lnTo>
                        <a:pt x="8878" y="2098"/>
                      </a:lnTo>
                      <a:lnTo>
                        <a:pt x="8886" y="2093"/>
                      </a:lnTo>
                      <a:lnTo>
                        <a:pt x="8886" y="2089"/>
                      </a:lnTo>
                      <a:lnTo>
                        <a:pt x="8874" y="2078"/>
                      </a:lnTo>
                      <a:lnTo>
                        <a:pt x="8862" y="2071"/>
                      </a:lnTo>
                      <a:lnTo>
                        <a:pt x="8856" y="2058"/>
                      </a:lnTo>
                      <a:lnTo>
                        <a:pt x="8841" y="2046"/>
                      </a:lnTo>
                      <a:lnTo>
                        <a:pt x="8834" y="2035"/>
                      </a:lnTo>
                      <a:lnTo>
                        <a:pt x="8834" y="2026"/>
                      </a:lnTo>
                      <a:lnTo>
                        <a:pt x="8823" y="2020"/>
                      </a:lnTo>
                      <a:lnTo>
                        <a:pt x="8819" y="2013"/>
                      </a:lnTo>
                      <a:lnTo>
                        <a:pt x="8817" y="2002"/>
                      </a:lnTo>
                      <a:lnTo>
                        <a:pt x="8769" y="1992"/>
                      </a:lnTo>
                      <a:lnTo>
                        <a:pt x="8759" y="1996"/>
                      </a:lnTo>
                      <a:lnTo>
                        <a:pt x="8781" y="2002"/>
                      </a:lnTo>
                      <a:lnTo>
                        <a:pt x="8777" y="2009"/>
                      </a:lnTo>
                      <a:lnTo>
                        <a:pt x="8766" y="2010"/>
                      </a:lnTo>
                      <a:lnTo>
                        <a:pt x="8755" y="2008"/>
                      </a:lnTo>
                      <a:lnTo>
                        <a:pt x="8737" y="1997"/>
                      </a:lnTo>
                      <a:lnTo>
                        <a:pt x="8741" y="2010"/>
                      </a:lnTo>
                      <a:lnTo>
                        <a:pt x="8737" y="2019"/>
                      </a:lnTo>
                      <a:lnTo>
                        <a:pt x="8732" y="2019"/>
                      </a:lnTo>
                      <a:lnTo>
                        <a:pt x="8728" y="2009"/>
                      </a:lnTo>
                      <a:lnTo>
                        <a:pt x="8723" y="2002"/>
                      </a:lnTo>
                      <a:lnTo>
                        <a:pt x="8726" y="1992"/>
                      </a:lnTo>
                      <a:lnTo>
                        <a:pt x="8734" y="1990"/>
                      </a:lnTo>
                      <a:lnTo>
                        <a:pt x="8723" y="1983"/>
                      </a:lnTo>
                      <a:lnTo>
                        <a:pt x="8717" y="1983"/>
                      </a:lnTo>
                      <a:lnTo>
                        <a:pt x="8715" y="1977"/>
                      </a:lnTo>
                      <a:lnTo>
                        <a:pt x="8707" y="1975"/>
                      </a:lnTo>
                      <a:lnTo>
                        <a:pt x="8709" y="1982"/>
                      </a:lnTo>
                      <a:lnTo>
                        <a:pt x="8704" y="1993"/>
                      </a:lnTo>
                      <a:lnTo>
                        <a:pt x="8700" y="1991"/>
                      </a:lnTo>
                      <a:lnTo>
                        <a:pt x="8698" y="1985"/>
                      </a:lnTo>
                      <a:lnTo>
                        <a:pt x="8685" y="1981"/>
                      </a:lnTo>
                      <a:lnTo>
                        <a:pt x="8674" y="1982"/>
                      </a:lnTo>
                      <a:lnTo>
                        <a:pt x="8663" y="1987"/>
                      </a:lnTo>
                      <a:lnTo>
                        <a:pt x="8668" y="1994"/>
                      </a:lnTo>
                      <a:lnTo>
                        <a:pt x="8671" y="1987"/>
                      </a:lnTo>
                      <a:lnTo>
                        <a:pt x="8683" y="1983"/>
                      </a:lnTo>
                      <a:lnTo>
                        <a:pt x="8684" y="1988"/>
                      </a:lnTo>
                      <a:lnTo>
                        <a:pt x="8677" y="1992"/>
                      </a:lnTo>
                      <a:lnTo>
                        <a:pt x="8690" y="1997"/>
                      </a:lnTo>
                      <a:lnTo>
                        <a:pt x="8690" y="2023"/>
                      </a:lnTo>
                      <a:lnTo>
                        <a:pt x="8685" y="2046"/>
                      </a:lnTo>
                      <a:lnTo>
                        <a:pt x="8693" y="2048"/>
                      </a:lnTo>
                      <a:lnTo>
                        <a:pt x="8696" y="2044"/>
                      </a:lnTo>
                      <a:lnTo>
                        <a:pt x="8700" y="2047"/>
                      </a:lnTo>
                      <a:lnTo>
                        <a:pt x="8706" y="2060"/>
                      </a:lnTo>
                      <a:lnTo>
                        <a:pt x="8706" y="2069"/>
                      </a:lnTo>
                      <a:lnTo>
                        <a:pt x="8704" y="2079"/>
                      </a:lnTo>
                      <a:lnTo>
                        <a:pt x="8696" y="2080"/>
                      </a:lnTo>
                      <a:lnTo>
                        <a:pt x="8693" y="2088"/>
                      </a:lnTo>
                      <a:lnTo>
                        <a:pt x="8693" y="2080"/>
                      </a:lnTo>
                      <a:lnTo>
                        <a:pt x="8695" y="2076"/>
                      </a:lnTo>
                      <a:lnTo>
                        <a:pt x="8695" y="2061"/>
                      </a:lnTo>
                      <a:lnTo>
                        <a:pt x="8683" y="2056"/>
                      </a:lnTo>
                      <a:lnTo>
                        <a:pt x="8673" y="2057"/>
                      </a:lnTo>
                      <a:lnTo>
                        <a:pt x="8671" y="2047"/>
                      </a:lnTo>
                      <a:lnTo>
                        <a:pt x="8672" y="2041"/>
                      </a:lnTo>
                      <a:lnTo>
                        <a:pt x="8660" y="2034"/>
                      </a:lnTo>
                      <a:lnTo>
                        <a:pt x="8655" y="2025"/>
                      </a:lnTo>
                      <a:lnTo>
                        <a:pt x="8657" y="2013"/>
                      </a:lnTo>
                      <a:lnTo>
                        <a:pt x="8656" y="2002"/>
                      </a:lnTo>
                      <a:lnTo>
                        <a:pt x="8650" y="1987"/>
                      </a:lnTo>
                      <a:lnTo>
                        <a:pt x="8647" y="1971"/>
                      </a:lnTo>
                      <a:lnTo>
                        <a:pt x="8642" y="1949"/>
                      </a:lnTo>
                      <a:lnTo>
                        <a:pt x="8637" y="1940"/>
                      </a:lnTo>
                      <a:lnTo>
                        <a:pt x="8640" y="1932"/>
                      </a:lnTo>
                      <a:lnTo>
                        <a:pt x="8647" y="1940"/>
                      </a:lnTo>
                      <a:lnTo>
                        <a:pt x="8648" y="1951"/>
                      </a:lnTo>
                      <a:lnTo>
                        <a:pt x="8651" y="1947"/>
                      </a:lnTo>
                      <a:lnTo>
                        <a:pt x="8647" y="1938"/>
                      </a:lnTo>
                      <a:lnTo>
                        <a:pt x="8623" y="1920"/>
                      </a:lnTo>
                      <a:lnTo>
                        <a:pt x="8619" y="1906"/>
                      </a:lnTo>
                      <a:lnTo>
                        <a:pt x="8618" y="1897"/>
                      </a:lnTo>
                      <a:lnTo>
                        <a:pt x="8592" y="1884"/>
                      </a:lnTo>
                      <a:lnTo>
                        <a:pt x="8588" y="1886"/>
                      </a:lnTo>
                      <a:lnTo>
                        <a:pt x="8592" y="1897"/>
                      </a:lnTo>
                      <a:lnTo>
                        <a:pt x="8599" y="1910"/>
                      </a:lnTo>
                      <a:lnTo>
                        <a:pt x="8605" y="1916"/>
                      </a:lnTo>
                      <a:lnTo>
                        <a:pt x="8610" y="1916"/>
                      </a:lnTo>
                      <a:lnTo>
                        <a:pt x="8615" y="1923"/>
                      </a:lnTo>
                      <a:lnTo>
                        <a:pt x="8617" y="1932"/>
                      </a:lnTo>
                      <a:lnTo>
                        <a:pt x="8608" y="1928"/>
                      </a:lnTo>
                      <a:lnTo>
                        <a:pt x="8578" y="1906"/>
                      </a:lnTo>
                      <a:lnTo>
                        <a:pt x="8569" y="1904"/>
                      </a:lnTo>
                      <a:lnTo>
                        <a:pt x="8559" y="1897"/>
                      </a:lnTo>
                      <a:lnTo>
                        <a:pt x="8564" y="1891"/>
                      </a:lnTo>
                      <a:lnTo>
                        <a:pt x="8574" y="1889"/>
                      </a:lnTo>
                      <a:lnTo>
                        <a:pt x="8575" y="1879"/>
                      </a:lnTo>
                      <a:lnTo>
                        <a:pt x="8577" y="1874"/>
                      </a:lnTo>
                      <a:lnTo>
                        <a:pt x="8556" y="1869"/>
                      </a:lnTo>
                      <a:lnTo>
                        <a:pt x="8545" y="1869"/>
                      </a:lnTo>
                      <a:lnTo>
                        <a:pt x="8538" y="1863"/>
                      </a:lnTo>
                      <a:lnTo>
                        <a:pt x="8527" y="1859"/>
                      </a:lnTo>
                      <a:lnTo>
                        <a:pt x="8532" y="1852"/>
                      </a:lnTo>
                      <a:lnTo>
                        <a:pt x="8537" y="1851"/>
                      </a:lnTo>
                      <a:lnTo>
                        <a:pt x="8534" y="1845"/>
                      </a:lnTo>
                      <a:lnTo>
                        <a:pt x="8532" y="1836"/>
                      </a:lnTo>
                      <a:lnTo>
                        <a:pt x="8515" y="1836"/>
                      </a:lnTo>
                      <a:lnTo>
                        <a:pt x="8517" y="1829"/>
                      </a:lnTo>
                      <a:lnTo>
                        <a:pt x="8510" y="1818"/>
                      </a:lnTo>
                      <a:lnTo>
                        <a:pt x="8501" y="1820"/>
                      </a:lnTo>
                      <a:lnTo>
                        <a:pt x="8501" y="1816"/>
                      </a:lnTo>
                      <a:lnTo>
                        <a:pt x="8489" y="1808"/>
                      </a:lnTo>
                      <a:lnTo>
                        <a:pt x="8470" y="1816"/>
                      </a:lnTo>
                      <a:lnTo>
                        <a:pt x="8469" y="1810"/>
                      </a:lnTo>
                      <a:lnTo>
                        <a:pt x="8472" y="1802"/>
                      </a:lnTo>
                      <a:lnTo>
                        <a:pt x="8470" y="1795"/>
                      </a:lnTo>
                      <a:lnTo>
                        <a:pt x="8465" y="1787"/>
                      </a:lnTo>
                      <a:lnTo>
                        <a:pt x="8453" y="1776"/>
                      </a:lnTo>
                      <a:lnTo>
                        <a:pt x="8463" y="1789"/>
                      </a:lnTo>
                      <a:lnTo>
                        <a:pt x="8448" y="1782"/>
                      </a:lnTo>
                      <a:lnTo>
                        <a:pt x="8442" y="1782"/>
                      </a:lnTo>
                      <a:lnTo>
                        <a:pt x="8433" y="1773"/>
                      </a:lnTo>
                      <a:lnTo>
                        <a:pt x="8431" y="1752"/>
                      </a:lnTo>
                      <a:lnTo>
                        <a:pt x="8425" y="1740"/>
                      </a:lnTo>
                      <a:lnTo>
                        <a:pt x="8419" y="1740"/>
                      </a:lnTo>
                      <a:lnTo>
                        <a:pt x="8394" y="1729"/>
                      </a:lnTo>
                      <a:lnTo>
                        <a:pt x="8387" y="1721"/>
                      </a:lnTo>
                      <a:lnTo>
                        <a:pt x="8375" y="1722"/>
                      </a:lnTo>
                      <a:lnTo>
                        <a:pt x="8363" y="1716"/>
                      </a:lnTo>
                      <a:lnTo>
                        <a:pt x="8363" y="1716"/>
                      </a:lnTo>
                      <a:lnTo>
                        <a:pt x="8317" y="1666"/>
                      </a:lnTo>
                      <a:lnTo>
                        <a:pt x="8295" y="1652"/>
                      </a:lnTo>
                      <a:lnTo>
                        <a:pt x="8282" y="1648"/>
                      </a:lnTo>
                      <a:lnTo>
                        <a:pt x="8276" y="1637"/>
                      </a:lnTo>
                      <a:lnTo>
                        <a:pt x="8271" y="1641"/>
                      </a:lnTo>
                      <a:lnTo>
                        <a:pt x="8234" y="1622"/>
                      </a:lnTo>
                      <a:lnTo>
                        <a:pt x="8220" y="1606"/>
                      </a:lnTo>
                      <a:lnTo>
                        <a:pt x="8212" y="1609"/>
                      </a:lnTo>
                      <a:lnTo>
                        <a:pt x="8191" y="1599"/>
                      </a:lnTo>
                      <a:lnTo>
                        <a:pt x="8179" y="1598"/>
                      </a:lnTo>
                      <a:lnTo>
                        <a:pt x="8150" y="1569"/>
                      </a:lnTo>
                      <a:lnTo>
                        <a:pt x="8137" y="1567"/>
                      </a:lnTo>
                      <a:lnTo>
                        <a:pt x="8086" y="1566"/>
                      </a:lnTo>
                      <a:lnTo>
                        <a:pt x="8081" y="1571"/>
                      </a:lnTo>
                      <a:lnTo>
                        <a:pt x="8066" y="1574"/>
                      </a:lnTo>
                      <a:lnTo>
                        <a:pt x="8056" y="1568"/>
                      </a:lnTo>
                      <a:lnTo>
                        <a:pt x="8042" y="1563"/>
                      </a:lnTo>
                      <a:lnTo>
                        <a:pt x="8028" y="1567"/>
                      </a:lnTo>
                      <a:lnTo>
                        <a:pt x="8005" y="1565"/>
                      </a:lnTo>
                      <a:lnTo>
                        <a:pt x="7992" y="1571"/>
                      </a:lnTo>
                      <a:lnTo>
                        <a:pt x="7978" y="1568"/>
                      </a:lnTo>
                      <a:lnTo>
                        <a:pt x="7952" y="1553"/>
                      </a:lnTo>
                      <a:lnTo>
                        <a:pt x="7945" y="1556"/>
                      </a:lnTo>
                      <a:lnTo>
                        <a:pt x="7877" y="1539"/>
                      </a:lnTo>
                      <a:lnTo>
                        <a:pt x="7850" y="1539"/>
                      </a:lnTo>
                      <a:lnTo>
                        <a:pt x="7840" y="1545"/>
                      </a:lnTo>
                      <a:lnTo>
                        <a:pt x="7839" y="1557"/>
                      </a:lnTo>
                      <a:lnTo>
                        <a:pt x="7843" y="1567"/>
                      </a:lnTo>
                      <a:lnTo>
                        <a:pt x="7841" y="1589"/>
                      </a:lnTo>
                      <a:lnTo>
                        <a:pt x="7824" y="1595"/>
                      </a:lnTo>
                      <a:lnTo>
                        <a:pt x="7819" y="1608"/>
                      </a:lnTo>
                      <a:lnTo>
                        <a:pt x="7849" y="1615"/>
                      </a:lnTo>
                      <a:lnTo>
                        <a:pt x="7860" y="1651"/>
                      </a:lnTo>
                      <a:lnTo>
                        <a:pt x="7866" y="1657"/>
                      </a:lnTo>
                      <a:lnTo>
                        <a:pt x="7866" y="1666"/>
                      </a:lnTo>
                      <a:lnTo>
                        <a:pt x="7871" y="1689"/>
                      </a:lnTo>
                      <a:lnTo>
                        <a:pt x="7840" y="1725"/>
                      </a:lnTo>
                      <a:lnTo>
                        <a:pt x="7820" y="1739"/>
                      </a:lnTo>
                      <a:lnTo>
                        <a:pt x="7797" y="1738"/>
                      </a:lnTo>
                      <a:lnTo>
                        <a:pt x="7790" y="1733"/>
                      </a:lnTo>
                      <a:lnTo>
                        <a:pt x="7782" y="1711"/>
                      </a:lnTo>
                      <a:lnTo>
                        <a:pt x="7777" y="1700"/>
                      </a:lnTo>
                      <a:lnTo>
                        <a:pt x="7762" y="1690"/>
                      </a:lnTo>
                      <a:lnTo>
                        <a:pt x="7760" y="1684"/>
                      </a:lnTo>
                      <a:lnTo>
                        <a:pt x="7750" y="1678"/>
                      </a:lnTo>
                      <a:lnTo>
                        <a:pt x="7727" y="1675"/>
                      </a:lnTo>
                      <a:lnTo>
                        <a:pt x="7721" y="1670"/>
                      </a:lnTo>
                      <a:lnTo>
                        <a:pt x="7719" y="1663"/>
                      </a:lnTo>
                      <a:lnTo>
                        <a:pt x="7717" y="1655"/>
                      </a:lnTo>
                      <a:lnTo>
                        <a:pt x="7720" y="1625"/>
                      </a:lnTo>
                      <a:lnTo>
                        <a:pt x="7716" y="1614"/>
                      </a:lnTo>
                      <a:lnTo>
                        <a:pt x="7698" y="1608"/>
                      </a:lnTo>
                      <a:lnTo>
                        <a:pt x="7700" y="1598"/>
                      </a:lnTo>
                      <a:lnTo>
                        <a:pt x="7707" y="1595"/>
                      </a:lnTo>
                      <a:lnTo>
                        <a:pt x="7706" y="1590"/>
                      </a:lnTo>
                      <a:lnTo>
                        <a:pt x="7693" y="1582"/>
                      </a:lnTo>
                      <a:lnTo>
                        <a:pt x="7685" y="1584"/>
                      </a:lnTo>
                      <a:lnTo>
                        <a:pt x="7679" y="1590"/>
                      </a:lnTo>
                      <a:lnTo>
                        <a:pt x="7650" y="1627"/>
                      </a:lnTo>
                      <a:lnTo>
                        <a:pt x="7641" y="1628"/>
                      </a:lnTo>
                      <a:lnTo>
                        <a:pt x="7635" y="1626"/>
                      </a:lnTo>
                      <a:lnTo>
                        <a:pt x="7613" y="1626"/>
                      </a:lnTo>
                      <a:lnTo>
                        <a:pt x="7591" y="1614"/>
                      </a:lnTo>
                      <a:lnTo>
                        <a:pt x="7559" y="1610"/>
                      </a:lnTo>
                      <a:lnTo>
                        <a:pt x="7547" y="1614"/>
                      </a:lnTo>
                      <a:lnTo>
                        <a:pt x="7544" y="1617"/>
                      </a:lnTo>
                      <a:lnTo>
                        <a:pt x="7542" y="1614"/>
                      </a:lnTo>
                      <a:lnTo>
                        <a:pt x="7518" y="1616"/>
                      </a:lnTo>
                      <a:lnTo>
                        <a:pt x="7504" y="1606"/>
                      </a:lnTo>
                      <a:lnTo>
                        <a:pt x="7489" y="1582"/>
                      </a:lnTo>
                      <a:lnTo>
                        <a:pt x="7469" y="1594"/>
                      </a:lnTo>
                      <a:lnTo>
                        <a:pt x="7438" y="1590"/>
                      </a:lnTo>
                      <a:lnTo>
                        <a:pt x="7420" y="1600"/>
                      </a:lnTo>
                      <a:lnTo>
                        <a:pt x="7405" y="1594"/>
                      </a:lnTo>
                      <a:lnTo>
                        <a:pt x="7398" y="1594"/>
                      </a:lnTo>
                      <a:lnTo>
                        <a:pt x="7393" y="1599"/>
                      </a:lnTo>
                      <a:lnTo>
                        <a:pt x="7389" y="1606"/>
                      </a:lnTo>
                      <a:lnTo>
                        <a:pt x="7382" y="1606"/>
                      </a:lnTo>
                      <a:lnTo>
                        <a:pt x="7378" y="1623"/>
                      </a:lnTo>
                      <a:lnTo>
                        <a:pt x="7362" y="1622"/>
                      </a:lnTo>
                      <a:lnTo>
                        <a:pt x="7356" y="1635"/>
                      </a:lnTo>
                      <a:lnTo>
                        <a:pt x="7346" y="1646"/>
                      </a:lnTo>
                      <a:lnTo>
                        <a:pt x="7338" y="1643"/>
                      </a:lnTo>
                      <a:lnTo>
                        <a:pt x="7339" y="1626"/>
                      </a:lnTo>
                      <a:lnTo>
                        <a:pt x="7336" y="1616"/>
                      </a:lnTo>
                      <a:lnTo>
                        <a:pt x="7327" y="1620"/>
                      </a:lnTo>
                      <a:lnTo>
                        <a:pt x="7322" y="1617"/>
                      </a:lnTo>
                      <a:lnTo>
                        <a:pt x="7314" y="1605"/>
                      </a:lnTo>
                      <a:lnTo>
                        <a:pt x="7306" y="1596"/>
                      </a:lnTo>
                      <a:lnTo>
                        <a:pt x="7293" y="1590"/>
                      </a:lnTo>
                      <a:lnTo>
                        <a:pt x="7284" y="1590"/>
                      </a:lnTo>
                      <a:lnTo>
                        <a:pt x="7273" y="1590"/>
                      </a:lnTo>
                      <a:lnTo>
                        <a:pt x="7268" y="1582"/>
                      </a:lnTo>
                      <a:lnTo>
                        <a:pt x="7250" y="1578"/>
                      </a:lnTo>
                      <a:lnTo>
                        <a:pt x="7250" y="1569"/>
                      </a:lnTo>
                      <a:lnTo>
                        <a:pt x="7270" y="1509"/>
                      </a:lnTo>
                      <a:lnTo>
                        <a:pt x="7270" y="1497"/>
                      </a:lnTo>
                      <a:lnTo>
                        <a:pt x="7268" y="1486"/>
                      </a:lnTo>
                      <a:lnTo>
                        <a:pt x="7268" y="1480"/>
                      </a:lnTo>
                      <a:lnTo>
                        <a:pt x="7258" y="1459"/>
                      </a:lnTo>
                      <a:lnTo>
                        <a:pt x="7258" y="1455"/>
                      </a:lnTo>
                      <a:lnTo>
                        <a:pt x="7247" y="1444"/>
                      </a:lnTo>
                      <a:lnTo>
                        <a:pt x="7238" y="1431"/>
                      </a:lnTo>
                      <a:lnTo>
                        <a:pt x="7232" y="1426"/>
                      </a:lnTo>
                      <a:lnTo>
                        <a:pt x="7222" y="1409"/>
                      </a:lnTo>
                      <a:lnTo>
                        <a:pt x="7212" y="1402"/>
                      </a:lnTo>
                      <a:lnTo>
                        <a:pt x="7204" y="1393"/>
                      </a:lnTo>
                      <a:lnTo>
                        <a:pt x="7192" y="1388"/>
                      </a:lnTo>
                      <a:lnTo>
                        <a:pt x="7152" y="1384"/>
                      </a:lnTo>
                      <a:lnTo>
                        <a:pt x="7139" y="1379"/>
                      </a:lnTo>
                      <a:lnTo>
                        <a:pt x="7112" y="1378"/>
                      </a:lnTo>
                      <a:lnTo>
                        <a:pt x="7090" y="1382"/>
                      </a:lnTo>
                      <a:lnTo>
                        <a:pt x="7064" y="1380"/>
                      </a:lnTo>
                      <a:lnTo>
                        <a:pt x="7051" y="1383"/>
                      </a:lnTo>
                      <a:lnTo>
                        <a:pt x="7047" y="1388"/>
                      </a:lnTo>
                      <a:lnTo>
                        <a:pt x="7024" y="1385"/>
                      </a:lnTo>
                      <a:lnTo>
                        <a:pt x="7017" y="1393"/>
                      </a:lnTo>
                      <a:lnTo>
                        <a:pt x="7006" y="1393"/>
                      </a:lnTo>
                      <a:lnTo>
                        <a:pt x="6979" y="1386"/>
                      </a:lnTo>
                      <a:lnTo>
                        <a:pt x="6973" y="1388"/>
                      </a:lnTo>
                      <a:lnTo>
                        <a:pt x="6964" y="1396"/>
                      </a:lnTo>
                      <a:lnTo>
                        <a:pt x="6951" y="1400"/>
                      </a:lnTo>
                      <a:lnTo>
                        <a:pt x="6941" y="1395"/>
                      </a:lnTo>
                      <a:lnTo>
                        <a:pt x="6920" y="1396"/>
                      </a:lnTo>
                      <a:lnTo>
                        <a:pt x="6913" y="1400"/>
                      </a:lnTo>
                      <a:lnTo>
                        <a:pt x="6905" y="1397"/>
                      </a:lnTo>
                      <a:lnTo>
                        <a:pt x="6881" y="1410"/>
                      </a:lnTo>
                      <a:lnTo>
                        <a:pt x="6870" y="1410"/>
                      </a:lnTo>
                      <a:lnTo>
                        <a:pt x="6861" y="1417"/>
                      </a:lnTo>
                      <a:lnTo>
                        <a:pt x="6855" y="1409"/>
                      </a:lnTo>
                      <a:lnTo>
                        <a:pt x="6837" y="1393"/>
                      </a:lnTo>
                      <a:lnTo>
                        <a:pt x="6823" y="1391"/>
                      </a:lnTo>
                      <a:lnTo>
                        <a:pt x="6817" y="1386"/>
                      </a:lnTo>
                      <a:lnTo>
                        <a:pt x="6840" y="1379"/>
                      </a:lnTo>
                      <a:lnTo>
                        <a:pt x="6848" y="1368"/>
                      </a:lnTo>
                      <a:lnTo>
                        <a:pt x="6850" y="1354"/>
                      </a:lnTo>
                      <a:lnTo>
                        <a:pt x="6814" y="1323"/>
                      </a:lnTo>
                      <a:lnTo>
                        <a:pt x="6811" y="1315"/>
                      </a:lnTo>
                      <a:lnTo>
                        <a:pt x="6808" y="1307"/>
                      </a:lnTo>
                      <a:lnTo>
                        <a:pt x="6786" y="1310"/>
                      </a:lnTo>
                      <a:lnTo>
                        <a:pt x="6769" y="1316"/>
                      </a:lnTo>
                      <a:lnTo>
                        <a:pt x="6759" y="1316"/>
                      </a:lnTo>
                      <a:lnTo>
                        <a:pt x="6755" y="1307"/>
                      </a:lnTo>
                      <a:lnTo>
                        <a:pt x="6755" y="1299"/>
                      </a:lnTo>
                      <a:lnTo>
                        <a:pt x="6737" y="1288"/>
                      </a:lnTo>
                      <a:lnTo>
                        <a:pt x="6732" y="1276"/>
                      </a:lnTo>
                      <a:lnTo>
                        <a:pt x="6725" y="1275"/>
                      </a:lnTo>
                      <a:lnTo>
                        <a:pt x="6706" y="1264"/>
                      </a:lnTo>
                      <a:lnTo>
                        <a:pt x="6701" y="1271"/>
                      </a:lnTo>
                      <a:lnTo>
                        <a:pt x="6692" y="1272"/>
                      </a:lnTo>
                      <a:lnTo>
                        <a:pt x="6685" y="1267"/>
                      </a:lnTo>
                      <a:lnTo>
                        <a:pt x="6671" y="1264"/>
                      </a:lnTo>
                      <a:lnTo>
                        <a:pt x="6665" y="1266"/>
                      </a:lnTo>
                      <a:lnTo>
                        <a:pt x="6665" y="1260"/>
                      </a:lnTo>
                      <a:lnTo>
                        <a:pt x="6684" y="1232"/>
                      </a:lnTo>
                      <a:lnTo>
                        <a:pt x="6690" y="1227"/>
                      </a:lnTo>
                      <a:lnTo>
                        <a:pt x="6703" y="1237"/>
                      </a:lnTo>
                      <a:lnTo>
                        <a:pt x="6709" y="1245"/>
                      </a:lnTo>
                      <a:lnTo>
                        <a:pt x="6722" y="1237"/>
                      </a:lnTo>
                      <a:lnTo>
                        <a:pt x="6722" y="1226"/>
                      </a:lnTo>
                      <a:lnTo>
                        <a:pt x="6721" y="1217"/>
                      </a:lnTo>
                      <a:lnTo>
                        <a:pt x="6708" y="1181"/>
                      </a:lnTo>
                      <a:lnTo>
                        <a:pt x="6689" y="1169"/>
                      </a:lnTo>
                      <a:lnTo>
                        <a:pt x="6678" y="1162"/>
                      </a:lnTo>
                      <a:lnTo>
                        <a:pt x="6662" y="1159"/>
                      </a:lnTo>
                      <a:lnTo>
                        <a:pt x="6656" y="1153"/>
                      </a:lnTo>
                      <a:lnTo>
                        <a:pt x="6636" y="1143"/>
                      </a:lnTo>
                      <a:lnTo>
                        <a:pt x="6617" y="1147"/>
                      </a:lnTo>
                      <a:lnTo>
                        <a:pt x="6615" y="1151"/>
                      </a:lnTo>
                      <a:lnTo>
                        <a:pt x="6612" y="1144"/>
                      </a:lnTo>
                      <a:lnTo>
                        <a:pt x="6603" y="1143"/>
                      </a:lnTo>
                      <a:lnTo>
                        <a:pt x="6575" y="1143"/>
                      </a:lnTo>
                      <a:lnTo>
                        <a:pt x="6565" y="1148"/>
                      </a:lnTo>
                      <a:lnTo>
                        <a:pt x="6540" y="1142"/>
                      </a:lnTo>
                      <a:lnTo>
                        <a:pt x="6528" y="1131"/>
                      </a:lnTo>
                      <a:lnTo>
                        <a:pt x="6512" y="1131"/>
                      </a:lnTo>
                      <a:lnTo>
                        <a:pt x="6490" y="1109"/>
                      </a:lnTo>
                      <a:lnTo>
                        <a:pt x="6484" y="1111"/>
                      </a:lnTo>
                      <a:lnTo>
                        <a:pt x="6443" y="1106"/>
                      </a:lnTo>
                      <a:lnTo>
                        <a:pt x="6419" y="1092"/>
                      </a:lnTo>
                      <a:lnTo>
                        <a:pt x="6378" y="1089"/>
                      </a:lnTo>
                      <a:lnTo>
                        <a:pt x="6365" y="1084"/>
                      </a:lnTo>
                      <a:lnTo>
                        <a:pt x="6319" y="1086"/>
                      </a:lnTo>
                      <a:lnTo>
                        <a:pt x="6264" y="1079"/>
                      </a:lnTo>
                      <a:lnTo>
                        <a:pt x="6257" y="1073"/>
                      </a:lnTo>
                      <a:lnTo>
                        <a:pt x="6252" y="1066"/>
                      </a:lnTo>
                      <a:lnTo>
                        <a:pt x="6242" y="1060"/>
                      </a:lnTo>
                      <a:lnTo>
                        <a:pt x="6232" y="1058"/>
                      </a:lnTo>
                      <a:lnTo>
                        <a:pt x="6225" y="1057"/>
                      </a:lnTo>
                      <a:lnTo>
                        <a:pt x="6217" y="1068"/>
                      </a:lnTo>
                      <a:lnTo>
                        <a:pt x="6216" y="1074"/>
                      </a:lnTo>
                      <a:lnTo>
                        <a:pt x="6226" y="1084"/>
                      </a:lnTo>
                      <a:lnTo>
                        <a:pt x="6227" y="1093"/>
                      </a:lnTo>
                      <a:lnTo>
                        <a:pt x="6235" y="1105"/>
                      </a:lnTo>
                      <a:lnTo>
                        <a:pt x="6227" y="1109"/>
                      </a:lnTo>
                      <a:lnTo>
                        <a:pt x="6216" y="1119"/>
                      </a:lnTo>
                      <a:lnTo>
                        <a:pt x="6211" y="1127"/>
                      </a:lnTo>
                      <a:lnTo>
                        <a:pt x="6206" y="1152"/>
                      </a:lnTo>
                      <a:lnTo>
                        <a:pt x="6199" y="1167"/>
                      </a:lnTo>
                      <a:lnTo>
                        <a:pt x="6192" y="1176"/>
                      </a:lnTo>
                      <a:lnTo>
                        <a:pt x="6179" y="1179"/>
                      </a:lnTo>
                      <a:lnTo>
                        <a:pt x="6166" y="1191"/>
                      </a:lnTo>
                      <a:lnTo>
                        <a:pt x="6158" y="1205"/>
                      </a:lnTo>
                      <a:lnTo>
                        <a:pt x="6157" y="1212"/>
                      </a:lnTo>
                      <a:lnTo>
                        <a:pt x="6163" y="1226"/>
                      </a:lnTo>
                      <a:lnTo>
                        <a:pt x="6165" y="1234"/>
                      </a:lnTo>
                      <a:lnTo>
                        <a:pt x="6155" y="1235"/>
                      </a:lnTo>
                      <a:lnTo>
                        <a:pt x="6156" y="1255"/>
                      </a:lnTo>
                      <a:lnTo>
                        <a:pt x="6161" y="1269"/>
                      </a:lnTo>
                      <a:lnTo>
                        <a:pt x="6171" y="1280"/>
                      </a:lnTo>
                      <a:lnTo>
                        <a:pt x="6173" y="1286"/>
                      </a:lnTo>
                      <a:lnTo>
                        <a:pt x="6173" y="1298"/>
                      </a:lnTo>
                      <a:lnTo>
                        <a:pt x="6171" y="1307"/>
                      </a:lnTo>
                      <a:lnTo>
                        <a:pt x="6161" y="1307"/>
                      </a:lnTo>
                      <a:lnTo>
                        <a:pt x="6141" y="1294"/>
                      </a:lnTo>
                      <a:lnTo>
                        <a:pt x="6135" y="1313"/>
                      </a:lnTo>
                      <a:lnTo>
                        <a:pt x="6120" y="1307"/>
                      </a:lnTo>
                      <a:lnTo>
                        <a:pt x="6115" y="1314"/>
                      </a:lnTo>
                      <a:lnTo>
                        <a:pt x="6113" y="1309"/>
                      </a:lnTo>
                      <a:lnTo>
                        <a:pt x="6093" y="1325"/>
                      </a:lnTo>
                      <a:lnTo>
                        <a:pt x="6088" y="1334"/>
                      </a:lnTo>
                      <a:lnTo>
                        <a:pt x="6080" y="1340"/>
                      </a:lnTo>
                      <a:lnTo>
                        <a:pt x="6076" y="1352"/>
                      </a:lnTo>
                      <a:lnTo>
                        <a:pt x="6065" y="1351"/>
                      </a:lnTo>
                      <a:lnTo>
                        <a:pt x="6060" y="1357"/>
                      </a:lnTo>
                      <a:lnTo>
                        <a:pt x="6054" y="1350"/>
                      </a:lnTo>
                      <a:lnTo>
                        <a:pt x="6047" y="1348"/>
                      </a:lnTo>
                      <a:lnTo>
                        <a:pt x="6042" y="1343"/>
                      </a:lnTo>
                      <a:lnTo>
                        <a:pt x="6042" y="1334"/>
                      </a:lnTo>
                      <a:lnTo>
                        <a:pt x="6033" y="1331"/>
                      </a:lnTo>
                      <a:lnTo>
                        <a:pt x="6029" y="1320"/>
                      </a:lnTo>
                      <a:lnTo>
                        <a:pt x="6021" y="1314"/>
                      </a:lnTo>
                      <a:lnTo>
                        <a:pt x="6013" y="1314"/>
                      </a:lnTo>
                      <a:lnTo>
                        <a:pt x="5985" y="1293"/>
                      </a:lnTo>
                      <a:lnTo>
                        <a:pt x="5972" y="1294"/>
                      </a:lnTo>
                      <a:lnTo>
                        <a:pt x="5956" y="1288"/>
                      </a:lnTo>
                      <a:lnTo>
                        <a:pt x="5950" y="1281"/>
                      </a:lnTo>
                      <a:lnTo>
                        <a:pt x="5941" y="1280"/>
                      </a:lnTo>
                      <a:lnTo>
                        <a:pt x="5929" y="1272"/>
                      </a:lnTo>
                      <a:lnTo>
                        <a:pt x="5898" y="1276"/>
                      </a:lnTo>
                      <a:lnTo>
                        <a:pt x="5887" y="1294"/>
                      </a:lnTo>
                      <a:lnTo>
                        <a:pt x="5886" y="1304"/>
                      </a:lnTo>
                      <a:lnTo>
                        <a:pt x="5888" y="1318"/>
                      </a:lnTo>
                      <a:lnTo>
                        <a:pt x="5887" y="1324"/>
                      </a:lnTo>
                      <a:lnTo>
                        <a:pt x="5877" y="1309"/>
                      </a:lnTo>
                      <a:lnTo>
                        <a:pt x="5872" y="1314"/>
                      </a:lnTo>
                      <a:lnTo>
                        <a:pt x="5845" y="1309"/>
                      </a:lnTo>
                      <a:lnTo>
                        <a:pt x="5834" y="1314"/>
                      </a:lnTo>
                      <a:lnTo>
                        <a:pt x="5824" y="1312"/>
                      </a:lnTo>
                      <a:lnTo>
                        <a:pt x="5811" y="1292"/>
                      </a:lnTo>
                      <a:lnTo>
                        <a:pt x="5802" y="1287"/>
                      </a:lnTo>
                      <a:lnTo>
                        <a:pt x="5792" y="1264"/>
                      </a:lnTo>
                      <a:lnTo>
                        <a:pt x="5783" y="1254"/>
                      </a:lnTo>
                      <a:lnTo>
                        <a:pt x="5775" y="1232"/>
                      </a:lnTo>
                      <a:lnTo>
                        <a:pt x="5774" y="1217"/>
                      </a:lnTo>
                      <a:lnTo>
                        <a:pt x="5773" y="1214"/>
                      </a:lnTo>
                      <a:lnTo>
                        <a:pt x="5767" y="1218"/>
                      </a:lnTo>
                      <a:lnTo>
                        <a:pt x="5762" y="1232"/>
                      </a:lnTo>
                      <a:lnTo>
                        <a:pt x="5744" y="1275"/>
                      </a:lnTo>
                      <a:lnTo>
                        <a:pt x="5737" y="1289"/>
                      </a:lnTo>
                      <a:lnTo>
                        <a:pt x="5736" y="1307"/>
                      </a:lnTo>
                      <a:lnTo>
                        <a:pt x="5733" y="1319"/>
                      </a:lnTo>
                      <a:lnTo>
                        <a:pt x="5735" y="1353"/>
                      </a:lnTo>
                      <a:lnTo>
                        <a:pt x="5727" y="1358"/>
                      </a:lnTo>
                      <a:lnTo>
                        <a:pt x="5719" y="1380"/>
                      </a:lnTo>
                      <a:lnTo>
                        <a:pt x="5712" y="1388"/>
                      </a:lnTo>
                      <a:lnTo>
                        <a:pt x="5710" y="1406"/>
                      </a:lnTo>
                      <a:lnTo>
                        <a:pt x="5700" y="1418"/>
                      </a:lnTo>
                      <a:lnTo>
                        <a:pt x="5697" y="1433"/>
                      </a:lnTo>
                      <a:lnTo>
                        <a:pt x="5684" y="1427"/>
                      </a:lnTo>
                      <a:lnTo>
                        <a:pt x="5674" y="1395"/>
                      </a:lnTo>
                      <a:lnTo>
                        <a:pt x="5671" y="1393"/>
                      </a:lnTo>
                      <a:lnTo>
                        <a:pt x="5669" y="1405"/>
                      </a:lnTo>
                      <a:lnTo>
                        <a:pt x="5662" y="1406"/>
                      </a:lnTo>
                      <a:lnTo>
                        <a:pt x="5656" y="1397"/>
                      </a:lnTo>
                      <a:lnTo>
                        <a:pt x="5649" y="1399"/>
                      </a:lnTo>
                      <a:lnTo>
                        <a:pt x="5641" y="1394"/>
                      </a:lnTo>
                      <a:lnTo>
                        <a:pt x="5636" y="1386"/>
                      </a:lnTo>
                      <a:lnTo>
                        <a:pt x="5636" y="1379"/>
                      </a:lnTo>
                      <a:lnTo>
                        <a:pt x="5627" y="1368"/>
                      </a:lnTo>
                      <a:lnTo>
                        <a:pt x="5620" y="1375"/>
                      </a:lnTo>
                      <a:lnTo>
                        <a:pt x="5618" y="1369"/>
                      </a:lnTo>
                      <a:lnTo>
                        <a:pt x="5613" y="1364"/>
                      </a:lnTo>
                      <a:lnTo>
                        <a:pt x="5609" y="1354"/>
                      </a:lnTo>
                      <a:lnTo>
                        <a:pt x="5607" y="1340"/>
                      </a:lnTo>
                      <a:lnTo>
                        <a:pt x="5599" y="1336"/>
                      </a:lnTo>
                      <a:lnTo>
                        <a:pt x="5596" y="1340"/>
                      </a:lnTo>
                      <a:lnTo>
                        <a:pt x="5596" y="1332"/>
                      </a:lnTo>
                      <a:lnTo>
                        <a:pt x="5588" y="1318"/>
                      </a:lnTo>
                      <a:lnTo>
                        <a:pt x="5586" y="1303"/>
                      </a:lnTo>
                      <a:lnTo>
                        <a:pt x="5582" y="1299"/>
                      </a:lnTo>
                      <a:lnTo>
                        <a:pt x="5582" y="1288"/>
                      </a:lnTo>
                      <a:lnTo>
                        <a:pt x="5579" y="1282"/>
                      </a:lnTo>
                      <a:lnTo>
                        <a:pt x="5576" y="1270"/>
                      </a:lnTo>
                      <a:lnTo>
                        <a:pt x="5575" y="1273"/>
                      </a:lnTo>
                      <a:lnTo>
                        <a:pt x="5565" y="1280"/>
                      </a:lnTo>
                      <a:lnTo>
                        <a:pt x="5559" y="1272"/>
                      </a:lnTo>
                      <a:lnTo>
                        <a:pt x="5561" y="1264"/>
                      </a:lnTo>
                      <a:lnTo>
                        <a:pt x="5559" y="1255"/>
                      </a:lnTo>
                      <a:lnTo>
                        <a:pt x="5555" y="1251"/>
                      </a:lnTo>
                      <a:lnTo>
                        <a:pt x="5554" y="1245"/>
                      </a:lnTo>
                      <a:lnTo>
                        <a:pt x="5553" y="1229"/>
                      </a:lnTo>
                      <a:lnTo>
                        <a:pt x="5572" y="1200"/>
                      </a:lnTo>
                      <a:lnTo>
                        <a:pt x="5577" y="1205"/>
                      </a:lnTo>
                      <a:lnTo>
                        <a:pt x="5582" y="1203"/>
                      </a:lnTo>
                      <a:lnTo>
                        <a:pt x="5579" y="1199"/>
                      </a:lnTo>
                      <a:lnTo>
                        <a:pt x="5580" y="1192"/>
                      </a:lnTo>
                      <a:lnTo>
                        <a:pt x="5591" y="1187"/>
                      </a:lnTo>
                      <a:lnTo>
                        <a:pt x="5597" y="1180"/>
                      </a:lnTo>
                      <a:lnTo>
                        <a:pt x="5591" y="1181"/>
                      </a:lnTo>
                      <a:lnTo>
                        <a:pt x="5591" y="1178"/>
                      </a:lnTo>
                      <a:lnTo>
                        <a:pt x="5596" y="1173"/>
                      </a:lnTo>
                      <a:lnTo>
                        <a:pt x="5593" y="1169"/>
                      </a:lnTo>
                      <a:lnTo>
                        <a:pt x="5593" y="1159"/>
                      </a:lnTo>
                      <a:lnTo>
                        <a:pt x="5603" y="1141"/>
                      </a:lnTo>
                      <a:lnTo>
                        <a:pt x="5581" y="1125"/>
                      </a:lnTo>
                      <a:lnTo>
                        <a:pt x="5582" y="1120"/>
                      </a:lnTo>
                      <a:lnTo>
                        <a:pt x="5590" y="1111"/>
                      </a:lnTo>
                      <a:lnTo>
                        <a:pt x="5580" y="1104"/>
                      </a:lnTo>
                      <a:lnTo>
                        <a:pt x="5582" y="1094"/>
                      </a:lnTo>
                      <a:lnTo>
                        <a:pt x="5588" y="1090"/>
                      </a:lnTo>
                      <a:lnTo>
                        <a:pt x="5588" y="1077"/>
                      </a:lnTo>
                      <a:lnTo>
                        <a:pt x="5591" y="1074"/>
                      </a:lnTo>
                      <a:lnTo>
                        <a:pt x="5587" y="1072"/>
                      </a:lnTo>
                      <a:lnTo>
                        <a:pt x="5586" y="1066"/>
                      </a:lnTo>
                      <a:lnTo>
                        <a:pt x="5587" y="1058"/>
                      </a:lnTo>
                      <a:lnTo>
                        <a:pt x="5585" y="1050"/>
                      </a:lnTo>
                      <a:lnTo>
                        <a:pt x="5592" y="1049"/>
                      </a:lnTo>
                      <a:lnTo>
                        <a:pt x="5593" y="1045"/>
                      </a:lnTo>
                      <a:lnTo>
                        <a:pt x="5595" y="1038"/>
                      </a:lnTo>
                      <a:lnTo>
                        <a:pt x="5597" y="1031"/>
                      </a:lnTo>
                      <a:lnTo>
                        <a:pt x="5593" y="1028"/>
                      </a:lnTo>
                      <a:lnTo>
                        <a:pt x="5593" y="1022"/>
                      </a:lnTo>
                      <a:lnTo>
                        <a:pt x="5577" y="1012"/>
                      </a:lnTo>
                      <a:lnTo>
                        <a:pt x="5572" y="1001"/>
                      </a:lnTo>
                      <a:lnTo>
                        <a:pt x="5565" y="992"/>
                      </a:lnTo>
                      <a:lnTo>
                        <a:pt x="5565" y="985"/>
                      </a:lnTo>
                      <a:lnTo>
                        <a:pt x="5541" y="971"/>
                      </a:lnTo>
                      <a:lnTo>
                        <a:pt x="5542" y="964"/>
                      </a:lnTo>
                      <a:lnTo>
                        <a:pt x="5541" y="957"/>
                      </a:lnTo>
                      <a:lnTo>
                        <a:pt x="5528" y="955"/>
                      </a:lnTo>
                      <a:lnTo>
                        <a:pt x="5523" y="952"/>
                      </a:lnTo>
                      <a:lnTo>
                        <a:pt x="5527" y="948"/>
                      </a:lnTo>
                      <a:lnTo>
                        <a:pt x="5521" y="939"/>
                      </a:lnTo>
                      <a:lnTo>
                        <a:pt x="5504" y="932"/>
                      </a:lnTo>
                      <a:lnTo>
                        <a:pt x="5494" y="936"/>
                      </a:lnTo>
                      <a:lnTo>
                        <a:pt x="5478" y="933"/>
                      </a:lnTo>
                      <a:lnTo>
                        <a:pt x="5461" y="925"/>
                      </a:lnTo>
                      <a:lnTo>
                        <a:pt x="5457" y="930"/>
                      </a:lnTo>
                      <a:lnTo>
                        <a:pt x="5455" y="938"/>
                      </a:lnTo>
                      <a:lnTo>
                        <a:pt x="5447" y="938"/>
                      </a:lnTo>
                      <a:lnTo>
                        <a:pt x="5437" y="950"/>
                      </a:lnTo>
                      <a:lnTo>
                        <a:pt x="5435" y="947"/>
                      </a:lnTo>
                      <a:lnTo>
                        <a:pt x="5434" y="941"/>
                      </a:lnTo>
                      <a:lnTo>
                        <a:pt x="5415" y="918"/>
                      </a:lnTo>
                      <a:lnTo>
                        <a:pt x="5408" y="925"/>
                      </a:lnTo>
                      <a:lnTo>
                        <a:pt x="5399" y="920"/>
                      </a:lnTo>
                      <a:lnTo>
                        <a:pt x="5392" y="922"/>
                      </a:lnTo>
                      <a:lnTo>
                        <a:pt x="5385" y="912"/>
                      </a:lnTo>
                      <a:lnTo>
                        <a:pt x="5380" y="916"/>
                      </a:lnTo>
                      <a:lnTo>
                        <a:pt x="5373" y="910"/>
                      </a:lnTo>
                      <a:lnTo>
                        <a:pt x="5370" y="918"/>
                      </a:lnTo>
                      <a:lnTo>
                        <a:pt x="5361" y="910"/>
                      </a:lnTo>
                      <a:lnTo>
                        <a:pt x="5361" y="904"/>
                      </a:lnTo>
                      <a:lnTo>
                        <a:pt x="5359" y="895"/>
                      </a:lnTo>
                      <a:lnTo>
                        <a:pt x="5354" y="891"/>
                      </a:lnTo>
                      <a:lnTo>
                        <a:pt x="5350" y="896"/>
                      </a:lnTo>
                      <a:lnTo>
                        <a:pt x="5339" y="883"/>
                      </a:lnTo>
                      <a:lnTo>
                        <a:pt x="5333" y="885"/>
                      </a:lnTo>
                      <a:lnTo>
                        <a:pt x="5323" y="879"/>
                      </a:lnTo>
                      <a:lnTo>
                        <a:pt x="5305" y="875"/>
                      </a:lnTo>
                      <a:lnTo>
                        <a:pt x="5292" y="866"/>
                      </a:lnTo>
                      <a:lnTo>
                        <a:pt x="5286" y="866"/>
                      </a:lnTo>
                      <a:lnTo>
                        <a:pt x="5285" y="873"/>
                      </a:lnTo>
                      <a:lnTo>
                        <a:pt x="5285" y="880"/>
                      </a:lnTo>
                      <a:lnTo>
                        <a:pt x="5286" y="890"/>
                      </a:lnTo>
                      <a:lnTo>
                        <a:pt x="5284" y="895"/>
                      </a:lnTo>
                      <a:lnTo>
                        <a:pt x="5268" y="893"/>
                      </a:lnTo>
                      <a:lnTo>
                        <a:pt x="5258" y="877"/>
                      </a:lnTo>
                      <a:lnTo>
                        <a:pt x="5257" y="883"/>
                      </a:lnTo>
                      <a:lnTo>
                        <a:pt x="5256" y="900"/>
                      </a:lnTo>
                      <a:lnTo>
                        <a:pt x="5247" y="942"/>
                      </a:lnTo>
                      <a:lnTo>
                        <a:pt x="5252" y="944"/>
                      </a:lnTo>
                      <a:lnTo>
                        <a:pt x="5249" y="950"/>
                      </a:lnTo>
                      <a:lnTo>
                        <a:pt x="5248" y="955"/>
                      </a:lnTo>
                      <a:lnTo>
                        <a:pt x="5251" y="970"/>
                      </a:lnTo>
                      <a:lnTo>
                        <a:pt x="5264" y="1003"/>
                      </a:lnTo>
                      <a:lnTo>
                        <a:pt x="5260" y="1011"/>
                      </a:lnTo>
                      <a:lnTo>
                        <a:pt x="5252" y="1019"/>
                      </a:lnTo>
                      <a:lnTo>
                        <a:pt x="5225" y="1024"/>
                      </a:lnTo>
                      <a:lnTo>
                        <a:pt x="5210" y="1036"/>
                      </a:lnTo>
                      <a:lnTo>
                        <a:pt x="5204" y="1031"/>
                      </a:lnTo>
                      <a:lnTo>
                        <a:pt x="5200" y="1038"/>
                      </a:lnTo>
                      <a:lnTo>
                        <a:pt x="5195" y="1034"/>
                      </a:lnTo>
                      <a:lnTo>
                        <a:pt x="5179" y="1038"/>
                      </a:lnTo>
                      <a:lnTo>
                        <a:pt x="5168" y="1033"/>
                      </a:lnTo>
                      <a:lnTo>
                        <a:pt x="5161" y="1033"/>
                      </a:lnTo>
                      <a:lnTo>
                        <a:pt x="5136" y="1038"/>
                      </a:lnTo>
                      <a:lnTo>
                        <a:pt x="5131" y="1041"/>
                      </a:lnTo>
                      <a:lnTo>
                        <a:pt x="5112" y="1030"/>
                      </a:lnTo>
                      <a:lnTo>
                        <a:pt x="5082" y="1023"/>
                      </a:lnTo>
                      <a:lnTo>
                        <a:pt x="5074" y="1022"/>
                      </a:lnTo>
                      <a:lnTo>
                        <a:pt x="5074" y="1030"/>
                      </a:lnTo>
                      <a:lnTo>
                        <a:pt x="5071" y="1035"/>
                      </a:lnTo>
                      <a:lnTo>
                        <a:pt x="5042" y="1015"/>
                      </a:lnTo>
                      <a:lnTo>
                        <a:pt x="5023" y="1011"/>
                      </a:lnTo>
                      <a:lnTo>
                        <a:pt x="4994" y="995"/>
                      </a:lnTo>
                      <a:lnTo>
                        <a:pt x="4989" y="987"/>
                      </a:lnTo>
                      <a:lnTo>
                        <a:pt x="4989" y="980"/>
                      </a:lnTo>
                      <a:lnTo>
                        <a:pt x="4989" y="974"/>
                      </a:lnTo>
                      <a:lnTo>
                        <a:pt x="4990" y="969"/>
                      </a:lnTo>
                      <a:lnTo>
                        <a:pt x="4988" y="955"/>
                      </a:lnTo>
                      <a:lnTo>
                        <a:pt x="4990" y="948"/>
                      </a:lnTo>
                      <a:lnTo>
                        <a:pt x="4996" y="944"/>
                      </a:lnTo>
                      <a:lnTo>
                        <a:pt x="5007" y="944"/>
                      </a:lnTo>
                      <a:lnTo>
                        <a:pt x="5009" y="938"/>
                      </a:lnTo>
                      <a:lnTo>
                        <a:pt x="5015" y="938"/>
                      </a:lnTo>
                      <a:lnTo>
                        <a:pt x="5012" y="931"/>
                      </a:lnTo>
                      <a:lnTo>
                        <a:pt x="5005" y="925"/>
                      </a:lnTo>
                      <a:lnTo>
                        <a:pt x="4978" y="926"/>
                      </a:lnTo>
                      <a:lnTo>
                        <a:pt x="4967" y="920"/>
                      </a:lnTo>
                      <a:lnTo>
                        <a:pt x="4948" y="925"/>
                      </a:lnTo>
                      <a:lnTo>
                        <a:pt x="4924" y="920"/>
                      </a:lnTo>
                      <a:lnTo>
                        <a:pt x="4912" y="912"/>
                      </a:lnTo>
                      <a:lnTo>
                        <a:pt x="4900" y="912"/>
                      </a:lnTo>
                      <a:lnTo>
                        <a:pt x="4888" y="907"/>
                      </a:lnTo>
                      <a:lnTo>
                        <a:pt x="4875" y="907"/>
                      </a:lnTo>
                      <a:lnTo>
                        <a:pt x="4858" y="899"/>
                      </a:lnTo>
                      <a:lnTo>
                        <a:pt x="4837" y="895"/>
                      </a:lnTo>
                      <a:lnTo>
                        <a:pt x="4818" y="900"/>
                      </a:lnTo>
                      <a:lnTo>
                        <a:pt x="4818" y="909"/>
                      </a:lnTo>
                      <a:lnTo>
                        <a:pt x="4792" y="918"/>
                      </a:lnTo>
                      <a:lnTo>
                        <a:pt x="4779" y="921"/>
                      </a:lnTo>
                      <a:lnTo>
                        <a:pt x="4756" y="918"/>
                      </a:lnTo>
                      <a:lnTo>
                        <a:pt x="4721" y="932"/>
                      </a:lnTo>
                      <a:lnTo>
                        <a:pt x="4736" y="957"/>
                      </a:lnTo>
                      <a:lnTo>
                        <a:pt x="4738" y="969"/>
                      </a:lnTo>
                      <a:lnTo>
                        <a:pt x="4735" y="974"/>
                      </a:lnTo>
                      <a:lnTo>
                        <a:pt x="4713" y="990"/>
                      </a:lnTo>
                      <a:lnTo>
                        <a:pt x="4698" y="984"/>
                      </a:lnTo>
                      <a:lnTo>
                        <a:pt x="4700" y="976"/>
                      </a:lnTo>
                      <a:lnTo>
                        <a:pt x="4715" y="979"/>
                      </a:lnTo>
                      <a:lnTo>
                        <a:pt x="4719" y="969"/>
                      </a:lnTo>
                      <a:lnTo>
                        <a:pt x="4703" y="964"/>
                      </a:lnTo>
                      <a:lnTo>
                        <a:pt x="4705" y="955"/>
                      </a:lnTo>
                      <a:lnTo>
                        <a:pt x="4700" y="947"/>
                      </a:lnTo>
                      <a:lnTo>
                        <a:pt x="4711" y="922"/>
                      </a:lnTo>
                      <a:lnTo>
                        <a:pt x="4710" y="907"/>
                      </a:lnTo>
                      <a:lnTo>
                        <a:pt x="4705" y="894"/>
                      </a:lnTo>
                      <a:lnTo>
                        <a:pt x="4700" y="889"/>
                      </a:lnTo>
                      <a:lnTo>
                        <a:pt x="4698" y="872"/>
                      </a:lnTo>
                      <a:lnTo>
                        <a:pt x="4690" y="858"/>
                      </a:lnTo>
                      <a:lnTo>
                        <a:pt x="4678" y="832"/>
                      </a:lnTo>
                      <a:lnTo>
                        <a:pt x="4684" y="861"/>
                      </a:lnTo>
                      <a:lnTo>
                        <a:pt x="4682" y="878"/>
                      </a:lnTo>
                      <a:lnTo>
                        <a:pt x="4674" y="891"/>
                      </a:lnTo>
                      <a:lnTo>
                        <a:pt x="4658" y="896"/>
                      </a:lnTo>
                      <a:lnTo>
                        <a:pt x="4628" y="894"/>
                      </a:lnTo>
                      <a:lnTo>
                        <a:pt x="4619" y="896"/>
                      </a:lnTo>
                      <a:lnTo>
                        <a:pt x="4617" y="891"/>
                      </a:lnTo>
                      <a:lnTo>
                        <a:pt x="4596" y="874"/>
                      </a:lnTo>
                      <a:lnTo>
                        <a:pt x="4592" y="862"/>
                      </a:lnTo>
                      <a:lnTo>
                        <a:pt x="4591" y="848"/>
                      </a:lnTo>
                      <a:lnTo>
                        <a:pt x="4596" y="837"/>
                      </a:lnTo>
                      <a:lnTo>
                        <a:pt x="4598" y="847"/>
                      </a:lnTo>
                      <a:lnTo>
                        <a:pt x="4607" y="832"/>
                      </a:lnTo>
                      <a:lnTo>
                        <a:pt x="4608" y="826"/>
                      </a:lnTo>
                      <a:lnTo>
                        <a:pt x="4584" y="834"/>
                      </a:lnTo>
                      <a:lnTo>
                        <a:pt x="4576" y="842"/>
                      </a:lnTo>
                      <a:lnTo>
                        <a:pt x="4574" y="851"/>
                      </a:lnTo>
                      <a:lnTo>
                        <a:pt x="4570" y="855"/>
                      </a:lnTo>
                      <a:lnTo>
                        <a:pt x="4565" y="845"/>
                      </a:lnTo>
                      <a:lnTo>
                        <a:pt x="4553" y="840"/>
                      </a:lnTo>
                      <a:lnTo>
                        <a:pt x="4542" y="831"/>
                      </a:lnTo>
                      <a:lnTo>
                        <a:pt x="4527" y="834"/>
                      </a:lnTo>
                      <a:lnTo>
                        <a:pt x="4515" y="839"/>
                      </a:lnTo>
                      <a:lnTo>
                        <a:pt x="4512" y="852"/>
                      </a:lnTo>
                      <a:lnTo>
                        <a:pt x="4496" y="875"/>
                      </a:lnTo>
                      <a:lnTo>
                        <a:pt x="4495" y="884"/>
                      </a:lnTo>
                      <a:lnTo>
                        <a:pt x="4500" y="899"/>
                      </a:lnTo>
                      <a:lnTo>
                        <a:pt x="4507" y="911"/>
                      </a:lnTo>
                      <a:lnTo>
                        <a:pt x="4514" y="907"/>
                      </a:lnTo>
                      <a:lnTo>
                        <a:pt x="4509" y="905"/>
                      </a:lnTo>
                      <a:lnTo>
                        <a:pt x="4509" y="896"/>
                      </a:lnTo>
                      <a:lnTo>
                        <a:pt x="4515" y="902"/>
                      </a:lnTo>
                      <a:lnTo>
                        <a:pt x="4534" y="902"/>
                      </a:lnTo>
                      <a:lnTo>
                        <a:pt x="4542" y="893"/>
                      </a:lnTo>
                      <a:lnTo>
                        <a:pt x="4552" y="888"/>
                      </a:lnTo>
                      <a:lnTo>
                        <a:pt x="4557" y="879"/>
                      </a:lnTo>
                      <a:lnTo>
                        <a:pt x="4565" y="884"/>
                      </a:lnTo>
                      <a:lnTo>
                        <a:pt x="4573" y="901"/>
                      </a:lnTo>
                      <a:lnTo>
                        <a:pt x="4542" y="916"/>
                      </a:lnTo>
                      <a:lnTo>
                        <a:pt x="4536" y="930"/>
                      </a:lnTo>
                      <a:lnTo>
                        <a:pt x="4531" y="927"/>
                      </a:lnTo>
                      <a:lnTo>
                        <a:pt x="4506" y="948"/>
                      </a:lnTo>
                      <a:lnTo>
                        <a:pt x="4495" y="948"/>
                      </a:lnTo>
                      <a:lnTo>
                        <a:pt x="4478" y="926"/>
                      </a:lnTo>
                      <a:lnTo>
                        <a:pt x="4490" y="949"/>
                      </a:lnTo>
                      <a:lnTo>
                        <a:pt x="4487" y="952"/>
                      </a:lnTo>
                      <a:lnTo>
                        <a:pt x="4480" y="945"/>
                      </a:lnTo>
                      <a:lnTo>
                        <a:pt x="4482" y="953"/>
                      </a:lnTo>
                      <a:lnTo>
                        <a:pt x="4479" y="960"/>
                      </a:lnTo>
                      <a:lnTo>
                        <a:pt x="4444" y="971"/>
                      </a:lnTo>
                      <a:lnTo>
                        <a:pt x="4432" y="970"/>
                      </a:lnTo>
                      <a:lnTo>
                        <a:pt x="4430" y="979"/>
                      </a:lnTo>
                      <a:lnTo>
                        <a:pt x="4432" y="986"/>
                      </a:lnTo>
                      <a:lnTo>
                        <a:pt x="4414" y="982"/>
                      </a:lnTo>
                      <a:lnTo>
                        <a:pt x="4394" y="1001"/>
                      </a:lnTo>
                      <a:lnTo>
                        <a:pt x="4389" y="998"/>
                      </a:lnTo>
                      <a:lnTo>
                        <a:pt x="4361" y="996"/>
                      </a:lnTo>
                      <a:lnTo>
                        <a:pt x="4354" y="1003"/>
                      </a:lnTo>
                      <a:lnTo>
                        <a:pt x="4326" y="996"/>
                      </a:lnTo>
                      <a:lnTo>
                        <a:pt x="4315" y="1004"/>
                      </a:lnTo>
                      <a:lnTo>
                        <a:pt x="4316" y="1018"/>
                      </a:lnTo>
                      <a:lnTo>
                        <a:pt x="4323" y="1036"/>
                      </a:lnTo>
                      <a:lnTo>
                        <a:pt x="4358" y="1054"/>
                      </a:lnTo>
                      <a:lnTo>
                        <a:pt x="4350" y="1056"/>
                      </a:lnTo>
                      <a:lnTo>
                        <a:pt x="4340" y="1054"/>
                      </a:lnTo>
                      <a:lnTo>
                        <a:pt x="4317" y="1044"/>
                      </a:lnTo>
                      <a:lnTo>
                        <a:pt x="4308" y="1038"/>
                      </a:lnTo>
                      <a:lnTo>
                        <a:pt x="4301" y="1047"/>
                      </a:lnTo>
                      <a:lnTo>
                        <a:pt x="4294" y="1052"/>
                      </a:lnTo>
                      <a:lnTo>
                        <a:pt x="4288" y="1065"/>
                      </a:lnTo>
                      <a:lnTo>
                        <a:pt x="4278" y="1071"/>
                      </a:lnTo>
                      <a:lnTo>
                        <a:pt x="4267" y="1072"/>
                      </a:lnTo>
                      <a:lnTo>
                        <a:pt x="4253" y="1082"/>
                      </a:lnTo>
                      <a:lnTo>
                        <a:pt x="4242" y="1090"/>
                      </a:lnTo>
                      <a:lnTo>
                        <a:pt x="4229" y="1109"/>
                      </a:lnTo>
                      <a:lnTo>
                        <a:pt x="4232" y="1104"/>
                      </a:lnTo>
                      <a:lnTo>
                        <a:pt x="4229" y="1101"/>
                      </a:lnTo>
                      <a:lnTo>
                        <a:pt x="4215" y="1105"/>
                      </a:lnTo>
                      <a:lnTo>
                        <a:pt x="4213" y="1111"/>
                      </a:lnTo>
                      <a:lnTo>
                        <a:pt x="4206" y="1110"/>
                      </a:lnTo>
                      <a:lnTo>
                        <a:pt x="4205" y="1103"/>
                      </a:lnTo>
                      <a:lnTo>
                        <a:pt x="4227" y="1083"/>
                      </a:lnTo>
                      <a:lnTo>
                        <a:pt x="4236" y="1078"/>
                      </a:lnTo>
                      <a:lnTo>
                        <a:pt x="4240" y="1072"/>
                      </a:lnTo>
                      <a:lnTo>
                        <a:pt x="4252" y="1063"/>
                      </a:lnTo>
                      <a:lnTo>
                        <a:pt x="4263" y="1067"/>
                      </a:lnTo>
                      <a:lnTo>
                        <a:pt x="4276" y="1055"/>
                      </a:lnTo>
                      <a:lnTo>
                        <a:pt x="4285" y="1044"/>
                      </a:lnTo>
                      <a:lnTo>
                        <a:pt x="4301" y="1008"/>
                      </a:lnTo>
                      <a:lnTo>
                        <a:pt x="4306" y="1002"/>
                      </a:lnTo>
                      <a:lnTo>
                        <a:pt x="4306" y="997"/>
                      </a:lnTo>
                      <a:lnTo>
                        <a:pt x="4310" y="987"/>
                      </a:lnTo>
                      <a:lnTo>
                        <a:pt x="4316" y="972"/>
                      </a:lnTo>
                      <a:lnTo>
                        <a:pt x="4326" y="974"/>
                      </a:lnTo>
                      <a:lnTo>
                        <a:pt x="4349" y="965"/>
                      </a:lnTo>
                      <a:lnTo>
                        <a:pt x="4351" y="952"/>
                      </a:lnTo>
                      <a:lnTo>
                        <a:pt x="4365" y="928"/>
                      </a:lnTo>
                      <a:lnTo>
                        <a:pt x="4369" y="911"/>
                      </a:lnTo>
                      <a:lnTo>
                        <a:pt x="4409" y="910"/>
                      </a:lnTo>
                      <a:lnTo>
                        <a:pt x="4419" y="907"/>
                      </a:lnTo>
                      <a:lnTo>
                        <a:pt x="4425" y="915"/>
                      </a:lnTo>
                      <a:lnTo>
                        <a:pt x="4445" y="875"/>
                      </a:lnTo>
                      <a:lnTo>
                        <a:pt x="4452" y="864"/>
                      </a:lnTo>
                      <a:lnTo>
                        <a:pt x="4456" y="848"/>
                      </a:lnTo>
                      <a:lnTo>
                        <a:pt x="4484" y="820"/>
                      </a:lnTo>
                      <a:lnTo>
                        <a:pt x="4500" y="813"/>
                      </a:lnTo>
                      <a:lnTo>
                        <a:pt x="4511" y="802"/>
                      </a:lnTo>
                      <a:lnTo>
                        <a:pt x="4520" y="788"/>
                      </a:lnTo>
                      <a:lnTo>
                        <a:pt x="4526" y="767"/>
                      </a:lnTo>
                      <a:lnTo>
                        <a:pt x="4547" y="748"/>
                      </a:lnTo>
                      <a:lnTo>
                        <a:pt x="4545" y="743"/>
                      </a:lnTo>
                      <a:lnTo>
                        <a:pt x="4548" y="735"/>
                      </a:lnTo>
                      <a:lnTo>
                        <a:pt x="4559" y="733"/>
                      </a:lnTo>
                      <a:lnTo>
                        <a:pt x="4566" y="727"/>
                      </a:lnTo>
                      <a:lnTo>
                        <a:pt x="4563" y="724"/>
                      </a:lnTo>
                      <a:lnTo>
                        <a:pt x="4569" y="722"/>
                      </a:lnTo>
                      <a:lnTo>
                        <a:pt x="4573" y="726"/>
                      </a:lnTo>
                      <a:lnTo>
                        <a:pt x="4584" y="721"/>
                      </a:lnTo>
                      <a:lnTo>
                        <a:pt x="4587" y="707"/>
                      </a:lnTo>
                      <a:lnTo>
                        <a:pt x="4592" y="708"/>
                      </a:lnTo>
                      <a:lnTo>
                        <a:pt x="4607" y="692"/>
                      </a:lnTo>
                      <a:lnTo>
                        <a:pt x="4625" y="703"/>
                      </a:lnTo>
                      <a:lnTo>
                        <a:pt x="4627" y="695"/>
                      </a:lnTo>
                      <a:lnTo>
                        <a:pt x="4630" y="686"/>
                      </a:lnTo>
                      <a:lnTo>
                        <a:pt x="4625" y="678"/>
                      </a:lnTo>
                      <a:lnTo>
                        <a:pt x="4657" y="665"/>
                      </a:lnTo>
                      <a:lnTo>
                        <a:pt x="4643" y="662"/>
                      </a:lnTo>
                      <a:lnTo>
                        <a:pt x="4645" y="656"/>
                      </a:lnTo>
                      <a:lnTo>
                        <a:pt x="4667" y="645"/>
                      </a:lnTo>
                      <a:lnTo>
                        <a:pt x="4665" y="656"/>
                      </a:lnTo>
                      <a:lnTo>
                        <a:pt x="4672" y="645"/>
                      </a:lnTo>
                      <a:lnTo>
                        <a:pt x="4678" y="643"/>
                      </a:lnTo>
                      <a:lnTo>
                        <a:pt x="4684" y="636"/>
                      </a:lnTo>
                      <a:lnTo>
                        <a:pt x="4679" y="631"/>
                      </a:lnTo>
                      <a:lnTo>
                        <a:pt x="4688" y="622"/>
                      </a:lnTo>
                      <a:lnTo>
                        <a:pt x="4698" y="624"/>
                      </a:lnTo>
                      <a:lnTo>
                        <a:pt x="4704" y="611"/>
                      </a:lnTo>
                      <a:lnTo>
                        <a:pt x="4708" y="599"/>
                      </a:lnTo>
                      <a:lnTo>
                        <a:pt x="4708" y="595"/>
                      </a:lnTo>
                      <a:lnTo>
                        <a:pt x="4719" y="582"/>
                      </a:lnTo>
                      <a:lnTo>
                        <a:pt x="4722" y="573"/>
                      </a:lnTo>
                      <a:lnTo>
                        <a:pt x="4729" y="567"/>
                      </a:lnTo>
                      <a:lnTo>
                        <a:pt x="4729" y="549"/>
                      </a:lnTo>
                      <a:lnTo>
                        <a:pt x="4726" y="548"/>
                      </a:lnTo>
                      <a:lnTo>
                        <a:pt x="4722" y="534"/>
                      </a:lnTo>
                      <a:lnTo>
                        <a:pt x="4731" y="538"/>
                      </a:lnTo>
                      <a:lnTo>
                        <a:pt x="4730" y="518"/>
                      </a:lnTo>
                      <a:lnTo>
                        <a:pt x="4716" y="518"/>
                      </a:lnTo>
                      <a:lnTo>
                        <a:pt x="4703" y="506"/>
                      </a:lnTo>
                      <a:lnTo>
                        <a:pt x="4701" y="491"/>
                      </a:lnTo>
                      <a:lnTo>
                        <a:pt x="4692" y="492"/>
                      </a:lnTo>
                      <a:lnTo>
                        <a:pt x="4689" y="502"/>
                      </a:lnTo>
                      <a:lnTo>
                        <a:pt x="4686" y="507"/>
                      </a:lnTo>
                      <a:lnTo>
                        <a:pt x="4681" y="497"/>
                      </a:lnTo>
                      <a:lnTo>
                        <a:pt x="4681" y="493"/>
                      </a:lnTo>
                      <a:lnTo>
                        <a:pt x="4676" y="481"/>
                      </a:lnTo>
                      <a:lnTo>
                        <a:pt x="4679" y="475"/>
                      </a:lnTo>
                      <a:lnTo>
                        <a:pt x="4666" y="464"/>
                      </a:lnTo>
                      <a:lnTo>
                        <a:pt x="4660" y="454"/>
                      </a:lnTo>
                      <a:lnTo>
                        <a:pt x="4662" y="447"/>
                      </a:lnTo>
                      <a:lnTo>
                        <a:pt x="4670" y="449"/>
                      </a:lnTo>
                      <a:lnTo>
                        <a:pt x="4687" y="470"/>
                      </a:lnTo>
                      <a:lnTo>
                        <a:pt x="4717" y="490"/>
                      </a:lnTo>
                      <a:lnTo>
                        <a:pt x="4711" y="507"/>
                      </a:lnTo>
                      <a:lnTo>
                        <a:pt x="4717" y="505"/>
                      </a:lnTo>
                      <a:lnTo>
                        <a:pt x="4724" y="493"/>
                      </a:lnTo>
                      <a:lnTo>
                        <a:pt x="4736" y="455"/>
                      </a:lnTo>
                      <a:lnTo>
                        <a:pt x="4736" y="441"/>
                      </a:lnTo>
                      <a:lnTo>
                        <a:pt x="4732" y="428"/>
                      </a:lnTo>
                      <a:lnTo>
                        <a:pt x="4726" y="432"/>
                      </a:lnTo>
                      <a:lnTo>
                        <a:pt x="4717" y="428"/>
                      </a:lnTo>
                      <a:lnTo>
                        <a:pt x="4713" y="400"/>
                      </a:lnTo>
                      <a:lnTo>
                        <a:pt x="4714" y="389"/>
                      </a:lnTo>
                      <a:lnTo>
                        <a:pt x="4698" y="360"/>
                      </a:lnTo>
                      <a:lnTo>
                        <a:pt x="4689" y="364"/>
                      </a:lnTo>
                      <a:lnTo>
                        <a:pt x="4695" y="378"/>
                      </a:lnTo>
                      <a:lnTo>
                        <a:pt x="4686" y="387"/>
                      </a:lnTo>
                      <a:lnTo>
                        <a:pt x="4684" y="394"/>
                      </a:lnTo>
                      <a:lnTo>
                        <a:pt x="4679" y="394"/>
                      </a:lnTo>
                      <a:lnTo>
                        <a:pt x="4672" y="374"/>
                      </a:lnTo>
                      <a:lnTo>
                        <a:pt x="4662" y="362"/>
                      </a:lnTo>
                      <a:lnTo>
                        <a:pt x="4670" y="358"/>
                      </a:lnTo>
                      <a:lnTo>
                        <a:pt x="4671" y="349"/>
                      </a:lnTo>
                      <a:lnTo>
                        <a:pt x="4673" y="341"/>
                      </a:lnTo>
                      <a:lnTo>
                        <a:pt x="4647" y="315"/>
                      </a:lnTo>
                      <a:lnTo>
                        <a:pt x="4640" y="318"/>
                      </a:lnTo>
                      <a:lnTo>
                        <a:pt x="4639" y="306"/>
                      </a:lnTo>
                      <a:lnTo>
                        <a:pt x="4624" y="283"/>
                      </a:lnTo>
                      <a:lnTo>
                        <a:pt x="4603" y="271"/>
                      </a:lnTo>
                      <a:lnTo>
                        <a:pt x="4607" y="266"/>
                      </a:lnTo>
                      <a:lnTo>
                        <a:pt x="4603" y="258"/>
                      </a:lnTo>
                      <a:lnTo>
                        <a:pt x="4593" y="255"/>
                      </a:lnTo>
                      <a:lnTo>
                        <a:pt x="4588" y="261"/>
                      </a:lnTo>
                      <a:lnTo>
                        <a:pt x="4585" y="255"/>
                      </a:lnTo>
                      <a:lnTo>
                        <a:pt x="4586" y="244"/>
                      </a:lnTo>
                      <a:lnTo>
                        <a:pt x="4569" y="248"/>
                      </a:lnTo>
                      <a:lnTo>
                        <a:pt x="4539" y="242"/>
                      </a:lnTo>
                      <a:lnTo>
                        <a:pt x="4523" y="255"/>
                      </a:lnTo>
                      <a:lnTo>
                        <a:pt x="4518" y="253"/>
                      </a:lnTo>
                      <a:lnTo>
                        <a:pt x="4509" y="255"/>
                      </a:lnTo>
                      <a:lnTo>
                        <a:pt x="4489" y="238"/>
                      </a:lnTo>
                      <a:lnTo>
                        <a:pt x="4477" y="248"/>
                      </a:lnTo>
                      <a:lnTo>
                        <a:pt x="4469" y="247"/>
                      </a:lnTo>
                      <a:lnTo>
                        <a:pt x="4441" y="253"/>
                      </a:lnTo>
                      <a:lnTo>
                        <a:pt x="4435" y="247"/>
                      </a:lnTo>
                      <a:lnTo>
                        <a:pt x="4426" y="255"/>
                      </a:lnTo>
                      <a:lnTo>
                        <a:pt x="4428" y="248"/>
                      </a:lnTo>
                      <a:lnTo>
                        <a:pt x="4432" y="242"/>
                      </a:lnTo>
                      <a:lnTo>
                        <a:pt x="4430" y="238"/>
                      </a:lnTo>
                      <a:lnTo>
                        <a:pt x="4424" y="237"/>
                      </a:lnTo>
                      <a:lnTo>
                        <a:pt x="4421" y="244"/>
                      </a:lnTo>
                      <a:lnTo>
                        <a:pt x="4410" y="247"/>
                      </a:lnTo>
                      <a:lnTo>
                        <a:pt x="4409" y="258"/>
                      </a:lnTo>
                      <a:lnTo>
                        <a:pt x="4405" y="264"/>
                      </a:lnTo>
                      <a:lnTo>
                        <a:pt x="4416" y="261"/>
                      </a:lnTo>
                      <a:lnTo>
                        <a:pt x="4409" y="272"/>
                      </a:lnTo>
                      <a:lnTo>
                        <a:pt x="4403" y="272"/>
                      </a:lnTo>
                      <a:lnTo>
                        <a:pt x="4402" y="283"/>
                      </a:lnTo>
                      <a:lnTo>
                        <a:pt x="4397" y="294"/>
                      </a:lnTo>
                      <a:lnTo>
                        <a:pt x="4386" y="299"/>
                      </a:lnTo>
                      <a:lnTo>
                        <a:pt x="4382" y="296"/>
                      </a:lnTo>
                      <a:lnTo>
                        <a:pt x="4380" y="307"/>
                      </a:lnTo>
                      <a:lnTo>
                        <a:pt x="4356" y="306"/>
                      </a:lnTo>
                      <a:lnTo>
                        <a:pt x="4349" y="312"/>
                      </a:lnTo>
                      <a:lnTo>
                        <a:pt x="4334" y="306"/>
                      </a:lnTo>
                      <a:lnTo>
                        <a:pt x="4313" y="306"/>
                      </a:lnTo>
                      <a:lnTo>
                        <a:pt x="4313" y="301"/>
                      </a:lnTo>
                      <a:lnTo>
                        <a:pt x="4311" y="299"/>
                      </a:lnTo>
                      <a:lnTo>
                        <a:pt x="4329" y="288"/>
                      </a:lnTo>
                      <a:lnTo>
                        <a:pt x="4333" y="292"/>
                      </a:lnTo>
                      <a:lnTo>
                        <a:pt x="4343" y="264"/>
                      </a:lnTo>
                      <a:lnTo>
                        <a:pt x="4349" y="253"/>
                      </a:lnTo>
                      <a:lnTo>
                        <a:pt x="4353" y="242"/>
                      </a:lnTo>
                      <a:lnTo>
                        <a:pt x="4367" y="238"/>
                      </a:lnTo>
                      <a:lnTo>
                        <a:pt x="4377" y="216"/>
                      </a:lnTo>
                      <a:lnTo>
                        <a:pt x="4373" y="213"/>
                      </a:lnTo>
                      <a:lnTo>
                        <a:pt x="4370" y="207"/>
                      </a:lnTo>
                      <a:lnTo>
                        <a:pt x="4372" y="204"/>
                      </a:lnTo>
                      <a:lnTo>
                        <a:pt x="4380" y="204"/>
                      </a:lnTo>
                      <a:lnTo>
                        <a:pt x="4380" y="197"/>
                      </a:lnTo>
                      <a:lnTo>
                        <a:pt x="4373" y="195"/>
                      </a:lnTo>
                      <a:lnTo>
                        <a:pt x="4373" y="188"/>
                      </a:lnTo>
                      <a:lnTo>
                        <a:pt x="4375" y="183"/>
                      </a:lnTo>
                      <a:lnTo>
                        <a:pt x="4349" y="175"/>
                      </a:lnTo>
                      <a:lnTo>
                        <a:pt x="4344" y="178"/>
                      </a:lnTo>
                      <a:lnTo>
                        <a:pt x="4338" y="168"/>
                      </a:lnTo>
                      <a:lnTo>
                        <a:pt x="4329" y="166"/>
                      </a:lnTo>
                      <a:lnTo>
                        <a:pt x="4321" y="166"/>
                      </a:lnTo>
                      <a:lnTo>
                        <a:pt x="4312" y="173"/>
                      </a:lnTo>
                      <a:lnTo>
                        <a:pt x="4306" y="164"/>
                      </a:lnTo>
                      <a:lnTo>
                        <a:pt x="4289" y="173"/>
                      </a:lnTo>
                      <a:lnTo>
                        <a:pt x="4294" y="157"/>
                      </a:lnTo>
                      <a:lnTo>
                        <a:pt x="4292" y="143"/>
                      </a:lnTo>
                      <a:lnTo>
                        <a:pt x="4286" y="162"/>
                      </a:lnTo>
                      <a:lnTo>
                        <a:pt x="4268" y="161"/>
                      </a:lnTo>
                      <a:lnTo>
                        <a:pt x="4211" y="189"/>
                      </a:lnTo>
                      <a:lnTo>
                        <a:pt x="4224" y="169"/>
                      </a:lnTo>
                      <a:lnTo>
                        <a:pt x="4231" y="166"/>
                      </a:lnTo>
                      <a:lnTo>
                        <a:pt x="4256" y="126"/>
                      </a:lnTo>
                      <a:lnTo>
                        <a:pt x="4268" y="116"/>
                      </a:lnTo>
                      <a:lnTo>
                        <a:pt x="4276" y="115"/>
                      </a:lnTo>
                      <a:lnTo>
                        <a:pt x="4286" y="98"/>
                      </a:lnTo>
                      <a:lnTo>
                        <a:pt x="4286" y="91"/>
                      </a:lnTo>
                      <a:lnTo>
                        <a:pt x="4301" y="88"/>
                      </a:lnTo>
                      <a:lnTo>
                        <a:pt x="4310" y="95"/>
                      </a:lnTo>
                      <a:lnTo>
                        <a:pt x="4301" y="82"/>
                      </a:lnTo>
                      <a:lnTo>
                        <a:pt x="4290" y="43"/>
                      </a:lnTo>
                      <a:lnTo>
                        <a:pt x="4281" y="39"/>
                      </a:lnTo>
                      <a:lnTo>
                        <a:pt x="4276" y="48"/>
                      </a:lnTo>
                      <a:lnTo>
                        <a:pt x="4259" y="45"/>
                      </a:lnTo>
                      <a:lnTo>
                        <a:pt x="4242" y="34"/>
                      </a:lnTo>
                      <a:lnTo>
                        <a:pt x="4226" y="7"/>
                      </a:lnTo>
                      <a:lnTo>
                        <a:pt x="4219" y="17"/>
                      </a:lnTo>
                      <a:lnTo>
                        <a:pt x="4213" y="14"/>
                      </a:lnTo>
                      <a:lnTo>
                        <a:pt x="4211" y="12"/>
                      </a:lnTo>
                      <a:lnTo>
                        <a:pt x="4211" y="5"/>
                      </a:lnTo>
                      <a:lnTo>
                        <a:pt x="4203" y="0"/>
                      </a:lnTo>
                      <a:lnTo>
                        <a:pt x="4193" y="2"/>
                      </a:lnTo>
                      <a:lnTo>
                        <a:pt x="4178" y="14"/>
                      </a:lnTo>
                      <a:lnTo>
                        <a:pt x="4172" y="24"/>
                      </a:lnTo>
                      <a:lnTo>
                        <a:pt x="4166" y="27"/>
                      </a:lnTo>
                      <a:lnTo>
                        <a:pt x="4143" y="22"/>
                      </a:lnTo>
                      <a:lnTo>
                        <a:pt x="4139" y="35"/>
                      </a:lnTo>
                      <a:lnTo>
                        <a:pt x="4122" y="51"/>
                      </a:lnTo>
                      <a:lnTo>
                        <a:pt x="4098" y="88"/>
                      </a:lnTo>
                      <a:lnTo>
                        <a:pt x="4093" y="102"/>
                      </a:lnTo>
                      <a:lnTo>
                        <a:pt x="4073" y="120"/>
                      </a:lnTo>
                      <a:lnTo>
                        <a:pt x="4070" y="126"/>
                      </a:lnTo>
                      <a:lnTo>
                        <a:pt x="4049" y="157"/>
                      </a:lnTo>
                      <a:lnTo>
                        <a:pt x="4043" y="168"/>
                      </a:lnTo>
                      <a:lnTo>
                        <a:pt x="4042" y="178"/>
                      </a:lnTo>
                      <a:lnTo>
                        <a:pt x="4042" y="185"/>
                      </a:lnTo>
                      <a:lnTo>
                        <a:pt x="4039" y="194"/>
                      </a:lnTo>
                      <a:lnTo>
                        <a:pt x="4033" y="194"/>
                      </a:lnTo>
                      <a:lnTo>
                        <a:pt x="4032" y="201"/>
                      </a:lnTo>
                      <a:lnTo>
                        <a:pt x="4023" y="220"/>
                      </a:lnTo>
                      <a:lnTo>
                        <a:pt x="4025" y="222"/>
                      </a:lnTo>
                      <a:lnTo>
                        <a:pt x="4025" y="232"/>
                      </a:lnTo>
                      <a:lnTo>
                        <a:pt x="4030" y="238"/>
                      </a:lnTo>
                      <a:lnTo>
                        <a:pt x="4043" y="244"/>
                      </a:lnTo>
                      <a:lnTo>
                        <a:pt x="4046" y="258"/>
                      </a:lnTo>
                      <a:lnTo>
                        <a:pt x="4052" y="263"/>
                      </a:lnTo>
                      <a:lnTo>
                        <a:pt x="4050" y="267"/>
                      </a:lnTo>
                      <a:lnTo>
                        <a:pt x="4039" y="265"/>
                      </a:lnTo>
                      <a:lnTo>
                        <a:pt x="4037" y="258"/>
                      </a:lnTo>
                      <a:lnTo>
                        <a:pt x="4037" y="282"/>
                      </a:lnTo>
                      <a:lnTo>
                        <a:pt x="4041" y="285"/>
                      </a:lnTo>
                      <a:lnTo>
                        <a:pt x="4039" y="286"/>
                      </a:lnTo>
                      <a:lnTo>
                        <a:pt x="4010" y="303"/>
                      </a:lnTo>
                      <a:lnTo>
                        <a:pt x="3995" y="307"/>
                      </a:lnTo>
                      <a:lnTo>
                        <a:pt x="3975" y="306"/>
                      </a:lnTo>
                      <a:lnTo>
                        <a:pt x="3962" y="312"/>
                      </a:lnTo>
                      <a:lnTo>
                        <a:pt x="3913" y="302"/>
                      </a:lnTo>
                      <a:lnTo>
                        <a:pt x="3915" y="310"/>
                      </a:lnTo>
                      <a:lnTo>
                        <a:pt x="3915" y="315"/>
                      </a:lnTo>
                      <a:lnTo>
                        <a:pt x="3921" y="321"/>
                      </a:lnTo>
                      <a:lnTo>
                        <a:pt x="3923" y="334"/>
                      </a:lnTo>
                      <a:lnTo>
                        <a:pt x="3934" y="335"/>
                      </a:lnTo>
                      <a:lnTo>
                        <a:pt x="3941" y="344"/>
                      </a:lnTo>
                      <a:lnTo>
                        <a:pt x="3941" y="351"/>
                      </a:lnTo>
                      <a:lnTo>
                        <a:pt x="3960" y="351"/>
                      </a:lnTo>
                      <a:lnTo>
                        <a:pt x="3967" y="356"/>
                      </a:lnTo>
                      <a:lnTo>
                        <a:pt x="3968" y="364"/>
                      </a:lnTo>
                      <a:lnTo>
                        <a:pt x="3963" y="377"/>
                      </a:lnTo>
                      <a:lnTo>
                        <a:pt x="3963" y="396"/>
                      </a:lnTo>
                      <a:lnTo>
                        <a:pt x="3960" y="406"/>
                      </a:lnTo>
                      <a:lnTo>
                        <a:pt x="3947" y="401"/>
                      </a:lnTo>
                      <a:lnTo>
                        <a:pt x="3947" y="389"/>
                      </a:lnTo>
                      <a:lnTo>
                        <a:pt x="3944" y="384"/>
                      </a:lnTo>
                      <a:lnTo>
                        <a:pt x="3923" y="380"/>
                      </a:lnTo>
                      <a:lnTo>
                        <a:pt x="3923" y="377"/>
                      </a:lnTo>
                      <a:lnTo>
                        <a:pt x="3926" y="366"/>
                      </a:lnTo>
                      <a:lnTo>
                        <a:pt x="3924" y="361"/>
                      </a:lnTo>
                      <a:lnTo>
                        <a:pt x="3907" y="364"/>
                      </a:lnTo>
                      <a:lnTo>
                        <a:pt x="3908" y="353"/>
                      </a:lnTo>
                      <a:lnTo>
                        <a:pt x="3902" y="352"/>
                      </a:lnTo>
                      <a:lnTo>
                        <a:pt x="3865" y="379"/>
                      </a:lnTo>
                      <a:lnTo>
                        <a:pt x="3869" y="389"/>
                      </a:lnTo>
                      <a:lnTo>
                        <a:pt x="3869" y="396"/>
                      </a:lnTo>
                      <a:lnTo>
                        <a:pt x="3864" y="396"/>
                      </a:lnTo>
                      <a:lnTo>
                        <a:pt x="3860" y="390"/>
                      </a:lnTo>
                      <a:lnTo>
                        <a:pt x="3849" y="393"/>
                      </a:lnTo>
                      <a:lnTo>
                        <a:pt x="3844" y="404"/>
                      </a:lnTo>
                      <a:lnTo>
                        <a:pt x="3851" y="405"/>
                      </a:lnTo>
                      <a:lnTo>
                        <a:pt x="3854" y="409"/>
                      </a:lnTo>
                      <a:lnTo>
                        <a:pt x="3855" y="417"/>
                      </a:lnTo>
                      <a:lnTo>
                        <a:pt x="3850" y="419"/>
                      </a:lnTo>
                      <a:lnTo>
                        <a:pt x="3838" y="415"/>
                      </a:lnTo>
                      <a:lnTo>
                        <a:pt x="3821" y="428"/>
                      </a:lnTo>
                      <a:lnTo>
                        <a:pt x="3821" y="415"/>
                      </a:lnTo>
                      <a:lnTo>
                        <a:pt x="3819" y="411"/>
                      </a:lnTo>
                      <a:lnTo>
                        <a:pt x="3815" y="415"/>
                      </a:lnTo>
                      <a:lnTo>
                        <a:pt x="3805" y="431"/>
                      </a:lnTo>
                      <a:lnTo>
                        <a:pt x="3797" y="431"/>
                      </a:lnTo>
                      <a:lnTo>
                        <a:pt x="3784" y="442"/>
                      </a:lnTo>
                      <a:lnTo>
                        <a:pt x="3780" y="439"/>
                      </a:lnTo>
                      <a:lnTo>
                        <a:pt x="3790" y="427"/>
                      </a:lnTo>
                      <a:lnTo>
                        <a:pt x="3791" y="419"/>
                      </a:lnTo>
                      <a:lnTo>
                        <a:pt x="3780" y="417"/>
                      </a:lnTo>
                      <a:lnTo>
                        <a:pt x="3779" y="411"/>
                      </a:lnTo>
                      <a:lnTo>
                        <a:pt x="3774" y="419"/>
                      </a:lnTo>
                      <a:lnTo>
                        <a:pt x="3756" y="423"/>
                      </a:lnTo>
                      <a:lnTo>
                        <a:pt x="3748" y="438"/>
                      </a:lnTo>
                      <a:lnTo>
                        <a:pt x="3740" y="442"/>
                      </a:lnTo>
                      <a:lnTo>
                        <a:pt x="3736" y="436"/>
                      </a:lnTo>
                      <a:lnTo>
                        <a:pt x="3756" y="414"/>
                      </a:lnTo>
                      <a:lnTo>
                        <a:pt x="3761" y="393"/>
                      </a:lnTo>
                      <a:lnTo>
                        <a:pt x="3745" y="380"/>
                      </a:lnTo>
                      <a:lnTo>
                        <a:pt x="3716" y="382"/>
                      </a:lnTo>
                      <a:lnTo>
                        <a:pt x="3711" y="385"/>
                      </a:lnTo>
                      <a:lnTo>
                        <a:pt x="3710" y="393"/>
                      </a:lnTo>
                      <a:lnTo>
                        <a:pt x="3678" y="383"/>
                      </a:lnTo>
                      <a:lnTo>
                        <a:pt x="3676" y="390"/>
                      </a:lnTo>
                      <a:lnTo>
                        <a:pt x="3665" y="399"/>
                      </a:lnTo>
                      <a:lnTo>
                        <a:pt x="3657" y="389"/>
                      </a:lnTo>
                      <a:lnTo>
                        <a:pt x="3629" y="390"/>
                      </a:lnTo>
                      <a:lnTo>
                        <a:pt x="3628" y="394"/>
                      </a:lnTo>
                      <a:lnTo>
                        <a:pt x="3635" y="399"/>
                      </a:lnTo>
                      <a:lnTo>
                        <a:pt x="3635" y="403"/>
                      </a:lnTo>
                      <a:lnTo>
                        <a:pt x="3609" y="409"/>
                      </a:lnTo>
                      <a:lnTo>
                        <a:pt x="3608" y="405"/>
                      </a:lnTo>
                      <a:lnTo>
                        <a:pt x="3611" y="398"/>
                      </a:lnTo>
                      <a:lnTo>
                        <a:pt x="3604" y="399"/>
                      </a:lnTo>
                      <a:lnTo>
                        <a:pt x="3590" y="412"/>
                      </a:lnTo>
                      <a:lnTo>
                        <a:pt x="3586" y="401"/>
                      </a:lnTo>
                      <a:lnTo>
                        <a:pt x="3581" y="405"/>
                      </a:lnTo>
                      <a:lnTo>
                        <a:pt x="3581" y="423"/>
                      </a:lnTo>
                      <a:lnTo>
                        <a:pt x="3585" y="427"/>
                      </a:lnTo>
                      <a:lnTo>
                        <a:pt x="3604" y="417"/>
                      </a:lnTo>
                      <a:lnTo>
                        <a:pt x="3607" y="428"/>
                      </a:lnTo>
                      <a:lnTo>
                        <a:pt x="3611" y="435"/>
                      </a:lnTo>
                      <a:lnTo>
                        <a:pt x="3612" y="432"/>
                      </a:lnTo>
                      <a:lnTo>
                        <a:pt x="3612" y="426"/>
                      </a:lnTo>
                      <a:lnTo>
                        <a:pt x="3619" y="423"/>
                      </a:lnTo>
                      <a:lnTo>
                        <a:pt x="3618" y="428"/>
                      </a:lnTo>
                      <a:lnTo>
                        <a:pt x="3620" y="435"/>
                      </a:lnTo>
                      <a:lnTo>
                        <a:pt x="3614" y="446"/>
                      </a:lnTo>
                      <a:lnTo>
                        <a:pt x="3549" y="471"/>
                      </a:lnTo>
                      <a:lnTo>
                        <a:pt x="3520" y="475"/>
                      </a:lnTo>
                      <a:lnTo>
                        <a:pt x="3516" y="473"/>
                      </a:lnTo>
                      <a:lnTo>
                        <a:pt x="3514" y="481"/>
                      </a:lnTo>
                      <a:lnTo>
                        <a:pt x="3514" y="492"/>
                      </a:lnTo>
                      <a:lnTo>
                        <a:pt x="3514" y="489"/>
                      </a:lnTo>
                      <a:lnTo>
                        <a:pt x="3501" y="487"/>
                      </a:lnTo>
                      <a:lnTo>
                        <a:pt x="3488" y="496"/>
                      </a:lnTo>
                      <a:lnTo>
                        <a:pt x="3473" y="490"/>
                      </a:lnTo>
                      <a:lnTo>
                        <a:pt x="3455" y="502"/>
                      </a:lnTo>
                      <a:lnTo>
                        <a:pt x="3436" y="502"/>
                      </a:lnTo>
                      <a:lnTo>
                        <a:pt x="3420" y="516"/>
                      </a:lnTo>
                      <a:lnTo>
                        <a:pt x="3434" y="524"/>
                      </a:lnTo>
                      <a:lnTo>
                        <a:pt x="3415" y="529"/>
                      </a:lnTo>
                      <a:lnTo>
                        <a:pt x="3401" y="541"/>
                      </a:lnTo>
                      <a:lnTo>
                        <a:pt x="3385" y="528"/>
                      </a:lnTo>
                      <a:lnTo>
                        <a:pt x="3378" y="536"/>
                      </a:lnTo>
                      <a:lnTo>
                        <a:pt x="3366" y="539"/>
                      </a:lnTo>
                      <a:lnTo>
                        <a:pt x="3365" y="544"/>
                      </a:lnTo>
                      <a:lnTo>
                        <a:pt x="3371" y="544"/>
                      </a:lnTo>
                      <a:lnTo>
                        <a:pt x="3374" y="550"/>
                      </a:lnTo>
                      <a:lnTo>
                        <a:pt x="3355" y="555"/>
                      </a:lnTo>
                      <a:lnTo>
                        <a:pt x="3354" y="562"/>
                      </a:lnTo>
                      <a:lnTo>
                        <a:pt x="3344" y="566"/>
                      </a:lnTo>
                      <a:lnTo>
                        <a:pt x="3333" y="584"/>
                      </a:lnTo>
                      <a:lnTo>
                        <a:pt x="3322" y="593"/>
                      </a:lnTo>
                      <a:lnTo>
                        <a:pt x="3321" y="598"/>
                      </a:lnTo>
                      <a:lnTo>
                        <a:pt x="3322" y="604"/>
                      </a:lnTo>
                      <a:lnTo>
                        <a:pt x="3319" y="608"/>
                      </a:lnTo>
                      <a:lnTo>
                        <a:pt x="3305" y="614"/>
                      </a:lnTo>
                      <a:lnTo>
                        <a:pt x="3300" y="605"/>
                      </a:lnTo>
                      <a:lnTo>
                        <a:pt x="3292" y="604"/>
                      </a:lnTo>
                      <a:lnTo>
                        <a:pt x="3269" y="602"/>
                      </a:lnTo>
                      <a:lnTo>
                        <a:pt x="3261" y="606"/>
                      </a:lnTo>
                      <a:lnTo>
                        <a:pt x="3256" y="611"/>
                      </a:lnTo>
                      <a:lnTo>
                        <a:pt x="3262" y="618"/>
                      </a:lnTo>
                      <a:lnTo>
                        <a:pt x="3279" y="625"/>
                      </a:lnTo>
                      <a:lnTo>
                        <a:pt x="3301" y="626"/>
                      </a:lnTo>
                      <a:lnTo>
                        <a:pt x="3297" y="633"/>
                      </a:lnTo>
                      <a:lnTo>
                        <a:pt x="3288" y="642"/>
                      </a:lnTo>
                      <a:lnTo>
                        <a:pt x="3281" y="640"/>
                      </a:lnTo>
                      <a:lnTo>
                        <a:pt x="3279" y="633"/>
                      </a:lnTo>
                      <a:lnTo>
                        <a:pt x="3272" y="640"/>
                      </a:lnTo>
                      <a:lnTo>
                        <a:pt x="3274" y="645"/>
                      </a:lnTo>
                      <a:lnTo>
                        <a:pt x="3268" y="659"/>
                      </a:lnTo>
                      <a:lnTo>
                        <a:pt x="3262" y="667"/>
                      </a:lnTo>
                      <a:lnTo>
                        <a:pt x="3256" y="683"/>
                      </a:lnTo>
                      <a:lnTo>
                        <a:pt x="3249" y="683"/>
                      </a:lnTo>
                      <a:lnTo>
                        <a:pt x="3247" y="694"/>
                      </a:lnTo>
                      <a:lnTo>
                        <a:pt x="3253" y="702"/>
                      </a:lnTo>
                      <a:lnTo>
                        <a:pt x="3246" y="708"/>
                      </a:lnTo>
                      <a:lnTo>
                        <a:pt x="3236" y="691"/>
                      </a:lnTo>
                      <a:lnTo>
                        <a:pt x="3222" y="684"/>
                      </a:lnTo>
                      <a:lnTo>
                        <a:pt x="3221" y="674"/>
                      </a:lnTo>
                      <a:lnTo>
                        <a:pt x="3204" y="667"/>
                      </a:lnTo>
                      <a:lnTo>
                        <a:pt x="3203" y="668"/>
                      </a:lnTo>
                      <a:lnTo>
                        <a:pt x="3209" y="681"/>
                      </a:lnTo>
                      <a:lnTo>
                        <a:pt x="3194" y="690"/>
                      </a:lnTo>
                      <a:lnTo>
                        <a:pt x="3197" y="699"/>
                      </a:lnTo>
                      <a:lnTo>
                        <a:pt x="3192" y="701"/>
                      </a:lnTo>
                      <a:lnTo>
                        <a:pt x="3193" y="707"/>
                      </a:lnTo>
                      <a:lnTo>
                        <a:pt x="3222" y="711"/>
                      </a:lnTo>
                      <a:lnTo>
                        <a:pt x="3229" y="717"/>
                      </a:lnTo>
                      <a:lnTo>
                        <a:pt x="3242" y="724"/>
                      </a:lnTo>
                      <a:lnTo>
                        <a:pt x="3238" y="728"/>
                      </a:lnTo>
                      <a:lnTo>
                        <a:pt x="3238" y="735"/>
                      </a:lnTo>
                      <a:lnTo>
                        <a:pt x="3242" y="739"/>
                      </a:lnTo>
                      <a:lnTo>
                        <a:pt x="3240" y="743"/>
                      </a:lnTo>
                      <a:lnTo>
                        <a:pt x="3227" y="740"/>
                      </a:lnTo>
                      <a:lnTo>
                        <a:pt x="3224" y="744"/>
                      </a:lnTo>
                      <a:lnTo>
                        <a:pt x="3211" y="750"/>
                      </a:lnTo>
                      <a:lnTo>
                        <a:pt x="3215" y="756"/>
                      </a:lnTo>
                      <a:lnTo>
                        <a:pt x="3204" y="756"/>
                      </a:lnTo>
                      <a:lnTo>
                        <a:pt x="3202" y="761"/>
                      </a:lnTo>
                      <a:lnTo>
                        <a:pt x="3203" y="771"/>
                      </a:lnTo>
                      <a:lnTo>
                        <a:pt x="3209" y="777"/>
                      </a:lnTo>
                      <a:lnTo>
                        <a:pt x="3246" y="788"/>
                      </a:lnTo>
                      <a:lnTo>
                        <a:pt x="3249" y="814"/>
                      </a:lnTo>
                      <a:lnTo>
                        <a:pt x="3253" y="821"/>
                      </a:lnTo>
                      <a:lnTo>
                        <a:pt x="3259" y="826"/>
                      </a:lnTo>
                      <a:lnTo>
                        <a:pt x="3254" y="832"/>
                      </a:lnTo>
                      <a:lnTo>
                        <a:pt x="3242" y="828"/>
                      </a:lnTo>
                      <a:lnTo>
                        <a:pt x="3242" y="831"/>
                      </a:lnTo>
                      <a:lnTo>
                        <a:pt x="3245" y="839"/>
                      </a:lnTo>
                      <a:lnTo>
                        <a:pt x="3240" y="841"/>
                      </a:lnTo>
                      <a:lnTo>
                        <a:pt x="3242" y="847"/>
                      </a:lnTo>
                      <a:lnTo>
                        <a:pt x="3247" y="850"/>
                      </a:lnTo>
                      <a:lnTo>
                        <a:pt x="3247" y="856"/>
                      </a:lnTo>
                      <a:lnTo>
                        <a:pt x="3237" y="861"/>
                      </a:lnTo>
                      <a:lnTo>
                        <a:pt x="3215" y="863"/>
                      </a:lnTo>
                      <a:lnTo>
                        <a:pt x="3202" y="872"/>
                      </a:lnTo>
                      <a:lnTo>
                        <a:pt x="3189" y="871"/>
                      </a:lnTo>
                      <a:lnTo>
                        <a:pt x="3182" y="874"/>
                      </a:lnTo>
                      <a:lnTo>
                        <a:pt x="3179" y="883"/>
                      </a:lnTo>
                      <a:lnTo>
                        <a:pt x="3166" y="894"/>
                      </a:lnTo>
                      <a:lnTo>
                        <a:pt x="3148" y="889"/>
                      </a:lnTo>
                      <a:lnTo>
                        <a:pt x="3145" y="883"/>
                      </a:lnTo>
                      <a:lnTo>
                        <a:pt x="3143" y="883"/>
                      </a:lnTo>
                      <a:lnTo>
                        <a:pt x="3130" y="888"/>
                      </a:lnTo>
                      <a:lnTo>
                        <a:pt x="3105" y="893"/>
                      </a:lnTo>
                      <a:lnTo>
                        <a:pt x="3082" y="900"/>
                      </a:lnTo>
                      <a:lnTo>
                        <a:pt x="3035" y="906"/>
                      </a:lnTo>
                      <a:lnTo>
                        <a:pt x="3026" y="900"/>
                      </a:lnTo>
                      <a:lnTo>
                        <a:pt x="3007" y="904"/>
                      </a:lnTo>
                      <a:lnTo>
                        <a:pt x="2989" y="901"/>
                      </a:lnTo>
                      <a:lnTo>
                        <a:pt x="2952" y="912"/>
                      </a:lnTo>
                      <a:lnTo>
                        <a:pt x="2952" y="917"/>
                      </a:lnTo>
                      <a:lnTo>
                        <a:pt x="2950" y="920"/>
                      </a:lnTo>
                      <a:lnTo>
                        <a:pt x="2939" y="914"/>
                      </a:lnTo>
                      <a:lnTo>
                        <a:pt x="2929" y="918"/>
                      </a:lnTo>
                      <a:lnTo>
                        <a:pt x="2928" y="922"/>
                      </a:lnTo>
                      <a:lnTo>
                        <a:pt x="2912" y="926"/>
                      </a:lnTo>
                      <a:lnTo>
                        <a:pt x="2913" y="936"/>
                      </a:lnTo>
                      <a:lnTo>
                        <a:pt x="2917" y="944"/>
                      </a:lnTo>
                      <a:lnTo>
                        <a:pt x="2920" y="943"/>
                      </a:lnTo>
                      <a:lnTo>
                        <a:pt x="2921" y="938"/>
                      </a:lnTo>
                      <a:lnTo>
                        <a:pt x="2926" y="939"/>
                      </a:lnTo>
                      <a:lnTo>
                        <a:pt x="2924" y="947"/>
                      </a:lnTo>
                      <a:lnTo>
                        <a:pt x="2912" y="958"/>
                      </a:lnTo>
                      <a:lnTo>
                        <a:pt x="2912" y="964"/>
                      </a:lnTo>
                      <a:lnTo>
                        <a:pt x="2904" y="960"/>
                      </a:lnTo>
                      <a:lnTo>
                        <a:pt x="2901" y="966"/>
                      </a:lnTo>
                      <a:lnTo>
                        <a:pt x="2904" y="975"/>
                      </a:lnTo>
                      <a:lnTo>
                        <a:pt x="2913" y="977"/>
                      </a:lnTo>
                      <a:lnTo>
                        <a:pt x="2913" y="987"/>
                      </a:lnTo>
                      <a:lnTo>
                        <a:pt x="2901" y="996"/>
                      </a:lnTo>
                      <a:lnTo>
                        <a:pt x="2918" y="1009"/>
                      </a:lnTo>
                      <a:lnTo>
                        <a:pt x="2917" y="1014"/>
                      </a:lnTo>
                      <a:lnTo>
                        <a:pt x="2923" y="1019"/>
                      </a:lnTo>
                      <a:lnTo>
                        <a:pt x="2926" y="1018"/>
                      </a:lnTo>
                      <a:lnTo>
                        <a:pt x="2931" y="1040"/>
                      </a:lnTo>
                      <a:lnTo>
                        <a:pt x="2937" y="1046"/>
                      </a:lnTo>
                      <a:lnTo>
                        <a:pt x="2934" y="1052"/>
                      </a:lnTo>
                      <a:lnTo>
                        <a:pt x="2933" y="1058"/>
                      </a:lnTo>
                      <a:lnTo>
                        <a:pt x="2929" y="1066"/>
                      </a:lnTo>
                      <a:lnTo>
                        <a:pt x="2924" y="1082"/>
                      </a:lnTo>
                      <a:lnTo>
                        <a:pt x="2925" y="1097"/>
                      </a:lnTo>
                      <a:lnTo>
                        <a:pt x="2930" y="1105"/>
                      </a:lnTo>
                      <a:lnTo>
                        <a:pt x="2930" y="1122"/>
                      </a:lnTo>
                      <a:lnTo>
                        <a:pt x="2935" y="1133"/>
                      </a:lnTo>
                      <a:lnTo>
                        <a:pt x="2949" y="1149"/>
                      </a:lnTo>
                      <a:lnTo>
                        <a:pt x="2962" y="1153"/>
                      </a:lnTo>
                      <a:lnTo>
                        <a:pt x="2987" y="1157"/>
                      </a:lnTo>
                      <a:lnTo>
                        <a:pt x="3001" y="1168"/>
                      </a:lnTo>
                      <a:lnTo>
                        <a:pt x="3009" y="1168"/>
                      </a:lnTo>
                      <a:lnTo>
                        <a:pt x="3015" y="1184"/>
                      </a:lnTo>
                      <a:lnTo>
                        <a:pt x="3010" y="1196"/>
                      </a:lnTo>
                      <a:lnTo>
                        <a:pt x="3006" y="1200"/>
                      </a:lnTo>
                      <a:lnTo>
                        <a:pt x="3017" y="1203"/>
                      </a:lnTo>
                      <a:lnTo>
                        <a:pt x="3023" y="1211"/>
                      </a:lnTo>
                      <a:lnTo>
                        <a:pt x="3031" y="1227"/>
                      </a:lnTo>
                      <a:lnTo>
                        <a:pt x="3041" y="1233"/>
                      </a:lnTo>
                      <a:lnTo>
                        <a:pt x="3060" y="1239"/>
                      </a:lnTo>
                      <a:lnTo>
                        <a:pt x="3069" y="1246"/>
                      </a:lnTo>
                      <a:lnTo>
                        <a:pt x="3073" y="1239"/>
                      </a:lnTo>
                      <a:lnTo>
                        <a:pt x="3076" y="1254"/>
                      </a:lnTo>
                      <a:lnTo>
                        <a:pt x="3084" y="1272"/>
                      </a:lnTo>
                      <a:lnTo>
                        <a:pt x="3084" y="1282"/>
                      </a:lnTo>
                      <a:lnTo>
                        <a:pt x="3080" y="1302"/>
                      </a:lnTo>
                      <a:lnTo>
                        <a:pt x="3069" y="1312"/>
                      </a:lnTo>
                      <a:lnTo>
                        <a:pt x="3068" y="1329"/>
                      </a:lnTo>
                      <a:lnTo>
                        <a:pt x="3060" y="1343"/>
                      </a:lnTo>
                      <a:lnTo>
                        <a:pt x="3064" y="1358"/>
                      </a:lnTo>
                      <a:lnTo>
                        <a:pt x="3063" y="1372"/>
                      </a:lnTo>
                      <a:lnTo>
                        <a:pt x="3079" y="1394"/>
                      </a:lnTo>
                      <a:lnTo>
                        <a:pt x="3082" y="1426"/>
                      </a:lnTo>
                      <a:lnTo>
                        <a:pt x="3087" y="1440"/>
                      </a:lnTo>
                      <a:lnTo>
                        <a:pt x="3090" y="1459"/>
                      </a:lnTo>
                      <a:lnTo>
                        <a:pt x="3090" y="1474"/>
                      </a:lnTo>
                      <a:lnTo>
                        <a:pt x="3085" y="1487"/>
                      </a:lnTo>
                      <a:lnTo>
                        <a:pt x="3075" y="1501"/>
                      </a:lnTo>
                      <a:lnTo>
                        <a:pt x="3063" y="1504"/>
                      </a:lnTo>
                      <a:lnTo>
                        <a:pt x="3055" y="1501"/>
                      </a:lnTo>
                      <a:lnTo>
                        <a:pt x="3054" y="1509"/>
                      </a:lnTo>
                      <a:lnTo>
                        <a:pt x="3063" y="1530"/>
                      </a:lnTo>
                      <a:lnTo>
                        <a:pt x="3059" y="1539"/>
                      </a:lnTo>
                      <a:lnTo>
                        <a:pt x="3035" y="1529"/>
                      </a:lnTo>
                      <a:lnTo>
                        <a:pt x="3017" y="1528"/>
                      </a:lnTo>
                      <a:lnTo>
                        <a:pt x="3006" y="1517"/>
                      </a:lnTo>
                      <a:lnTo>
                        <a:pt x="3004" y="1504"/>
                      </a:lnTo>
                      <a:lnTo>
                        <a:pt x="3004" y="1458"/>
                      </a:lnTo>
                      <a:lnTo>
                        <a:pt x="3012" y="1428"/>
                      </a:lnTo>
                      <a:lnTo>
                        <a:pt x="3009" y="1422"/>
                      </a:lnTo>
                      <a:lnTo>
                        <a:pt x="3007" y="1393"/>
                      </a:lnTo>
                      <a:lnTo>
                        <a:pt x="3010" y="1379"/>
                      </a:lnTo>
                      <a:lnTo>
                        <a:pt x="3009" y="1362"/>
                      </a:lnTo>
                      <a:lnTo>
                        <a:pt x="3007" y="1352"/>
                      </a:lnTo>
                      <a:lnTo>
                        <a:pt x="3015" y="1340"/>
                      </a:lnTo>
                      <a:lnTo>
                        <a:pt x="3047" y="1319"/>
                      </a:lnTo>
                      <a:lnTo>
                        <a:pt x="3049" y="1313"/>
                      </a:lnTo>
                      <a:lnTo>
                        <a:pt x="3049" y="1300"/>
                      </a:lnTo>
                      <a:lnTo>
                        <a:pt x="3052" y="1288"/>
                      </a:lnTo>
                      <a:lnTo>
                        <a:pt x="3060" y="1287"/>
                      </a:lnTo>
                      <a:lnTo>
                        <a:pt x="3063" y="1270"/>
                      </a:lnTo>
                      <a:lnTo>
                        <a:pt x="3039" y="1254"/>
                      </a:lnTo>
                      <a:lnTo>
                        <a:pt x="3010" y="1264"/>
                      </a:lnTo>
                      <a:lnTo>
                        <a:pt x="2982" y="1267"/>
                      </a:lnTo>
                      <a:lnTo>
                        <a:pt x="2966" y="1260"/>
                      </a:lnTo>
                      <a:lnTo>
                        <a:pt x="2955" y="1248"/>
                      </a:lnTo>
                      <a:lnTo>
                        <a:pt x="2952" y="1250"/>
                      </a:lnTo>
                      <a:lnTo>
                        <a:pt x="2945" y="1235"/>
                      </a:lnTo>
                      <a:lnTo>
                        <a:pt x="2931" y="1219"/>
                      </a:lnTo>
                      <a:lnTo>
                        <a:pt x="2928" y="1212"/>
                      </a:lnTo>
                      <a:lnTo>
                        <a:pt x="2928" y="1203"/>
                      </a:lnTo>
                      <a:lnTo>
                        <a:pt x="2902" y="1191"/>
                      </a:lnTo>
                      <a:lnTo>
                        <a:pt x="2880" y="1174"/>
                      </a:lnTo>
                      <a:lnTo>
                        <a:pt x="2871" y="1163"/>
                      </a:lnTo>
                      <a:lnTo>
                        <a:pt x="2844" y="1149"/>
                      </a:lnTo>
                      <a:lnTo>
                        <a:pt x="2792" y="1148"/>
                      </a:lnTo>
                      <a:lnTo>
                        <a:pt x="2777" y="1151"/>
                      </a:lnTo>
                      <a:lnTo>
                        <a:pt x="2763" y="1171"/>
                      </a:lnTo>
                      <a:lnTo>
                        <a:pt x="2741" y="1181"/>
                      </a:lnTo>
                      <a:lnTo>
                        <a:pt x="2737" y="1201"/>
                      </a:lnTo>
                      <a:lnTo>
                        <a:pt x="2764" y="1202"/>
                      </a:lnTo>
                      <a:lnTo>
                        <a:pt x="2778" y="1213"/>
                      </a:lnTo>
                      <a:lnTo>
                        <a:pt x="2773" y="1227"/>
                      </a:lnTo>
                      <a:lnTo>
                        <a:pt x="2763" y="1240"/>
                      </a:lnTo>
                      <a:lnTo>
                        <a:pt x="2743" y="1246"/>
                      </a:lnTo>
                      <a:lnTo>
                        <a:pt x="2729" y="1259"/>
                      </a:lnTo>
                      <a:lnTo>
                        <a:pt x="2708" y="1265"/>
                      </a:lnTo>
                      <a:lnTo>
                        <a:pt x="2708" y="1249"/>
                      </a:lnTo>
                      <a:lnTo>
                        <a:pt x="2692" y="1233"/>
                      </a:lnTo>
                      <a:lnTo>
                        <a:pt x="2683" y="1217"/>
                      </a:lnTo>
                      <a:lnTo>
                        <a:pt x="2672" y="1218"/>
                      </a:lnTo>
                      <a:lnTo>
                        <a:pt x="2662" y="1232"/>
                      </a:lnTo>
                      <a:lnTo>
                        <a:pt x="2668" y="1239"/>
                      </a:lnTo>
                      <a:lnTo>
                        <a:pt x="2673" y="1260"/>
                      </a:lnTo>
                      <a:lnTo>
                        <a:pt x="2678" y="1275"/>
                      </a:lnTo>
                      <a:lnTo>
                        <a:pt x="2681" y="1287"/>
                      </a:lnTo>
                      <a:lnTo>
                        <a:pt x="2687" y="1289"/>
                      </a:lnTo>
                      <a:lnTo>
                        <a:pt x="2709" y="1308"/>
                      </a:lnTo>
                      <a:lnTo>
                        <a:pt x="2724" y="1314"/>
                      </a:lnTo>
                      <a:lnTo>
                        <a:pt x="2732" y="1326"/>
                      </a:lnTo>
                      <a:lnTo>
                        <a:pt x="2741" y="1327"/>
                      </a:lnTo>
                      <a:lnTo>
                        <a:pt x="2747" y="1335"/>
                      </a:lnTo>
                      <a:lnTo>
                        <a:pt x="2757" y="1329"/>
                      </a:lnTo>
                      <a:lnTo>
                        <a:pt x="2767" y="1319"/>
                      </a:lnTo>
                      <a:lnTo>
                        <a:pt x="2764" y="1334"/>
                      </a:lnTo>
                      <a:lnTo>
                        <a:pt x="2769" y="1341"/>
                      </a:lnTo>
                      <a:lnTo>
                        <a:pt x="2780" y="1337"/>
                      </a:lnTo>
                      <a:lnTo>
                        <a:pt x="2781" y="1367"/>
                      </a:lnTo>
                      <a:lnTo>
                        <a:pt x="2795" y="1383"/>
                      </a:lnTo>
                      <a:lnTo>
                        <a:pt x="2795" y="1393"/>
                      </a:lnTo>
                      <a:lnTo>
                        <a:pt x="2779" y="1390"/>
                      </a:lnTo>
                      <a:lnTo>
                        <a:pt x="2769" y="1384"/>
                      </a:lnTo>
                      <a:lnTo>
                        <a:pt x="2762" y="1377"/>
                      </a:lnTo>
                      <a:lnTo>
                        <a:pt x="2758" y="1367"/>
                      </a:lnTo>
                      <a:lnTo>
                        <a:pt x="2748" y="1358"/>
                      </a:lnTo>
                      <a:lnTo>
                        <a:pt x="2713" y="1354"/>
                      </a:lnTo>
                      <a:lnTo>
                        <a:pt x="2702" y="1348"/>
                      </a:lnTo>
                      <a:lnTo>
                        <a:pt x="2668" y="1345"/>
                      </a:lnTo>
                      <a:lnTo>
                        <a:pt x="2636" y="1332"/>
                      </a:lnTo>
                      <a:lnTo>
                        <a:pt x="2627" y="1325"/>
                      </a:lnTo>
                      <a:lnTo>
                        <a:pt x="2617" y="1310"/>
                      </a:lnTo>
                      <a:lnTo>
                        <a:pt x="2619" y="1307"/>
                      </a:lnTo>
                      <a:lnTo>
                        <a:pt x="2633" y="1304"/>
                      </a:lnTo>
                      <a:lnTo>
                        <a:pt x="2634" y="1299"/>
                      </a:lnTo>
                      <a:lnTo>
                        <a:pt x="2633" y="1278"/>
                      </a:lnTo>
                      <a:lnTo>
                        <a:pt x="2622" y="1256"/>
                      </a:lnTo>
                      <a:lnTo>
                        <a:pt x="2621" y="1246"/>
                      </a:lnTo>
                      <a:lnTo>
                        <a:pt x="2627" y="1222"/>
                      </a:lnTo>
                      <a:lnTo>
                        <a:pt x="2618" y="1211"/>
                      </a:lnTo>
                      <a:lnTo>
                        <a:pt x="2627" y="1202"/>
                      </a:lnTo>
                      <a:lnTo>
                        <a:pt x="2641" y="1163"/>
                      </a:lnTo>
                      <a:lnTo>
                        <a:pt x="2634" y="1137"/>
                      </a:lnTo>
                      <a:lnTo>
                        <a:pt x="2632" y="1120"/>
                      </a:lnTo>
                      <a:lnTo>
                        <a:pt x="2640" y="1115"/>
                      </a:lnTo>
                      <a:lnTo>
                        <a:pt x="2630" y="1100"/>
                      </a:lnTo>
                      <a:lnTo>
                        <a:pt x="2628" y="1090"/>
                      </a:lnTo>
                      <a:lnTo>
                        <a:pt x="2629" y="1082"/>
                      </a:lnTo>
                      <a:lnTo>
                        <a:pt x="2613" y="1066"/>
                      </a:lnTo>
                      <a:lnTo>
                        <a:pt x="2608" y="1055"/>
                      </a:lnTo>
                      <a:lnTo>
                        <a:pt x="2593" y="1063"/>
                      </a:lnTo>
                      <a:lnTo>
                        <a:pt x="2595" y="1074"/>
                      </a:lnTo>
                      <a:lnTo>
                        <a:pt x="2602" y="1094"/>
                      </a:lnTo>
                      <a:lnTo>
                        <a:pt x="2607" y="1115"/>
                      </a:lnTo>
                      <a:lnTo>
                        <a:pt x="2607" y="1160"/>
                      </a:lnTo>
                      <a:lnTo>
                        <a:pt x="2598" y="1176"/>
                      </a:lnTo>
                      <a:lnTo>
                        <a:pt x="2566" y="1207"/>
                      </a:lnTo>
                      <a:lnTo>
                        <a:pt x="2546" y="1217"/>
                      </a:lnTo>
                      <a:lnTo>
                        <a:pt x="2516" y="1239"/>
                      </a:lnTo>
                      <a:lnTo>
                        <a:pt x="2517" y="1253"/>
                      </a:lnTo>
                      <a:lnTo>
                        <a:pt x="2517" y="1261"/>
                      </a:lnTo>
                      <a:lnTo>
                        <a:pt x="2514" y="1272"/>
                      </a:lnTo>
                      <a:lnTo>
                        <a:pt x="2498" y="1289"/>
                      </a:lnTo>
                      <a:lnTo>
                        <a:pt x="2498" y="1298"/>
                      </a:lnTo>
                      <a:lnTo>
                        <a:pt x="2519" y="1321"/>
                      </a:lnTo>
                      <a:lnTo>
                        <a:pt x="2532" y="1343"/>
                      </a:lnTo>
                      <a:lnTo>
                        <a:pt x="2541" y="1362"/>
                      </a:lnTo>
                      <a:lnTo>
                        <a:pt x="2547" y="1395"/>
                      </a:lnTo>
                      <a:lnTo>
                        <a:pt x="2560" y="1417"/>
                      </a:lnTo>
                      <a:lnTo>
                        <a:pt x="2569" y="1438"/>
                      </a:lnTo>
                      <a:lnTo>
                        <a:pt x="2569" y="1448"/>
                      </a:lnTo>
                      <a:lnTo>
                        <a:pt x="2565" y="1468"/>
                      </a:lnTo>
                      <a:lnTo>
                        <a:pt x="2557" y="1488"/>
                      </a:lnTo>
                      <a:lnTo>
                        <a:pt x="2555" y="1496"/>
                      </a:lnTo>
                      <a:lnTo>
                        <a:pt x="2541" y="1514"/>
                      </a:lnTo>
                      <a:lnTo>
                        <a:pt x="2538" y="1528"/>
                      </a:lnTo>
                      <a:lnTo>
                        <a:pt x="2539" y="1545"/>
                      </a:lnTo>
                      <a:lnTo>
                        <a:pt x="2532" y="1555"/>
                      </a:lnTo>
                      <a:lnTo>
                        <a:pt x="2530" y="1568"/>
                      </a:lnTo>
                      <a:lnTo>
                        <a:pt x="2527" y="1588"/>
                      </a:lnTo>
                      <a:lnTo>
                        <a:pt x="2541" y="1611"/>
                      </a:lnTo>
                      <a:lnTo>
                        <a:pt x="2548" y="1632"/>
                      </a:lnTo>
                      <a:lnTo>
                        <a:pt x="2546" y="1647"/>
                      </a:lnTo>
                      <a:lnTo>
                        <a:pt x="2539" y="1664"/>
                      </a:lnTo>
                      <a:lnTo>
                        <a:pt x="2538" y="1673"/>
                      </a:lnTo>
                      <a:lnTo>
                        <a:pt x="2547" y="1689"/>
                      </a:lnTo>
                      <a:lnTo>
                        <a:pt x="2559" y="1691"/>
                      </a:lnTo>
                      <a:lnTo>
                        <a:pt x="2575" y="1686"/>
                      </a:lnTo>
                      <a:lnTo>
                        <a:pt x="2586" y="1686"/>
                      </a:lnTo>
                      <a:lnTo>
                        <a:pt x="2600" y="1691"/>
                      </a:lnTo>
                      <a:lnTo>
                        <a:pt x="2616" y="1694"/>
                      </a:lnTo>
                      <a:lnTo>
                        <a:pt x="2618" y="1685"/>
                      </a:lnTo>
                      <a:lnTo>
                        <a:pt x="2641" y="1670"/>
                      </a:lnTo>
                      <a:lnTo>
                        <a:pt x="2665" y="1670"/>
                      </a:lnTo>
                      <a:lnTo>
                        <a:pt x="2698" y="1690"/>
                      </a:lnTo>
                      <a:lnTo>
                        <a:pt x="2708" y="1700"/>
                      </a:lnTo>
                      <a:lnTo>
                        <a:pt x="2734" y="1716"/>
                      </a:lnTo>
                      <a:lnTo>
                        <a:pt x="2753" y="1724"/>
                      </a:lnTo>
                      <a:lnTo>
                        <a:pt x="2758" y="1734"/>
                      </a:lnTo>
                      <a:lnTo>
                        <a:pt x="2758" y="1750"/>
                      </a:lnTo>
                      <a:lnTo>
                        <a:pt x="2757" y="1761"/>
                      </a:lnTo>
                      <a:lnTo>
                        <a:pt x="2775" y="1802"/>
                      </a:lnTo>
                      <a:lnTo>
                        <a:pt x="2779" y="1802"/>
                      </a:lnTo>
                      <a:lnTo>
                        <a:pt x="2780" y="1814"/>
                      </a:lnTo>
                      <a:lnTo>
                        <a:pt x="2774" y="1822"/>
                      </a:lnTo>
                      <a:lnTo>
                        <a:pt x="2761" y="1824"/>
                      </a:lnTo>
                      <a:lnTo>
                        <a:pt x="2750" y="1832"/>
                      </a:lnTo>
                      <a:lnTo>
                        <a:pt x="2746" y="1845"/>
                      </a:lnTo>
                      <a:lnTo>
                        <a:pt x="2745" y="1868"/>
                      </a:lnTo>
                      <a:lnTo>
                        <a:pt x="2747" y="1886"/>
                      </a:lnTo>
                      <a:lnTo>
                        <a:pt x="2751" y="1896"/>
                      </a:lnTo>
                      <a:lnTo>
                        <a:pt x="2763" y="1894"/>
                      </a:lnTo>
                      <a:lnTo>
                        <a:pt x="2781" y="1904"/>
                      </a:lnTo>
                      <a:lnTo>
                        <a:pt x="2800" y="1902"/>
                      </a:lnTo>
                      <a:lnTo>
                        <a:pt x="2820" y="1915"/>
                      </a:lnTo>
                      <a:lnTo>
                        <a:pt x="2817" y="1918"/>
                      </a:lnTo>
                      <a:lnTo>
                        <a:pt x="2792" y="1923"/>
                      </a:lnTo>
                      <a:lnTo>
                        <a:pt x="2779" y="1920"/>
                      </a:lnTo>
                      <a:lnTo>
                        <a:pt x="2754" y="1921"/>
                      </a:lnTo>
                      <a:lnTo>
                        <a:pt x="2752" y="1912"/>
                      </a:lnTo>
                      <a:lnTo>
                        <a:pt x="2748" y="1905"/>
                      </a:lnTo>
                      <a:lnTo>
                        <a:pt x="2727" y="1894"/>
                      </a:lnTo>
                      <a:lnTo>
                        <a:pt x="2726" y="1883"/>
                      </a:lnTo>
                      <a:lnTo>
                        <a:pt x="2730" y="1878"/>
                      </a:lnTo>
                      <a:lnTo>
                        <a:pt x="2732" y="1868"/>
                      </a:lnTo>
                      <a:lnTo>
                        <a:pt x="2731" y="1857"/>
                      </a:lnTo>
                      <a:lnTo>
                        <a:pt x="2732" y="1842"/>
                      </a:lnTo>
                      <a:lnTo>
                        <a:pt x="2740" y="1825"/>
                      </a:lnTo>
                      <a:lnTo>
                        <a:pt x="2736" y="1821"/>
                      </a:lnTo>
                      <a:lnTo>
                        <a:pt x="2730" y="1824"/>
                      </a:lnTo>
                      <a:lnTo>
                        <a:pt x="2729" y="1814"/>
                      </a:lnTo>
                      <a:lnTo>
                        <a:pt x="2732" y="1800"/>
                      </a:lnTo>
                      <a:lnTo>
                        <a:pt x="2734" y="1798"/>
                      </a:lnTo>
                      <a:lnTo>
                        <a:pt x="2732" y="1791"/>
                      </a:lnTo>
                      <a:lnTo>
                        <a:pt x="2735" y="1783"/>
                      </a:lnTo>
                      <a:lnTo>
                        <a:pt x="2732" y="1776"/>
                      </a:lnTo>
                      <a:lnTo>
                        <a:pt x="2726" y="1767"/>
                      </a:lnTo>
                      <a:lnTo>
                        <a:pt x="2718" y="1762"/>
                      </a:lnTo>
                      <a:lnTo>
                        <a:pt x="2713" y="1754"/>
                      </a:lnTo>
                      <a:lnTo>
                        <a:pt x="2703" y="1749"/>
                      </a:lnTo>
                      <a:lnTo>
                        <a:pt x="2699" y="1739"/>
                      </a:lnTo>
                      <a:lnTo>
                        <a:pt x="2700" y="1727"/>
                      </a:lnTo>
                      <a:lnTo>
                        <a:pt x="2694" y="1708"/>
                      </a:lnTo>
                      <a:lnTo>
                        <a:pt x="2667" y="1712"/>
                      </a:lnTo>
                      <a:lnTo>
                        <a:pt x="2652" y="1718"/>
                      </a:lnTo>
                      <a:lnTo>
                        <a:pt x="2621" y="1724"/>
                      </a:lnTo>
                      <a:lnTo>
                        <a:pt x="2602" y="1737"/>
                      </a:lnTo>
                      <a:lnTo>
                        <a:pt x="2582" y="1744"/>
                      </a:lnTo>
                      <a:lnTo>
                        <a:pt x="2574" y="1750"/>
                      </a:lnTo>
                      <a:lnTo>
                        <a:pt x="2574" y="1760"/>
                      </a:lnTo>
                      <a:lnTo>
                        <a:pt x="2576" y="1772"/>
                      </a:lnTo>
                      <a:lnTo>
                        <a:pt x="2573" y="1786"/>
                      </a:lnTo>
                      <a:lnTo>
                        <a:pt x="2566" y="1794"/>
                      </a:lnTo>
                      <a:lnTo>
                        <a:pt x="2570" y="1805"/>
                      </a:lnTo>
                      <a:lnTo>
                        <a:pt x="2575" y="1808"/>
                      </a:lnTo>
                      <a:lnTo>
                        <a:pt x="2579" y="1818"/>
                      </a:lnTo>
                      <a:lnTo>
                        <a:pt x="2585" y="1825"/>
                      </a:lnTo>
                      <a:lnTo>
                        <a:pt x="2584" y="1835"/>
                      </a:lnTo>
                      <a:lnTo>
                        <a:pt x="2590" y="1842"/>
                      </a:lnTo>
                      <a:lnTo>
                        <a:pt x="2593" y="1854"/>
                      </a:lnTo>
                      <a:lnTo>
                        <a:pt x="2595" y="1873"/>
                      </a:lnTo>
                      <a:lnTo>
                        <a:pt x="2590" y="1900"/>
                      </a:lnTo>
                      <a:lnTo>
                        <a:pt x="2576" y="1911"/>
                      </a:lnTo>
                      <a:lnTo>
                        <a:pt x="2547" y="1948"/>
                      </a:lnTo>
                      <a:lnTo>
                        <a:pt x="2544" y="1954"/>
                      </a:lnTo>
                      <a:lnTo>
                        <a:pt x="2544" y="1969"/>
                      </a:lnTo>
                      <a:lnTo>
                        <a:pt x="2541" y="1988"/>
                      </a:lnTo>
                      <a:lnTo>
                        <a:pt x="2525" y="2013"/>
                      </a:lnTo>
                      <a:lnTo>
                        <a:pt x="2515" y="2023"/>
                      </a:lnTo>
                      <a:lnTo>
                        <a:pt x="2499" y="2031"/>
                      </a:lnTo>
                      <a:lnTo>
                        <a:pt x="2490" y="2042"/>
                      </a:lnTo>
                      <a:lnTo>
                        <a:pt x="2462" y="2053"/>
                      </a:lnTo>
                      <a:lnTo>
                        <a:pt x="2457" y="2061"/>
                      </a:lnTo>
                      <a:lnTo>
                        <a:pt x="2465" y="2078"/>
                      </a:lnTo>
                      <a:lnTo>
                        <a:pt x="2458" y="2098"/>
                      </a:lnTo>
                      <a:lnTo>
                        <a:pt x="2445" y="2103"/>
                      </a:lnTo>
                      <a:lnTo>
                        <a:pt x="2407" y="2085"/>
                      </a:lnTo>
                      <a:lnTo>
                        <a:pt x="2387" y="2083"/>
                      </a:lnTo>
                      <a:lnTo>
                        <a:pt x="2374" y="2087"/>
                      </a:lnTo>
                      <a:lnTo>
                        <a:pt x="2363" y="2088"/>
                      </a:lnTo>
                      <a:lnTo>
                        <a:pt x="2338" y="2083"/>
                      </a:lnTo>
                      <a:lnTo>
                        <a:pt x="2334" y="2080"/>
                      </a:lnTo>
                      <a:lnTo>
                        <a:pt x="2334" y="2071"/>
                      </a:lnTo>
                      <a:lnTo>
                        <a:pt x="2337" y="2064"/>
                      </a:lnTo>
                      <a:lnTo>
                        <a:pt x="2334" y="2040"/>
                      </a:lnTo>
                      <a:lnTo>
                        <a:pt x="2321" y="2037"/>
                      </a:lnTo>
                      <a:lnTo>
                        <a:pt x="2318" y="2030"/>
                      </a:lnTo>
                      <a:lnTo>
                        <a:pt x="2321" y="2026"/>
                      </a:lnTo>
                      <a:lnTo>
                        <a:pt x="2332" y="2021"/>
                      </a:lnTo>
                      <a:lnTo>
                        <a:pt x="2343" y="2030"/>
                      </a:lnTo>
                      <a:lnTo>
                        <a:pt x="2347" y="2037"/>
                      </a:lnTo>
                      <a:lnTo>
                        <a:pt x="2360" y="2037"/>
                      </a:lnTo>
                      <a:lnTo>
                        <a:pt x="2366" y="2028"/>
                      </a:lnTo>
                      <a:lnTo>
                        <a:pt x="2375" y="2028"/>
                      </a:lnTo>
                      <a:lnTo>
                        <a:pt x="2385" y="2012"/>
                      </a:lnTo>
                      <a:lnTo>
                        <a:pt x="2393" y="2018"/>
                      </a:lnTo>
                      <a:lnTo>
                        <a:pt x="2407" y="2012"/>
                      </a:lnTo>
                      <a:lnTo>
                        <a:pt x="2409" y="2005"/>
                      </a:lnTo>
                      <a:lnTo>
                        <a:pt x="2415" y="2003"/>
                      </a:lnTo>
                      <a:lnTo>
                        <a:pt x="2424" y="2004"/>
                      </a:lnTo>
                      <a:lnTo>
                        <a:pt x="2439" y="2001"/>
                      </a:lnTo>
                      <a:lnTo>
                        <a:pt x="2445" y="1992"/>
                      </a:lnTo>
                      <a:lnTo>
                        <a:pt x="2439" y="1983"/>
                      </a:lnTo>
                      <a:lnTo>
                        <a:pt x="2422" y="1983"/>
                      </a:lnTo>
                      <a:lnTo>
                        <a:pt x="2415" y="1988"/>
                      </a:lnTo>
                      <a:lnTo>
                        <a:pt x="2407" y="1982"/>
                      </a:lnTo>
                      <a:lnTo>
                        <a:pt x="2408" y="1969"/>
                      </a:lnTo>
                      <a:lnTo>
                        <a:pt x="2428" y="1981"/>
                      </a:lnTo>
                      <a:lnTo>
                        <a:pt x="2449" y="1977"/>
                      </a:lnTo>
                      <a:lnTo>
                        <a:pt x="2451" y="1974"/>
                      </a:lnTo>
                      <a:lnTo>
                        <a:pt x="2452" y="1956"/>
                      </a:lnTo>
                      <a:lnTo>
                        <a:pt x="2461" y="1956"/>
                      </a:lnTo>
                      <a:lnTo>
                        <a:pt x="2468" y="1947"/>
                      </a:lnTo>
                      <a:lnTo>
                        <a:pt x="2469" y="1937"/>
                      </a:lnTo>
                      <a:lnTo>
                        <a:pt x="2474" y="1924"/>
                      </a:lnTo>
                      <a:lnTo>
                        <a:pt x="2477" y="1915"/>
                      </a:lnTo>
                      <a:lnTo>
                        <a:pt x="2494" y="1906"/>
                      </a:lnTo>
                      <a:lnTo>
                        <a:pt x="2503" y="1895"/>
                      </a:lnTo>
                      <a:lnTo>
                        <a:pt x="2499" y="1888"/>
                      </a:lnTo>
                      <a:lnTo>
                        <a:pt x="2504" y="1878"/>
                      </a:lnTo>
                      <a:lnTo>
                        <a:pt x="2501" y="1843"/>
                      </a:lnTo>
                      <a:lnTo>
                        <a:pt x="2501" y="1832"/>
                      </a:lnTo>
                      <a:lnTo>
                        <a:pt x="2506" y="1815"/>
                      </a:lnTo>
                      <a:lnTo>
                        <a:pt x="2521" y="1792"/>
                      </a:lnTo>
                      <a:lnTo>
                        <a:pt x="2520" y="1762"/>
                      </a:lnTo>
                      <a:lnTo>
                        <a:pt x="2490" y="1735"/>
                      </a:lnTo>
                      <a:lnTo>
                        <a:pt x="2468" y="1701"/>
                      </a:lnTo>
                      <a:lnTo>
                        <a:pt x="2468" y="1684"/>
                      </a:lnTo>
                      <a:lnTo>
                        <a:pt x="2472" y="1670"/>
                      </a:lnTo>
                      <a:lnTo>
                        <a:pt x="2473" y="1657"/>
                      </a:lnTo>
                      <a:lnTo>
                        <a:pt x="2471" y="1643"/>
                      </a:lnTo>
                      <a:lnTo>
                        <a:pt x="2478" y="1630"/>
                      </a:lnTo>
                      <a:lnTo>
                        <a:pt x="2473" y="1606"/>
                      </a:lnTo>
                      <a:lnTo>
                        <a:pt x="2479" y="1592"/>
                      </a:lnTo>
                      <a:lnTo>
                        <a:pt x="2479" y="1571"/>
                      </a:lnTo>
                      <a:lnTo>
                        <a:pt x="2476" y="1565"/>
                      </a:lnTo>
                      <a:lnTo>
                        <a:pt x="2476" y="1558"/>
                      </a:lnTo>
                      <a:lnTo>
                        <a:pt x="2473" y="1555"/>
                      </a:lnTo>
                      <a:lnTo>
                        <a:pt x="2472" y="1545"/>
                      </a:lnTo>
                      <a:lnTo>
                        <a:pt x="2474" y="1530"/>
                      </a:lnTo>
                      <a:lnTo>
                        <a:pt x="2473" y="1524"/>
                      </a:lnTo>
                      <a:lnTo>
                        <a:pt x="2467" y="1518"/>
                      </a:lnTo>
                      <a:lnTo>
                        <a:pt x="2465" y="1504"/>
                      </a:lnTo>
                      <a:lnTo>
                        <a:pt x="2469" y="1492"/>
                      </a:lnTo>
                      <a:lnTo>
                        <a:pt x="2482" y="1482"/>
                      </a:lnTo>
                      <a:lnTo>
                        <a:pt x="2483" y="1475"/>
                      </a:lnTo>
                      <a:lnTo>
                        <a:pt x="2480" y="1442"/>
                      </a:lnTo>
                      <a:lnTo>
                        <a:pt x="2485" y="1427"/>
                      </a:lnTo>
                      <a:lnTo>
                        <a:pt x="2485" y="1406"/>
                      </a:lnTo>
                      <a:lnTo>
                        <a:pt x="2471" y="1373"/>
                      </a:lnTo>
                      <a:lnTo>
                        <a:pt x="2473" y="1350"/>
                      </a:lnTo>
                      <a:lnTo>
                        <a:pt x="2453" y="1334"/>
                      </a:lnTo>
                      <a:lnTo>
                        <a:pt x="2442" y="1321"/>
                      </a:lnTo>
                      <a:lnTo>
                        <a:pt x="2429" y="1297"/>
                      </a:lnTo>
                      <a:lnTo>
                        <a:pt x="2430" y="1283"/>
                      </a:lnTo>
                      <a:lnTo>
                        <a:pt x="2431" y="1281"/>
                      </a:lnTo>
                      <a:lnTo>
                        <a:pt x="2447" y="1271"/>
                      </a:lnTo>
                      <a:lnTo>
                        <a:pt x="2450" y="1260"/>
                      </a:lnTo>
                      <a:lnTo>
                        <a:pt x="2457" y="1250"/>
                      </a:lnTo>
                      <a:lnTo>
                        <a:pt x="2457" y="1243"/>
                      </a:lnTo>
                      <a:lnTo>
                        <a:pt x="2456" y="1233"/>
                      </a:lnTo>
                      <a:lnTo>
                        <a:pt x="2465" y="1217"/>
                      </a:lnTo>
                      <a:lnTo>
                        <a:pt x="2472" y="1187"/>
                      </a:lnTo>
                      <a:lnTo>
                        <a:pt x="2478" y="1173"/>
                      </a:lnTo>
                      <a:lnTo>
                        <a:pt x="2480" y="1147"/>
                      </a:lnTo>
                      <a:lnTo>
                        <a:pt x="2477" y="1132"/>
                      </a:lnTo>
                      <a:lnTo>
                        <a:pt x="2476" y="1114"/>
                      </a:lnTo>
                      <a:lnTo>
                        <a:pt x="2477" y="1092"/>
                      </a:lnTo>
                      <a:lnTo>
                        <a:pt x="2473" y="1084"/>
                      </a:lnTo>
                      <a:lnTo>
                        <a:pt x="2477" y="1079"/>
                      </a:lnTo>
                      <a:lnTo>
                        <a:pt x="2476" y="1078"/>
                      </a:lnTo>
                      <a:lnTo>
                        <a:pt x="2434" y="1058"/>
                      </a:lnTo>
                      <a:lnTo>
                        <a:pt x="2419" y="1046"/>
                      </a:lnTo>
                      <a:lnTo>
                        <a:pt x="2376" y="1052"/>
                      </a:lnTo>
                      <a:lnTo>
                        <a:pt x="2359" y="1050"/>
                      </a:lnTo>
                      <a:lnTo>
                        <a:pt x="2331" y="1051"/>
                      </a:lnTo>
                      <a:lnTo>
                        <a:pt x="2318" y="1045"/>
                      </a:lnTo>
                      <a:lnTo>
                        <a:pt x="2326" y="1038"/>
                      </a:lnTo>
                      <a:lnTo>
                        <a:pt x="2297" y="1040"/>
                      </a:lnTo>
                      <a:lnTo>
                        <a:pt x="2293" y="1050"/>
                      </a:lnTo>
                      <a:lnTo>
                        <a:pt x="2293" y="1056"/>
                      </a:lnTo>
                      <a:lnTo>
                        <a:pt x="2288" y="1071"/>
                      </a:lnTo>
                      <a:lnTo>
                        <a:pt x="2279" y="1084"/>
                      </a:lnTo>
                      <a:lnTo>
                        <a:pt x="2273" y="1103"/>
                      </a:lnTo>
                      <a:lnTo>
                        <a:pt x="2265" y="1143"/>
                      </a:lnTo>
                      <a:lnTo>
                        <a:pt x="2261" y="1164"/>
                      </a:lnTo>
                      <a:lnTo>
                        <a:pt x="2254" y="1176"/>
                      </a:lnTo>
                      <a:lnTo>
                        <a:pt x="2248" y="1228"/>
                      </a:lnTo>
                      <a:lnTo>
                        <a:pt x="2243" y="1246"/>
                      </a:lnTo>
                      <a:lnTo>
                        <a:pt x="2225" y="1282"/>
                      </a:lnTo>
                      <a:lnTo>
                        <a:pt x="2204" y="1305"/>
                      </a:lnTo>
                      <a:lnTo>
                        <a:pt x="2186" y="1323"/>
                      </a:lnTo>
                      <a:lnTo>
                        <a:pt x="2159" y="1336"/>
                      </a:lnTo>
                      <a:lnTo>
                        <a:pt x="2152" y="1369"/>
                      </a:lnTo>
                      <a:lnTo>
                        <a:pt x="2152" y="1374"/>
                      </a:lnTo>
                      <a:lnTo>
                        <a:pt x="2156" y="1375"/>
                      </a:lnTo>
                      <a:lnTo>
                        <a:pt x="2167" y="1358"/>
                      </a:lnTo>
                      <a:lnTo>
                        <a:pt x="2171" y="1361"/>
                      </a:lnTo>
                      <a:lnTo>
                        <a:pt x="2171" y="1375"/>
                      </a:lnTo>
                      <a:lnTo>
                        <a:pt x="2166" y="1385"/>
                      </a:lnTo>
                      <a:lnTo>
                        <a:pt x="2148" y="1397"/>
                      </a:lnTo>
                      <a:lnTo>
                        <a:pt x="2143" y="1415"/>
                      </a:lnTo>
                      <a:lnTo>
                        <a:pt x="2149" y="1428"/>
                      </a:lnTo>
                      <a:lnTo>
                        <a:pt x="2162" y="1422"/>
                      </a:lnTo>
                      <a:lnTo>
                        <a:pt x="2171" y="1415"/>
                      </a:lnTo>
                      <a:lnTo>
                        <a:pt x="2186" y="1416"/>
                      </a:lnTo>
                      <a:lnTo>
                        <a:pt x="2192" y="1432"/>
                      </a:lnTo>
                      <a:lnTo>
                        <a:pt x="2187" y="1445"/>
                      </a:lnTo>
                      <a:lnTo>
                        <a:pt x="2187" y="1487"/>
                      </a:lnTo>
                      <a:lnTo>
                        <a:pt x="2178" y="1499"/>
                      </a:lnTo>
                      <a:lnTo>
                        <a:pt x="2181" y="1522"/>
                      </a:lnTo>
                      <a:lnTo>
                        <a:pt x="2187" y="1534"/>
                      </a:lnTo>
                      <a:lnTo>
                        <a:pt x="2181" y="1550"/>
                      </a:lnTo>
                      <a:lnTo>
                        <a:pt x="2170" y="1550"/>
                      </a:lnTo>
                      <a:lnTo>
                        <a:pt x="2164" y="1540"/>
                      </a:lnTo>
                      <a:lnTo>
                        <a:pt x="2161" y="1563"/>
                      </a:lnTo>
                      <a:lnTo>
                        <a:pt x="2161" y="1606"/>
                      </a:lnTo>
                      <a:lnTo>
                        <a:pt x="2168" y="1621"/>
                      </a:lnTo>
                      <a:lnTo>
                        <a:pt x="2168" y="1606"/>
                      </a:lnTo>
                      <a:lnTo>
                        <a:pt x="2182" y="1601"/>
                      </a:lnTo>
                      <a:lnTo>
                        <a:pt x="2205" y="1616"/>
                      </a:lnTo>
                      <a:lnTo>
                        <a:pt x="2218" y="1628"/>
                      </a:lnTo>
                      <a:lnTo>
                        <a:pt x="2225" y="1625"/>
                      </a:lnTo>
                      <a:lnTo>
                        <a:pt x="2230" y="1625"/>
                      </a:lnTo>
                      <a:lnTo>
                        <a:pt x="2227" y="1647"/>
                      </a:lnTo>
                      <a:lnTo>
                        <a:pt x="2236" y="1671"/>
                      </a:lnTo>
                      <a:lnTo>
                        <a:pt x="2243" y="1686"/>
                      </a:lnTo>
                      <a:lnTo>
                        <a:pt x="2251" y="1706"/>
                      </a:lnTo>
                      <a:lnTo>
                        <a:pt x="2267" y="1717"/>
                      </a:lnTo>
                      <a:lnTo>
                        <a:pt x="2279" y="1713"/>
                      </a:lnTo>
                      <a:lnTo>
                        <a:pt x="2279" y="1719"/>
                      </a:lnTo>
                      <a:lnTo>
                        <a:pt x="2285" y="1727"/>
                      </a:lnTo>
                      <a:lnTo>
                        <a:pt x="2274" y="1743"/>
                      </a:lnTo>
                      <a:lnTo>
                        <a:pt x="2264" y="1776"/>
                      </a:lnTo>
                      <a:lnTo>
                        <a:pt x="2256" y="1799"/>
                      </a:lnTo>
                      <a:lnTo>
                        <a:pt x="2253" y="1811"/>
                      </a:lnTo>
                      <a:lnTo>
                        <a:pt x="2238" y="1822"/>
                      </a:lnTo>
                      <a:lnTo>
                        <a:pt x="2234" y="1814"/>
                      </a:lnTo>
                      <a:lnTo>
                        <a:pt x="2235" y="1800"/>
                      </a:lnTo>
                      <a:lnTo>
                        <a:pt x="2225" y="1787"/>
                      </a:lnTo>
                      <a:lnTo>
                        <a:pt x="2207" y="1776"/>
                      </a:lnTo>
                      <a:lnTo>
                        <a:pt x="2172" y="1733"/>
                      </a:lnTo>
                      <a:lnTo>
                        <a:pt x="2161" y="1724"/>
                      </a:lnTo>
                      <a:lnTo>
                        <a:pt x="2144" y="1721"/>
                      </a:lnTo>
                      <a:lnTo>
                        <a:pt x="2119" y="1701"/>
                      </a:lnTo>
                      <a:lnTo>
                        <a:pt x="2092" y="1691"/>
                      </a:lnTo>
                      <a:lnTo>
                        <a:pt x="2094" y="1682"/>
                      </a:lnTo>
                      <a:lnTo>
                        <a:pt x="2101" y="1682"/>
                      </a:lnTo>
                      <a:lnTo>
                        <a:pt x="2097" y="1679"/>
                      </a:lnTo>
                      <a:lnTo>
                        <a:pt x="2079" y="1675"/>
                      </a:lnTo>
                      <a:lnTo>
                        <a:pt x="2057" y="1658"/>
                      </a:lnTo>
                      <a:lnTo>
                        <a:pt x="2043" y="1652"/>
                      </a:lnTo>
                      <a:lnTo>
                        <a:pt x="2011" y="1622"/>
                      </a:lnTo>
                      <a:lnTo>
                        <a:pt x="1993" y="1617"/>
                      </a:lnTo>
                      <a:lnTo>
                        <a:pt x="1965" y="1603"/>
                      </a:lnTo>
                      <a:lnTo>
                        <a:pt x="1956" y="1603"/>
                      </a:lnTo>
                      <a:lnTo>
                        <a:pt x="1936" y="1589"/>
                      </a:lnTo>
                      <a:lnTo>
                        <a:pt x="1922" y="1590"/>
                      </a:lnTo>
                      <a:lnTo>
                        <a:pt x="1869" y="1587"/>
                      </a:lnTo>
                      <a:lnTo>
                        <a:pt x="1865" y="1581"/>
                      </a:lnTo>
                      <a:lnTo>
                        <a:pt x="1848" y="1573"/>
                      </a:lnTo>
                      <a:lnTo>
                        <a:pt x="1834" y="1573"/>
                      </a:lnTo>
                      <a:lnTo>
                        <a:pt x="1829" y="1577"/>
                      </a:lnTo>
                      <a:lnTo>
                        <a:pt x="1828" y="1587"/>
                      </a:lnTo>
                      <a:lnTo>
                        <a:pt x="1823" y="1595"/>
                      </a:lnTo>
                      <a:lnTo>
                        <a:pt x="1802" y="1609"/>
                      </a:lnTo>
                      <a:lnTo>
                        <a:pt x="1804" y="1617"/>
                      </a:lnTo>
                      <a:lnTo>
                        <a:pt x="1810" y="1635"/>
                      </a:lnTo>
                      <a:lnTo>
                        <a:pt x="1823" y="1655"/>
                      </a:lnTo>
                      <a:lnTo>
                        <a:pt x="1833" y="1690"/>
                      </a:lnTo>
                      <a:lnTo>
                        <a:pt x="1832" y="1682"/>
                      </a:lnTo>
                      <a:lnTo>
                        <a:pt x="1837" y="1684"/>
                      </a:lnTo>
                      <a:lnTo>
                        <a:pt x="1832" y="1718"/>
                      </a:lnTo>
                      <a:lnTo>
                        <a:pt x="1829" y="1724"/>
                      </a:lnTo>
                      <a:lnTo>
                        <a:pt x="1810" y="1746"/>
                      </a:lnTo>
                      <a:lnTo>
                        <a:pt x="1779" y="1750"/>
                      </a:lnTo>
                      <a:lnTo>
                        <a:pt x="1778" y="1765"/>
                      </a:lnTo>
                      <a:lnTo>
                        <a:pt x="1783" y="1773"/>
                      </a:lnTo>
                      <a:lnTo>
                        <a:pt x="1784" y="1783"/>
                      </a:lnTo>
                      <a:lnTo>
                        <a:pt x="1773" y="1799"/>
                      </a:lnTo>
                      <a:lnTo>
                        <a:pt x="1761" y="1805"/>
                      </a:lnTo>
                      <a:lnTo>
                        <a:pt x="1747" y="1798"/>
                      </a:lnTo>
                      <a:lnTo>
                        <a:pt x="1736" y="1787"/>
                      </a:lnTo>
                      <a:lnTo>
                        <a:pt x="1736" y="1770"/>
                      </a:lnTo>
                      <a:lnTo>
                        <a:pt x="1741" y="1759"/>
                      </a:lnTo>
                      <a:lnTo>
                        <a:pt x="1747" y="1750"/>
                      </a:lnTo>
                      <a:lnTo>
                        <a:pt x="1754" y="1745"/>
                      </a:lnTo>
                      <a:lnTo>
                        <a:pt x="1732" y="1713"/>
                      </a:lnTo>
                      <a:lnTo>
                        <a:pt x="1735" y="1705"/>
                      </a:lnTo>
                      <a:lnTo>
                        <a:pt x="1724" y="1703"/>
                      </a:lnTo>
                      <a:lnTo>
                        <a:pt x="1684" y="1721"/>
                      </a:lnTo>
                      <a:lnTo>
                        <a:pt x="1675" y="1737"/>
                      </a:lnTo>
                      <a:lnTo>
                        <a:pt x="1660" y="1743"/>
                      </a:lnTo>
                      <a:lnTo>
                        <a:pt x="1640" y="1773"/>
                      </a:lnTo>
                      <a:lnTo>
                        <a:pt x="1628" y="1775"/>
                      </a:lnTo>
                      <a:lnTo>
                        <a:pt x="1622" y="1766"/>
                      </a:lnTo>
                      <a:lnTo>
                        <a:pt x="1606" y="1762"/>
                      </a:lnTo>
                      <a:lnTo>
                        <a:pt x="1587" y="1767"/>
                      </a:lnTo>
                      <a:lnTo>
                        <a:pt x="1570" y="1757"/>
                      </a:lnTo>
                      <a:lnTo>
                        <a:pt x="1547" y="1772"/>
                      </a:lnTo>
                      <a:lnTo>
                        <a:pt x="1536" y="1771"/>
                      </a:lnTo>
                      <a:lnTo>
                        <a:pt x="1512" y="1792"/>
                      </a:lnTo>
                      <a:lnTo>
                        <a:pt x="1508" y="1802"/>
                      </a:lnTo>
                      <a:lnTo>
                        <a:pt x="1506" y="1822"/>
                      </a:lnTo>
                      <a:lnTo>
                        <a:pt x="1504" y="1831"/>
                      </a:lnTo>
                      <a:lnTo>
                        <a:pt x="1495" y="1831"/>
                      </a:lnTo>
                      <a:lnTo>
                        <a:pt x="1487" y="1824"/>
                      </a:lnTo>
                      <a:lnTo>
                        <a:pt x="1478" y="1813"/>
                      </a:lnTo>
                      <a:lnTo>
                        <a:pt x="1474" y="1816"/>
                      </a:lnTo>
                      <a:lnTo>
                        <a:pt x="1467" y="1821"/>
                      </a:lnTo>
                      <a:lnTo>
                        <a:pt x="1456" y="1807"/>
                      </a:lnTo>
                      <a:lnTo>
                        <a:pt x="1456" y="1779"/>
                      </a:lnTo>
                      <a:lnTo>
                        <a:pt x="1450" y="1773"/>
                      </a:lnTo>
                      <a:lnTo>
                        <a:pt x="1450" y="1766"/>
                      </a:lnTo>
                      <a:lnTo>
                        <a:pt x="1457" y="1751"/>
                      </a:lnTo>
                      <a:lnTo>
                        <a:pt x="1458" y="1737"/>
                      </a:lnTo>
                      <a:lnTo>
                        <a:pt x="1452" y="1724"/>
                      </a:lnTo>
                      <a:lnTo>
                        <a:pt x="1447" y="1722"/>
                      </a:lnTo>
                      <a:lnTo>
                        <a:pt x="1446" y="1730"/>
                      </a:lnTo>
                      <a:lnTo>
                        <a:pt x="1442" y="1730"/>
                      </a:lnTo>
                      <a:lnTo>
                        <a:pt x="1444" y="1721"/>
                      </a:lnTo>
                      <a:lnTo>
                        <a:pt x="1451" y="1716"/>
                      </a:lnTo>
                      <a:lnTo>
                        <a:pt x="1477" y="1713"/>
                      </a:lnTo>
                      <a:lnTo>
                        <a:pt x="1488" y="1707"/>
                      </a:lnTo>
                      <a:lnTo>
                        <a:pt x="1490" y="1705"/>
                      </a:lnTo>
                      <a:lnTo>
                        <a:pt x="1484" y="1707"/>
                      </a:lnTo>
                      <a:lnTo>
                        <a:pt x="1467" y="1712"/>
                      </a:lnTo>
                      <a:lnTo>
                        <a:pt x="1460" y="1711"/>
                      </a:lnTo>
                      <a:lnTo>
                        <a:pt x="1445" y="1712"/>
                      </a:lnTo>
                      <a:lnTo>
                        <a:pt x="1423" y="1723"/>
                      </a:lnTo>
                      <a:lnTo>
                        <a:pt x="1424" y="1730"/>
                      </a:lnTo>
                      <a:lnTo>
                        <a:pt x="1415" y="1734"/>
                      </a:lnTo>
                      <a:lnTo>
                        <a:pt x="1413" y="1738"/>
                      </a:lnTo>
                      <a:lnTo>
                        <a:pt x="1417" y="1751"/>
                      </a:lnTo>
                      <a:lnTo>
                        <a:pt x="1417" y="1759"/>
                      </a:lnTo>
                      <a:lnTo>
                        <a:pt x="1406" y="1765"/>
                      </a:lnTo>
                      <a:lnTo>
                        <a:pt x="1397" y="1760"/>
                      </a:lnTo>
                      <a:lnTo>
                        <a:pt x="1393" y="1751"/>
                      </a:lnTo>
                      <a:lnTo>
                        <a:pt x="1398" y="1743"/>
                      </a:lnTo>
                      <a:lnTo>
                        <a:pt x="1391" y="1743"/>
                      </a:lnTo>
                      <a:lnTo>
                        <a:pt x="1369" y="1767"/>
                      </a:lnTo>
                      <a:lnTo>
                        <a:pt x="1377" y="1766"/>
                      </a:lnTo>
                      <a:lnTo>
                        <a:pt x="1381" y="1775"/>
                      </a:lnTo>
                      <a:lnTo>
                        <a:pt x="1381" y="1783"/>
                      </a:lnTo>
                      <a:lnTo>
                        <a:pt x="1380" y="1793"/>
                      </a:lnTo>
                      <a:lnTo>
                        <a:pt x="1371" y="1800"/>
                      </a:lnTo>
                      <a:lnTo>
                        <a:pt x="1366" y="1803"/>
                      </a:lnTo>
                      <a:lnTo>
                        <a:pt x="1361" y="1789"/>
                      </a:lnTo>
                      <a:lnTo>
                        <a:pt x="1354" y="1777"/>
                      </a:lnTo>
                      <a:lnTo>
                        <a:pt x="1326" y="1786"/>
                      </a:lnTo>
                      <a:lnTo>
                        <a:pt x="1328" y="1789"/>
                      </a:lnTo>
                      <a:lnTo>
                        <a:pt x="1291" y="1807"/>
                      </a:lnTo>
                      <a:lnTo>
                        <a:pt x="1288" y="1804"/>
                      </a:lnTo>
                      <a:lnTo>
                        <a:pt x="1282" y="1807"/>
                      </a:lnTo>
                      <a:lnTo>
                        <a:pt x="1254" y="1832"/>
                      </a:lnTo>
                      <a:lnTo>
                        <a:pt x="1181" y="1880"/>
                      </a:lnTo>
                      <a:lnTo>
                        <a:pt x="1172" y="1880"/>
                      </a:lnTo>
                      <a:lnTo>
                        <a:pt x="1171" y="1895"/>
                      </a:lnTo>
                      <a:lnTo>
                        <a:pt x="1175" y="1897"/>
                      </a:lnTo>
                      <a:lnTo>
                        <a:pt x="1166" y="1905"/>
                      </a:lnTo>
                      <a:lnTo>
                        <a:pt x="1144" y="1908"/>
                      </a:lnTo>
                      <a:lnTo>
                        <a:pt x="1135" y="1916"/>
                      </a:lnTo>
                      <a:lnTo>
                        <a:pt x="1129" y="1913"/>
                      </a:lnTo>
                      <a:lnTo>
                        <a:pt x="1123" y="1927"/>
                      </a:lnTo>
                      <a:lnTo>
                        <a:pt x="1114" y="1958"/>
                      </a:lnTo>
                      <a:lnTo>
                        <a:pt x="1111" y="1970"/>
                      </a:lnTo>
                      <a:lnTo>
                        <a:pt x="1113" y="1996"/>
                      </a:lnTo>
                      <a:lnTo>
                        <a:pt x="1106" y="2008"/>
                      </a:lnTo>
                      <a:lnTo>
                        <a:pt x="1090" y="2017"/>
                      </a:lnTo>
                      <a:lnTo>
                        <a:pt x="1079" y="2015"/>
                      </a:lnTo>
                      <a:lnTo>
                        <a:pt x="1058" y="2024"/>
                      </a:lnTo>
                      <a:lnTo>
                        <a:pt x="1053" y="2044"/>
                      </a:lnTo>
                      <a:lnTo>
                        <a:pt x="1048" y="2030"/>
                      </a:lnTo>
                      <a:lnTo>
                        <a:pt x="1047" y="2015"/>
                      </a:lnTo>
                      <a:lnTo>
                        <a:pt x="1033" y="2023"/>
                      </a:lnTo>
                      <a:lnTo>
                        <a:pt x="1024" y="2023"/>
                      </a:lnTo>
                      <a:lnTo>
                        <a:pt x="1015" y="2017"/>
                      </a:lnTo>
                      <a:lnTo>
                        <a:pt x="1004" y="1997"/>
                      </a:lnTo>
                      <a:lnTo>
                        <a:pt x="1000" y="1985"/>
                      </a:lnTo>
                      <a:lnTo>
                        <a:pt x="978" y="1960"/>
                      </a:lnTo>
                      <a:lnTo>
                        <a:pt x="968" y="1950"/>
                      </a:lnTo>
                      <a:lnTo>
                        <a:pt x="963" y="1935"/>
                      </a:lnTo>
                      <a:lnTo>
                        <a:pt x="962" y="1921"/>
                      </a:lnTo>
                      <a:lnTo>
                        <a:pt x="973" y="1920"/>
                      </a:lnTo>
                      <a:lnTo>
                        <a:pt x="981" y="1910"/>
                      </a:lnTo>
                      <a:lnTo>
                        <a:pt x="984" y="1896"/>
                      </a:lnTo>
                      <a:lnTo>
                        <a:pt x="999" y="1891"/>
                      </a:lnTo>
                      <a:lnTo>
                        <a:pt x="1054" y="1880"/>
                      </a:lnTo>
                      <a:lnTo>
                        <a:pt x="1046" y="1863"/>
                      </a:lnTo>
                      <a:lnTo>
                        <a:pt x="1044" y="1845"/>
                      </a:lnTo>
                      <a:lnTo>
                        <a:pt x="1041" y="1826"/>
                      </a:lnTo>
                      <a:lnTo>
                        <a:pt x="1031" y="1832"/>
                      </a:lnTo>
                      <a:lnTo>
                        <a:pt x="1021" y="1814"/>
                      </a:lnTo>
                      <a:lnTo>
                        <a:pt x="1015" y="1809"/>
                      </a:lnTo>
                      <a:lnTo>
                        <a:pt x="1015" y="1792"/>
                      </a:lnTo>
                      <a:lnTo>
                        <a:pt x="1004" y="1783"/>
                      </a:lnTo>
                      <a:lnTo>
                        <a:pt x="978" y="1776"/>
                      </a:lnTo>
                      <a:lnTo>
                        <a:pt x="955" y="1776"/>
                      </a:lnTo>
                      <a:lnTo>
                        <a:pt x="930" y="1773"/>
                      </a:lnTo>
                      <a:lnTo>
                        <a:pt x="919" y="1777"/>
                      </a:lnTo>
                      <a:lnTo>
                        <a:pt x="909" y="1775"/>
                      </a:lnTo>
                      <a:lnTo>
                        <a:pt x="868" y="1754"/>
                      </a:lnTo>
                      <a:lnTo>
                        <a:pt x="870" y="1764"/>
                      </a:lnTo>
                      <a:lnTo>
                        <a:pt x="917" y="1805"/>
                      </a:lnTo>
                      <a:lnTo>
                        <a:pt x="917" y="1838"/>
                      </a:lnTo>
                      <a:lnTo>
                        <a:pt x="919" y="1853"/>
                      </a:lnTo>
                      <a:lnTo>
                        <a:pt x="914" y="1873"/>
                      </a:lnTo>
                      <a:lnTo>
                        <a:pt x="915" y="1890"/>
                      </a:lnTo>
                      <a:lnTo>
                        <a:pt x="901" y="1939"/>
                      </a:lnTo>
                      <a:lnTo>
                        <a:pt x="901" y="1953"/>
                      </a:lnTo>
                      <a:lnTo>
                        <a:pt x="902" y="1970"/>
                      </a:lnTo>
                      <a:lnTo>
                        <a:pt x="907" y="1975"/>
                      </a:lnTo>
                      <a:lnTo>
                        <a:pt x="919" y="1975"/>
                      </a:lnTo>
                      <a:lnTo>
                        <a:pt x="929" y="1982"/>
                      </a:lnTo>
                      <a:lnTo>
                        <a:pt x="938" y="2002"/>
                      </a:lnTo>
                      <a:lnTo>
                        <a:pt x="938" y="2013"/>
                      </a:lnTo>
                      <a:lnTo>
                        <a:pt x="933" y="2026"/>
                      </a:lnTo>
                      <a:lnTo>
                        <a:pt x="936" y="2037"/>
                      </a:lnTo>
                      <a:lnTo>
                        <a:pt x="933" y="2056"/>
                      </a:lnTo>
                      <a:lnTo>
                        <a:pt x="922" y="2072"/>
                      </a:lnTo>
                      <a:lnTo>
                        <a:pt x="915" y="2096"/>
                      </a:lnTo>
                      <a:lnTo>
                        <a:pt x="922" y="2114"/>
                      </a:lnTo>
                      <a:lnTo>
                        <a:pt x="918" y="2149"/>
                      </a:lnTo>
                      <a:lnTo>
                        <a:pt x="908" y="2134"/>
                      </a:lnTo>
                      <a:lnTo>
                        <a:pt x="906" y="2123"/>
                      </a:lnTo>
                      <a:lnTo>
                        <a:pt x="898" y="2114"/>
                      </a:lnTo>
                      <a:lnTo>
                        <a:pt x="890" y="2115"/>
                      </a:lnTo>
                      <a:lnTo>
                        <a:pt x="877" y="2126"/>
                      </a:lnTo>
                      <a:lnTo>
                        <a:pt x="885" y="2111"/>
                      </a:lnTo>
                      <a:lnTo>
                        <a:pt x="886" y="2099"/>
                      </a:lnTo>
                      <a:lnTo>
                        <a:pt x="869" y="2085"/>
                      </a:lnTo>
                      <a:lnTo>
                        <a:pt x="860" y="2080"/>
                      </a:lnTo>
                      <a:lnTo>
                        <a:pt x="837" y="2080"/>
                      </a:lnTo>
                      <a:lnTo>
                        <a:pt x="816" y="2062"/>
                      </a:lnTo>
                      <a:lnTo>
                        <a:pt x="807" y="2072"/>
                      </a:lnTo>
                      <a:lnTo>
                        <a:pt x="804" y="2083"/>
                      </a:lnTo>
                      <a:lnTo>
                        <a:pt x="788" y="2099"/>
                      </a:lnTo>
                      <a:lnTo>
                        <a:pt x="779" y="2114"/>
                      </a:lnTo>
                      <a:lnTo>
                        <a:pt x="768" y="2126"/>
                      </a:lnTo>
                      <a:lnTo>
                        <a:pt x="743" y="2136"/>
                      </a:lnTo>
                      <a:lnTo>
                        <a:pt x="735" y="2136"/>
                      </a:lnTo>
                      <a:lnTo>
                        <a:pt x="723" y="2144"/>
                      </a:lnTo>
                      <a:lnTo>
                        <a:pt x="716" y="2159"/>
                      </a:lnTo>
                      <a:lnTo>
                        <a:pt x="704" y="2170"/>
                      </a:lnTo>
                      <a:lnTo>
                        <a:pt x="693" y="2180"/>
                      </a:lnTo>
                      <a:lnTo>
                        <a:pt x="681" y="2184"/>
                      </a:lnTo>
                      <a:lnTo>
                        <a:pt x="681" y="2197"/>
                      </a:lnTo>
                      <a:lnTo>
                        <a:pt x="683" y="2223"/>
                      </a:lnTo>
                      <a:lnTo>
                        <a:pt x="696" y="2246"/>
                      </a:lnTo>
                      <a:lnTo>
                        <a:pt x="707" y="2261"/>
                      </a:lnTo>
                      <a:lnTo>
                        <a:pt x="714" y="2276"/>
                      </a:lnTo>
                      <a:lnTo>
                        <a:pt x="727" y="2308"/>
                      </a:lnTo>
                      <a:lnTo>
                        <a:pt x="730" y="2316"/>
                      </a:lnTo>
                      <a:lnTo>
                        <a:pt x="739" y="2330"/>
                      </a:lnTo>
                      <a:lnTo>
                        <a:pt x="739" y="2336"/>
                      </a:lnTo>
                      <a:lnTo>
                        <a:pt x="720" y="2324"/>
                      </a:lnTo>
                      <a:lnTo>
                        <a:pt x="714" y="2326"/>
                      </a:lnTo>
                      <a:lnTo>
                        <a:pt x="686" y="2315"/>
                      </a:lnTo>
                      <a:lnTo>
                        <a:pt x="687" y="2321"/>
                      </a:lnTo>
                      <a:lnTo>
                        <a:pt x="684" y="2325"/>
                      </a:lnTo>
                      <a:lnTo>
                        <a:pt x="671" y="2322"/>
                      </a:lnTo>
                      <a:lnTo>
                        <a:pt x="653" y="2314"/>
                      </a:lnTo>
                      <a:lnTo>
                        <a:pt x="634" y="2300"/>
                      </a:lnTo>
                      <a:lnTo>
                        <a:pt x="619" y="2298"/>
                      </a:lnTo>
                      <a:lnTo>
                        <a:pt x="610" y="2290"/>
                      </a:lnTo>
                      <a:lnTo>
                        <a:pt x="595" y="2304"/>
                      </a:lnTo>
                      <a:lnTo>
                        <a:pt x="587" y="2317"/>
                      </a:lnTo>
                      <a:lnTo>
                        <a:pt x="584" y="2297"/>
                      </a:lnTo>
                      <a:lnTo>
                        <a:pt x="599" y="2288"/>
                      </a:lnTo>
                      <a:lnTo>
                        <a:pt x="586" y="2283"/>
                      </a:lnTo>
                      <a:lnTo>
                        <a:pt x="570" y="2279"/>
                      </a:lnTo>
                      <a:lnTo>
                        <a:pt x="567" y="2266"/>
                      </a:lnTo>
                      <a:lnTo>
                        <a:pt x="549" y="2255"/>
                      </a:lnTo>
                      <a:lnTo>
                        <a:pt x="531" y="2246"/>
                      </a:lnTo>
                      <a:lnTo>
                        <a:pt x="520" y="2244"/>
                      </a:lnTo>
                      <a:lnTo>
                        <a:pt x="517" y="2265"/>
                      </a:lnTo>
                      <a:lnTo>
                        <a:pt x="509" y="2276"/>
                      </a:lnTo>
                      <a:lnTo>
                        <a:pt x="499" y="2279"/>
                      </a:lnTo>
                      <a:lnTo>
                        <a:pt x="501" y="2289"/>
                      </a:lnTo>
                      <a:lnTo>
                        <a:pt x="508" y="2304"/>
                      </a:lnTo>
                      <a:lnTo>
                        <a:pt x="516" y="2309"/>
                      </a:lnTo>
                      <a:lnTo>
                        <a:pt x="527" y="2332"/>
                      </a:lnTo>
                      <a:lnTo>
                        <a:pt x="543" y="2349"/>
                      </a:lnTo>
                      <a:lnTo>
                        <a:pt x="574" y="2336"/>
                      </a:lnTo>
                      <a:lnTo>
                        <a:pt x="580" y="2352"/>
                      </a:lnTo>
                      <a:lnTo>
                        <a:pt x="587" y="2399"/>
                      </a:lnTo>
                      <a:lnTo>
                        <a:pt x="592" y="2407"/>
                      </a:lnTo>
                      <a:lnTo>
                        <a:pt x="575" y="2400"/>
                      </a:lnTo>
                      <a:lnTo>
                        <a:pt x="560" y="2410"/>
                      </a:lnTo>
                      <a:lnTo>
                        <a:pt x="557" y="2417"/>
                      </a:lnTo>
                      <a:lnTo>
                        <a:pt x="557" y="2421"/>
                      </a:lnTo>
                      <a:lnTo>
                        <a:pt x="543" y="2413"/>
                      </a:lnTo>
                      <a:lnTo>
                        <a:pt x="533" y="2411"/>
                      </a:lnTo>
                      <a:lnTo>
                        <a:pt x="501" y="2395"/>
                      </a:lnTo>
                      <a:lnTo>
                        <a:pt x="484" y="2390"/>
                      </a:lnTo>
                      <a:lnTo>
                        <a:pt x="482" y="2383"/>
                      </a:lnTo>
                      <a:lnTo>
                        <a:pt x="474" y="2372"/>
                      </a:lnTo>
                      <a:lnTo>
                        <a:pt x="466" y="2364"/>
                      </a:lnTo>
                      <a:lnTo>
                        <a:pt x="460" y="2354"/>
                      </a:lnTo>
                      <a:lnTo>
                        <a:pt x="450" y="2348"/>
                      </a:lnTo>
                      <a:lnTo>
                        <a:pt x="444" y="2354"/>
                      </a:lnTo>
                      <a:lnTo>
                        <a:pt x="433" y="2356"/>
                      </a:lnTo>
                      <a:lnTo>
                        <a:pt x="415" y="2342"/>
                      </a:lnTo>
                      <a:lnTo>
                        <a:pt x="409" y="2330"/>
                      </a:lnTo>
                      <a:lnTo>
                        <a:pt x="396" y="2337"/>
                      </a:lnTo>
                      <a:lnTo>
                        <a:pt x="398" y="2329"/>
                      </a:lnTo>
                      <a:lnTo>
                        <a:pt x="408" y="2319"/>
                      </a:lnTo>
                      <a:lnTo>
                        <a:pt x="406" y="2299"/>
                      </a:lnTo>
                      <a:lnTo>
                        <a:pt x="408" y="2282"/>
                      </a:lnTo>
                      <a:lnTo>
                        <a:pt x="397" y="2272"/>
                      </a:lnTo>
                      <a:lnTo>
                        <a:pt x="398" y="2257"/>
                      </a:lnTo>
                      <a:lnTo>
                        <a:pt x="380" y="2222"/>
                      </a:lnTo>
                      <a:lnTo>
                        <a:pt x="385" y="2213"/>
                      </a:lnTo>
                      <a:lnTo>
                        <a:pt x="398" y="2209"/>
                      </a:lnTo>
                      <a:lnTo>
                        <a:pt x="402" y="2187"/>
                      </a:lnTo>
                      <a:lnTo>
                        <a:pt x="404" y="2161"/>
                      </a:lnTo>
                      <a:lnTo>
                        <a:pt x="402" y="2150"/>
                      </a:lnTo>
                      <a:lnTo>
                        <a:pt x="395" y="2142"/>
                      </a:lnTo>
                      <a:lnTo>
                        <a:pt x="388" y="2122"/>
                      </a:lnTo>
                      <a:lnTo>
                        <a:pt x="384" y="2116"/>
                      </a:lnTo>
                      <a:lnTo>
                        <a:pt x="368" y="2114"/>
                      </a:lnTo>
                      <a:lnTo>
                        <a:pt x="363" y="2101"/>
                      </a:lnTo>
                      <a:lnTo>
                        <a:pt x="353" y="2100"/>
                      </a:lnTo>
                      <a:lnTo>
                        <a:pt x="336" y="2094"/>
                      </a:lnTo>
                      <a:lnTo>
                        <a:pt x="336" y="2087"/>
                      </a:lnTo>
                      <a:lnTo>
                        <a:pt x="338" y="2078"/>
                      </a:lnTo>
                      <a:lnTo>
                        <a:pt x="336" y="2073"/>
                      </a:lnTo>
                      <a:lnTo>
                        <a:pt x="318" y="2071"/>
                      </a:lnTo>
                      <a:lnTo>
                        <a:pt x="285" y="2041"/>
                      </a:lnTo>
                      <a:lnTo>
                        <a:pt x="291" y="2035"/>
                      </a:lnTo>
                      <a:lnTo>
                        <a:pt x="275" y="2020"/>
                      </a:lnTo>
                      <a:lnTo>
                        <a:pt x="272" y="2004"/>
                      </a:lnTo>
                      <a:lnTo>
                        <a:pt x="264" y="1992"/>
                      </a:lnTo>
                      <a:lnTo>
                        <a:pt x="248" y="1987"/>
                      </a:lnTo>
                      <a:lnTo>
                        <a:pt x="256" y="1980"/>
                      </a:lnTo>
                      <a:lnTo>
                        <a:pt x="275" y="1976"/>
                      </a:lnTo>
                      <a:lnTo>
                        <a:pt x="295" y="1987"/>
                      </a:lnTo>
                      <a:lnTo>
                        <a:pt x="296" y="1999"/>
                      </a:lnTo>
                      <a:lnTo>
                        <a:pt x="306" y="2013"/>
                      </a:lnTo>
                      <a:lnTo>
                        <a:pt x="334" y="2033"/>
                      </a:lnTo>
                      <a:lnTo>
                        <a:pt x="338" y="2030"/>
                      </a:lnTo>
                      <a:lnTo>
                        <a:pt x="342" y="2020"/>
                      </a:lnTo>
                      <a:lnTo>
                        <a:pt x="350" y="2035"/>
                      </a:lnTo>
                      <a:lnTo>
                        <a:pt x="359" y="2042"/>
                      </a:lnTo>
                      <a:lnTo>
                        <a:pt x="365" y="2036"/>
                      </a:lnTo>
                      <a:lnTo>
                        <a:pt x="370" y="2039"/>
                      </a:lnTo>
                      <a:lnTo>
                        <a:pt x="375" y="2033"/>
                      </a:lnTo>
                      <a:lnTo>
                        <a:pt x="381" y="2034"/>
                      </a:lnTo>
                      <a:lnTo>
                        <a:pt x="384" y="2047"/>
                      </a:lnTo>
                      <a:lnTo>
                        <a:pt x="387" y="2060"/>
                      </a:lnTo>
                      <a:lnTo>
                        <a:pt x="402" y="2053"/>
                      </a:lnTo>
                      <a:lnTo>
                        <a:pt x="420" y="2058"/>
                      </a:lnTo>
                      <a:lnTo>
                        <a:pt x="427" y="2068"/>
                      </a:lnTo>
                      <a:lnTo>
                        <a:pt x="439" y="2068"/>
                      </a:lnTo>
                      <a:lnTo>
                        <a:pt x="447" y="2078"/>
                      </a:lnTo>
                      <a:lnTo>
                        <a:pt x="479" y="2087"/>
                      </a:lnTo>
                      <a:lnTo>
                        <a:pt x="494" y="2094"/>
                      </a:lnTo>
                      <a:lnTo>
                        <a:pt x="522" y="2096"/>
                      </a:lnTo>
                      <a:lnTo>
                        <a:pt x="548" y="2106"/>
                      </a:lnTo>
                      <a:lnTo>
                        <a:pt x="557" y="2116"/>
                      </a:lnTo>
                      <a:lnTo>
                        <a:pt x="576" y="2120"/>
                      </a:lnTo>
                      <a:lnTo>
                        <a:pt x="624" y="2123"/>
                      </a:lnTo>
                      <a:lnTo>
                        <a:pt x="637" y="2117"/>
                      </a:lnTo>
                      <a:lnTo>
                        <a:pt x="649" y="2115"/>
                      </a:lnTo>
                      <a:lnTo>
                        <a:pt x="693" y="2095"/>
                      </a:lnTo>
                      <a:lnTo>
                        <a:pt x="703" y="2085"/>
                      </a:lnTo>
                      <a:lnTo>
                        <a:pt x="712" y="2079"/>
                      </a:lnTo>
                      <a:lnTo>
                        <a:pt x="731" y="2057"/>
                      </a:lnTo>
                      <a:lnTo>
                        <a:pt x="752" y="2023"/>
                      </a:lnTo>
                      <a:lnTo>
                        <a:pt x="761" y="1998"/>
                      </a:lnTo>
                      <a:lnTo>
                        <a:pt x="764" y="1975"/>
                      </a:lnTo>
                      <a:lnTo>
                        <a:pt x="755" y="1970"/>
                      </a:lnTo>
                      <a:lnTo>
                        <a:pt x="752" y="1966"/>
                      </a:lnTo>
                      <a:lnTo>
                        <a:pt x="751" y="1944"/>
                      </a:lnTo>
                      <a:lnTo>
                        <a:pt x="746" y="1929"/>
                      </a:lnTo>
                      <a:lnTo>
                        <a:pt x="746" y="1907"/>
                      </a:lnTo>
                      <a:lnTo>
                        <a:pt x="735" y="1892"/>
                      </a:lnTo>
                      <a:lnTo>
                        <a:pt x="724" y="1886"/>
                      </a:lnTo>
                      <a:lnTo>
                        <a:pt x="718" y="1890"/>
                      </a:lnTo>
                      <a:lnTo>
                        <a:pt x="709" y="1883"/>
                      </a:lnTo>
                      <a:lnTo>
                        <a:pt x="710" y="1873"/>
                      </a:lnTo>
                      <a:lnTo>
                        <a:pt x="704" y="1869"/>
                      </a:lnTo>
                      <a:lnTo>
                        <a:pt x="693" y="1854"/>
                      </a:lnTo>
                      <a:lnTo>
                        <a:pt x="689" y="1845"/>
                      </a:lnTo>
                      <a:lnTo>
                        <a:pt x="683" y="1841"/>
                      </a:lnTo>
                      <a:lnTo>
                        <a:pt x="676" y="1835"/>
                      </a:lnTo>
                      <a:lnTo>
                        <a:pt x="681" y="1848"/>
                      </a:lnTo>
                      <a:lnTo>
                        <a:pt x="672" y="1851"/>
                      </a:lnTo>
                      <a:lnTo>
                        <a:pt x="650" y="1835"/>
                      </a:lnTo>
                      <a:lnTo>
                        <a:pt x="642" y="1825"/>
                      </a:lnTo>
                      <a:lnTo>
                        <a:pt x="639" y="1834"/>
                      </a:lnTo>
                      <a:lnTo>
                        <a:pt x="635" y="1827"/>
                      </a:lnTo>
                      <a:lnTo>
                        <a:pt x="632" y="1815"/>
                      </a:lnTo>
                      <a:lnTo>
                        <a:pt x="619" y="1800"/>
                      </a:lnTo>
                      <a:lnTo>
                        <a:pt x="627" y="1818"/>
                      </a:lnTo>
                      <a:lnTo>
                        <a:pt x="606" y="1811"/>
                      </a:lnTo>
                      <a:lnTo>
                        <a:pt x="599" y="1800"/>
                      </a:lnTo>
                      <a:lnTo>
                        <a:pt x="596" y="1793"/>
                      </a:lnTo>
                      <a:lnTo>
                        <a:pt x="589" y="1783"/>
                      </a:lnTo>
                      <a:lnTo>
                        <a:pt x="558" y="1751"/>
                      </a:lnTo>
                      <a:lnTo>
                        <a:pt x="542" y="1739"/>
                      </a:lnTo>
                      <a:lnTo>
                        <a:pt x="535" y="1730"/>
                      </a:lnTo>
                      <a:lnTo>
                        <a:pt x="509" y="1712"/>
                      </a:lnTo>
                      <a:lnTo>
                        <a:pt x="500" y="1701"/>
                      </a:lnTo>
                      <a:lnTo>
                        <a:pt x="466" y="1682"/>
                      </a:lnTo>
                      <a:lnTo>
                        <a:pt x="461" y="1678"/>
                      </a:lnTo>
                      <a:lnTo>
                        <a:pt x="427" y="1669"/>
                      </a:lnTo>
                      <a:lnTo>
                        <a:pt x="429" y="1675"/>
                      </a:lnTo>
                      <a:lnTo>
                        <a:pt x="427" y="1679"/>
                      </a:lnTo>
                      <a:lnTo>
                        <a:pt x="420" y="1679"/>
                      </a:lnTo>
                      <a:lnTo>
                        <a:pt x="403" y="1670"/>
                      </a:lnTo>
                      <a:lnTo>
                        <a:pt x="369" y="1662"/>
                      </a:lnTo>
                      <a:lnTo>
                        <a:pt x="354" y="1655"/>
                      </a:lnTo>
                      <a:lnTo>
                        <a:pt x="350" y="1662"/>
                      </a:lnTo>
                      <a:lnTo>
                        <a:pt x="333" y="1664"/>
                      </a:lnTo>
                      <a:lnTo>
                        <a:pt x="326" y="1670"/>
                      </a:lnTo>
                      <a:lnTo>
                        <a:pt x="322" y="1660"/>
                      </a:lnTo>
                      <a:lnTo>
                        <a:pt x="317" y="1657"/>
                      </a:lnTo>
                      <a:lnTo>
                        <a:pt x="320" y="1644"/>
                      </a:lnTo>
                      <a:lnTo>
                        <a:pt x="317" y="1641"/>
                      </a:lnTo>
                      <a:lnTo>
                        <a:pt x="299" y="1657"/>
                      </a:lnTo>
                      <a:lnTo>
                        <a:pt x="302" y="1637"/>
                      </a:lnTo>
                      <a:lnTo>
                        <a:pt x="293" y="1644"/>
                      </a:lnTo>
                      <a:lnTo>
                        <a:pt x="294" y="1633"/>
                      </a:lnTo>
                      <a:lnTo>
                        <a:pt x="291" y="1632"/>
                      </a:lnTo>
                      <a:lnTo>
                        <a:pt x="283" y="1632"/>
                      </a:lnTo>
                      <a:lnTo>
                        <a:pt x="268" y="1638"/>
                      </a:lnTo>
                      <a:lnTo>
                        <a:pt x="271" y="1631"/>
                      </a:lnTo>
                      <a:lnTo>
                        <a:pt x="269" y="1625"/>
                      </a:lnTo>
                      <a:lnTo>
                        <a:pt x="267" y="1617"/>
                      </a:lnTo>
                      <a:lnTo>
                        <a:pt x="251" y="1619"/>
                      </a:lnTo>
                      <a:lnTo>
                        <a:pt x="257" y="1589"/>
                      </a:lnTo>
                      <a:lnTo>
                        <a:pt x="261" y="1603"/>
                      </a:lnTo>
                      <a:lnTo>
                        <a:pt x="267" y="1606"/>
                      </a:lnTo>
                      <a:lnTo>
                        <a:pt x="273" y="1606"/>
                      </a:lnTo>
                      <a:lnTo>
                        <a:pt x="279" y="1614"/>
                      </a:lnTo>
                      <a:lnTo>
                        <a:pt x="290" y="1612"/>
                      </a:lnTo>
                      <a:lnTo>
                        <a:pt x="299" y="1616"/>
                      </a:lnTo>
                      <a:lnTo>
                        <a:pt x="307" y="1600"/>
                      </a:lnTo>
                      <a:lnTo>
                        <a:pt x="309" y="1589"/>
                      </a:lnTo>
                      <a:lnTo>
                        <a:pt x="290" y="1583"/>
                      </a:lnTo>
                      <a:lnTo>
                        <a:pt x="283" y="1585"/>
                      </a:lnTo>
                      <a:lnTo>
                        <a:pt x="275" y="1579"/>
                      </a:lnTo>
                      <a:lnTo>
                        <a:pt x="274" y="1573"/>
                      </a:lnTo>
                      <a:lnTo>
                        <a:pt x="259" y="1565"/>
                      </a:lnTo>
                      <a:lnTo>
                        <a:pt x="242" y="1558"/>
                      </a:lnTo>
                      <a:lnTo>
                        <a:pt x="248" y="1567"/>
                      </a:lnTo>
                      <a:lnTo>
                        <a:pt x="247" y="1582"/>
                      </a:lnTo>
                      <a:lnTo>
                        <a:pt x="239" y="1583"/>
                      </a:lnTo>
                      <a:lnTo>
                        <a:pt x="235" y="1579"/>
                      </a:lnTo>
                      <a:lnTo>
                        <a:pt x="232" y="1587"/>
                      </a:lnTo>
                      <a:lnTo>
                        <a:pt x="235" y="1598"/>
                      </a:lnTo>
                      <a:lnTo>
                        <a:pt x="231" y="1604"/>
                      </a:lnTo>
                      <a:lnTo>
                        <a:pt x="221" y="1604"/>
                      </a:lnTo>
                      <a:lnTo>
                        <a:pt x="210" y="1593"/>
                      </a:lnTo>
                      <a:lnTo>
                        <a:pt x="191" y="1583"/>
                      </a:lnTo>
                      <a:lnTo>
                        <a:pt x="189" y="1584"/>
                      </a:lnTo>
                      <a:lnTo>
                        <a:pt x="192" y="1589"/>
                      </a:lnTo>
                      <a:lnTo>
                        <a:pt x="191" y="1600"/>
                      </a:lnTo>
                      <a:lnTo>
                        <a:pt x="187" y="1612"/>
                      </a:lnTo>
                      <a:lnTo>
                        <a:pt x="185" y="1617"/>
                      </a:lnTo>
                      <a:lnTo>
                        <a:pt x="172" y="1621"/>
                      </a:lnTo>
                      <a:lnTo>
                        <a:pt x="150" y="1606"/>
                      </a:lnTo>
                      <a:lnTo>
                        <a:pt x="144" y="1637"/>
                      </a:lnTo>
                      <a:lnTo>
                        <a:pt x="138" y="1644"/>
                      </a:lnTo>
                      <a:lnTo>
                        <a:pt x="106" y="1664"/>
                      </a:lnTo>
                      <a:lnTo>
                        <a:pt x="103" y="1669"/>
                      </a:lnTo>
                      <a:lnTo>
                        <a:pt x="102" y="1680"/>
                      </a:lnTo>
                      <a:lnTo>
                        <a:pt x="101" y="1684"/>
                      </a:lnTo>
                      <a:lnTo>
                        <a:pt x="92" y="1692"/>
                      </a:lnTo>
                      <a:lnTo>
                        <a:pt x="90" y="1694"/>
                      </a:lnTo>
                      <a:lnTo>
                        <a:pt x="59" y="1721"/>
                      </a:lnTo>
                      <a:lnTo>
                        <a:pt x="69" y="1725"/>
                      </a:lnTo>
                      <a:lnTo>
                        <a:pt x="69" y="1730"/>
                      </a:lnTo>
                      <a:lnTo>
                        <a:pt x="58" y="1759"/>
                      </a:lnTo>
                      <a:lnTo>
                        <a:pt x="57" y="1768"/>
                      </a:lnTo>
                      <a:lnTo>
                        <a:pt x="59" y="1794"/>
                      </a:lnTo>
                      <a:lnTo>
                        <a:pt x="64" y="1814"/>
                      </a:lnTo>
                      <a:lnTo>
                        <a:pt x="69" y="1821"/>
                      </a:lnTo>
                      <a:lnTo>
                        <a:pt x="79" y="1827"/>
                      </a:lnTo>
                      <a:lnTo>
                        <a:pt x="92" y="1830"/>
                      </a:lnTo>
                      <a:lnTo>
                        <a:pt x="107" y="1837"/>
                      </a:lnTo>
                      <a:lnTo>
                        <a:pt x="127" y="1875"/>
                      </a:lnTo>
                      <a:lnTo>
                        <a:pt x="137" y="1890"/>
                      </a:lnTo>
                      <a:lnTo>
                        <a:pt x="140" y="1912"/>
                      </a:lnTo>
                      <a:lnTo>
                        <a:pt x="122" y="1949"/>
                      </a:lnTo>
                      <a:lnTo>
                        <a:pt x="103" y="1992"/>
                      </a:lnTo>
                      <a:lnTo>
                        <a:pt x="97" y="2005"/>
                      </a:lnTo>
                      <a:lnTo>
                        <a:pt x="99" y="2026"/>
                      </a:lnTo>
                      <a:lnTo>
                        <a:pt x="108" y="2046"/>
                      </a:lnTo>
                      <a:lnTo>
                        <a:pt x="116" y="2063"/>
                      </a:lnTo>
                      <a:lnTo>
                        <a:pt x="118" y="2082"/>
                      </a:lnTo>
                      <a:lnTo>
                        <a:pt x="133" y="2109"/>
                      </a:lnTo>
                      <a:lnTo>
                        <a:pt x="144" y="2143"/>
                      </a:lnTo>
                      <a:lnTo>
                        <a:pt x="146" y="2160"/>
                      </a:lnTo>
                      <a:lnTo>
                        <a:pt x="148" y="2175"/>
                      </a:lnTo>
                      <a:lnTo>
                        <a:pt x="134" y="2187"/>
                      </a:lnTo>
                      <a:lnTo>
                        <a:pt x="132" y="2209"/>
                      </a:lnTo>
                      <a:lnTo>
                        <a:pt x="127" y="2225"/>
                      </a:lnTo>
                      <a:lnTo>
                        <a:pt x="130" y="2235"/>
                      </a:lnTo>
                      <a:lnTo>
                        <a:pt x="132" y="2254"/>
                      </a:lnTo>
                      <a:lnTo>
                        <a:pt x="126" y="2265"/>
                      </a:lnTo>
                      <a:lnTo>
                        <a:pt x="127" y="2286"/>
                      </a:lnTo>
                      <a:lnTo>
                        <a:pt x="143" y="2289"/>
                      </a:lnTo>
                      <a:lnTo>
                        <a:pt x="151" y="2306"/>
                      </a:lnTo>
                      <a:lnTo>
                        <a:pt x="149" y="2327"/>
                      </a:lnTo>
                      <a:lnTo>
                        <a:pt x="156" y="2343"/>
                      </a:lnTo>
                      <a:lnTo>
                        <a:pt x="172" y="2358"/>
                      </a:lnTo>
                      <a:lnTo>
                        <a:pt x="173" y="2378"/>
                      </a:lnTo>
                      <a:lnTo>
                        <a:pt x="167" y="2396"/>
                      </a:lnTo>
                      <a:lnTo>
                        <a:pt x="157" y="2411"/>
                      </a:lnTo>
                      <a:lnTo>
                        <a:pt x="153" y="2427"/>
                      </a:lnTo>
                      <a:lnTo>
                        <a:pt x="159" y="2445"/>
                      </a:lnTo>
                      <a:lnTo>
                        <a:pt x="167" y="2458"/>
                      </a:lnTo>
                      <a:lnTo>
                        <a:pt x="197" y="2481"/>
                      </a:lnTo>
                      <a:lnTo>
                        <a:pt x="202" y="2498"/>
                      </a:lnTo>
                      <a:lnTo>
                        <a:pt x="212" y="2515"/>
                      </a:lnTo>
                      <a:lnTo>
                        <a:pt x="216" y="2509"/>
                      </a:lnTo>
                      <a:lnTo>
                        <a:pt x="215" y="2548"/>
                      </a:lnTo>
                      <a:lnTo>
                        <a:pt x="199" y="2586"/>
                      </a:lnTo>
                      <a:lnTo>
                        <a:pt x="186" y="2606"/>
                      </a:lnTo>
                      <a:lnTo>
                        <a:pt x="134" y="2675"/>
                      </a:lnTo>
                      <a:lnTo>
                        <a:pt x="96" y="2718"/>
                      </a:lnTo>
                      <a:lnTo>
                        <a:pt x="46" y="2767"/>
                      </a:lnTo>
                      <a:lnTo>
                        <a:pt x="10" y="2794"/>
                      </a:lnTo>
                      <a:lnTo>
                        <a:pt x="33" y="2798"/>
                      </a:lnTo>
                      <a:lnTo>
                        <a:pt x="44" y="2785"/>
                      </a:lnTo>
                      <a:lnTo>
                        <a:pt x="63" y="2776"/>
                      </a:lnTo>
                      <a:lnTo>
                        <a:pt x="64" y="2783"/>
                      </a:lnTo>
                      <a:lnTo>
                        <a:pt x="63" y="2788"/>
                      </a:lnTo>
                      <a:lnTo>
                        <a:pt x="63" y="2805"/>
                      </a:lnTo>
                      <a:lnTo>
                        <a:pt x="58" y="2798"/>
                      </a:lnTo>
                      <a:lnTo>
                        <a:pt x="54" y="2797"/>
                      </a:lnTo>
                      <a:lnTo>
                        <a:pt x="54" y="2811"/>
                      </a:lnTo>
                      <a:lnTo>
                        <a:pt x="59" y="2820"/>
                      </a:lnTo>
                      <a:lnTo>
                        <a:pt x="64" y="2821"/>
                      </a:lnTo>
                      <a:lnTo>
                        <a:pt x="70" y="2824"/>
                      </a:lnTo>
                      <a:lnTo>
                        <a:pt x="87" y="2838"/>
                      </a:lnTo>
                      <a:lnTo>
                        <a:pt x="99" y="2838"/>
                      </a:lnTo>
                      <a:lnTo>
                        <a:pt x="117" y="2833"/>
                      </a:lnTo>
                      <a:lnTo>
                        <a:pt x="128" y="2837"/>
                      </a:lnTo>
                      <a:lnTo>
                        <a:pt x="137" y="2844"/>
                      </a:lnTo>
                      <a:lnTo>
                        <a:pt x="137" y="2854"/>
                      </a:lnTo>
                      <a:lnTo>
                        <a:pt x="143" y="2858"/>
                      </a:lnTo>
                      <a:lnTo>
                        <a:pt x="150" y="2859"/>
                      </a:lnTo>
                      <a:lnTo>
                        <a:pt x="151" y="2863"/>
                      </a:lnTo>
                      <a:lnTo>
                        <a:pt x="145" y="2868"/>
                      </a:lnTo>
                      <a:lnTo>
                        <a:pt x="137" y="2868"/>
                      </a:lnTo>
                      <a:lnTo>
                        <a:pt x="110" y="2860"/>
                      </a:lnTo>
                      <a:lnTo>
                        <a:pt x="91" y="2859"/>
                      </a:lnTo>
                      <a:lnTo>
                        <a:pt x="85" y="2865"/>
                      </a:lnTo>
                      <a:lnTo>
                        <a:pt x="83" y="2873"/>
                      </a:lnTo>
                      <a:lnTo>
                        <a:pt x="68" y="2881"/>
                      </a:lnTo>
                      <a:lnTo>
                        <a:pt x="60" y="2876"/>
                      </a:lnTo>
                      <a:lnTo>
                        <a:pt x="54" y="2879"/>
                      </a:lnTo>
                      <a:lnTo>
                        <a:pt x="51" y="2889"/>
                      </a:lnTo>
                      <a:lnTo>
                        <a:pt x="44" y="2892"/>
                      </a:lnTo>
                      <a:lnTo>
                        <a:pt x="38" y="2886"/>
                      </a:lnTo>
                      <a:lnTo>
                        <a:pt x="31" y="2883"/>
                      </a:lnTo>
                      <a:lnTo>
                        <a:pt x="27" y="2891"/>
                      </a:lnTo>
                      <a:lnTo>
                        <a:pt x="30" y="2907"/>
                      </a:lnTo>
                      <a:lnTo>
                        <a:pt x="37" y="2908"/>
                      </a:lnTo>
                      <a:lnTo>
                        <a:pt x="42" y="2914"/>
                      </a:lnTo>
                      <a:lnTo>
                        <a:pt x="44" y="2922"/>
                      </a:lnTo>
                      <a:lnTo>
                        <a:pt x="41" y="2930"/>
                      </a:lnTo>
                      <a:lnTo>
                        <a:pt x="30" y="2941"/>
                      </a:lnTo>
                      <a:lnTo>
                        <a:pt x="21" y="2956"/>
                      </a:lnTo>
                      <a:lnTo>
                        <a:pt x="15" y="2970"/>
                      </a:lnTo>
                      <a:lnTo>
                        <a:pt x="19" y="2983"/>
                      </a:lnTo>
                      <a:lnTo>
                        <a:pt x="16" y="3002"/>
                      </a:lnTo>
                      <a:lnTo>
                        <a:pt x="17" y="3008"/>
                      </a:lnTo>
                      <a:lnTo>
                        <a:pt x="20" y="3013"/>
                      </a:lnTo>
                      <a:lnTo>
                        <a:pt x="20" y="3019"/>
                      </a:lnTo>
                      <a:lnTo>
                        <a:pt x="17" y="3026"/>
                      </a:lnTo>
                      <a:lnTo>
                        <a:pt x="9" y="3035"/>
                      </a:lnTo>
                      <a:lnTo>
                        <a:pt x="4" y="3038"/>
                      </a:lnTo>
                      <a:lnTo>
                        <a:pt x="1" y="3046"/>
                      </a:lnTo>
                      <a:lnTo>
                        <a:pt x="5" y="3053"/>
                      </a:lnTo>
                      <a:lnTo>
                        <a:pt x="14" y="3054"/>
                      </a:lnTo>
                      <a:lnTo>
                        <a:pt x="27" y="3053"/>
                      </a:lnTo>
                      <a:lnTo>
                        <a:pt x="38" y="3070"/>
                      </a:lnTo>
                      <a:lnTo>
                        <a:pt x="37" y="3086"/>
                      </a:lnTo>
                      <a:lnTo>
                        <a:pt x="27" y="3086"/>
                      </a:lnTo>
                      <a:lnTo>
                        <a:pt x="19" y="3075"/>
                      </a:lnTo>
                      <a:lnTo>
                        <a:pt x="10" y="3068"/>
                      </a:lnTo>
                      <a:lnTo>
                        <a:pt x="10" y="3083"/>
                      </a:lnTo>
                      <a:lnTo>
                        <a:pt x="6" y="3090"/>
                      </a:lnTo>
                      <a:lnTo>
                        <a:pt x="0" y="3105"/>
                      </a:lnTo>
                      <a:lnTo>
                        <a:pt x="1" y="3112"/>
                      </a:lnTo>
                      <a:lnTo>
                        <a:pt x="6" y="3118"/>
                      </a:lnTo>
                      <a:lnTo>
                        <a:pt x="10" y="3126"/>
                      </a:lnTo>
                      <a:lnTo>
                        <a:pt x="17" y="3129"/>
                      </a:lnTo>
                      <a:lnTo>
                        <a:pt x="21" y="3137"/>
                      </a:lnTo>
                      <a:lnTo>
                        <a:pt x="22" y="3145"/>
                      </a:lnTo>
                      <a:lnTo>
                        <a:pt x="17" y="3169"/>
                      </a:lnTo>
                      <a:lnTo>
                        <a:pt x="14" y="3176"/>
                      </a:lnTo>
                      <a:lnTo>
                        <a:pt x="22" y="3179"/>
                      </a:lnTo>
                      <a:lnTo>
                        <a:pt x="29" y="3183"/>
                      </a:lnTo>
                      <a:lnTo>
                        <a:pt x="29" y="3191"/>
                      </a:lnTo>
                      <a:lnTo>
                        <a:pt x="42" y="3213"/>
                      </a:lnTo>
                      <a:lnTo>
                        <a:pt x="44" y="3222"/>
                      </a:lnTo>
                      <a:lnTo>
                        <a:pt x="48" y="3229"/>
                      </a:lnTo>
                      <a:lnTo>
                        <a:pt x="48" y="3245"/>
                      </a:lnTo>
                      <a:lnTo>
                        <a:pt x="47" y="3252"/>
                      </a:lnTo>
                      <a:lnTo>
                        <a:pt x="49" y="3260"/>
                      </a:lnTo>
                      <a:lnTo>
                        <a:pt x="65" y="3257"/>
                      </a:lnTo>
                      <a:lnTo>
                        <a:pt x="73" y="3261"/>
                      </a:lnTo>
                      <a:lnTo>
                        <a:pt x="76" y="3268"/>
                      </a:lnTo>
                      <a:lnTo>
                        <a:pt x="92" y="3266"/>
                      </a:lnTo>
                      <a:lnTo>
                        <a:pt x="101" y="3267"/>
                      </a:lnTo>
                      <a:lnTo>
                        <a:pt x="113" y="3276"/>
                      </a:lnTo>
                      <a:lnTo>
                        <a:pt x="111" y="3296"/>
                      </a:lnTo>
                      <a:lnTo>
                        <a:pt x="126" y="3288"/>
                      </a:lnTo>
                      <a:lnTo>
                        <a:pt x="133" y="3287"/>
                      </a:lnTo>
                      <a:lnTo>
                        <a:pt x="139" y="3282"/>
                      </a:lnTo>
                      <a:lnTo>
                        <a:pt x="155" y="3280"/>
                      </a:lnTo>
                      <a:lnTo>
                        <a:pt x="162" y="3282"/>
                      </a:lnTo>
                      <a:lnTo>
                        <a:pt x="170" y="3287"/>
                      </a:lnTo>
                      <a:lnTo>
                        <a:pt x="176" y="3292"/>
                      </a:lnTo>
                      <a:lnTo>
                        <a:pt x="185" y="3305"/>
                      </a:lnTo>
                      <a:lnTo>
                        <a:pt x="193" y="3306"/>
                      </a:lnTo>
                      <a:lnTo>
                        <a:pt x="194" y="3317"/>
                      </a:lnTo>
                      <a:lnTo>
                        <a:pt x="192" y="3325"/>
                      </a:lnTo>
                      <a:lnTo>
                        <a:pt x="192" y="3333"/>
                      </a:lnTo>
                      <a:lnTo>
                        <a:pt x="197" y="3341"/>
                      </a:lnTo>
                      <a:lnTo>
                        <a:pt x="199" y="3348"/>
                      </a:lnTo>
                      <a:lnTo>
                        <a:pt x="198" y="3355"/>
                      </a:lnTo>
                      <a:lnTo>
                        <a:pt x="196" y="3363"/>
                      </a:lnTo>
                      <a:lnTo>
                        <a:pt x="189" y="3368"/>
                      </a:lnTo>
                      <a:lnTo>
                        <a:pt x="187" y="3376"/>
                      </a:lnTo>
                      <a:lnTo>
                        <a:pt x="189" y="3384"/>
                      </a:lnTo>
                      <a:lnTo>
                        <a:pt x="202" y="3395"/>
                      </a:lnTo>
                      <a:lnTo>
                        <a:pt x="205" y="3411"/>
                      </a:lnTo>
                      <a:lnTo>
                        <a:pt x="216" y="3433"/>
                      </a:lnTo>
                      <a:lnTo>
                        <a:pt x="221" y="3439"/>
                      </a:lnTo>
                      <a:lnTo>
                        <a:pt x="236" y="3448"/>
                      </a:lnTo>
                      <a:lnTo>
                        <a:pt x="241" y="3454"/>
                      </a:lnTo>
                      <a:lnTo>
                        <a:pt x="242" y="3462"/>
                      </a:lnTo>
                      <a:lnTo>
                        <a:pt x="241" y="3470"/>
                      </a:lnTo>
                      <a:lnTo>
                        <a:pt x="245" y="3477"/>
                      </a:lnTo>
                      <a:lnTo>
                        <a:pt x="268" y="3475"/>
                      </a:lnTo>
                      <a:lnTo>
                        <a:pt x="274" y="3479"/>
                      </a:lnTo>
                      <a:lnTo>
                        <a:pt x="282" y="3482"/>
                      </a:lnTo>
                      <a:lnTo>
                        <a:pt x="279" y="3489"/>
                      </a:lnTo>
                      <a:lnTo>
                        <a:pt x="284" y="3495"/>
                      </a:lnTo>
                      <a:lnTo>
                        <a:pt x="294" y="3497"/>
                      </a:lnTo>
                      <a:lnTo>
                        <a:pt x="295" y="3510"/>
                      </a:lnTo>
                      <a:lnTo>
                        <a:pt x="288" y="3515"/>
                      </a:lnTo>
                      <a:lnTo>
                        <a:pt x="284" y="3522"/>
                      </a:lnTo>
                      <a:lnTo>
                        <a:pt x="272" y="3532"/>
                      </a:lnTo>
                      <a:lnTo>
                        <a:pt x="264" y="3537"/>
                      </a:lnTo>
                      <a:lnTo>
                        <a:pt x="247" y="3535"/>
                      </a:lnTo>
                      <a:lnTo>
                        <a:pt x="235" y="3524"/>
                      </a:lnTo>
                      <a:lnTo>
                        <a:pt x="228" y="3524"/>
                      </a:lnTo>
                      <a:lnTo>
                        <a:pt x="220" y="3527"/>
                      </a:lnTo>
                      <a:lnTo>
                        <a:pt x="219" y="3535"/>
                      </a:lnTo>
                      <a:lnTo>
                        <a:pt x="212" y="3538"/>
                      </a:lnTo>
                      <a:lnTo>
                        <a:pt x="213" y="3546"/>
                      </a:lnTo>
                      <a:lnTo>
                        <a:pt x="224" y="3557"/>
                      </a:lnTo>
                      <a:lnTo>
                        <a:pt x="226" y="3564"/>
                      </a:lnTo>
                      <a:lnTo>
                        <a:pt x="224" y="3573"/>
                      </a:lnTo>
                      <a:lnTo>
                        <a:pt x="229" y="3578"/>
                      </a:lnTo>
                      <a:lnTo>
                        <a:pt x="228" y="3586"/>
                      </a:lnTo>
                      <a:lnTo>
                        <a:pt x="235" y="3590"/>
                      </a:lnTo>
                      <a:lnTo>
                        <a:pt x="237" y="3597"/>
                      </a:lnTo>
                      <a:lnTo>
                        <a:pt x="236" y="3606"/>
                      </a:lnTo>
                      <a:lnTo>
                        <a:pt x="241" y="3627"/>
                      </a:lnTo>
                      <a:lnTo>
                        <a:pt x="241" y="3627"/>
                      </a:lnTo>
                      <a:lnTo>
                        <a:pt x="247" y="3633"/>
                      </a:lnTo>
                      <a:lnTo>
                        <a:pt x="255" y="3635"/>
                      </a:lnTo>
                      <a:lnTo>
                        <a:pt x="262" y="3632"/>
                      </a:lnTo>
                      <a:lnTo>
                        <a:pt x="267" y="3626"/>
                      </a:lnTo>
                      <a:lnTo>
                        <a:pt x="269" y="3617"/>
                      </a:lnTo>
                      <a:lnTo>
                        <a:pt x="277" y="3612"/>
                      </a:lnTo>
                      <a:lnTo>
                        <a:pt x="293" y="3616"/>
                      </a:lnTo>
                      <a:lnTo>
                        <a:pt x="301" y="3616"/>
                      </a:lnTo>
                      <a:lnTo>
                        <a:pt x="317" y="3611"/>
                      </a:lnTo>
                      <a:lnTo>
                        <a:pt x="333" y="3613"/>
                      </a:lnTo>
                      <a:lnTo>
                        <a:pt x="349" y="3610"/>
                      </a:lnTo>
                      <a:lnTo>
                        <a:pt x="361" y="3619"/>
                      </a:lnTo>
                      <a:lnTo>
                        <a:pt x="366" y="3627"/>
                      </a:lnTo>
                      <a:lnTo>
                        <a:pt x="366" y="3635"/>
                      </a:lnTo>
                      <a:lnTo>
                        <a:pt x="379" y="3647"/>
                      </a:lnTo>
                      <a:lnTo>
                        <a:pt x="384" y="3653"/>
                      </a:lnTo>
                      <a:lnTo>
                        <a:pt x="384" y="3662"/>
                      </a:lnTo>
                      <a:lnTo>
                        <a:pt x="375" y="3666"/>
                      </a:lnTo>
                      <a:lnTo>
                        <a:pt x="368" y="3667"/>
                      </a:lnTo>
                      <a:lnTo>
                        <a:pt x="371" y="3675"/>
                      </a:lnTo>
                      <a:lnTo>
                        <a:pt x="371" y="3682"/>
                      </a:lnTo>
                      <a:lnTo>
                        <a:pt x="375" y="3698"/>
                      </a:lnTo>
                      <a:lnTo>
                        <a:pt x="382" y="3703"/>
                      </a:lnTo>
                      <a:lnTo>
                        <a:pt x="390" y="3705"/>
                      </a:lnTo>
                      <a:lnTo>
                        <a:pt x="406" y="3710"/>
                      </a:lnTo>
                      <a:lnTo>
                        <a:pt x="413" y="3707"/>
                      </a:lnTo>
                      <a:lnTo>
                        <a:pt x="422" y="3707"/>
                      </a:lnTo>
                      <a:lnTo>
                        <a:pt x="424" y="3715"/>
                      </a:lnTo>
                      <a:lnTo>
                        <a:pt x="435" y="3726"/>
                      </a:lnTo>
                      <a:lnTo>
                        <a:pt x="442" y="3753"/>
                      </a:lnTo>
                      <a:lnTo>
                        <a:pt x="440" y="3762"/>
                      </a:lnTo>
                      <a:lnTo>
                        <a:pt x="442" y="3769"/>
                      </a:lnTo>
                      <a:lnTo>
                        <a:pt x="449" y="3774"/>
                      </a:lnTo>
                      <a:lnTo>
                        <a:pt x="456" y="3779"/>
                      </a:lnTo>
                      <a:lnTo>
                        <a:pt x="463" y="3775"/>
                      </a:lnTo>
                      <a:lnTo>
                        <a:pt x="471" y="3774"/>
                      </a:lnTo>
                      <a:lnTo>
                        <a:pt x="479" y="3775"/>
                      </a:lnTo>
                      <a:lnTo>
                        <a:pt x="490" y="3787"/>
                      </a:lnTo>
                      <a:lnTo>
                        <a:pt x="499" y="3784"/>
                      </a:lnTo>
                      <a:lnTo>
                        <a:pt x="506" y="3788"/>
                      </a:lnTo>
                      <a:lnTo>
                        <a:pt x="531" y="3780"/>
                      </a:lnTo>
                      <a:lnTo>
                        <a:pt x="546" y="3773"/>
                      </a:lnTo>
                      <a:lnTo>
                        <a:pt x="553" y="3775"/>
                      </a:lnTo>
                      <a:lnTo>
                        <a:pt x="558" y="3782"/>
                      </a:lnTo>
                      <a:lnTo>
                        <a:pt x="569" y="3804"/>
                      </a:lnTo>
                      <a:lnTo>
                        <a:pt x="580" y="3816"/>
                      </a:lnTo>
                      <a:lnTo>
                        <a:pt x="587" y="3816"/>
                      </a:lnTo>
                      <a:lnTo>
                        <a:pt x="591" y="3809"/>
                      </a:lnTo>
                      <a:lnTo>
                        <a:pt x="600" y="3809"/>
                      </a:lnTo>
                      <a:lnTo>
                        <a:pt x="605" y="3815"/>
                      </a:lnTo>
                      <a:lnTo>
                        <a:pt x="612" y="3816"/>
                      </a:lnTo>
                      <a:lnTo>
                        <a:pt x="619" y="3820"/>
                      </a:lnTo>
                      <a:lnTo>
                        <a:pt x="626" y="3826"/>
                      </a:lnTo>
                      <a:lnTo>
                        <a:pt x="642" y="3825"/>
                      </a:lnTo>
                      <a:lnTo>
                        <a:pt x="655" y="3834"/>
                      </a:lnTo>
                      <a:lnTo>
                        <a:pt x="662" y="3833"/>
                      </a:lnTo>
                      <a:lnTo>
                        <a:pt x="675" y="3844"/>
                      </a:lnTo>
                      <a:lnTo>
                        <a:pt x="683" y="3845"/>
                      </a:lnTo>
                      <a:lnTo>
                        <a:pt x="692" y="3845"/>
                      </a:lnTo>
                      <a:lnTo>
                        <a:pt x="698" y="3850"/>
                      </a:lnTo>
                      <a:lnTo>
                        <a:pt x="691" y="3854"/>
                      </a:lnTo>
                      <a:lnTo>
                        <a:pt x="699" y="3877"/>
                      </a:lnTo>
                      <a:lnTo>
                        <a:pt x="691" y="3892"/>
                      </a:lnTo>
                      <a:lnTo>
                        <a:pt x="675" y="3896"/>
                      </a:lnTo>
                      <a:lnTo>
                        <a:pt x="680" y="3902"/>
                      </a:lnTo>
                      <a:lnTo>
                        <a:pt x="688" y="3904"/>
                      </a:lnTo>
                      <a:lnTo>
                        <a:pt x="693" y="3911"/>
                      </a:lnTo>
                      <a:lnTo>
                        <a:pt x="676" y="3916"/>
                      </a:lnTo>
                      <a:lnTo>
                        <a:pt x="673" y="3922"/>
                      </a:lnTo>
                      <a:lnTo>
                        <a:pt x="672" y="3930"/>
                      </a:lnTo>
                      <a:lnTo>
                        <a:pt x="677" y="3936"/>
                      </a:lnTo>
                      <a:lnTo>
                        <a:pt x="680" y="3944"/>
                      </a:lnTo>
                      <a:lnTo>
                        <a:pt x="678" y="3952"/>
                      </a:lnTo>
                      <a:lnTo>
                        <a:pt x="686" y="3956"/>
                      </a:lnTo>
                      <a:lnTo>
                        <a:pt x="682" y="3972"/>
                      </a:lnTo>
                      <a:lnTo>
                        <a:pt x="675" y="3995"/>
                      </a:lnTo>
                      <a:lnTo>
                        <a:pt x="667" y="3999"/>
                      </a:lnTo>
                      <a:lnTo>
                        <a:pt x="653" y="3995"/>
                      </a:lnTo>
                      <a:lnTo>
                        <a:pt x="644" y="3997"/>
                      </a:lnTo>
                      <a:lnTo>
                        <a:pt x="629" y="3989"/>
                      </a:lnTo>
                      <a:lnTo>
                        <a:pt x="623" y="3994"/>
                      </a:lnTo>
                      <a:lnTo>
                        <a:pt x="614" y="4008"/>
                      </a:lnTo>
                      <a:lnTo>
                        <a:pt x="600" y="4014"/>
                      </a:lnTo>
                      <a:lnTo>
                        <a:pt x="592" y="4029"/>
                      </a:lnTo>
                      <a:lnTo>
                        <a:pt x="594" y="4037"/>
                      </a:lnTo>
                      <a:lnTo>
                        <a:pt x="594" y="4052"/>
                      </a:lnTo>
                      <a:lnTo>
                        <a:pt x="607" y="4047"/>
                      </a:lnTo>
                      <a:lnTo>
                        <a:pt x="617" y="4048"/>
                      </a:lnTo>
                      <a:lnTo>
                        <a:pt x="623" y="4043"/>
                      </a:lnTo>
                      <a:lnTo>
                        <a:pt x="638" y="4041"/>
                      </a:lnTo>
                      <a:lnTo>
                        <a:pt x="644" y="4043"/>
                      </a:lnTo>
                      <a:lnTo>
                        <a:pt x="645" y="4049"/>
                      </a:lnTo>
                      <a:lnTo>
                        <a:pt x="653" y="4051"/>
                      </a:lnTo>
                      <a:lnTo>
                        <a:pt x="655" y="4053"/>
                      </a:lnTo>
                      <a:lnTo>
                        <a:pt x="654" y="4058"/>
                      </a:lnTo>
                      <a:lnTo>
                        <a:pt x="644" y="4058"/>
                      </a:lnTo>
                      <a:lnTo>
                        <a:pt x="632" y="4063"/>
                      </a:lnTo>
                      <a:lnTo>
                        <a:pt x="616" y="4073"/>
                      </a:lnTo>
                      <a:lnTo>
                        <a:pt x="605" y="4076"/>
                      </a:lnTo>
                      <a:lnTo>
                        <a:pt x="605" y="4081"/>
                      </a:lnTo>
                      <a:lnTo>
                        <a:pt x="610" y="4086"/>
                      </a:lnTo>
                      <a:lnTo>
                        <a:pt x="605" y="4089"/>
                      </a:lnTo>
                      <a:lnTo>
                        <a:pt x="594" y="4086"/>
                      </a:lnTo>
                      <a:lnTo>
                        <a:pt x="569" y="4090"/>
                      </a:lnTo>
                      <a:lnTo>
                        <a:pt x="567" y="4100"/>
                      </a:lnTo>
                      <a:lnTo>
                        <a:pt x="575" y="4107"/>
                      </a:lnTo>
                      <a:lnTo>
                        <a:pt x="587" y="4112"/>
                      </a:lnTo>
                      <a:lnTo>
                        <a:pt x="597" y="4126"/>
                      </a:lnTo>
                      <a:lnTo>
                        <a:pt x="607" y="4135"/>
                      </a:lnTo>
                      <a:lnTo>
                        <a:pt x="605" y="4137"/>
                      </a:lnTo>
                      <a:lnTo>
                        <a:pt x="591" y="4133"/>
                      </a:lnTo>
                      <a:lnTo>
                        <a:pt x="585" y="4143"/>
                      </a:lnTo>
                      <a:lnTo>
                        <a:pt x="579" y="4143"/>
                      </a:lnTo>
                      <a:lnTo>
                        <a:pt x="567" y="4160"/>
                      </a:lnTo>
                      <a:lnTo>
                        <a:pt x="557" y="4172"/>
                      </a:lnTo>
                      <a:lnTo>
                        <a:pt x="548" y="4191"/>
                      </a:lnTo>
                      <a:lnTo>
                        <a:pt x="535" y="4192"/>
                      </a:lnTo>
                      <a:lnTo>
                        <a:pt x="519" y="4189"/>
                      </a:lnTo>
                      <a:lnTo>
                        <a:pt x="516" y="4194"/>
                      </a:lnTo>
                      <a:lnTo>
                        <a:pt x="516" y="4200"/>
                      </a:lnTo>
                      <a:lnTo>
                        <a:pt x="506" y="4205"/>
                      </a:lnTo>
                      <a:lnTo>
                        <a:pt x="519" y="4210"/>
                      </a:lnTo>
                      <a:lnTo>
                        <a:pt x="531" y="4220"/>
                      </a:lnTo>
                      <a:lnTo>
                        <a:pt x="536" y="4235"/>
                      </a:lnTo>
                      <a:lnTo>
                        <a:pt x="546" y="4246"/>
                      </a:lnTo>
                      <a:lnTo>
                        <a:pt x="556" y="4247"/>
                      </a:lnTo>
                      <a:lnTo>
                        <a:pt x="560" y="4242"/>
                      </a:lnTo>
                      <a:lnTo>
                        <a:pt x="565" y="4250"/>
                      </a:lnTo>
                      <a:lnTo>
                        <a:pt x="580" y="4262"/>
                      </a:lnTo>
                      <a:lnTo>
                        <a:pt x="623" y="4280"/>
                      </a:lnTo>
                      <a:lnTo>
                        <a:pt x="649" y="4301"/>
                      </a:lnTo>
                      <a:lnTo>
                        <a:pt x="656" y="4313"/>
                      </a:lnTo>
                      <a:lnTo>
                        <a:pt x="662" y="4321"/>
                      </a:lnTo>
                      <a:lnTo>
                        <a:pt x="671" y="4323"/>
                      </a:lnTo>
                      <a:lnTo>
                        <a:pt x="683" y="4336"/>
                      </a:lnTo>
                      <a:lnTo>
                        <a:pt x="698" y="4331"/>
                      </a:lnTo>
                      <a:lnTo>
                        <a:pt x="707" y="4329"/>
                      </a:lnTo>
                      <a:lnTo>
                        <a:pt x="714" y="4332"/>
                      </a:lnTo>
                      <a:lnTo>
                        <a:pt x="723" y="4331"/>
                      </a:lnTo>
                      <a:lnTo>
                        <a:pt x="737" y="4336"/>
                      </a:lnTo>
                      <a:lnTo>
                        <a:pt x="743" y="4342"/>
                      </a:lnTo>
                      <a:lnTo>
                        <a:pt x="759" y="4344"/>
                      </a:lnTo>
                      <a:lnTo>
                        <a:pt x="782" y="4354"/>
                      </a:lnTo>
                      <a:lnTo>
                        <a:pt x="791" y="4355"/>
                      </a:lnTo>
                      <a:lnTo>
                        <a:pt x="815" y="4353"/>
                      </a:lnTo>
                      <a:lnTo>
                        <a:pt x="831" y="4358"/>
                      </a:lnTo>
                      <a:lnTo>
                        <a:pt x="847" y="4358"/>
                      </a:lnTo>
                      <a:lnTo>
                        <a:pt x="854" y="4363"/>
                      </a:lnTo>
                      <a:lnTo>
                        <a:pt x="858" y="4368"/>
                      </a:lnTo>
                      <a:lnTo>
                        <a:pt x="896" y="4390"/>
                      </a:lnTo>
                      <a:lnTo>
                        <a:pt x="898" y="4398"/>
                      </a:lnTo>
                      <a:lnTo>
                        <a:pt x="906" y="4402"/>
                      </a:lnTo>
                      <a:lnTo>
                        <a:pt x="914" y="4399"/>
                      </a:lnTo>
                      <a:lnTo>
                        <a:pt x="920" y="4395"/>
                      </a:lnTo>
                      <a:lnTo>
                        <a:pt x="935" y="4388"/>
                      </a:lnTo>
                      <a:lnTo>
                        <a:pt x="944" y="4388"/>
                      </a:lnTo>
                      <a:lnTo>
                        <a:pt x="950" y="4393"/>
                      </a:lnTo>
                      <a:lnTo>
                        <a:pt x="957" y="4392"/>
                      </a:lnTo>
                      <a:lnTo>
                        <a:pt x="973" y="4395"/>
                      </a:lnTo>
                      <a:lnTo>
                        <a:pt x="978" y="4401"/>
                      </a:lnTo>
                      <a:lnTo>
                        <a:pt x="985" y="4404"/>
                      </a:lnTo>
                      <a:lnTo>
                        <a:pt x="993" y="4404"/>
                      </a:lnTo>
                      <a:lnTo>
                        <a:pt x="1000" y="4408"/>
                      </a:lnTo>
                      <a:lnTo>
                        <a:pt x="1004" y="4415"/>
                      </a:lnTo>
                      <a:lnTo>
                        <a:pt x="1000" y="4430"/>
                      </a:lnTo>
                      <a:lnTo>
                        <a:pt x="1012" y="4440"/>
                      </a:lnTo>
                      <a:lnTo>
                        <a:pt x="1028" y="4445"/>
                      </a:lnTo>
                      <a:lnTo>
                        <a:pt x="1035" y="4450"/>
                      </a:lnTo>
                      <a:lnTo>
                        <a:pt x="1040" y="4453"/>
                      </a:lnTo>
                      <a:lnTo>
                        <a:pt x="1048" y="4458"/>
                      </a:lnTo>
                      <a:lnTo>
                        <a:pt x="1055" y="4458"/>
                      </a:lnTo>
                      <a:lnTo>
                        <a:pt x="1067" y="4469"/>
                      </a:lnTo>
                      <a:lnTo>
                        <a:pt x="1071" y="4477"/>
                      </a:lnTo>
                      <a:lnTo>
                        <a:pt x="1079" y="4477"/>
                      </a:lnTo>
                      <a:lnTo>
                        <a:pt x="1084" y="4493"/>
                      </a:lnTo>
                      <a:lnTo>
                        <a:pt x="1087" y="4500"/>
                      </a:lnTo>
                      <a:lnTo>
                        <a:pt x="1095" y="4500"/>
                      </a:lnTo>
                      <a:lnTo>
                        <a:pt x="1111" y="4504"/>
                      </a:lnTo>
                      <a:lnTo>
                        <a:pt x="1119" y="4501"/>
                      </a:lnTo>
                      <a:lnTo>
                        <a:pt x="1124" y="4496"/>
                      </a:lnTo>
                      <a:lnTo>
                        <a:pt x="1130" y="4481"/>
                      </a:lnTo>
                      <a:lnTo>
                        <a:pt x="1138" y="4477"/>
                      </a:lnTo>
                      <a:lnTo>
                        <a:pt x="1145" y="4473"/>
                      </a:lnTo>
                      <a:lnTo>
                        <a:pt x="1148" y="4466"/>
                      </a:lnTo>
                      <a:lnTo>
                        <a:pt x="1154" y="4456"/>
                      </a:lnTo>
                      <a:lnTo>
                        <a:pt x="1144" y="4451"/>
                      </a:lnTo>
                      <a:lnTo>
                        <a:pt x="1132" y="4423"/>
                      </a:lnTo>
                      <a:lnTo>
                        <a:pt x="1113" y="4391"/>
                      </a:lnTo>
                      <a:lnTo>
                        <a:pt x="1105" y="4380"/>
                      </a:lnTo>
                      <a:lnTo>
                        <a:pt x="1101" y="4366"/>
                      </a:lnTo>
                      <a:lnTo>
                        <a:pt x="1101" y="4344"/>
                      </a:lnTo>
                      <a:lnTo>
                        <a:pt x="1108" y="4317"/>
                      </a:lnTo>
                      <a:lnTo>
                        <a:pt x="1106" y="4305"/>
                      </a:lnTo>
                      <a:lnTo>
                        <a:pt x="1097" y="4326"/>
                      </a:lnTo>
                      <a:lnTo>
                        <a:pt x="1094" y="4320"/>
                      </a:lnTo>
                      <a:lnTo>
                        <a:pt x="1091" y="4302"/>
                      </a:lnTo>
                      <a:lnTo>
                        <a:pt x="1081" y="4285"/>
                      </a:lnTo>
                      <a:lnTo>
                        <a:pt x="1069" y="4268"/>
                      </a:lnTo>
                      <a:lnTo>
                        <a:pt x="1059" y="4268"/>
                      </a:lnTo>
                      <a:lnTo>
                        <a:pt x="1054" y="4253"/>
                      </a:lnTo>
                      <a:lnTo>
                        <a:pt x="1063" y="4240"/>
                      </a:lnTo>
                      <a:lnTo>
                        <a:pt x="1064" y="4229"/>
                      </a:lnTo>
                      <a:lnTo>
                        <a:pt x="1071" y="4218"/>
                      </a:lnTo>
                      <a:lnTo>
                        <a:pt x="1075" y="4218"/>
                      </a:lnTo>
                      <a:lnTo>
                        <a:pt x="1076" y="4215"/>
                      </a:lnTo>
                      <a:lnTo>
                        <a:pt x="1079" y="4207"/>
                      </a:lnTo>
                      <a:lnTo>
                        <a:pt x="1089" y="4198"/>
                      </a:lnTo>
                      <a:lnTo>
                        <a:pt x="1095" y="4162"/>
                      </a:lnTo>
                      <a:lnTo>
                        <a:pt x="1102" y="4165"/>
                      </a:lnTo>
                      <a:lnTo>
                        <a:pt x="1106" y="4144"/>
                      </a:lnTo>
                      <a:lnTo>
                        <a:pt x="1107" y="4133"/>
                      </a:lnTo>
                      <a:lnTo>
                        <a:pt x="1098" y="4117"/>
                      </a:lnTo>
                      <a:lnTo>
                        <a:pt x="1110" y="4121"/>
                      </a:lnTo>
                      <a:lnTo>
                        <a:pt x="1121" y="4121"/>
                      </a:lnTo>
                      <a:lnTo>
                        <a:pt x="1119" y="4128"/>
                      </a:lnTo>
                      <a:lnTo>
                        <a:pt x="1126" y="4139"/>
                      </a:lnTo>
                      <a:lnTo>
                        <a:pt x="1130" y="4154"/>
                      </a:lnTo>
                      <a:lnTo>
                        <a:pt x="1138" y="4154"/>
                      </a:lnTo>
                      <a:lnTo>
                        <a:pt x="1143" y="4151"/>
                      </a:lnTo>
                      <a:lnTo>
                        <a:pt x="1148" y="4151"/>
                      </a:lnTo>
                      <a:lnTo>
                        <a:pt x="1160" y="4123"/>
                      </a:lnTo>
                      <a:lnTo>
                        <a:pt x="1166" y="4119"/>
                      </a:lnTo>
                      <a:lnTo>
                        <a:pt x="1159" y="4117"/>
                      </a:lnTo>
                      <a:lnTo>
                        <a:pt x="1155" y="4111"/>
                      </a:lnTo>
                      <a:lnTo>
                        <a:pt x="1149" y="4107"/>
                      </a:lnTo>
                      <a:lnTo>
                        <a:pt x="1140" y="4107"/>
                      </a:lnTo>
                      <a:lnTo>
                        <a:pt x="1133" y="4105"/>
                      </a:lnTo>
                      <a:lnTo>
                        <a:pt x="1130" y="4099"/>
                      </a:lnTo>
                      <a:lnTo>
                        <a:pt x="1137" y="4091"/>
                      </a:lnTo>
                      <a:lnTo>
                        <a:pt x="1138" y="4084"/>
                      </a:lnTo>
                      <a:lnTo>
                        <a:pt x="1145" y="4081"/>
                      </a:lnTo>
                      <a:lnTo>
                        <a:pt x="1154" y="4087"/>
                      </a:lnTo>
                      <a:lnTo>
                        <a:pt x="1166" y="4084"/>
                      </a:lnTo>
                      <a:lnTo>
                        <a:pt x="1157" y="4027"/>
                      </a:lnTo>
                      <a:lnTo>
                        <a:pt x="1150" y="4025"/>
                      </a:lnTo>
                      <a:lnTo>
                        <a:pt x="1145" y="4019"/>
                      </a:lnTo>
                      <a:lnTo>
                        <a:pt x="1143" y="4010"/>
                      </a:lnTo>
                      <a:lnTo>
                        <a:pt x="1139" y="4004"/>
                      </a:lnTo>
                      <a:lnTo>
                        <a:pt x="1133" y="3998"/>
                      </a:lnTo>
                      <a:lnTo>
                        <a:pt x="1126" y="3998"/>
                      </a:lnTo>
                      <a:lnTo>
                        <a:pt x="1108" y="4000"/>
                      </a:lnTo>
                      <a:lnTo>
                        <a:pt x="1095" y="3997"/>
                      </a:lnTo>
                      <a:lnTo>
                        <a:pt x="1094" y="4005"/>
                      </a:lnTo>
                      <a:lnTo>
                        <a:pt x="1081" y="3993"/>
                      </a:lnTo>
                      <a:lnTo>
                        <a:pt x="1081" y="3986"/>
                      </a:lnTo>
                      <a:lnTo>
                        <a:pt x="1076" y="3978"/>
                      </a:lnTo>
                      <a:lnTo>
                        <a:pt x="1081" y="3971"/>
                      </a:lnTo>
                      <a:lnTo>
                        <a:pt x="1076" y="3965"/>
                      </a:lnTo>
                      <a:lnTo>
                        <a:pt x="1076" y="3957"/>
                      </a:lnTo>
                      <a:lnTo>
                        <a:pt x="1047" y="3947"/>
                      </a:lnTo>
                      <a:lnTo>
                        <a:pt x="1058" y="3903"/>
                      </a:lnTo>
                      <a:lnTo>
                        <a:pt x="1071" y="3896"/>
                      </a:lnTo>
                      <a:lnTo>
                        <a:pt x="1076" y="3888"/>
                      </a:lnTo>
                      <a:lnTo>
                        <a:pt x="1074" y="3881"/>
                      </a:lnTo>
                      <a:lnTo>
                        <a:pt x="1063" y="3870"/>
                      </a:lnTo>
                      <a:lnTo>
                        <a:pt x="1073" y="3825"/>
                      </a:lnTo>
                      <a:lnTo>
                        <a:pt x="1086" y="3816"/>
                      </a:lnTo>
                      <a:lnTo>
                        <a:pt x="1091" y="3810"/>
                      </a:lnTo>
                      <a:lnTo>
                        <a:pt x="1090" y="3801"/>
                      </a:lnTo>
                      <a:lnTo>
                        <a:pt x="1092" y="3794"/>
                      </a:lnTo>
                      <a:lnTo>
                        <a:pt x="1092" y="3787"/>
                      </a:lnTo>
                      <a:lnTo>
                        <a:pt x="1096" y="3778"/>
                      </a:lnTo>
                      <a:lnTo>
                        <a:pt x="1101" y="3772"/>
                      </a:lnTo>
                      <a:lnTo>
                        <a:pt x="1107" y="3777"/>
                      </a:lnTo>
                      <a:lnTo>
                        <a:pt x="1111" y="3784"/>
                      </a:lnTo>
                      <a:lnTo>
                        <a:pt x="1123" y="3794"/>
                      </a:lnTo>
                      <a:lnTo>
                        <a:pt x="1140" y="3831"/>
                      </a:lnTo>
                      <a:lnTo>
                        <a:pt x="1149" y="3833"/>
                      </a:lnTo>
                      <a:lnTo>
                        <a:pt x="1175" y="3816"/>
                      </a:lnTo>
                      <a:lnTo>
                        <a:pt x="1172" y="3807"/>
                      </a:lnTo>
                      <a:lnTo>
                        <a:pt x="1169" y="3800"/>
                      </a:lnTo>
                      <a:lnTo>
                        <a:pt x="1165" y="3775"/>
                      </a:lnTo>
                      <a:lnTo>
                        <a:pt x="1157" y="3762"/>
                      </a:lnTo>
                      <a:lnTo>
                        <a:pt x="1166" y="3763"/>
                      </a:lnTo>
                      <a:lnTo>
                        <a:pt x="1173" y="3760"/>
                      </a:lnTo>
                      <a:lnTo>
                        <a:pt x="1193" y="3746"/>
                      </a:lnTo>
                      <a:lnTo>
                        <a:pt x="1200" y="3742"/>
                      </a:lnTo>
                      <a:lnTo>
                        <a:pt x="1205" y="3736"/>
                      </a:lnTo>
                      <a:lnTo>
                        <a:pt x="1205" y="3728"/>
                      </a:lnTo>
                      <a:lnTo>
                        <a:pt x="1205" y="3719"/>
                      </a:lnTo>
                      <a:lnTo>
                        <a:pt x="1213" y="3718"/>
                      </a:lnTo>
                      <a:lnTo>
                        <a:pt x="1221" y="3719"/>
                      </a:lnTo>
                      <a:lnTo>
                        <a:pt x="1229" y="3715"/>
                      </a:lnTo>
                      <a:lnTo>
                        <a:pt x="1234" y="3709"/>
                      </a:lnTo>
                      <a:lnTo>
                        <a:pt x="1241" y="3705"/>
                      </a:lnTo>
                      <a:lnTo>
                        <a:pt x="1248" y="3703"/>
                      </a:lnTo>
                      <a:lnTo>
                        <a:pt x="1253" y="3697"/>
                      </a:lnTo>
                      <a:lnTo>
                        <a:pt x="1261" y="3692"/>
                      </a:lnTo>
                      <a:lnTo>
                        <a:pt x="1266" y="3686"/>
                      </a:lnTo>
                      <a:lnTo>
                        <a:pt x="1267" y="3678"/>
                      </a:lnTo>
                      <a:lnTo>
                        <a:pt x="1274" y="3672"/>
                      </a:lnTo>
                      <a:lnTo>
                        <a:pt x="1289" y="3669"/>
                      </a:lnTo>
                      <a:lnTo>
                        <a:pt x="1305" y="3669"/>
                      </a:lnTo>
                      <a:lnTo>
                        <a:pt x="1306" y="3677"/>
                      </a:lnTo>
                      <a:lnTo>
                        <a:pt x="1310" y="3685"/>
                      </a:lnTo>
                      <a:lnTo>
                        <a:pt x="1326" y="3681"/>
                      </a:lnTo>
                      <a:lnTo>
                        <a:pt x="1331" y="3687"/>
                      </a:lnTo>
                      <a:lnTo>
                        <a:pt x="1336" y="3680"/>
                      </a:lnTo>
                      <a:lnTo>
                        <a:pt x="1338" y="3671"/>
                      </a:lnTo>
                      <a:lnTo>
                        <a:pt x="1343" y="3665"/>
                      </a:lnTo>
                      <a:lnTo>
                        <a:pt x="1350" y="3665"/>
                      </a:lnTo>
                      <a:lnTo>
                        <a:pt x="1358" y="3662"/>
                      </a:lnTo>
                      <a:lnTo>
                        <a:pt x="1366" y="3662"/>
                      </a:lnTo>
                      <a:lnTo>
                        <a:pt x="1371" y="3678"/>
                      </a:lnTo>
                      <a:lnTo>
                        <a:pt x="1376" y="3685"/>
                      </a:lnTo>
                      <a:lnTo>
                        <a:pt x="1385" y="3681"/>
                      </a:lnTo>
                      <a:lnTo>
                        <a:pt x="1392" y="3681"/>
                      </a:lnTo>
                      <a:lnTo>
                        <a:pt x="1399" y="3683"/>
                      </a:lnTo>
                      <a:lnTo>
                        <a:pt x="1415" y="3680"/>
                      </a:lnTo>
                      <a:lnTo>
                        <a:pt x="1423" y="3681"/>
                      </a:lnTo>
                      <a:lnTo>
                        <a:pt x="1430" y="3685"/>
                      </a:lnTo>
                      <a:lnTo>
                        <a:pt x="1436" y="3691"/>
                      </a:lnTo>
                      <a:lnTo>
                        <a:pt x="1442" y="3705"/>
                      </a:lnTo>
                      <a:lnTo>
                        <a:pt x="1463" y="3718"/>
                      </a:lnTo>
                      <a:lnTo>
                        <a:pt x="1468" y="3724"/>
                      </a:lnTo>
                      <a:lnTo>
                        <a:pt x="1471" y="3732"/>
                      </a:lnTo>
                      <a:lnTo>
                        <a:pt x="1482" y="3745"/>
                      </a:lnTo>
                      <a:lnTo>
                        <a:pt x="1481" y="3752"/>
                      </a:lnTo>
                      <a:lnTo>
                        <a:pt x="1482" y="3761"/>
                      </a:lnTo>
                      <a:lnTo>
                        <a:pt x="1487" y="3767"/>
                      </a:lnTo>
                      <a:lnTo>
                        <a:pt x="1494" y="3764"/>
                      </a:lnTo>
                      <a:lnTo>
                        <a:pt x="1494" y="3757"/>
                      </a:lnTo>
                      <a:lnTo>
                        <a:pt x="1493" y="3748"/>
                      </a:lnTo>
                      <a:lnTo>
                        <a:pt x="1494" y="3741"/>
                      </a:lnTo>
                      <a:lnTo>
                        <a:pt x="1489" y="3734"/>
                      </a:lnTo>
                      <a:lnTo>
                        <a:pt x="1494" y="3728"/>
                      </a:lnTo>
                      <a:lnTo>
                        <a:pt x="1503" y="3726"/>
                      </a:lnTo>
                      <a:lnTo>
                        <a:pt x="1505" y="3734"/>
                      </a:lnTo>
                      <a:lnTo>
                        <a:pt x="1511" y="3739"/>
                      </a:lnTo>
                      <a:lnTo>
                        <a:pt x="1514" y="3747"/>
                      </a:lnTo>
                      <a:lnTo>
                        <a:pt x="1520" y="3752"/>
                      </a:lnTo>
                      <a:lnTo>
                        <a:pt x="1536" y="3757"/>
                      </a:lnTo>
                      <a:lnTo>
                        <a:pt x="1549" y="3766"/>
                      </a:lnTo>
                      <a:lnTo>
                        <a:pt x="1558" y="3763"/>
                      </a:lnTo>
                      <a:lnTo>
                        <a:pt x="1578" y="3750"/>
                      </a:lnTo>
                      <a:lnTo>
                        <a:pt x="1578" y="3741"/>
                      </a:lnTo>
                      <a:lnTo>
                        <a:pt x="1584" y="3737"/>
                      </a:lnTo>
                      <a:lnTo>
                        <a:pt x="1590" y="3732"/>
                      </a:lnTo>
                      <a:lnTo>
                        <a:pt x="1598" y="3731"/>
                      </a:lnTo>
                      <a:lnTo>
                        <a:pt x="1606" y="3734"/>
                      </a:lnTo>
                      <a:lnTo>
                        <a:pt x="1606" y="3725"/>
                      </a:lnTo>
                      <a:lnTo>
                        <a:pt x="1614" y="3725"/>
                      </a:lnTo>
                      <a:lnTo>
                        <a:pt x="1622" y="3728"/>
                      </a:lnTo>
                      <a:lnTo>
                        <a:pt x="1629" y="3723"/>
                      </a:lnTo>
                      <a:lnTo>
                        <a:pt x="1637" y="3728"/>
                      </a:lnTo>
                      <a:lnTo>
                        <a:pt x="1648" y="3739"/>
                      </a:lnTo>
                      <a:lnTo>
                        <a:pt x="1662" y="3730"/>
                      </a:lnTo>
                      <a:lnTo>
                        <a:pt x="1666" y="3723"/>
                      </a:lnTo>
                      <a:lnTo>
                        <a:pt x="1682" y="3723"/>
                      </a:lnTo>
                      <a:lnTo>
                        <a:pt x="1689" y="3719"/>
                      </a:lnTo>
                      <a:lnTo>
                        <a:pt x="1704" y="3725"/>
                      </a:lnTo>
                      <a:lnTo>
                        <a:pt x="1709" y="3731"/>
                      </a:lnTo>
                      <a:lnTo>
                        <a:pt x="1710" y="3747"/>
                      </a:lnTo>
                      <a:lnTo>
                        <a:pt x="1716" y="3753"/>
                      </a:lnTo>
                      <a:lnTo>
                        <a:pt x="1721" y="3760"/>
                      </a:lnTo>
                      <a:lnTo>
                        <a:pt x="1737" y="3757"/>
                      </a:lnTo>
                      <a:lnTo>
                        <a:pt x="1752" y="3761"/>
                      </a:lnTo>
                      <a:lnTo>
                        <a:pt x="1752" y="3761"/>
                      </a:lnTo>
                      <a:lnTo>
                        <a:pt x="1754" y="3772"/>
                      </a:lnTo>
                      <a:lnTo>
                        <a:pt x="1772" y="3771"/>
                      </a:lnTo>
                      <a:lnTo>
                        <a:pt x="1778" y="3766"/>
                      </a:lnTo>
                      <a:lnTo>
                        <a:pt x="1785" y="3751"/>
                      </a:lnTo>
                      <a:lnTo>
                        <a:pt x="1790" y="3745"/>
                      </a:lnTo>
                      <a:lnTo>
                        <a:pt x="1796" y="3747"/>
                      </a:lnTo>
                      <a:lnTo>
                        <a:pt x="1807" y="3760"/>
                      </a:lnTo>
                      <a:lnTo>
                        <a:pt x="1824" y="3761"/>
                      </a:lnTo>
                      <a:lnTo>
                        <a:pt x="1839" y="3757"/>
                      </a:lnTo>
                      <a:lnTo>
                        <a:pt x="1847" y="3752"/>
                      </a:lnTo>
                      <a:lnTo>
                        <a:pt x="1863" y="3747"/>
                      </a:lnTo>
                      <a:lnTo>
                        <a:pt x="1874" y="3709"/>
                      </a:lnTo>
                      <a:lnTo>
                        <a:pt x="1877" y="3702"/>
                      </a:lnTo>
                      <a:lnTo>
                        <a:pt x="1872" y="3696"/>
                      </a:lnTo>
                      <a:lnTo>
                        <a:pt x="1870" y="3692"/>
                      </a:lnTo>
                      <a:lnTo>
                        <a:pt x="1856" y="3691"/>
                      </a:lnTo>
                      <a:lnTo>
                        <a:pt x="1840" y="3689"/>
                      </a:lnTo>
                      <a:lnTo>
                        <a:pt x="1834" y="3682"/>
                      </a:lnTo>
                      <a:lnTo>
                        <a:pt x="1831" y="3677"/>
                      </a:lnTo>
                      <a:lnTo>
                        <a:pt x="1813" y="3674"/>
                      </a:lnTo>
                      <a:lnTo>
                        <a:pt x="1806" y="3671"/>
                      </a:lnTo>
                      <a:lnTo>
                        <a:pt x="1807" y="3662"/>
                      </a:lnTo>
                      <a:lnTo>
                        <a:pt x="1802" y="3655"/>
                      </a:lnTo>
                      <a:lnTo>
                        <a:pt x="1786" y="3653"/>
                      </a:lnTo>
                      <a:lnTo>
                        <a:pt x="1788" y="3644"/>
                      </a:lnTo>
                      <a:lnTo>
                        <a:pt x="1795" y="3642"/>
                      </a:lnTo>
                      <a:lnTo>
                        <a:pt x="1807" y="3632"/>
                      </a:lnTo>
                      <a:lnTo>
                        <a:pt x="1823" y="3626"/>
                      </a:lnTo>
                      <a:lnTo>
                        <a:pt x="1837" y="3617"/>
                      </a:lnTo>
                      <a:lnTo>
                        <a:pt x="1840" y="3611"/>
                      </a:lnTo>
                      <a:lnTo>
                        <a:pt x="1842" y="3602"/>
                      </a:lnTo>
                      <a:lnTo>
                        <a:pt x="1823" y="3575"/>
                      </a:lnTo>
                      <a:lnTo>
                        <a:pt x="1831" y="3572"/>
                      </a:lnTo>
                      <a:lnTo>
                        <a:pt x="1838" y="3565"/>
                      </a:lnTo>
                      <a:lnTo>
                        <a:pt x="1839" y="3558"/>
                      </a:lnTo>
                      <a:lnTo>
                        <a:pt x="1845" y="3553"/>
                      </a:lnTo>
                      <a:lnTo>
                        <a:pt x="1854" y="3552"/>
                      </a:lnTo>
                      <a:lnTo>
                        <a:pt x="1863" y="3553"/>
                      </a:lnTo>
                      <a:lnTo>
                        <a:pt x="1870" y="3552"/>
                      </a:lnTo>
                      <a:lnTo>
                        <a:pt x="1877" y="3554"/>
                      </a:lnTo>
                      <a:lnTo>
                        <a:pt x="1893" y="3554"/>
                      </a:lnTo>
                      <a:lnTo>
                        <a:pt x="1902" y="3551"/>
                      </a:lnTo>
                      <a:lnTo>
                        <a:pt x="1904" y="3543"/>
                      </a:lnTo>
                      <a:lnTo>
                        <a:pt x="1901" y="3537"/>
                      </a:lnTo>
                      <a:lnTo>
                        <a:pt x="1886" y="3529"/>
                      </a:lnTo>
                      <a:lnTo>
                        <a:pt x="1854" y="3524"/>
                      </a:lnTo>
                      <a:lnTo>
                        <a:pt x="1850" y="3518"/>
                      </a:lnTo>
                      <a:lnTo>
                        <a:pt x="1852" y="3509"/>
                      </a:lnTo>
                      <a:lnTo>
                        <a:pt x="1859" y="3509"/>
                      </a:lnTo>
                      <a:lnTo>
                        <a:pt x="1866" y="3506"/>
                      </a:lnTo>
                      <a:lnTo>
                        <a:pt x="1871" y="3499"/>
                      </a:lnTo>
                      <a:lnTo>
                        <a:pt x="1865" y="3494"/>
                      </a:lnTo>
                      <a:lnTo>
                        <a:pt x="1858" y="3498"/>
                      </a:lnTo>
                      <a:lnTo>
                        <a:pt x="1842" y="3498"/>
                      </a:lnTo>
                      <a:lnTo>
                        <a:pt x="1842" y="3489"/>
                      </a:lnTo>
                      <a:lnTo>
                        <a:pt x="1844" y="3482"/>
                      </a:lnTo>
                      <a:lnTo>
                        <a:pt x="1849" y="3476"/>
                      </a:lnTo>
                      <a:lnTo>
                        <a:pt x="1838" y="3463"/>
                      </a:lnTo>
                      <a:lnTo>
                        <a:pt x="1854" y="3463"/>
                      </a:lnTo>
                      <a:lnTo>
                        <a:pt x="1859" y="3457"/>
                      </a:lnTo>
                      <a:lnTo>
                        <a:pt x="1867" y="3457"/>
                      </a:lnTo>
                      <a:lnTo>
                        <a:pt x="1872" y="3463"/>
                      </a:lnTo>
                      <a:lnTo>
                        <a:pt x="1880" y="3462"/>
                      </a:lnTo>
                      <a:lnTo>
                        <a:pt x="1888" y="3463"/>
                      </a:lnTo>
                      <a:lnTo>
                        <a:pt x="1896" y="3461"/>
                      </a:lnTo>
                      <a:lnTo>
                        <a:pt x="1920" y="3461"/>
                      </a:lnTo>
                      <a:lnTo>
                        <a:pt x="1925" y="3468"/>
                      </a:lnTo>
                      <a:lnTo>
                        <a:pt x="1935" y="3456"/>
                      </a:lnTo>
                      <a:lnTo>
                        <a:pt x="1942" y="3452"/>
                      </a:lnTo>
                      <a:lnTo>
                        <a:pt x="1958" y="3454"/>
                      </a:lnTo>
                      <a:lnTo>
                        <a:pt x="1966" y="3449"/>
                      </a:lnTo>
                      <a:lnTo>
                        <a:pt x="1973" y="3446"/>
                      </a:lnTo>
                      <a:lnTo>
                        <a:pt x="1987" y="3436"/>
                      </a:lnTo>
                      <a:lnTo>
                        <a:pt x="1994" y="3439"/>
                      </a:lnTo>
                      <a:lnTo>
                        <a:pt x="2000" y="3444"/>
                      </a:lnTo>
                      <a:lnTo>
                        <a:pt x="2008" y="3444"/>
                      </a:lnTo>
                      <a:lnTo>
                        <a:pt x="2010" y="3436"/>
                      </a:lnTo>
                      <a:lnTo>
                        <a:pt x="2027" y="3432"/>
                      </a:lnTo>
                      <a:lnTo>
                        <a:pt x="2033" y="3428"/>
                      </a:lnTo>
                      <a:lnTo>
                        <a:pt x="2042" y="3427"/>
                      </a:lnTo>
                      <a:lnTo>
                        <a:pt x="2049" y="3424"/>
                      </a:lnTo>
                      <a:lnTo>
                        <a:pt x="2057" y="3424"/>
                      </a:lnTo>
                      <a:lnTo>
                        <a:pt x="2064" y="3427"/>
                      </a:lnTo>
                      <a:lnTo>
                        <a:pt x="2069" y="3419"/>
                      </a:lnTo>
                      <a:lnTo>
                        <a:pt x="2070" y="3412"/>
                      </a:lnTo>
                      <a:lnTo>
                        <a:pt x="2074" y="3403"/>
                      </a:lnTo>
                      <a:lnTo>
                        <a:pt x="2081" y="3400"/>
                      </a:lnTo>
                      <a:lnTo>
                        <a:pt x="2089" y="3398"/>
                      </a:lnTo>
                      <a:lnTo>
                        <a:pt x="2096" y="3402"/>
                      </a:lnTo>
                      <a:lnTo>
                        <a:pt x="2114" y="3396"/>
                      </a:lnTo>
                      <a:lnTo>
                        <a:pt x="2114" y="3397"/>
                      </a:lnTo>
                      <a:lnTo>
                        <a:pt x="2151" y="3387"/>
                      </a:lnTo>
                      <a:lnTo>
                        <a:pt x="2183" y="3384"/>
                      </a:lnTo>
                      <a:lnTo>
                        <a:pt x="2211" y="3375"/>
                      </a:lnTo>
                      <a:lnTo>
                        <a:pt x="2218" y="3369"/>
                      </a:lnTo>
                      <a:lnTo>
                        <a:pt x="2226" y="3370"/>
                      </a:lnTo>
                      <a:lnTo>
                        <a:pt x="2234" y="3368"/>
                      </a:lnTo>
                      <a:lnTo>
                        <a:pt x="2238" y="3362"/>
                      </a:lnTo>
                      <a:lnTo>
                        <a:pt x="2238" y="3353"/>
                      </a:lnTo>
                      <a:lnTo>
                        <a:pt x="2238" y="3346"/>
                      </a:lnTo>
                      <a:lnTo>
                        <a:pt x="2247" y="3347"/>
                      </a:lnTo>
                      <a:lnTo>
                        <a:pt x="2254" y="3344"/>
                      </a:lnTo>
                      <a:lnTo>
                        <a:pt x="2259" y="3338"/>
                      </a:lnTo>
                      <a:lnTo>
                        <a:pt x="2265" y="3333"/>
                      </a:lnTo>
                      <a:lnTo>
                        <a:pt x="2274" y="3333"/>
                      </a:lnTo>
                      <a:lnTo>
                        <a:pt x="2279" y="3326"/>
                      </a:lnTo>
                      <a:lnTo>
                        <a:pt x="2286" y="3326"/>
                      </a:lnTo>
                      <a:lnTo>
                        <a:pt x="2293" y="3332"/>
                      </a:lnTo>
                      <a:lnTo>
                        <a:pt x="2300" y="3330"/>
                      </a:lnTo>
                      <a:lnTo>
                        <a:pt x="2307" y="3333"/>
                      </a:lnTo>
                      <a:lnTo>
                        <a:pt x="2316" y="3331"/>
                      </a:lnTo>
                      <a:lnTo>
                        <a:pt x="2323" y="3335"/>
                      </a:lnTo>
                      <a:lnTo>
                        <a:pt x="2328" y="3341"/>
                      </a:lnTo>
                      <a:lnTo>
                        <a:pt x="2342" y="3349"/>
                      </a:lnTo>
                      <a:lnTo>
                        <a:pt x="2349" y="3346"/>
                      </a:lnTo>
                      <a:lnTo>
                        <a:pt x="2355" y="3341"/>
                      </a:lnTo>
                      <a:lnTo>
                        <a:pt x="2371" y="3338"/>
                      </a:lnTo>
                      <a:lnTo>
                        <a:pt x="2379" y="3341"/>
                      </a:lnTo>
                      <a:lnTo>
                        <a:pt x="2385" y="3347"/>
                      </a:lnTo>
                      <a:lnTo>
                        <a:pt x="2388" y="3354"/>
                      </a:lnTo>
                      <a:lnTo>
                        <a:pt x="2390" y="3370"/>
                      </a:lnTo>
                      <a:lnTo>
                        <a:pt x="2388" y="3379"/>
                      </a:lnTo>
                      <a:lnTo>
                        <a:pt x="2391" y="3386"/>
                      </a:lnTo>
                      <a:lnTo>
                        <a:pt x="2403" y="3397"/>
                      </a:lnTo>
                      <a:lnTo>
                        <a:pt x="2399" y="3403"/>
                      </a:lnTo>
                      <a:lnTo>
                        <a:pt x="2401" y="3420"/>
                      </a:lnTo>
                      <a:lnTo>
                        <a:pt x="2396" y="3427"/>
                      </a:lnTo>
                      <a:lnTo>
                        <a:pt x="2391" y="3433"/>
                      </a:lnTo>
                      <a:lnTo>
                        <a:pt x="2394" y="3440"/>
                      </a:lnTo>
                      <a:lnTo>
                        <a:pt x="2397" y="3448"/>
                      </a:lnTo>
                      <a:lnTo>
                        <a:pt x="2413" y="3444"/>
                      </a:lnTo>
                      <a:lnTo>
                        <a:pt x="2420" y="3449"/>
                      </a:lnTo>
                      <a:lnTo>
                        <a:pt x="2428" y="3448"/>
                      </a:lnTo>
                      <a:lnTo>
                        <a:pt x="2431" y="3439"/>
                      </a:lnTo>
                      <a:lnTo>
                        <a:pt x="2439" y="3439"/>
                      </a:lnTo>
                      <a:lnTo>
                        <a:pt x="2446" y="3441"/>
                      </a:lnTo>
                      <a:lnTo>
                        <a:pt x="2449" y="3433"/>
                      </a:lnTo>
                      <a:lnTo>
                        <a:pt x="2449" y="3425"/>
                      </a:lnTo>
                      <a:lnTo>
                        <a:pt x="2456" y="3427"/>
                      </a:lnTo>
                      <a:lnTo>
                        <a:pt x="2460" y="3434"/>
                      </a:lnTo>
                      <a:lnTo>
                        <a:pt x="2462" y="3443"/>
                      </a:lnTo>
                      <a:lnTo>
                        <a:pt x="2467" y="3448"/>
                      </a:lnTo>
                      <a:lnTo>
                        <a:pt x="2465" y="3455"/>
                      </a:lnTo>
                      <a:lnTo>
                        <a:pt x="2463" y="3463"/>
                      </a:lnTo>
                      <a:lnTo>
                        <a:pt x="2479" y="3465"/>
                      </a:lnTo>
                      <a:lnTo>
                        <a:pt x="2477" y="3457"/>
                      </a:lnTo>
                      <a:lnTo>
                        <a:pt x="2472" y="3451"/>
                      </a:lnTo>
                      <a:lnTo>
                        <a:pt x="2479" y="3448"/>
                      </a:lnTo>
                      <a:lnTo>
                        <a:pt x="2495" y="3451"/>
                      </a:lnTo>
                      <a:lnTo>
                        <a:pt x="2503" y="3456"/>
                      </a:lnTo>
                      <a:lnTo>
                        <a:pt x="2508" y="3462"/>
                      </a:lnTo>
                      <a:lnTo>
                        <a:pt x="2516" y="3466"/>
                      </a:lnTo>
                      <a:lnTo>
                        <a:pt x="2523" y="3466"/>
                      </a:lnTo>
                      <a:lnTo>
                        <a:pt x="2527" y="3459"/>
                      </a:lnTo>
                      <a:lnTo>
                        <a:pt x="2535" y="3455"/>
                      </a:lnTo>
                      <a:lnTo>
                        <a:pt x="2537" y="3463"/>
                      </a:lnTo>
                      <a:lnTo>
                        <a:pt x="2537" y="3471"/>
                      </a:lnTo>
                      <a:lnTo>
                        <a:pt x="2528" y="3473"/>
                      </a:lnTo>
                      <a:lnTo>
                        <a:pt x="2522" y="3478"/>
                      </a:lnTo>
                      <a:lnTo>
                        <a:pt x="2517" y="3486"/>
                      </a:lnTo>
                      <a:lnTo>
                        <a:pt x="2515" y="3493"/>
                      </a:lnTo>
                      <a:lnTo>
                        <a:pt x="2516" y="3502"/>
                      </a:lnTo>
                      <a:lnTo>
                        <a:pt x="2521" y="3508"/>
                      </a:lnTo>
                      <a:lnTo>
                        <a:pt x="2528" y="3508"/>
                      </a:lnTo>
                      <a:lnTo>
                        <a:pt x="2533" y="3502"/>
                      </a:lnTo>
                      <a:lnTo>
                        <a:pt x="2548" y="3495"/>
                      </a:lnTo>
                      <a:lnTo>
                        <a:pt x="2555" y="3498"/>
                      </a:lnTo>
                      <a:lnTo>
                        <a:pt x="2564" y="3498"/>
                      </a:lnTo>
                      <a:lnTo>
                        <a:pt x="2570" y="3503"/>
                      </a:lnTo>
                      <a:lnTo>
                        <a:pt x="2578" y="3503"/>
                      </a:lnTo>
                      <a:lnTo>
                        <a:pt x="2575" y="3495"/>
                      </a:lnTo>
                      <a:lnTo>
                        <a:pt x="2580" y="3489"/>
                      </a:lnTo>
                      <a:lnTo>
                        <a:pt x="2589" y="3488"/>
                      </a:lnTo>
                      <a:lnTo>
                        <a:pt x="2598" y="3477"/>
                      </a:lnTo>
                      <a:lnTo>
                        <a:pt x="2614" y="3475"/>
                      </a:lnTo>
                      <a:lnTo>
                        <a:pt x="2627" y="3463"/>
                      </a:lnTo>
                      <a:lnTo>
                        <a:pt x="2633" y="3449"/>
                      </a:lnTo>
                      <a:lnTo>
                        <a:pt x="2639" y="3444"/>
                      </a:lnTo>
                      <a:lnTo>
                        <a:pt x="2648" y="3445"/>
                      </a:lnTo>
                      <a:lnTo>
                        <a:pt x="2664" y="3441"/>
                      </a:lnTo>
                      <a:lnTo>
                        <a:pt x="2671" y="3439"/>
                      </a:lnTo>
                      <a:lnTo>
                        <a:pt x="2675" y="3432"/>
                      </a:lnTo>
                      <a:lnTo>
                        <a:pt x="2691" y="3430"/>
                      </a:lnTo>
                      <a:lnTo>
                        <a:pt x="2704" y="3422"/>
                      </a:lnTo>
                      <a:lnTo>
                        <a:pt x="2708" y="3429"/>
                      </a:lnTo>
                      <a:lnTo>
                        <a:pt x="2709" y="3436"/>
                      </a:lnTo>
                      <a:lnTo>
                        <a:pt x="2704" y="3444"/>
                      </a:lnTo>
                      <a:lnTo>
                        <a:pt x="2697" y="3446"/>
                      </a:lnTo>
                      <a:lnTo>
                        <a:pt x="2689" y="3446"/>
                      </a:lnTo>
                      <a:lnTo>
                        <a:pt x="2688" y="3454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4" name="íṣľîḋe">
                  <a:extLst>
                    <a:ext uri="{FF2B5EF4-FFF2-40B4-BE49-F238E27FC236}">
                      <a16:creationId xmlns:a16="http://schemas.microsoft.com/office/drawing/2014/main" id="{A342BFC1-710B-428B-AC7C-68188B0BA6CF}"/>
                    </a:ext>
                  </a:extLst>
                </p:cNvPr>
                <p:cNvSpPr/>
                <p:nvPr/>
              </p:nvSpPr>
              <p:spPr bwMode="gray">
                <a:xfrm>
                  <a:off x="2730" y="1750"/>
                  <a:ext cx="36" cy="27"/>
                </a:xfrm>
                <a:custGeom>
                  <a:avLst/>
                  <a:gdLst/>
                  <a:ahLst/>
                  <a:cxnLst>
                    <a:cxn ang="0">
                      <a:pos x="0" y="118"/>
                    </a:cxn>
                    <a:cxn ang="0">
                      <a:pos x="2" y="114"/>
                    </a:cxn>
                    <a:cxn ang="0">
                      <a:pos x="12" y="107"/>
                    </a:cxn>
                    <a:cxn ang="0">
                      <a:pos x="14" y="102"/>
                    </a:cxn>
                    <a:cxn ang="0">
                      <a:pos x="19" y="87"/>
                    </a:cxn>
                    <a:cxn ang="0">
                      <a:pos x="21" y="76"/>
                    </a:cxn>
                    <a:cxn ang="0">
                      <a:pos x="25" y="70"/>
                    </a:cxn>
                    <a:cxn ang="0">
                      <a:pos x="46" y="69"/>
                    </a:cxn>
                    <a:cxn ang="0">
                      <a:pos x="55" y="63"/>
                    </a:cxn>
                    <a:cxn ang="0">
                      <a:pos x="67" y="48"/>
                    </a:cxn>
                    <a:cxn ang="0">
                      <a:pos x="77" y="32"/>
                    </a:cxn>
                    <a:cxn ang="0">
                      <a:pos x="82" y="15"/>
                    </a:cxn>
                    <a:cxn ang="0">
                      <a:pos x="83" y="0"/>
                    </a:cxn>
                    <a:cxn ang="0">
                      <a:pos x="79" y="27"/>
                    </a:cxn>
                    <a:cxn ang="0">
                      <a:pos x="71" y="46"/>
                    </a:cxn>
                    <a:cxn ang="0">
                      <a:pos x="65" y="55"/>
                    </a:cxn>
                    <a:cxn ang="0">
                      <a:pos x="57" y="64"/>
                    </a:cxn>
                    <a:cxn ang="0">
                      <a:pos x="61" y="71"/>
                    </a:cxn>
                    <a:cxn ang="0">
                      <a:pos x="67" y="70"/>
                    </a:cxn>
                    <a:cxn ang="0">
                      <a:pos x="76" y="75"/>
                    </a:cxn>
                    <a:cxn ang="0">
                      <a:pos x="87" y="75"/>
                    </a:cxn>
                    <a:cxn ang="0">
                      <a:pos x="89" y="66"/>
                    </a:cxn>
                    <a:cxn ang="0">
                      <a:pos x="89" y="49"/>
                    </a:cxn>
                    <a:cxn ang="0">
                      <a:pos x="93" y="44"/>
                    </a:cxn>
                    <a:cxn ang="0">
                      <a:pos x="93" y="41"/>
                    </a:cxn>
                    <a:cxn ang="0">
                      <a:pos x="103" y="38"/>
                    </a:cxn>
                    <a:cxn ang="0">
                      <a:pos x="109" y="43"/>
                    </a:cxn>
                    <a:cxn ang="0">
                      <a:pos x="116" y="46"/>
                    </a:cxn>
                    <a:cxn ang="0">
                      <a:pos x="122" y="50"/>
                    </a:cxn>
                    <a:cxn ang="0">
                      <a:pos x="130" y="54"/>
                    </a:cxn>
                    <a:cxn ang="0">
                      <a:pos x="147" y="57"/>
                    </a:cxn>
                    <a:cxn ang="0">
                      <a:pos x="163" y="55"/>
                    </a:cxn>
                    <a:cxn ang="0">
                      <a:pos x="169" y="59"/>
                    </a:cxn>
                    <a:cxn ang="0">
                      <a:pos x="180" y="82"/>
                    </a:cxn>
                    <a:cxn ang="0">
                      <a:pos x="174" y="97"/>
                    </a:cxn>
                    <a:cxn ang="0">
                      <a:pos x="174" y="114"/>
                    </a:cxn>
                    <a:cxn ang="0">
                      <a:pos x="177" y="124"/>
                    </a:cxn>
                    <a:cxn ang="0">
                      <a:pos x="153" y="127"/>
                    </a:cxn>
                    <a:cxn ang="0">
                      <a:pos x="126" y="133"/>
                    </a:cxn>
                    <a:cxn ang="0">
                      <a:pos x="78" y="134"/>
                    </a:cxn>
                    <a:cxn ang="0">
                      <a:pos x="14" y="123"/>
                    </a:cxn>
                    <a:cxn ang="0">
                      <a:pos x="0" y="118"/>
                    </a:cxn>
                  </a:cxnLst>
                  <a:rect l="0" t="0" r="r" b="b"/>
                  <a:pathLst>
                    <a:path w="180" h="134">
                      <a:moveTo>
                        <a:pt x="0" y="118"/>
                      </a:moveTo>
                      <a:lnTo>
                        <a:pt x="2" y="114"/>
                      </a:lnTo>
                      <a:lnTo>
                        <a:pt x="12" y="107"/>
                      </a:lnTo>
                      <a:lnTo>
                        <a:pt x="14" y="102"/>
                      </a:lnTo>
                      <a:lnTo>
                        <a:pt x="19" y="87"/>
                      </a:lnTo>
                      <a:lnTo>
                        <a:pt x="21" y="76"/>
                      </a:lnTo>
                      <a:lnTo>
                        <a:pt x="25" y="70"/>
                      </a:lnTo>
                      <a:lnTo>
                        <a:pt x="46" y="69"/>
                      </a:lnTo>
                      <a:lnTo>
                        <a:pt x="55" y="63"/>
                      </a:lnTo>
                      <a:lnTo>
                        <a:pt x="67" y="48"/>
                      </a:lnTo>
                      <a:lnTo>
                        <a:pt x="77" y="32"/>
                      </a:lnTo>
                      <a:lnTo>
                        <a:pt x="82" y="15"/>
                      </a:lnTo>
                      <a:lnTo>
                        <a:pt x="83" y="0"/>
                      </a:lnTo>
                      <a:lnTo>
                        <a:pt x="79" y="27"/>
                      </a:lnTo>
                      <a:lnTo>
                        <a:pt x="71" y="46"/>
                      </a:lnTo>
                      <a:lnTo>
                        <a:pt x="65" y="55"/>
                      </a:lnTo>
                      <a:lnTo>
                        <a:pt x="57" y="64"/>
                      </a:lnTo>
                      <a:lnTo>
                        <a:pt x="61" y="71"/>
                      </a:lnTo>
                      <a:lnTo>
                        <a:pt x="67" y="70"/>
                      </a:lnTo>
                      <a:lnTo>
                        <a:pt x="76" y="75"/>
                      </a:lnTo>
                      <a:lnTo>
                        <a:pt x="87" y="75"/>
                      </a:lnTo>
                      <a:lnTo>
                        <a:pt x="89" y="66"/>
                      </a:lnTo>
                      <a:lnTo>
                        <a:pt x="89" y="49"/>
                      </a:lnTo>
                      <a:lnTo>
                        <a:pt x="93" y="44"/>
                      </a:lnTo>
                      <a:lnTo>
                        <a:pt x="93" y="41"/>
                      </a:lnTo>
                      <a:lnTo>
                        <a:pt x="103" y="38"/>
                      </a:lnTo>
                      <a:lnTo>
                        <a:pt x="109" y="43"/>
                      </a:lnTo>
                      <a:lnTo>
                        <a:pt x="116" y="46"/>
                      </a:lnTo>
                      <a:lnTo>
                        <a:pt x="122" y="50"/>
                      </a:lnTo>
                      <a:lnTo>
                        <a:pt x="130" y="54"/>
                      </a:lnTo>
                      <a:lnTo>
                        <a:pt x="147" y="57"/>
                      </a:lnTo>
                      <a:lnTo>
                        <a:pt x="163" y="55"/>
                      </a:lnTo>
                      <a:lnTo>
                        <a:pt x="169" y="59"/>
                      </a:lnTo>
                      <a:lnTo>
                        <a:pt x="180" y="82"/>
                      </a:lnTo>
                      <a:lnTo>
                        <a:pt x="174" y="97"/>
                      </a:lnTo>
                      <a:lnTo>
                        <a:pt x="174" y="114"/>
                      </a:lnTo>
                      <a:lnTo>
                        <a:pt x="177" y="124"/>
                      </a:lnTo>
                      <a:lnTo>
                        <a:pt x="153" y="127"/>
                      </a:lnTo>
                      <a:lnTo>
                        <a:pt x="126" y="133"/>
                      </a:lnTo>
                      <a:lnTo>
                        <a:pt x="78" y="134"/>
                      </a:lnTo>
                      <a:lnTo>
                        <a:pt x="14" y="123"/>
                      </a:lnTo>
                      <a:lnTo>
                        <a:pt x="0" y="1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7" name="íşľídè">
                <a:extLst>
                  <a:ext uri="{FF2B5EF4-FFF2-40B4-BE49-F238E27FC236}">
                    <a16:creationId xmlns:a16="http://schemas.microsoft.com/office/drawing/2014/main" id="{DB776521-C4B1-4B8F-B26F-E02BE5A95FE3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352108" y="3574697"/>
                <a:ext cx="648791" cy="644320"/>
                <a:chOff x="2802" y="1979"/>
                <a:chExt cx="408" cy="36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12" name="îsḷíde">
                  <a:extLst>
                    <a:ext uri="{FF2B5EF4-FFF2-40B4-BE49-F238E27FC236}">
                      <a16:creationId xmlns:a16="http://schemas.microsoft.com/office/drawing/2014/main" id="{CF00EB21-E3F4-4A48-B850-2D207672C0A6}"/>
                    </a:ext>
                  </a:extLst>
                </p:cNvPr>
                <p:cNvSpPr/>
                <p:nvPr/>
              </p:nvSpPr>
              <p:spPr bwMode="gray">
                <a:xfrm>
                  <a:off x="2899" y="2082"/>
                  <a:ext cx="19" cy="23"/>
                </a:xfrm>
                <a:custGeom>
                  <a:avLst/>
                  <a:gdLst/>
                  <a:ahLst/>
                  <a:cxnLst>
                    <a:cxn ang="0">
                      <a:pos x="39" y="96"/>
                    </a:cxn>
                    <a:cxn ang="0">
                      <a:pos x="45" y="93"/>
                    </a:cxn>
                    <a:cxn ang="0">
                      <a:pos x="55" y="83"/>
                    </a:cxn>
                    <a:cxn ang="0">
                      <a:pos x="58" y="78"/>
                    </a:cxn>
                    <a:cxn ang="0">
                      <a:pos x="53" y="75"/>
                    </a:cxn>
                    <a:cxn ang="0">
                      <a:pos x="58" y="68"/>
                    </a:cxn>
                    <a:cxn ang="0">
                      <a:pos x="72" y="62"/>
                    </a:cxn>
                    <a:cxn ang="0">
                      <a:pos x="79" y="62"/>
                    </a:cxn>
                    <a:cxn ang="0">
                      <a:pos x="77" y="59"/>
                    </a:cxn>
                    <a:cxn ang="0">
                      <a:pos x="74" y="53"/>
                    </a:cxn>
                    <a:cxn ang="0">
                      <a:pos x="77" y="48"/>
                    </a:cxn>
                    <a:cxn ang="0">
                      <a:pos x="87" y="42"/>
                    </a:cxn>
                    <a:cxn ang="0">
                      <a:pos x="91" y="38"/>
                    </a:cxn>
                    <a:cxn ang="0">
                      <a:pos x="91" y="34"/>
                    </a:cxn>
                    <a:cxn ang="0">
                      <a:pos x="88" y="25"/>
                    </a:cxn>
                    <a:cxn ang="0">
                      <a:pos x="85" y="19"/>
                    </a:cxn>
                    <a:cxn ang="0">
                      <a:pos x="77" y="15"/>
                    </a:cxn>
                    <a:cxn ang="0">
                      <a:pos x="81" y="10"/>
                    </a:cxn>
                    <a:cxn ang="0">
                      <a:pos x="85" y="9"/>
                    </a:cxn>
                    <a:cxn ang="0">
                      <a:pos x="84" y="4"/>
                    </a:cxn>
                    <a:cxn ang="0">
                      <a:pos x="77" y="0"/>
                    </a:cxn>
                    <a:cxn ang="0">
                      <a:pos x="72" y="4"/>
                    </a:cxn>
                    <a:cxn ang="0">
                      <a:pos x="58" y="14"/>
                    </a:cxn>
                    <a:cxn ang="0">
                      <a:pos x="41" y="29"/>
                    </a:cxn>
                    <a:cxn ang="0">
                      <a:pos x="27" y="54"/>
                    </a:cxn>
                    <a:cxn ang="0">
                      <a:pos x="25" y="58"/>
                    </a:cxn>
                    <a:cxn ang="0">
                      <a:pos x="17" y="73"/>
                    </a:cxn>
                    <a:cxn ang="0">
                      <a:pos x="11" y="85"/>
                    </a:cxn>
                    <a:cxn ang="0">
                      <a:pos x="1" y="106"/>
                    </a:cxn>
                    <a:cxn ang="0">
                      <a:pos x="2" y="113"/>
                    </a:cxn>
                    <a:cxn ang="0">
                      <a:pos x="16" y="116"/>
                    </a:cxn>
                    <a:cxn ang="0">
                      <a:pos x="21" y="113"/>
                    </a:cxn>
                    <a:cxn ang="0">
                      <a:pos x="27" y="101"/>
                    </a:cxn>
                    <a:cxn ang="0">
                      <a:pos x="31" y="100"/>
                    </a:cxn>
                  </a:cxnLst>
                  <a:rect l="0" t="0" r="r" b="b"/>
                  <a:pathLst>
                    <a:path w="95" h="116">
                      <a:moveTo>
                        <a:pt x="32" y="102"/>
                      </a:moveTo>
                      <a:lnTo>
                        <a:pt x="39" y="96"/>
                      </a:lnTo>
                      <a:lnTo>
                        <a:pt x="44" y="95"/>
                      </a:lnTo>
                      <a:lnTo>
                        <a:pt x="45" y="93"/>
                      </a:lnTo>
                      <a:lnTo>
                        <a:pt x="52" y="88"/>
                      </a:lnTo>
                      <a:lnTo>
                        <a:pt x="55" y="83"/>
                      </a:lnTo>
                      <a:lnTo>
                        <a:pt x="58" y="83"/>
                      </a:lnTo>
                      <a:lnTo>
                        <a:pt x="58" y="78"/>
                      </a:lnTo>
                      <a:lnTo>
                        <a:pt x="53" y="75"/>
                      </a:lnTo>
                      <a:lnTo>
                        <a:pt x="53" y="75"/>
                      </a:lnTo>
                      <a:lnTo>
                        <a:pt x="55" y="69"/>
                      </a:lnTo>
                      <a:lnTo>
                        <a:pt x="58" y="68"/>
                      </a:lnTo>
                      <a:lnTo>
                        <a:pt x="59" y="63"/>
                      </a:lnTo>
                      <a:lnTo>
                        <a:pt x="72" y="62"/>
                      </a:lnTo>
                      <a:lnTo>
                        <a:pt x="77" y="63"/>
                      </a:lnTo>
                      <a:lnTo>
                        <a:pt x="79" y="62"/>
                      </a:lnTo>
                      <a:lnTo>
                        <a:pt x="80" y="62"/>
                      </a:lnTo>
                      <a:lnTo>
                        <a:pt x="77" y="59"/>
                      </a:lnTo>
                      <a:lnTo>
                        <a:pt x="72" y="56"/>
                      </a:lnTo>
                      <a:lnTo>
                        <a:pt x="74" y="53"/>
                      </a:lnTo>
                      <a:lnTo>
                        <a:pt x="77" y="52"/>
                      </a:lnTo>
                      <a:lnTo>
                        <a:pt x="77" y="48"/>
                      </a:lnTo>
                      <a:lnTo>
                        <a:pt x="82" y="47"/>
                      </a:lnTo>
                      <a:lnTo>
                        <a:pt x="87" y="42"/>
                      </a:lnTo>
                      <a:lnTo>
                        <a:pt x="90" y="42"/>
                      </a:lnTo>
                      <a:lnTo>
                        <a:pt x="91" y="38"/>
                      </a:lnTo>
                      <a:lnTo>
                        <a:pt x="95" y="36"/>
                      </a:lnTo>
                      <a:lnTo>
                        <a:pt x="91" y="34"/>
                      </a:lnTo>
                      <a:lnTo>
                        <a:pt x="92" y="30"/>
                      </a:lnTo>
                      <a:lnTo>
                        <a:pt x="88" y="25"/>
                      </a:lnTo>
                      <a:lnTo>
                        <a:pt x="90" y="21"/>
                      </a:lnTo>
                      <a:lnTo>
                        <a:pt x="85" y="19"/>
                      </a:lnTo>
                      <a:lnTo>
                        <a:pt x="84" y="15"/>
                      </a:lnTo>
                      <a:lnTo>
                        <a:pt x="77" y="15"/>
                      </a:lnTo>
                      <a:lnTo>
                        <a:pt x="77" y="13"/>
                      </a:lnTo>
                      <a:lnTo>
                        <a:pt x="81" y="10"/>
                      </a:lnTo>
                      <a:lnTo>
                        <a:pt x="81" y="9"/>
                      </a:lnTo>
                      <a:lnTo>
                        <a:pt x="85" y="9"/>
                      </a:lnTo>
                      <a:lnTo>
                        <a:pt x="85" y="7"/>
                      </a:lnTo>
                      <a:lnTo>
                        <a:pt x="84" y="4"/>
                      </a:lnTo>
                      <a:lnTo>
                        <a:pt x="79" y="4"/>
                      </a:lnTo>
                      <a:lnTo>
                        <a:pt x="77" y="0"/>
                      </a:lnTo>
                      <a:lnTo>
                        <a:pt x="75" y="0"/>
                      </a:lnTo>
                      <a:lnTo>
                        <a:pt x="72" y="4"/>
                      </a:lnTo>
                      <a:lnTo>
                        <a:pt x="55" y="4"/>
                      </a:lnTo>
                      <a:lnTo>
                        <a:pt x="58" y="14"/>
                      </a:lnTo>
                      <a:lnTo>
                        <a:pt x="48" y="21"/>
                      </a:lnTo>
                      <a:lnTo>
                        <a:pt x="41" y="29"/>
                      </a:lnTo>
                      <a:lnTo>
                        <a:pt x="33" y="53"/>
                      </a:lnTo>
                      <a:lnTo>
                        <a:pt x="27" y="54"/>
                      </a:lnTo>
                      <a:lnTo>
                        <a:pt x="27" y="58"/>
                      </a:lnTo>
                      <a:lnTo>
                        <a:pt x="25" y="58"/>
                      </a:lnTo>
                      <a:lnTo>
                        <a:pt x="22" y="63"/>
                      </a:lnTo>
                      <a:lnTo>
                        <a:pt x="17" y="73"/>
                      </a:lnTo>
                      <a:lnTo>
                        <a:pt x="16" y="77"/>
                      </a:lnTo>
                      <a:lnTo>
                        <a:pt x="11" y="85"/>
                      </a:lnTo>
                      <a:lnTo>
                        <a:pt x="6" y="99"/>
                      </a:lnTo>
                      <a:lnTo>
                        <a:pt x="1" y="106"/>
                      </a:lnTo>
                      <a:lnTo>
                        <a:pt x="0" y="111"/>
                      </a:lnTo>
                      <a:lnTo>
                        <a:pt x="2" y="113"/>
                      </a:lnTo>
                      <a:lnTo>
                        <a:pt x="14" y="112"/>
                      </a:lnTo>
                      <a:lnTo>
                        <a:pt x="16" y="116"/>
                      </a:lnTo>
                      <a:lnTo>
                        <a:pt x="18" y="116"/>
                      </a:lnTo>
                      <a:lnTo>
                        <a:pt x="21" y="113"/>
                      </a:lnTo>
                      <a:lnTo>
                        <a:pt x="26" y="115"/>
                      </a:lnTo>
                      <a:lnTo>
                        <a:pt x="27" y="101"/>
                      </a:lnTo>
                      <a:lnTo>
                        <a:pt x="29" y="99"/>
                      </a:lnTo>
                      <a:lnTo>
                        <a:pt x="31" y="100"/>
                      </a:lnTo>
                      <a:lnTo>
                        <a:pt x="32" y="10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13" name="iṩḷïḑé">
                  <a:extLst>
                    <a:ext uri="{FF2B5EF4-FFF2-40B4-BE49-F238E27FC236}">
                      <a16:creationId xmlns:a16="http://schemas.microsoft.com/office/drawing/2014/main" id="{B15001D1-AC19-49A1-97EC-9768F1549D6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2889" y="2101"/>
                  <a:ext cx="17" cy="51"/>
                  <a:chOff x="2889" y="2101"/>
                  <a:chExt cx="17" cy="51"/>
                </a:xfrm>
                <a:grpFill/>
              </p:grpSpPr>
              <p:sp>
                <p:nvSpPr>
                  <p:cNvPr id="338" name="ísļîḓè">
                    <a:extLst>
                      <a:ext uri="{FF2B5EF4-FFF2-40B4-BE49-F238E27FC236}">
                        <a16:creationId xmlns:a16="http://schemas.microsoft.com/office/drawing/2014/main" id="{7B4BCB5A-B5C7-4665-9A2D-CFAD983B2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97" y="2111"/>
                    <a:ext cx="8" cy="16"/>
                  </a:xfrm>
                  <a:custGeom>
                    <a:avLst/>
                    <a:gdLst/>
                    <a:ahLst/>
                    <a:cxnLst>
                      <a:cxn ang="0">
                        <a:pos x="30" y="66"/>
                      </a:cxn>
                      <a:cxn ang="0">
                        <a:pos x="32" y="64"/>
                      </a:cxn>
                      <a:cxn ang="0">
                        <a:pos x="33" y="55"/>
                      </a:cxn>
                      <a:cxn ang="0">
                        <a:pos x="36" y="49"/>
                      </a:cxn>
                      <a:cxn ang="0">
                        <a:pos x="33" y="40"/>
                      </a:cxn>
                      <a:cxn ang="0">
                        <a:pos x="35" y="29"/>
                      </a:cxn>
                      <a:cxn ang="0">
                        <a:pos x="36" y="21"/>
                      </a:cxn>
                      <a:cxn ang="0">
                        <a:pos x="37" y="12"/>
                      </a:cxn>
                      <a:cxn ang="0">
                        <a:pos x="37" y="10"/>
                      </a:cxn>
                      <a:cxn ang="0">
                        <a:pos x="37" y="10"/>
                      </a:cxn>
                      <a:cxn ang="0">
                        <a:pos x="33" y="10"/>
                      </a:cxn>
                      <a:cxn ang="0">
                        <a:pos x="30" y="7"/>
                      </a:cxn>
                      <a:cxn ang="0">
                        <a:pos x="28" y="0"/>
                      </a:cxn>
                      <a:cxn ang="0">
                        <a:pos x="24" y="1"/>
                      </a:cxn>
                      <a:cxn ang="0">
                        <a:pos x="16" y="0"/>
                      </a:cxn>
                      <a:cxn ang="0">
                        <a:pos x="12" y="1"/>
                      </a:cxn>
                      <a:cxn ang="0">
                        <a:pos x="10" y="3"/>
                      </a:cxn>
                      <a:cxn ang="0">
                        <a:pos x="10" y="13"/>
                      </a:cxn>
                      <a:cxn ang="0">
                        <a:pos x="4" y="19"/>
                      </a:cxn>
                      <a:cxn ang="0">
                        <a:pos x="4" y="34"/>
                      </a:cxn>
                      <a:cxn ang="0">
                        <a:pos x="6" y="39"/>
                      </a:cxn>
                      <a:cxn ang="0">
                        <a:pos x="5" y="45"/>
                      </a:cxn>
                      <a:cxn ang="0">
                        <a:pos x="15" y="44"/>
                      </a:cxn>
                      <a:cxn ang="0">
                        <a:pos x="19" y="45"/>
                      </a:cxn>
                      <a:cxn ang="0">
                        <a:pos x="19" y="48"/>
                      </a:cxn>
                      <a:cxn ang="0">
                        <a:pos x="17" y="49"/>
                      </a:cxn>
                      <a:cxn ang="0">
                        <a:pos x="11" y="50"/>
                      </a:cxn>
                      <a:cxn ang="0">
                        <a:pos x="8" y="53"/>
                      </a:cxn>
                      <a:cxn ang="0">
                        <a:pos x="6" y="56"/>
                      </a:cxn>
                      <a:cxn ang="0">
                        <a:pos x="4" y="65"/>
                      </a:cxn>
                      <a:cxn ang="0">
                        <a:pos x="0" y="69"/>
                      </a:cxn>
                      <a:cxn ang="0">
                        <a:pos x="0" y="75"/>
                      </a:cxn>
                      <a:cxn ang="0">
                        <a:pos x="4" y="80"/>
                      </a:cxn>
                      <a:cxn ang="0">
                        <a:pos x="4" y="76"/>
                      </a:cxn>
                      <a:cxn ang="0">
                        <a:pos x="16" y="75"/>
                      </a:cxn>
                      <a:cxn ang="0">
                        <a:pos x="26" y="66"/>
                      </a:cxn>
                      <a:cxn ang="0">
                        <a:pos x="30" y="66"/>
                      </a:cxn>
                    </a:cxnLst>
                    <a:rect l="0" t="0" r="r" b="b"/>
                    <a:pathLst>
                      <a:path w="37" h="80">
                        <a:moveTo>
                          <a:pt x="30" y="66"/>
                        </a:moveTo>
                        <a:lnTo>
                          <a:pt x="32" y="64"/>
                        </a:lnTo>
                        <a:lnTo>
                          <a:pt x="33" y="55"/>
                        </a:lnTo>
                        <a:lnTo>
                          <a:pt x="36" y="49"/>
                        </a:lnTo>
                        <a:lnTo>
                          <a:pt x="33" y="40"/>
                        </a:lnTo>
                        <a:lnTo>
                          <a:pt x="35" y="29"/>
                        </a:lnTo>
                        <a:lnTo>
                          <a:pt x="36" y="21"/>
                        </a:lnTo>
                        <a:lnTo>
                          <a:pt x="37" y="12"/>
                        </a:lnTo>
                        <a:lnTo>
                          <a:pt x="37" y="10"/>
                        </a:lnTo>
                        <a:lnTo>
                          <a:pt x="37" y="10"/>
                        </a:lnTo>
                        <a:lnTo>
                          <a:pt x="33" y="10"/>
                        </a:lnTo>
                        <a:lnTo>
                          <a:pt x="30" y="7"/>
                        </a:lnTo>
                        <a:lnTo>
                          <a:pt x="28" y="0"/>
                        </a:lnTo>
                        <a:lnTo>
                          <a:pt x="24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3"/>
                        </a:lnTo>
                        <a:lnTo>
                          <a:pt x="10" y="13"/>
                        </a:lnTo>
                        <a:lnTo>
                          <a:pt x="4" y="19"/>
                        </a:lnTo>
                        <a:lnTo>
                          <a:pt x="4" y="34"/>
                        </a:lnTo>
                        <a:lnTo>
                          <a:pt x="6" y="39"/>
                        </a:lnTo>
                        <a:lnTo>
                          <a:pt x="5" y="45"/>
                        </a:lnTo>
                        <a:lnTo>
                          <a:pt x="15" y="44"/>
                        </a:lnTo>
                        <a:lnTo>
                          <a:pt x="19" y="45"/>
                        </a:lnTo>
                        <a:lnTo>
                          <a:pt x="19" y="48"/>
                        </a:lnTo>
                        <a:lnTo>
                          <a:pt x="17" y="49"/>
                        </a:lnTo>
                        <a:lnTo>
                          <a:pt x="11" y="50"/>
                        </a:lnTo>
                        <a:lnTo>
                          <a:pt x="8" y="53"/>
                        </a:lnTo>
                        <a:lnTo>
                          <a:pt x="6" y="56"/>
                        </a:lnTo>
                        <a:lnTo>
                          <a:pt x="4" y="65"/>
                        </a:lnTo>
                        <a:lnTo>
                          <a:pt x="0" y="69"/>
                        </a:lnTo>
                        <a:lnTo>
                          <a:pt x="0" y="75"/>
                        </a:lnTo>
                        <a:lnTo>
                          <a:pt x="4" y="80"/>
                        </a:lnTo>
                        <a:lnTo>
                          <a:pt x="4" y="76"/>
                        </a:lnTo>
                        <a:lnTo>
                          <a:pt x="16" y="75"/>
                        </a:lnTo>
                        <a:lnTo>
                          <a:pt x="26" y="66"/>
                        </a:lnTo>
                        <a:lnTo>
                          <a:pt x="30" y="6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9" name="îšḷïḑé">
                    <a:extLst>
                      <a:ext uri="{FF2B5EF4-FFF2-40B4-BE49-F238E27FC236}">
                        <a16:creationId xmlns:a16="http://schemas.microsoft.com/office/drawing/2014/main" id="{636F3953-0339-4AD1-91CA-574C1B6056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89" y="2124"/>
                    <a:ext cx="4" cy="5"/>
                  </a:xfrm>
                  <a:custGeom>
                    <a:avLst/>
                    <a:gdLst/>
                    <a:ahLst/>
                    <a:cxnLst>
                      <a:cxn ang="0">
                        <a:pos x="1" y="24"/>
                      </a:cxn>
                      <a:cxn ang="0">
                        <a:pos x="8" y="21"/>
                      </a:cxn>
                      <a:cxn ang="0">
                        <a:pos x="7" y="16"/>
                      </a:cxn>
                      <a:cxn ang="0">
                        <a:pos x="18" y="5"/>
                      </a:cxn>
                      <a:cxn ang="0">
                        <a:pos x="14" y="0"/>
                      </a:cxn>
                      <a:cxn ang="0">
                        <a:pos x="0" y="14"/>
                      </a:cxn>
                      <a:cxn ang="0">
                        <a:pos x="1" y="24"/>
                      </a:cxn>
                    </a:cxnLst>
                    <a:rect l="0" t="0" r="r" b="b"/>
                    <a:pathLst>
                      <a:path w="18" h="24">
                        <a:moveTo>
                          <a:pt x="1" y="24"/>
                        </a:moveTo>
                        <a:lnTo>
                          <a:pt x="8" y="21"/>
                        </a:lnTo>
                        <a:lnTo>
                          <a:pt x="7" y="16"/>
                        </a:lnTo>
                        <a:lnTo>
                          <a:pt x="18" y="5"/>
                        </a:lnTo>
                        <a:lnTo>
                          <a:pt x="14" y="0"/>
                        </a:lnTo>
                        <a:lnTo>
                          <a:pt x="0" y="14"/>
                        </a:lnTo>
                        <a:lnTo>
                          <a:pt x="1" y="2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0" name="îşḻïde">
                    <a:extLst>
                      <a:ext uri="{FF2B5EF4-FFF2-40B4-BE49-F238E27FC236}">
                        <a16:creationId xmlns:a16="http://schemas.microsoft.com/office/drawing/2014/main" id="{D9453888-55A1-451B-AB71-F29CB501E2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90" y="2101"/>
                    <a:ext cx="16" cy="51"/>
                  </a:xfrm>
                  <a:custGeom>
                    <a:avLst/>
                    <a:gdLst/>
                    <a:ahLst/>
                    <a:cxnLst>
                      <a:cxn ang="0">
                        <a:pos x="45" y="242"/>
                      </a:cxn>
                      <a:cxn ang="0">
                        <a:pos x="55" y="178"/>
                      </a:cxn>
                      <a:cxn ang="0">
                        <a:pos x="70" y="140"/>
                      </a:cxn>
                      <a:cxn ang="0">
                        <a:pos x="71" y="119"/>
                      </a:cxn>
                      <a:cxn ang="0">
                        <a:pos x="65" y="115"/>
                      </a:cxn>
                      <a:cxn ang="0">
                        <a:pos x="43" y="125"/>
                      </a:cxn>
                      <a:cxn ang="0">
                        <a:pos x="39" y="124"/>
                      </a:cxn>
                      <a:cxn ang="0">
                        <a:pos x="43" y="114"/>
                      </a:cxn>
                      <a:cxn ang="0">
                        <a:pos x="47" y="102"/>
                      </a:cxn>
                      <a:cxn ang="0">
                        <a:pos x="56" y="98"/>
                      </a:cxn>
                      <a:cxn ang="0">
                        <a:pos x="58" y="94"/>
                      </a:cxn>
                      <a:cxn ang="0">
                        <a:pos x="44" y="94"/>
                      </a:cxn>
                      <a:cxn ang="0">
                        <a:pos x="43" y="83"/>
                      </a:cxn>
                      <a:cxn ang="0">
                        <a:pos x="49" y="62"/>
                      </a:cxn>
                      <a:cxn ang="0">
                        <a:pos x="51" y="50"/>
                      </a:cxn>
                      <a:cxn ang="0">
                        <a:pos x="63" y="50"/>
                      </a:cxn>
                      <a:cxn ang="0">
                        <a:pos x="69" y="56"/>
                      </a:cxn>
                      <a:cxn ang="0">
                        <a:pos x="76" y="59"/>
                      </a:cxn>
                      <a:cxn ang="0">
                        <a:pos x="81" y="33"/>
                      </a:cxn>
                      <a:cxn ang="0">
                        <a:pos x="80" y="22"/>
                      </a:cxn>
                      <a:cxn ang="0">
                        <a:pos x="81" y="13"/>
                      </a:cxn>
                      <a:cxn ang="0">
                        <a:pos x="80" y="1"/>
                      </a:cxn>
                      <a:cxn ang="0">
                        <a:pos x="76" y="2"/>
                      </a:cxn>
                      <a:cxn ang="0">
                        <a:pos x="70" y="14"/>
                      </a:cxn>
                      <a:cxn ang="0">
                        <a:pos x="65" y="17"/>
                      </a:cxn>
                      <a:cxn ang="0">
                        <a:pos x="51" y="14"/>
                      </a:cxn>
                      <a:cxn ang="0">
                        <a:pos x="47" y="17"/>
                      </a:cxn>
                      <a:cxn ang="0">
                        <a:pos x="39" y="41"/>
                      </a:cxn>
                      <a:cxn ang="0">
                        <a:pos x="29" y="80"/>
                      </a:cxn>
                      <a:cxn ang="0">
                        <a:pos x="13" y="113"/>
                      </a:cxn>
                      <a:cxn ang="0">
                        <a:pos x="6" y="129"/>
                      </a:cxn>
                      <a:cxn ang="0">
                        <a:pos x="0" y="137"/>
                      </a:cxn>
                      <a:cxn ang="0">
                        <a:pos x="4" y="148"/>
                      </a:cxn>
                      <a:cxn ang="0">
                        <a:pos x="39" y="251"/>
                      </a:cxn>
                    </a:cxnLst>
                    <a:rect l="0" t="0" r="r" b="b"/>
                    <a:pathLst>
                      <a:path w="81" h="251">
                        <a:moveTo>
                          <a:pt x="44" y="248"/>
                        </a:moveTo>
                        <a:lnTo>
                          <a:pt x="45" y="242"/>
                        </a:lnTo>
                        <a:lnTo>
                          <a:pt x="49" y="232"/>
                        </a:lnTo>
                        <a:lnTo>
                          <a:pt x="55" y="178"/>
                        </a:lnTo>
                        <a:lnTo>
                          <a:pt x="61" y="158"/>
                        </a:lnTo>
                        <a:lnTo>
                          <a:pt x="70" y="140"/>
                        </a:lnTo>
                        <a:lnTo>
                          <a:pt x="67" y="132"/>
                        </a:lnTo>
                        <a:lnTo>
                          <a:pt x="71" y="119"/>
                        </a:lnTo>
                        <a:lnTo>
                          <a:pt x="69" y="115"/>
                        </a:lnTo>
                        <a:lnTo>
                          <a:pt x="65" y="115"/>
                        </a:lnTo>
                        <a:lnTo>
                          <a:pt x="55" y="124"/>
                        </a:lnTo>
                        <a:lnTo>
                          <a:pt x="43" y="125"/>
                        </a:lnTo>
                        <a:lnTo>
                          <a:pt x="43" y="129"/>
                        </a:lnTo>
                        <a:lnTo>
                          <a:pt x="39" y="124"/>
                        </a:lnTo>
                        <a:lnTo>
                          <a:pt x="39" y="118"/>
                        </a:lnTo>
                        <a:lnTo>
                          <a:pt x="43" y="114"/>
                        </a:lnTo>
                        <a:lnTo>
                          <a:pt x="45" y="105"/>
                        </a:lnTo>
                        <a:lnTo>
                          <a:pt x="47" y="102"/>
                        </a:lnTo>
                        <a:lnTo>
                          <a:pt x="50" y="99"/>
                        </a:lnTo>
                        <a:lnTo>
                          <a:pt x="56" y="98"/>
                        </a:lnTo>
                        <a:lnTo>
                          <a:pt x="58" y="97"/>
                        </a:lnTo>
                        <a:lnTo>
                          <a:pt x="58" y="94"/>
                        </a:lnTo>
                        <a:lnTo>
                          <a:pt x="54" y="93"/>
                        </a:lnTo>
                        <a:lnTo>
                          <a:pt x="44" y="94"/>
                        </a:lnTo>
                        <a:lnTo>
                          <a:pt x="45" y="88"/>
                        </a:lnTo>
                        <a:lnTo>
                          <a:pt x="43" y="83"/>
                        </a:lnTo>
                        <a:lnTo>
                          <a:pt x="43" y="68"/>
                        </a:lnTo>
                        <a:lnTo>
                          <a:pt x="49" y="62"/>
                        </a:lnTo>
                        <a:lnTo>
                          <a:pt x="49" y="52"/>
                        </a:lnTo>
                        <a:lnTo>
                          <a:pt x="51" y="50"/>
                        </a:lnTo>
                        <a:lnTo>
                          <a:pt x="55" y="49"/>
                        </a:lnTo>
                        <a:lnTo>
                          <a:pt x="63" y="50"/>
                        </a:lnTo>
                        <a:lnTo>
                          <a:pt x="67" y="49"/>
                        </a:lnTo>
                        <a:lnTo>
                          <a:pt x="69" y="56"/>
                        </a:lnTo>
                        <a:lnTo>
                          <a:pt x="72" y="59"/>
                        </a:lnTo>
                        <a:lnTo>
                          <a:pt x="76" y="59"/>
                        </a:lnTo>
                        <a:lnTo>
                          <a:pt x="76" y="39"/>
                        </a:lnTo>
                        <a:lnTo>
                          <a:pt x="81" y="33"/>
                        </a:lnTo>
                        <a:lnTo>
                          <a:pt x="78" y="27"/>
                        </a:lnTo>
                        <a:lnTo>
                          <a:pt x="80" y="22"/>
                        </a:lnTo>
                        <a:lnTo>
                          <a:pt x="78" y="17"/>
                        </a:lnTo>
                        <a:lnTo>
                          <a:pt x="81" y="13"/>
                        </a:lnTo>
                        <a:lnTo>
                          <a:pt x="81" y="3"/>
                        </a:lnTo>
                        <a:lnTo>
                          <a:pt x="80" y="1"/>
                        </a:lnTo>
                        <a:lnTo>
                          <a:pt x="78" y="0"/>
                        </a:lnTo>
                        <a:lnTo>
                          <a:pt x="76" y="2"/>
                        </a:lnTo>
                        <a:lnTo>
                          <a:pt x="75" y="16"/>
                        </a:lnTo>
                        <a:lnTo>
                          <a:pt x="70" y="14"/>
                        </a:lnTo>
                        <a:lnTo>
                          <a:pt x="67" y="17"/>
                        </a:lnTo>
                        <a:lnTo>
                          <a:pt x="65" y="17"/>
                        </a:lnTo>
                        <a:lnTo>
                          <a:pt x="63" y="13"/>
                        </a:lnTo>
                        <a:lnTo>
                          <a:pt x="51" y="14"/>
                        </a:lnTo>
                        <a:lnTo>
                          <a:pt x="49" y="12"/>
                        </a:lnTo>
                        <a:lnTo>
                          <a:pt x="47" y="17"/>
                        </a:lnTo>
                        <a:lnTo>
                          <a:pt x="47" y="27"/>
                        </a:lnTo>
                        <a:lnTo>
                          <a:pt x="39" y="41"/>
                        </a:lnTo>
                        <a:lnTo>
                          <a:pt x="38" y="49"/>
                        </a:lnTo>
                        <a:lnTo>
                          <a:pt x="29" y="80"/>
                        </a:lnTo>
                        <a:lnTo>
                          <a:pt x="22" y="104"/>
                        </a:lnTo>
                        <a:lnTo>
                          <a:pt x="13" y="113"/>
                        </a:lnTo>
                        <a:lnTo>
                          <a:pt x="17" y="118"/>
                        </a:lnTo>
                        <a:lnTo>
                          <a:pt x="6" y="129"/>
                        </a:lnTo>
                        <a:lnTo>
                          <a:pt x="7" y="134"/>
                        </a:lnTo>
                        <a:lnTo>
                          <a:pt x="0" y="137"/>
                        </a:lnTo>
                        <a:lnTo>
                          <a:pt x="1" y="142"/>
                        </a:lnTo>
                        <a:lnTo>
                          <a:pt x="4" y="148"/>
                        </a:lnTo>
                        <a:lnTo>
                          <a:pt x="23" y="206"/>
                        </a:lnTo>
                        <a:lnTo>
                          <a:pt x="39" y="251"/>
                        </a:lnTo>
                        <a:lnTo>
                          <a:pt x="44" y="24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14" name="íśľîḑe">
                  <a:extLst>
                    <a:ext uri="{FF2B5EF4-FFF2-40B4-BE49-F238E27FC236}">
                      <a16:creationId xmlns:a16="http://schemas.microsoft.com/office/drawing/2014/main" id="{9C986BDA-30EE-4770-94A0-B23B2497518B}"/>
                    </a:ext>
                  </a:extLst>
                </p:cNvPr>
                <p:cNvSpPr/>
                <p:nvPr/>
              </p:nvSpPr>
              <p:spPr bwMode="gray">
                <a:xfrm>
                  <a:off x="3027" y="2143"/>
                  <a:ext cx="19" cy="19"/>
                </a:xfrm>
                <a:custGeom>
                  <a:avLst/>
                  <a:gdLst/>
                  <a:ahLst/>
                  <a:cxnLst>
                    <a:cxn ang="0">
                      <a:pos x="96" y="95"/>
                    </a:cxn>
                    <a:cxn ang="0">
                      <a:pos x="94" y="84"/>
                    </a:cxn>
                    <a:cxn ang="0">
                      <a:pos x="90" y="81"/>
                    </a:cxn>
                    <a:cxn ang="0">
                      <a:pos x="86" y="73"/>
                    </a:cxn>
                    <a:cxn ang="0">
                      <a:pos x="81" y="52"/>
                    </a:cxn>
                    <a:cxn ang="0">
                      <a:pos x="73" y="48"/>
                    </a:cxn>
                    <a:cxn ang="0">
                      <a:pos x="62" y="47"/>
                    </a:cxn>
                    <a:cxn ang="0">
                      <a:pos x="64" y="42"/>
                    </a:cxn>
                    <a:cxn ang="0">
                      <a:pos x="67" y="39"/>
                    </a:cxn>
                    <a:cxn ang="0">
                      <a:pos x="73" y="36"/>
                    </a:cxn>
                    <a:cxn ang="0">
                      <a:pos x="85" y="33"/>
                    </a:cxn>
                    <a:cxn ang="0">
                      <a:pos x="92" y="26"/>
                    </a:cxn>
                    <a:cxn ang="0">
                      <a:pos x="92" y="22"/>
                    </a:cxn>
                    <a:cxn ang="0">
                      <a:pos x="90" y="18"/>
                    </a:cxn>
                    <a:cxn ang="0">
                      <a:pos x="79" y="11"/>
                    </a:cxn>
                    <a:cxn ang="0">
                      <a:pos x="78" y="6"/>
                    </a:cxn>
                    <a:cxn ang="0">
                      <a:pos x="79" y="5"/>
                    </a:cxn>
                    <a:cxn ang="0">
                      <a:pos x="67" y="1"/>
                    </a:cxn>
                    <a:cxn ang="0">
                      <a:pos x="53" y="0"/>
                    </a:cxn>
                    <a:cxn ang="0">
                      <a:pos x="38" y="6"/>
                    </a:cxn>
                    <a:cxn ang="0">
                      <a:pos x="26" y="23"/>
                    </a:cxn>
                    <a:cxn ang="0">
                      <a:pos x="16" y="43"/>
                    </a:cxn>
                    <a:cxn ang="0">
                      <a:pos x="0" y="59"/>
                    </a:cxn>
                    <a:cxn ang="0">
                      <a:pos x="4" y="61"/>
                    </a:cxn>
                    <a:cxn ang="0">
                      <a:pos x="26" y="65"/>
                    </a:cxn>
                    <a:cxn ang="0">
                      <a:pos x="46" y="73"/>
                    </a:cxn>
                    <a:cxn ang="0">
                      <a:pos x="53" y="80"/>
                    </a:cxn>
                    <a:cxn ang="0">
                      <a:pos x="63" y="95"/>
                    </a:cxn>
                    <a:cxn ang="0">
                      <a:pos x="96" y="95"/>
                    </a:cxn>
                  </a:cxnLst>
                  <a:rect l="0" t="0" r="r" b="b"/>
                  <a:pathLst>
                    <a:path w="96" h="95">
                      <a:moveTo>
                        <a:pt x="96" y="95"/>
                      </a:moveTo>
                      <a:lnTo>
                        <a:pt x="94" y="84"/>
                      </a:lnTo>
                      <a:lnTo>
                        <a:pt x="90" y="81"/>
                      </a:lnTo>
                      <a:lnTo>
                        <a:pt x="86" y="73"/>
                      </a:lnTo>
                      <a:lnTo>
                        <a:pt x="81" y="52"/>
                      </a:lnTo>
                      <a:lnTo>
                        <a:pt x="73" y="48"/>
                      </a:lnTo>
                      <a:lnTo>
                        <a:pt x="62" y="47"/>
                      </a:lnTo>
                      <a:lnTo>
                        <a:pt x="64" y="42"/>
                      </a:lnTo>
                      <a:lnTo>
                        <a:pt x="67" y="39"/>
                      </a:lnTo>
                      <a:lnTo>
                        <a:pt x="73" y="36"/>
                      </a:lnTo>
                      <a:lnTo>
                        <a:pt x="85" y="33"/>
                      </a:lnTo>
                      <a:lnTo>
                        <a:pt x="92" y="26"/>
                      </a:lnTo>
                      <a:lnTo>
                        <a:pt x="92" y="22"/>
                      </a:lnTo>
                      <a:lnTo>
                        <a:pt x="90" y="18"/>
                      </a:lnTo>
                      <a:lnTo>
                        <a:pt x="79" y="11"/>
                      </a:lnTo>
                      <a:lnTo>
                        <a:pt x="78" y="6"/>
                      </a:lnTo>
                      <a:lnTo>
                        <a:pt x="79" y="5"/>
                      </a:lnTo>
                      <a:lnTo>
                        <a:pt x="67" y="1"/>
                      </a:lnTo>
                      <a:lnTo>
                        <a:pt x="53" y="0"/>
                      </a:lnTo>
                      <a:lnTo>
                        <a:pt x="38" y="6"/>
                      </a:lnTo>
                      <a:lnTo>
                        <a:pt x="26" y="23"/>
                      </a:lnTo>
                      <a:lnTo>
                        <a:pt x="16" y="43"/>
                      </a:lnTo>
                      <a:lnTo>
                        <a:pt x="0" y="59"/>
                      </a:lnTo>
                      <a:lnTo>
                        <a:pt x="4" y="61"/>
                      </a:lnTo>
                      <a:lnTo>
                        <a:pt x="26" y="65"/>
                      </a:lnTo>
                      <a:lnTo>
                        <a:pt x="46" y="73"/>
                      </a:lnTo>
                      <a:lnTo>
                        <a:pt x="53" y="80"/>
                      </a:lnTo>
                      <a:lnTo>
                        <a:pt x="63" y="95"/>
                      </a:lnTo>
                      <a:lnTo>
                        <a:pt x="96" y="9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15" name="îṣļíde">
                  <a:extLst>
                    <a:ext uri="{FF2B5EF4-FFF2-40B4-BE49-F238E27FC236}">
                      <a16:creationId xmlns:a16="http://schemas.microsoft.com/office/drawing/2014/main" id="{1E6B3545-B771-4BBC-8AC2-C566FFBB2E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2896" y="2116"/>
                  <a:ext cx="231" cy="189"/>
                  <a:chOff x="2896" y="2116"/>
                  <a:chExt cx="231" cy="189"/>
                </a:xfrm>
                <a:grpFill/>
              </p:grpSpPr>
              <p:sp>
                <p:nvSpPr>
                  <p:cNvPr id="336" name="iṥ1îḍe">
                    <a:extLst>
                      <a:ext uri="{FF2B5EF4-FFF2-40B4-BE49-F238E27FC236}">
                        <a16:creationId xmlns:a16="http://schemas.microsoft.com/office/drawing/2014/main" id="{82505806-018B-4204-B038-1CF833F1D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96" y="2116"/>
                    <a:ext cx="231" cy="189"/>
                  </a:xfrm>
                  <a:custGeom>
                    <a:avLst/>
                    <a:gdLst/>
                    <a:ahLst/>
                    <a:cxnLst>
                      <a:cxn ang="0">
                        <a:pos x="9706" y="2910"/>
                      </a:cxn>
                      <a:cxn ang="0">
                        <a:pos x="10455" y="3296"/>
                      </a:cxn>
                      <a:cxn ang="0">
                        <a:pos x="10697" y="3824"/>
                      </a:cxn>
                      <a:cxn ang="0">
                        <a:pos x="11100" y="4189"/>
                      </a:cxn>
                      <a:cxn ang="0">
                        <a:pos x="11258" y="4460"/>
                      </a:cxn>
                      <a:cxn ang="0">
                        <a:pos x="11663" y="4798"/>
                      </a:cxn>
                      <a:cxn ang="0">
                        <a:pos x="11788" y="5234"/>
                      </a:cxn>
                      <a:cxn ang="0">
                        <a:pos x="11824" y="5695"/>
                      </a:cxn>
                      <a:cxn ang="0">
                        <a:pos x="12147" y="6336"/>
                      </a:cxn>
                      <a:cxn ang="0">
                        <a:pos x="12348" y="6619"/>
                      </a:cxn>
                      <a:cxn ang="0">
                        <a:pos x="13158" y="7915"/>
                      </a:cxn>
                      <a:cxn ang="0">
                        <a:pos x="15424" y="10363"/>
                      </a:cxn>
                      <a:cxn ang="0">
                        <a:pos x="10244" y="11935"/>
                      </a:cxn>
                      <a:cxn ang="0">
                        <a:pos x="9104" y="12745"/>
                      </a:cxn>
                      <a:cxn ang="0">
                        <a:pos x="7168" y="12457"/>
                      </a:cxn>
                      <a:cxn ang="0">
                        <a:pos x="6570" y="12466"/>
                      </a:cxn>
                      <a:cxn ang="0">
                        <a:pos x="6524" y="12554"/>
                      </a:cxn>
                      <a:cxn ang="0">
                        <a:pos x="6474" y="12661"/>
                      </a:cxn>
                      <a:cxn ang="0">
                        <a:pos x="6461" y="12671"/>
                      </a:cxn>
                      <a:cxn ang="0">
                        <a:pos x="6442" y="12664"/>
                      </a:cxn>
                      <a:cxn ang="0">
                        <a:pos x="6434" y="12672"/>
                      </a:cxn>
                      <a:cxn ang="0">
                        <a:pos x="6449" y="12718"/>
                      </a:cxn>
                      <a:cxn ang="0">
                        <a:pos x="6493" y="12822"/>
                      </a:cxn>
                      <a:cxn ang="0">
                        <a:pos x="6493" y="12849"/>
                      </a:cxn>
                      <a:cxn ang="0">
                        <a:pos x="6127" y="13229"/>
                      </a:cxn>
                      <a:cxn ang="0">
                        <a:pos x="5877" y="12675"/>
                      </a:cxn>
                      <a:cxn ang="0">
                        <a:pos x="5396" y="12043"/>
                      </a:cxn>
                      <a:cxn ang="0">
                        <a:pos x="4967" y="11398"/>
                      </a:cxn>
                      <a:cxn ang="0">
                        <a:pos x="4842" y="10911"/>
                      </a:cxn>
                      <a:cxn ang="0">
                        <a:pos x="4559" y="10532"/>
                      </a:cxn>
                      <a:cxn ang="0">
                        <a:pos x="4050" y="10087"/>
                      </a:cxn>
                      <a:cxn ang="0">
                        <a:pos x="3642" y="9870"/>
                      </a:cxn>
                      <a:cxn ang="0">
                        <a:pos x="3359" y="8893"/>
                      </a:cxn>
                      <a:cxn ang="0">
                        <a:pos x="3366" y="8593"/>
                      </a:cxn>
                      <a:cxn ang="0">
                        <a:pos x="3225" y="8044"/>
                      </a:cxn>
                      <a:cxn ang="0">
                        <a:pos x="3034" y="7550"/>
                      </a:cxn>
                      <a:cxn ang="0">
                        <a:pos x="2492" y="6909"/>
                      </a:cxn>
                      <a:cxn ang="0">
                        <a:pos x="2243" y="6803"/>
                      </a:cxn>
                      <a:cxn ang="0">
                        <a:pos x="2042" y="6580"/>
                      </a:cxn>
                      <a:cxn ang="0">
                        <a:pos x="1833" y="5901"/>
                      </a:cxn>
                      <a:cxn ang="0">
                        <a:pos x="1507" y="5504"/>
                      </a:cxn>
                      <a:cxn ang="0">
                        <a:pos x="1117" y="4757"/>
                      </a:cxn>
                      <a:cxn ang="0">
                        <a:pos x="724" y="4245"/>
                      </a:cxn>
                      <a:cxn ang="0">
                        <a:pos x="242" y="3599"/>
                      </a:cxn>
                      <a:cxn ang="0">
                        <a:pos x="0" y="3649"/>
                      </a:cxn>
                      <a:cxn ang="0">
                        <a:pos x="249" y="2682"/>
                      </a:cxn>
                      <a:cxn ang="0">
                        <a:pos x="1352" y="2467"/>
                      </a:cxn>
                      <a:cxn ang="0">
                        <a:pos x="2171" y="1850"/>
                      </a:cxn>
                      <a:cxn ang="0">
                        <a:pos x="1840" y="685"/>
                      </a:cxn>
                      <a:cxn ang="0">
                        <a:pos x="3424" y="0"/>
                      </a:cxn>
                      <a:cxn ang="0">
                        <a:pos x="6284" y="1324"/>
                      </a:cxn>
                      <a:cxn ang="0">
                        <a:pos x="6826" y="2203"/>
                      </a:cxn>
                    </a:cxnLst>
                    <a:rect l="0" t="0" r="r" b="b"/>
                    <a:pathLst>
                      <a:path w="15957" h="13229">
                        <a:moveTo>
                          <a:pt x="9071" y="2723"/>
                        </a:moveTo>
                        <a:lnTo>
                          <a:pt x="9131" y="2757"/>
                        </a:lnTo>
                        <a:lnTo>
                          <a:pt x="9432" y="2810"/>
                        </a:lnTo>
                        <a:lnTo>
                          <a:pt x="9706" y="2910"/>
                        </a:lnTo>
                        <a:lnTo>
                          <a:pt x="9809" y="2999"/>
                        </a:lnTo>
                        <a:lnTo>
                          <a:pt x="9934" y="3216"/>
                        </a:lnTo>
                        <a:lnTo>
                          <a:pt x="10393" y="3219"/>
                        </a:lnTo>
                        <a:lnTo>
                          <a:pt x="10455" y="3296"/>
                        </a:lnTo>
                        <a:lnTo>
                          <a:pt x="10504" y="3434"/>
                        </a:lnTo>
                        <a:lnTo>
                          <a:pt x="10545" y="3497"/>
                        </a:lnTo>
                        <a:lnTo>
                          <a:pt x="10573" y="3599"/>
                        </a:lnTo>
                        <a:lnTo>
                          <a:pt x="10697" y="3824"/>
                        </a:lnTo>
                        <a:lnTo>
                          <a:pt x="10817" y="3869"/>
                        </a:lnTo>
                        <a:lnTo>
                          <a:pt x="10903" y="4039"/>
                        </a:lnTo>
                        <a:lnTo>
                          <a:pt x="11097" y="4175"/>
                        </a:lnTo>
                        <a:lnTo>
                          <a:pt x="11100" y="4189"/>
                        </a:lnTo>
                        <a:lnTo>
                          <a:pt x="11062" y="4232"/>
                        </a:lnTo>
                        <a:lnTo>
                          <a:pt x="11097" y="4290"/>
                        </a:lnTo>
                        <a:lnTo>
                          <a:pt x="11134" y="4426"/>
                        </a:lnTo>
                        <a:lnTo>
                          <a:pt x="11258" y="4460"/>
                        </a:lnTo>
                        <a:lnTo>
                          <a:pt x="11313" y="4512"/>
                        </a:lnTo>
                        <a:lnTo>
                          <a:pt x="11537" y="4658"/>
                        </a:lnTo>
                        <a:lnTo>
                          <a:pt x="11613" y="4723"/>
                        </a:lnTo>
                        <a:lnTo>
                          <a:pt x="11663" y="4798"/>
                        </a:lnTo>
                        <a:lnTo>
                          <a:pt x="11680" y="4839"/>
                        </a:lnTo>
                        <a:lnTo>
                          <a:pt x="11658" y="4977"/>
                        </a:lnTo>
                        <a:lnTo>
                          <a:pt x="11764" y="5127"/>
                        </a:lnTo>
                        <a:lnTo>
                          <a:pt x="11788" y="5234"/>
                        </a:lnTo>
                        <a:lnTo>
                          <a:pt x="11781" y="5294"/>
                        </a:lnTo>
                        <a:lnTo>
                          <a:pt x="11711" y="5381"/>
                        </a:lnTo>
                        <a:lnTo>
                          <a:pt x="11715" y="5546"/>
                        </a:lnTo>
                        <a:lnTo>
                          <a:pt x="11824" y="5695"/>
                        </a:lnTo>
                        <a:lnTo>
                          <a:pt x="12016" y="5908"/>
                        </a:lnTo>
                        <a:lnTo>
                          <a:pt x="12063" y="6177"/>
                        </a:lnTo>
                        <a:lnTo>
                          <a:pt x="12135" y="6264"/>
                        </a:lnTo>
                        <a:lnTo>
                          <a:pt x="12147" y="6336"/>
                        </a:lnTo>
                        <a:lnTo>
                          <a:pt x="12184" y="6371"/>
                        </a:lnTo>
                        <a:lnTo>
                          <a:pt x="12207" y="6448"/>
                        </a:lnTo>
                        <a:lnTo>
                          <a:pt x="12243" y="6448"/>
                        </a:lnTo>
                        <a:lnTo>
                          <a:pt x="12348" y="6619"/>
                        </a:lnTo>
                        <a:lnTo>
                          <a:pt x="12423" y="6638"/>
                        </a:lnTo>
                        <a:lnTo>
                          <a:pt x="12480" y="6842"/>
                        </a:lnTo>
                        <a:lnTo>
                          <a:pt x="12935" y="7241"/>
                        </a:lnTo>
                        <a:lnTo>
                          <a:pt x="13158" y="7915"/>
                        </a:lnTo>
                        <a:lnTo>
                          <a:pt x="15429" y="8331"/>
                        </a:lnTo>
                        <a:lnTo>
                          <a:pt x="15576" y="8167"/>
                        </a:lnTo>
                        <a:lnTo>
                          <a:pt x="15957" y="8740"/>
                        </a:lnTo>
                        <a:lnTo>
                          <a:pt x="15424" y="10363"/>
                        </a:lnTo>
                        <a:lnTo>
                          <a:pt x="13158" y="11166"/>
                        </a:lnTo>
                        <a:lnTo>
                          <a:pt x="11049" y="11512"/>
                        </a:lnTo>
                        <a:lnTo>
                          <a:pt x="10746" y="11729"/>
                        </a:lnTo>
                        <a:lnTo>
                          <a:pt x="10244" y="11935"/>
                        </a:lnTo>
                        <a:lnTo>
                          <a:pt x="9691" y="12918"/>
                        </a:lnTo>
                        <a:lnTo>
                          <a:pt x="9503" y="13060"/>
                        </a:lnTo>
                        <a:lnTo>
                          <a:pt x="9370" y="13076"/>
                        </a:lnTo>
                        <a:lnTo>
                          <a:pt x="9104" y="12745"/>
                        </a:lnTo>
                        <a:lnTo>
                          <a:pt x="8174" y="12657"/>
                        </a:lnTo>
                        <a:lnTo>
                          <a:pt x="8036" y="12551"/>
                        </a:lnTo>
                        <a:lnTo>
                          <a:pt x="7547" y="12502"/>
                        </a:lnTo>
                        <a:lnTo>
                          <a:pt x="7168" y="12457"/>
                        </a:lnTo>
                        <a:lnTo>
                          <a:pt x="6859" y="12543"/>
                        </a:lnTo>
                        <a:lnTo>
                          <a:pt x="6711" y="12286"/>
                        </a:lnTo>
                        <a:lnTo>
                          <a:pt x="6580" y="12452"/>
                        </a:lnTo>
                        <a:lnTo>
                          <a:pt x="6570" y="12466"/>
                        </a:lnTo>
                        <a:lnTo>
                          <a:pt x="6560" y="12481"/>
                        </a:lnTo>
                        <a:lnTo>
                          <a:pt x="6551" y="12499"/>
                        </a:lnTo>
                        <a:lnTo>
                          <a:pt x="6542" y="12517"/>
                        </a:lnTo>
                        <a:lnTo>
                          <a:pt x="6524" y="12554"/>
                        </a:lnTo>
                        <a:lnTo>
                          <a:pt x="6507" y="12592"/>
                        </a:lnTo>
                        <a:lnTo>
                          <a:pt x="6492" y="12625"/>
                        </a:lnTo>
                        <a:lnTo>
                          <a:pt x="6480" y="12652"/>
                        </a:lnTo>
                        <a:lnTo>
                          <a:pt x="6474" y="12661"/>
                        </a:lnTo>
                        <a:lnTo>
                          <a:pt x="6468" y="12668"/>
                        </a:lnTo>
                        <a:lnTo>
                          <a:pt x="6466" y="12670"/>
                        </a:lnTo>
                        <a:lnTo>
                          <a:pt x="6464" y="12671"/>
                        </a:lnTo>
                        <a:lnTo>
                          <a:pt x="6461" y="12671"/>
                        </a:lnTo>
                        <a:lnTo>
                          <a:pt x="6460" y="12670"/>
                        </a:lnTo>
                        <a:lnTo>
                          <a:pt x="6452" y="12667"/>
                        </a:lnTo>
                        <a:lnTo>
                          <a:pt x="6447" y="12665"/>
                        </a:lnTo>
                        <a:lnTo>
                          <a:pt x="6442" y="12664"/>
                        </a:lnTo>
                        <a:lnTo>
                          <a:pt x="6439" y="12665"/>
                        </a:lnTo>
                        <a:lnTo>
                          <a:pt x="6436" y="12666"/>
                        </a:lnTo>
                        <a:lnTo>
                          <a:pt x="6435" y="12669"/>
                        </a:lnTo>
                        <a:lnTo>
                          <a:pt x="6434" y="12672"/>
                        </a:lnTo>
                        <a:lnTo>
                          <a:pt x="6434" y="12676"/>
                        </a:lnTo>
                        <a:lnTo>
                          <a:pt x="6437" y="12688"/>
                        </a:lnTo>
                        <a:lnTo>
                          <a:pt x="6442" y="12702"/>
                        </a:lnTo>
                        <a:lnTo>
                          <a:pt x="6449" y="12718"/>
                        </a:lnTo>
                        <a:lnTo>
                          <a:pt x="6457" y="12735"/>
                        </a:lnTo>
                        <a:lnTo>
                          <a:pt x="6474" y="12773"/>
                        </a:lnTo>
                        <a:lnTo>
                          <a:pt x="6488" y="12807"/>
                        </a:lnTo>
                        <a:lnTo>
                          <a:pt x="6493" y="12822"/>
                        </a:lnTo>
                        <a:lnTo>
                          <a:pt x="6495" y="12835"/>
                        </a:lnTo>
                        <a:lnTo>
                          <a:pt x="6495" y="12841"/>
                        </a:lnTo>
                        <a:lnTo>
                          <a:pt x="6495" y="12845"/>
                        </a:lnTo>
                        <a:lnTo>
                          <a:pt x="6493" y="12849"/>
                        </a:lnTo>
                        <a:lnTo>
                          <a:pt x="6490" y="12851"/>
                        </a:lnTo>
                        <a:lnTo>
                          <a:pt x="6442" y="13138"/>
                        </a:lnTo>
                        <a:lnTo>
                          <a:pt x="6289" y="13180"/>
                        </a:lnTo>
                        <a:lnTo>
                          <a:pt x="6127" y="13229"/>
                        </a:lnTo>
                        <a:lnTo>
                          <a:pt x="6092" y="13137"/>
                        </a:lnTo>
                        <a:lnTo>
                          <a:pt x="6092" y="13002"/>
                        </a:lnTo>
                        <a:lnTo>
                          <a:pt x="5928" y="12707"/>
                        </a:lnTo>
                        <a:lnTo>
                          <a:pt x="5877" y="12675"/>
                        </a:lnTo>
                        <a:lnTo>
                          <a:pt x="5820" y="12590"/>
                        </a:lnTo>
                        <a:lnTo>
                          <a:pt x="5760" y="12346"/>
                        </a:lnTo>
                        <a:lnTo>
                          <a:pt x="5511" y="12104"/>
                        </a:lnTo>
                        <a:lnTo>
                          <a:pt x="5396" y="12043"/>
                        </a:lnTo>
                        <a:lnTo>
                          <a:pt x="5329" y="11966"/>
                        </a:lnTo>
                        <a:lnTo>
                          <a:pt x="5175" y="11749"/>
                        </a:lnTo>
                        <a:lnTo>
                          <a:pt x="5026" y="11439"/>
                        </a:lnTo>
                        <a:lnTo>
                          <a:pt x="4967" y="11398"/>
                        </a:lnTo>
                        <a:lnTo>
                          <a:pt x="4943" y="11357"/>
                        </a:lnTo>
                        <a:lnTo>
                          <a:pt x="4900" y="11197"/>
                        </a:lnTo>
                        <a:lnTo>
                          <a:pt x="4893" y="11035"/>
                        </a:lnTo>
                        <a:lnTo>
                          <a:pt x="4842" y="10911"/>
                        </a:lnTo>
                        <a:lnTo>
                          <a:pt x="4758" y="10766"/>
                        </a:lnTo>
                        <a:lnTo>
                          <a:pt x="4661" y="10672"/>
                        </a:lnTo>
                        <a:lnTo>
                          <a:pt x="4617" y="10581"/>
                        </a:lnTo>
                        <a:lnTo>
                          <a:pt x="4559" y="10532"/>
                        </a:lnTo>
                        <a:lnTo>
                          <a:pt x="4443" y="10363"/>
                        </a:lnTo>
                        <a:lnTo>
                          <a:pt x="4361" y="10288"/>
                        </a:lnTo>
                        <a:lnTo>
                          <a:pt x="4157" y="10146"/>
                        </a:lnTo>
                        <a:lnTo>
                          <a:pt x="4050" y="10087"/>
                        </a:lnTo>
                        <a:lnTo>
                          <a:pt x="4015" y="10102"/>
                        </a:lnTo>
                        <a:lnTo>
                          <a:pt x="3932" y="10071"/>
                        </a:lnTo>
                        <a:lnTo>
                          <a:pt x="3740" y="9952"/>
                        </a:lnTo>
                        <a:lnTo>
                          <a:pt x="3642" y="9870"/>
                        </a:lnTo>
                        <a:lnTo>
                          <a:pt x="3582" y="9793"/>
                        </a:lnTo>
                        <a:lnTo>
                          <a:pt x="3491" y="9608"/>
                        </a:lnTo>
                        <a:lnTo>
                          <a:pt x="3451" y="9466"/>
                        </a:lnTo>
                        <a:lnTo>
                          <a:pt x="3359" y="8893"/>
                        </a:lnTo>
                        <a:lnTo>
                          <a:pt x="3309" y="8803"/>
                        </a:lnTo>
                        <a:lnTo>
                          <a:pt x="3299" y="8728"/>
                        </a:lnTo>
                        <a:lnTo>
                          <a:pt x="3333" y="8694"/>
                        </a:lnTo>
                        <a:lnTo>
                          <a:pt x="3366" y="8593"/>
                        </a:lnTo>
                        <a:lnTo>
                          <a:pt x="3383" y="8406"/>
                        </a:lnTo>
                        <a:lnTo>
                          <a:pt x="3326" y="8203"/>
                        </a:lnTo>
                        <a:lnTo>
                          <a:pt x="3283" y="8114"/>
                        </a:lnTo>
                        <a:lnTo>
                          <a:pt x="3225" y="8044"/>
                        </a:lnTo>
                        <a:lnTo>
                          <a:pt x="3174" y="7927"/>
                        </a:lnTo>
                        <a:lnTo>
                          <a:pt x="3141" y="7785"/>
                        </a:lnTo>
                        <a:lnTo>
                          <a:pt x="3091" y="7700"/>
                        </a:lnTo>
                        <a:lnTo>
                          <a:pt x="3034" y="7550"/>
                        </a:lnTo>
                        <a:lnTo>
                          <a:pt x="2859" y="7241"/>
                        </a:lnTo>
                        <a:lnTo>
                          <a:pt x="2650" y="7038"/>
                        </a:lnTo>
                        <a:lnTo>
                          <a:pt x="2518" y="6946"/>
                        </a:lnTo>
                        <a:lnTo>
                          <a:pt x="2492" y="6909"/>
                        </a:lnTo>
                        <a:lnTo>
                          <a:pt x="2451" y="6902"/>
                        </a:lnTo>
                        <a:lnTo>
                          <a:pt x="2435" y="6861"/>
                        </a:lnTo>
                        <a:lnTo>
                          <a:pt x="2326" y="6803"/>
                        </a:lnTo>
                        <a:lnTo>
                          <a:pt x="2243" y="6803"/>
                        </a:lnTo>
                        <a:lnTo>
                          <a:pt x="2193" y="6818"/>
                        </a:lnTo>
                        <a:lnTo>
                          <a:pt x="2135" y="6791"/>
                        </a:lnTo>
                        <a:lnTo>
                          <a:pt x="2108" y="6692"/>
                        </a:lnTo>
                        <a:lnTo>
                          <a:pt x="2042" y="6580"/>
                        </a:lnTo>
                        <a:lnTo>
                          <a:pt x="1949" y="6472"/>
                        </a:lnTo>
                        <a:lnTo>
                          <a:pt x="1949" y="6336"/>
                        </a:lnTo>
                        <a:lnTo>
                          <a:pt x="1965" y="6312"/>
                        </a:lnTo>
                        <a:lnTo>
                          <a:pt x="1833" y="5901"/>
                        </a:lnTo>
                        <a:lnTo>
                          <a:pt x="1757" y="5789"/>
                        </a:lnTo>
                        <a:lnTo>
                          <a:pt x="1665" y="5616"/>
                        </a:lnTo>
                        <a:lnTo>
                          <a:pt x="1549" y="5562"/>
                        </a:lnTo>
                        <a:lnTo>
                          <a:pt x="1507" y="5504"/>
                        </a:lnTo>
                        <a:lnTo>
                          <a:pt x="1483" y="5405"/>
                        </a:lnTo>
                        <a:lnTo>
                          <a:pt x="1326" y="5202"/>
                        </a:lnTo>
                        <a:lnTo>
                          <a:pt x="1198" y="4866"/>
                        </a:lnTo>
                        <a:lnTo>
                          <a:pt x="1117" y="4757"/>
                        </a:lnTo>
                        <a:lnTo>
                          <a:pt x="1016" y="4682"/>
                        </a:lnTo>
                        <a:lnTo>
                          <a:pt x="841" y="4447"/>
                        </a:lnTo>
                        <a:lnTo>
                          <a:pt x="824" y="4372"/>
                        </a:lnTo>
                        <a:lnTo>
                          <a:pt x="724" y="4245"/>
                        </a:lnTo>
                        <a:lnTo>
                          <a:pt x="625" y="4019"/>
                        </a:lnTo>
                        <a:lnTo>
                          <a:pt x="434" y="3656"/>
                        </a:lnTo>
                        <a:lnTo>
                          <a:pt x="357" y="3599"/>
                        </a:lnTo>
                        <a:lnTo>
                          <a:pt x="242" y="3599"/>
                        </a:lnTo>
                        <a:lnTo>
                          <a:pt x="125" y="3581"/>
                        </a:lnTo>
                        <a:lnTo>
                          <a:pt x="101" y="3565"/>
                        </a:lnTo>
                        <a:lnTo>
                          <a:pt x="34" y="3581"/>
                        </a:lnTo>
                        <a:lnTo>
                          <a:pt x="0" y="3649"/>
                        </a:lnTo>
                        <a:lnTo>
                          <a:pt x="159" y="3246"/>
                        </a:lnTo>
                        <a:lnTo>
                          <a:pt x="168" y="2943"/>
                        </a:lnTo>
                        <a:lnTo>
                          <a:pt x="192" y="2825"/>
                        </a:lnTo>
                        <a:lnTo>
                          <a:pt x="249" y="2682"/>
                        </a:lnTo>
                        <a:lnTo>
                          <a:pt x="242" y="2477"/>
                        </a:lnTo>
                        <a:lnTo>
                          <a:pt x="276" y="2595"/>
                        </a:lnTo>
                        <a:lnTo>
                          <a:pt x="1117" y="2702"/>
                        </a:lnTo>
                        <a:lnTo>
                          <a:pt x="1352" y="2467"/>
                        </a:lnTo>
                        <a:lnTo>
                          <a:pt x="1366" y="2419"/>
                        </a:lnTo>
                        <a:lnTo>
                          <a:pt x="1567" y="2061"/>
                        </a:lnTo>
                        <a:lnTo>
                          <a:pt x="2145" y="1974"/>
                        </a:lnTo>
                        <a:lnTo>
                          <a:pt x="2171" y="1850"/>
                        </a:lnTo>
                        <a:lnTo>
                          <a:pt x="2255" y="1618"/>
                        </a:lnTo>
                        <a:lnTo>
                          <a:pt x="2560" y="1448"/>
                        </a:lnTo>
                        <a:lnTo>
                          <a:pt x="2569" y="1429"/>
                        </a:lnTo>
                        <a:lnTo>
                          <a:pt x="1840" y="685"/>
                        </a:lnTo>
                        <a:lnTo>
                          <a:pt x="1731" y="590"/>
                        </a:lnTo>
                        <a:lnTo>
                          <a:pt x="2281" y="464"/>
                        </a:lnTo>
                        <a:lnTo>
                          <a:pt x="3197" y="281"/>
                        </a:lnTo>
                        <a:lnTo>
                          <a:pt x="3424" y="0"/>
                        </a:lnTo>
                        <a:lnTo>
                          <a:pt x="4576" y="321"/>
                        </a:lnTo>
                        <a:lnTo>
                          <a:pt x="5434" y="970"/>
                        </a:lnTo>
                        <a:lnTo>
                          <a:pt x="6203" y="1265"/>
                        </a:lnTo>
                        <a:lnTo>
                          <a:pt x="6284" y="1324"/>
                        </a:lnTo>
                        <a:lnTo>
                          <a:pt x="6395" y="1591"/>
                        </a:lnTo>
                        <a:lnTo>
                          <a:pt x="6793" y="1625"/>
                        </a:lnTo>
                        <a:lnTo>
                          <a:pt x="6826" y="1659"/>
                        </a:lnTo>
                        <a:lnTo>
                          <a:pt x="6826" y="2203"/>
                        </a:lnTo>
                        <a:lnTo>
                          <a:pt x="6859" y="2247"/>
                        </a:lnTo>
                        <a:lnTo>
                          <a:pt x="7719" y="2641"/>
                        </a:lnTo>
                        <a:lnTo>
                          <a:pt x="9071" y="272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92500" lnSpcReduction="1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7" name="îŝlïḓè">
                    <a:extLst>
                      <a:ext uri="{FF2B5EF4-FFF2-40B4-BE49-F238E27FC236}">
                        <a16:creationId xmlns:a16="http://schemas.microsoft.com/office/drawing/2014/main" id="{05D62FBF-F139-4196-8A51-0F3C058F35B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96" y="2116"/>
                    <a:ext cx="231" cy="189"/>
                  </a:xfrm>
                  <a:custGeom>
                    <a:avLst/>
                    <a:gdLst/>
                    <a:ahLst/>
                    <a:cxnLst>
                      <a:cxn ang="0">
                        <a:pos x="9706" y="2910"/>
                      </a:cxn>
                      <a:cxn ang="0">
                        <a:pos x="10455" y="3296"/>
                      </a:cxn>
                      <a:cxn ang="0">
                        <a:pos x="10697" y="3824"/>
                      </a:cxn>
                      <a:cxn ang="0">
                        <a:pos x="11100" y="4189"/>
                      </a:cxn>
                      <a:cxn ang="0">
                        <a:pos x="11258" y="4460"/>
                      </a:cxn>
                      <a:cxn ang="0">
                        <a:pos x="11663" y="4798"/>
                      </a:cxn>
                      <a:cxn ang="0">
                        <a:pos x="11788" y="5234"/>
                      </a:cxn>
                      <a:cxn ang="0">
                        <a:pos x="11824" y="5695"/>
                      </a:cxn>
                      <a:cxn ang="0">
                        <a:pos x="12147" y="6336"/>
                      </a:cxn>
                      <a:cxn ang="0">
                        <a:pos x="12348" y="6619"/>
                      </a:cxn>
                      <a:cxn ang="0">
                        <a:pos x="13158" y="7915"/>
                      </a:cxn>
                      <a:cxn ang="0">
                        <a:pos x="15424" y="10363"/>
                      </a:cxn>
                      <a:cxn ang="0">
                        <a:pos x="10244" y="11935"/>
                      </a:cxn>
                      <a:cxn ang="0">
                        <a:pos x="9104" y="12745"/>
                      </a:cxn>
                      <a:cxn ang="0">
                        <a:pos x="7168" y="12457"/>
                      </a:cxn>
                      <a:cxn ang="0">
                        <a:pos x="6570" y="12466"/>
                      </a:cxn>
                      <a:cxn ang="0">
                        <a:pos x="6524" y="12554"/>
                      </a:cxn>
                      <a:cxn ang="0">
                        <a:pos x="6474" y="12661"/>
                      </a:cxn>
                      <a:cxn ang="0">
                        <a:pos x="6461" y="12671"/>
                      </a:cxn>
                      <a:cxn ang="0">
                        <a:pos x="6442" y="12664"/>
                      </a:cxn>
                      <a:cxn ang="0">
                        <a:pos x="6434" y="12672"/>
                      </a:cxn>
                      <a:cxn ang="0">
                        <a:pos x="6449" y="12718"/>
                      </a:cxn>
                      <a:cxn ang="0">
                        <a:pos x="6493" y="12822"/>
                      </a:cxn>
                      <a:cxn ang="0">
                        <a:pos x="6493" y="12849"/>
                      </a:cxn>
                      <a:cxn ang="0">
                        <a:pos x="6127" y="13229"/>
                      </a:cxn>
                      <a:cxn ang="0">
                        <a:pos x="5877" y="12675"/>
                      </a:cxn>
                      <a:cxn ang="0">
                        <a:pos x="5396" y="12043"/>
                      </a:cxn>
                      <a:cxn ang="0">
                        <a:pos x="4967" y="11398"/>
                      </a:cxn>
                      <a:cxn ang="0">
                        <a:pos x="4842" y="10911"/>
                      </a:cxn>
                      <a:cxn ang="0">
                        <a:pos x="4559" y="10532"/>
                      </a:cxn>
                      <a:cxn ang="0">
                        <a:pos x="4050" y="10087"/>
                      </a:cxn>
                      <a:cxn ang="0">
                        <a:pos x="3642" y="9870"/>
                      </a:cxn>
                      <a:cxn ang="0">
                        <a:pos x="3359" y="8893"/>
                      </a:cxn>
                      <a:cxn ang="0">
                        <a:pos x="3366" y="8593"/>
                      </a:cxn>
                      <a:cxn ang="0">
                        <a:pos x="3225" y="8044"/>
                      </a:cxn>
                      <a:cxn ang="0">
                        <a:pos x="3034" y="7550"/>
                      </a:cxn>
                      <a:cxn ang="0">
                        <a:pos x="2492" y="6909"/>
                      </a:cxn>
                      <a:cxn ang="0">
                        <a:pos x="2243" y="6803"/>
                      </a:cxn>
                      <a:cxn ang="0">
                        <a:pos x="2042" y="6580"/>
                      </a:cxn>
                      <a:cxn ang="0">
                        <a:pos x="1833" y="5901"/>
                      </a:cxn>
                      <a:cxn ang="0">
                        <a:pos x="1507" y="5504"/>
                      </a:cxn>
                      <a:cxn ang="0">
                        <a:pos x="1117" y="4757"/>
                      </a:cxn>
                      <a:cxn ang="0">
                        <a:pos x="724" y="4245"/>
                      </a:cxn>
                      <a:cxn ang="0">
                        <a:pos x="242" y="3599"/>
                      </a:cxn>
                      <a:cxn ang="0">
                        <a:pos x="0" y="3649"/>
                      </a:cxn>
                      <a:cxn ang="0">
                        <a:pos x="249" y="2682"/>
                      </a:cxn>
                      <a:cxn ang="0">
                        <a:pos x="1352" y="2467"/>
                      </a:cxn>
                      <a:cxn ang="0">
                        <a:pos x="2171" y="1850"/>
                      </a:cxn>
                      <a:cxn ang="0">
                        <a:pos x="1840" y="685"/>
                      </a:cxn>
                      <a:cxn ang="0">
                        <a:pos x="3424" y="0"/>
                      </a:cxn>
                      <a:cxn ang="0">
                        <a:pos x="6284" y="1324"/>
                      </a:cxn>
                      <a:cxn ang="0">
                        <a:pos x="6826" y="2203"/>
                      </a:cxn>
                    </a:cxnLst>
                    <a:rect l="0" t="0" r="r" b="b"/>
                    <a:pathLst>
                      <a:path w="15957" h="13229">
                        <a:moveTo>
                          <a:pt x="9071" y="2723"/>
                        </a:moveTo>
                        <a:lnTo>
                          <a:pt x="9131" y="2757"/>
                        </a:lnTo>
                        <a:lnTo>
                          <a:pt x="9432" y="2810"/>
                        </a:lnTo>
                        <a:lnTo>
                          <a:pt x="9706" y="2910"/>
                        </a:lnTo>
                        <a:lnTo>
                          <a:pt x="9809" y="2999"/>
                        </a:lnTo>
                        <a:lnTo>
                          <a:pt x="9934" y="3216"/>
                        </a:lnTo>
                        <a:lnTo>
                          <a:pt x="10393" y="3219"/>
                        </a:lnTo>
                        <a:lnTo>
                          <a:pt x="10455" y="3296"/>
                        </a:lnTo>
                        <a:lnTo>
                          <a:pt x="10504" y="3434"/>
                        </a:lnTo>
                        <a:lnTo>
                          <a:pt x="10545" y="3497"/>
                        </a:lnTo>
                        <a:lnTo>
                          <a:pt x="10573" y="3599"/>
                        </a:lnTo>
                        <a:lnTo>
                          <a:pt x="10697" y="3824"/>
                        </a:lnTo>
                        <a:lnTo>
                          <a:pt x="10817" y="3869"/>
                        </a:lnTo>
                        <a:lnTo>
                          <a:pt x="10903" y="4039"/>
                        </a:lnTo>
                        <a:lnTo>
                          <a:pt x="11097" y="4175"/>
                        </a:lnTo>
                        <a:lnTo>
                          <a:pt x="11100" y="4189"/>
                        </a:lnTo>
                        <a:lnTo>
                          <a:pt x="11062" y="4232"/>
                        </a:lnTo>
                        <a:lnTo>
                          <a:pt x="11097" y="4290"/>
                        </a:lnTo>
                        <a:lnTo>
                          <a:pt x="11134" y="4426"/>
                        </a:lnTo>
                        <a:lnTo>
                          <a:pt x="11258" y="4460"/>
                        </a:lnTo>
                        <a:lnTo>
                          <a:pt x="11313" y="4512"/>
                        </a:lnTo>
                        <a:lnTo>
                          <a:pt x="11537" y="4658"/>
                        </a:lnTo>
                        <a:lnTo>
                          <a:pt x="11613" y="4723"/>
                        </a:lnTo>
                        <a:lnTo>
                          <a:pt x="11663" y="4798"/>
                        </a:lnTo>
                        <a:lnTo>
                          <a:pt x="11680" y="4839"/>
                        </a:lnTo>
                        <a:lnTo>
                          <a:pt x="11658" y="4977"/>
                        </a:lnTo>
                        <a:lnTo>
                          <a:pt x="11764" y="5127"/>
                        </a:lnTo>
                        <a:lnTo>
                          <a:pt x="11788" y="5234"/>
                        </a:lnTo>
                        <a:lnTo>
                          <a:pt x="11781" y="5294"/>
                        </a:lnTo>
                        <a:lnTo>
                          <a:pt x="11711" y="5381"/>
                        </a:lnTo>
                        <a:lnTo>
                          <a:pt x="11715" y="5546"/>
                        </a:lnTo>
                        <a:lnTo>
                          <a:pt x="11824" y="5695"/>
                        </a:lnTo>
                        <a:lnTo>
                          <a:pt x="12016" y="5908"/>
                        </a:lnTo>
                        <a:lnTo>
                          <a:pt x="12063" y="6177"/>
                        </a:lnTo>
                        <a:lnTo>
                          <a:pt x="12135" y="6264"/>
                        </a:lnTo>
                        <a:lnTo>
                          <a:pt x="12147" y="6336"/>
                        </a:lnTo>
                        <a:lnTo>
                          <a:pt x="12184" y="6371"/>
                        </a:lnTo>
                        <a:lnTo>
                          <a:pt x="12207" y="6448"/>
                        </a:lnTo>
                        <a:lnTo>
                          <a:pt x="12243" y="6448"/>
                        </a:lnTo>
                        <a:lnTo>
                          <a:pt x="12348" y="6619"/>
                        </a:lnTo>
                        <a:lnTo>
                          <a:pt x="12423" y="6638"/>
                        </a:lnTo>
                        <a:lnTo>
                          <a:pt x="12480" y="6842"/>
                        </a:lnTo>
                        <a:lnTo>
                          <a:pt x="12935" y="7241"/>
                        </a:lnTo>
                        <a:lnTo>
                          <a:pt x="13158" y="7915"/>
                        </a:lnTo>
                        <a:lnTo>
                          <a:pt x="15429" y="8331"/>
                        </a:lnTo>
                        <a:lnTo>
                          <a:pt x="15576" y="8167"/>
                        </a:lnTo>
                        <a:lnTo>
                          <a:pt x="15957" y="8740"/>
                        </a:lnTo>
                        <a:lnTo>
                          <a:pt x="15424" y="10363"/>
                        </a:lnTo>
                        <a:lnTo>
                          <a:pt x="13158" y="11166"/>
                        </a:lnTo>
                        <a:lnTo>
                          <a:pt x="11049" y="11512"/>
                        </a:lnTo>
                        <a:lnTo>
                          <a:pt x="10746" y="11729"/>
                        </a:lnTo>
                        <a:lnTo>
                          <a:pt x="10244" y="11935"/>
                        </a:lnTo>
                        <a:lnTo>
                          <a:pt x="9691" y="12918"/>
                        </a:lnTo>
                        <a:lnTo>
                          <a:pt x="9503" y="13060"/>
                        </a:lnTo>
                        <a:lnTo>
                          <a:pt x="9370" y="13076"/>
                        </a:lnTo>
                        <a:lnTo>
                          <a:pt x="9104" y="12745"/>
                        </a:lnTo>
                        <a:lnTo>
                          <a:pt x="8174" y="12657"/>
                        </a:lnTo>
                        <a:lnTo>
                          <a:pt x="8036" y="12551"/>
                        </a:lnTo>
                        <a:lnTo>
                          <a:pt x="7547" y="12502"/>
                        </a:lnTo>
                        <a:lnTo>
                          <a:pt x="7168" y="12457"/>
                        </a:lnTo>
                        <a:lnTo>
                          <a:pt x="6859" y="12543"/>
                        </a:lnTo>
                        <a:lnTo>
                          <a:pt x="6711" y="12286"/>
                        </a:lnTo>
                        <a:lnTo>
                          <a:pt x="6580" y="12452"/>
                        </a:lnTo>
                        <a:lnTo>
                          <a:pt x="6570" y="12466"/>
                        </a:lnTo>
                        <a:lnTo>
                          <a:pt x="6560" y="12481"/>
                        </a:lnTo>
                        <a:lnTo>
                          <a:pt x="6551" y="12499"/>
                        </a:lnTo>
                        <a:lnTo>
                          <a:pt x="6542" y="12517"/>
                        </a:lnTo>
                        <a:lnTo>
                          <a:pt x="6524" y="12554"/>
                        </a:lnTo>
                        <a:lnTo>
                          <a:pt x="6507" y="12592"/>
                        </a:lnTo>
                        <a:lnTo>
                          <a:pt x="6492" y="12625"/>
                        </a:lnTo>
                        <a:lnTo>
                          <a:pt x="6480" y="12652"/>
                        </a:lnTo>
                        <a:lnTo>
                          <a:pt x="6474" y="12661"/>
                        </a:lnTo>
                        <a:lnTo>
                          <a:pt x="6468" y="12668"/>
                        </a:lnTo>
                        <a:lnTo>
                          <a:pt x="6466" y="12670"/>
                        </a:lnTo>
                        <a:lnTo>
                          <a:pt x="6464" y="12671"/>
                        </a:lnTo>
                        <a:lnTo>
                          <a:pt x="6461" y="12671"/>
                        </a:lnTo>
                        <a:lnTo>
                          <a:pt x="6460" y="12670"/>
                        </a:lnTo>
                        <a:lnTo>
                          <a:pt x="6452" y="12667"/>
                        </a:lnTo>
                        <a:lnTo>
                          <a:pt x="6447" y="12665"/>
                        </a:lnTo>
                        <a:lnTo>
                          <a:pt x="6442" y="12664"/>
                        </a:lnTo>
                        <a:lnTo>
                          <a:pt x="6439" y="12665"/>
                        </a:lnTo>
                        <a:lnTo>
                          <a:pt x="6436" y="12666"/>
                        </a:lnTo>
                        <a:lnTo>
                          <a:pt x="6435" y="12669"/>
                        </a:lnTo>
                        <a:lnTo>
                          <a:pt x="6434" y="12672"/>
                        </a:lnTo>
                        <a:lnTo>
                          <a:pt x="6434" y="12676"/>
                        </a:lnTo>
                        <a:lnTo>
                          <a:pt x="6437" y="12688"/>
                        </a:lnTo>
                        <a:lnTo>
                          <a:pt x="6442" y="12702"/>
                        </a:lnTo>
                        <a:lnTo>
                          <a:pt x="6449" y="12718"/>
                        </a:lnTo>
                        <a:lnTo>
                          <a:pt x="6457" y="12735"/>
                        </a:lnTo>
                        <a:lnTo>
                          <a:pt x="6474" y="12773"/>
                        </a:lnTo>
                        <a:lnTo>
                          <a:pt x="6488" y="12807"/>
                        </a:lnTo>
                        <a:lnTo>
                          <a:pt x="6493" y="12822"/>
                        </a:lnTo>
                        <a:lnTo>
                          <a:pt x="6495" y="12835"/>
                        </a:lnTo>
                        <a:lnTo>
                          <a:pt x="6495" y="12841"/>
                        </a:lnTo>
                        <a:lnTo>
                          <a:pt x="6495" y="12845"/>
                        </a:lnTo>
                        <a:lnTo>
                          <a:pt x="6493" y="12849"/>
                        </a:lnTo>
                        <a:lnTo>
                          <a:pt x="6490" y="12851"/>
                        </a:lnTo>
                        <a:lnTo>
                          <a:pt x="6442" y="13138"/>
                        </a:lnTo>
                        <a:lnTo>
                          <a:pt x="6289" y="13180"/>
                        </a:lnTo>
                        <a:lnTo>
                          <a:pt x="6127" y="13229"/>
                        </a:lnTo>
                        <a:lnTo>
                          <a:pt x="6092" y="13137"/>
                        </a:lnTo>
                        <a:lnTo>
                          <a:pt x="6092" y="13002"/>
                        </a:lnTo>
                        <a:lnTo>
                          <a:pt x="5928" y="12707"/>
                        </a:lnTo>
                        <a:lnTo>
                          <a:pt x="5877" y="12675"/>
                        </a:lnTo>
                        <a:lnTo>
                          <a:pt x="5820" y="12590"/>
                        </a:lnTo>
                        <a:lnTo>
                          <a:pt x="5760" y="12346"/>
                        </a:lnTo>
                        <a:lnTo>
                          <a:pt x="5511" y="12104"/>
                        </a:lnTo>
                        <a:lnTo>
                          <a:pt x="5396" y="12043"/>
                        </a:lnTo>
                        <a:lnTo>
                          <a:pt x="5329" y="11966"/>
                        </a:lnTo>
                        <a:lnTo>
                          <a:pt x="5175" y="11749"/>
                        </a:lnTo>
                        <a:lnTo>
                          <a:pt x="5026" y="11439"/>
                        </a:lnTo>
                        <a:lnTo>
                          <a:pt x="4967" y="11398"/>
                        </a:lnTo>
                        <a:lnTo>
                          <a:pt x="4943" y="11357"/>
                        </a:lnTo>
                        <a:lnTo>
                          <a:pt x="4900" y="11197"/>
                        </a:lnTo>
                        <a:lnTo>
                          <a:pt x="4893" y="11035"/>
                        </a:lnTo>
                        <a:lnTo>
                          <a:pt x="4842" y="10911"/>
                        </a:lnTo>
                        <a:lnTo>
                          <a:pt x="4758" y="10766"/>
                        </a:lnTo>
                        <a:lnTo>
                          <a:pt x="4661" y="10672"/>
                        </a:lnTo>
                        <a:lnTo>
                          <a:pt x="4617" y="10581"/>
                        </a:lnTo>
                        <a:lnTo>
                          <a:pt x="4559" y="10532"/>
                        </a:lnTo>
                        <a:lnTo>
                          <a:pt x="4443" y="10363"/>
                        </a:lnTo>
                        <a:lnTo>
                          <a:pt x="4361" y="10288"/>
                        </a:lnTo>
                        <a:lnTo>
                          <a:pt x="4157" y="10146"/>
                        </a:lnTo>
                        <a:lnTo>
                          <a:pt x="4050" y="10087"/>
                        </a:lnTo>
                        <a:lnTo>
                          <a:pt x="4015" y="10102"/>
                        </a:lnTo>
                        <a:lnTo>
                          <a:pt x="3932" y="10071"/>
                        </a:lnTo>
                        <a:lnTo>
                          <a:pt x="3740" y="9952"/>
                        </a:lnTo>
                        <a:lnTo>
                          <a:pt x="3642" y="9870"/>
                        </a:lnTo>
                        <a:lnTo>
                          <a:pt x="3582" y="9793"/>
                        </a:lnTo>
                        <a:lnTo>
                          <a:pt x="3491" y="9608"/>
                        </a:lnTo>
                        <a:lnTo>
                          <a:pt x="3451" y="9466"/>
                        </a:lnTo>
                        <a:lnTo>
                          <a:pt x="3359" y="8893"/>
                        </a:lnTo>
                        <a:lnTo>
                          <a:pt x="3309" y="8803"/>
                        </a:lnTo>
                        <a:lnTo>
                          <a:pt x="3299" y="8728"/>
                        </a:lnTo>
                        <a:lnTo>
                          <a:pt x="3333" y="8694"/>
                        </a:lnTo>
                        <a:lnTo>
                          <a:pt x="3366" y="8593"/>
                        </a:lnTo>
                        <a:lnTo>
                          <a:pt x="3383" y="8406"/>
                        </a:lnTo>
                        <a:lnTo>
                          <a:pt x="3326" y="8203"/>
                        </a:lnTo>
                        <a:lnTo>
                          <a:pt x="3283" y="8114"/>
                        </a:lnTo>
                        <a:lnTo>
                          <a:pt x="3225" y="8044"/>
                        </a:lnTo>
                        <a:lnTo>
                          <a:pt x="3174" y="7927"/>
                        </a:lnTo>
                        <a:lnTo>
                          <a:pt x="3141" y="7785"/>
                        </a:lnTo>
                        <a:lnTo>
                          <a:pt x="3091" y="7700"/>
                        </a:lnTo>
                        <a:lnTo>
                          <a:pt x="3034" y="7550"/>
                        </a:lnTo>
                        <a:lnTo>
                          <a:pt x="2859" y="7241"/>
                        </a:lnTo>
                        <a:lnTo>
                          <a:pt x="2650" y="7038"/>
                        </a:lnTo>
                        <a:lnTo>
                          <a:pt x="2518" y="6946"/>
                        </a:lnTo>
                        <a:lnTo>
                          <a:pt x="2492" y="6909"/>
                        </a:lnTo>
                        <a:lnTo>
                          <a:pt x="2451" y="6902"/>
                        </a:lnTo>
                        <a:lnTo>
                          <a:pt x="2435" y="6861"/>
                        </a:lnTo>
                        <a:lnTo>
                          <a:pt x="2326" y="6803"/>
                        </a:lnTo>
                        <a:lnTo>
                          <a:pt x="2243" y="6803"/>
                        </a:lnTo>
                        <a:lnTo>
                          <a:pt x="2193" y="6818"/>
                        </a:lnTo>
                        <a:lnTo>
                          <a:pt x="2135" y="6791"/>
                        </a:lnTo>
                        <a:lnTo>
                          <a:pt x="2108" y="6692"/>
                        </a:lnTo>
                        <a:lnTo>
                          <a:pt x="2042" y="6580"/>
                        </a:lnTo>
                        <a:lnTo>
                          <a:pt x="1949" y="6472"/>
                        </a:lnTo>
                        <a:lnTo>
                          <a:pt x="1949" y="6336"/>
                        </a:lnTo>
                        <a:lnTo>
                          <a:pt x="1965" y="6312"/>
                        </a:lnTo>
                        <a:lnTo>
                          <a:pt x="1833" y="5901"/>
                        </a:lnTo>
                        <a:lnTo>
                          <a:pt x="1757" y="5789"/>
                        </a:lnTo>
                        <a:lnTo>
                          <a:pt x="1665" y="5616"/>
                        </a:lnTo>
                        <a:lnTo>
                          <a:pt x="1549" y="5562"/>
                        </a:lnTo>
                        <a:lnTo>
                          <a:pt x="1507" y="5504"/>
                        </a:lnTo>
                        <a:lnTo>
                          <a:pt x="1483" y="5405"/>
                        </a:lnTo>
                        <a:lnTo>
                          <a:pt x="1326" y="5202"/>
                        </a:lnTo>
                        <a:lnTo>
                          <a:pt x="1198" y="4866"/>
                        </a:lnTo>
                        <a:lnTo>
                          <a:pt x="1117" y="4757"/>
                        </a:lnTo>
                        <a:lnTo>
                          <a:pt x="1016" y="4682"/>
                        </a:lnTo>
                        <a:lnTo>
                          <a:pt x="841" y="4447"/>
                        </a:lnTo>
                        <a:lnTo>
                          <a:pt x="824" y="4372"/>
                        </a:lnTo>
                        <a:lnTo>
                          <a:pt x="724" y="4245"/>
                        </a:lnTo>
                        <a:lnTo>
                          <a:pt x="625" y="4019"/>
                        </a:lnTo>
                        <a:lnTo>
                          <a:pt x="434" y="3656"/>
                        </a:lnTo>
                        <a:lnTo>
                          <a:pt x="357" y="3599"/>
                        </a:lnTo>
                        <a:lnTo>
                          <a:pt x="242" y="3599"/>
                        </a:lnTo>
                        <a:lnTo>
                          <a:pt x="125" y="3581"/>
                        </a:lnTo>
                        <a:lnTo>
                          <a:pt x="101" y="3565"/>
                        </a:lnTo>
                        <a:lnTo>
                          <a:pt x="34" y="3581"/>
                        </a:lnTo>
                        <a:lnTo>
                          <a:pt x="0" y="3649"/>
                        </a:lnTo>
                        <a:lnTo>
                          <a:pt x="159" y="3246"/>
                        </a:lnTo>
                        <a:lnTo>
                          <a:pt x="168" y="2943"/>
                        </a:lnTo>
                        <a:lnTo>
                          <a:pt x="192" y="2825"/>
                        </a:lnTo>
                        <a:lnTo>
                          <a:pt x="249" y="2682"/>
                        </a:lnTo>
                        <a:lnTo>
                          <a:pt x="242" y="2477"/>
                        </a:lnTo>
                        <a:lnTo>
                          <a:pt x="276" y="2595"/>
                        </a:lnTo>
                        <a:lnTo>
                          <a:pt x="1117" y="2702"/>
                        </a:lnTo>
                        <a:lnTo>
                          <a:pt x="1352" y="2467"/>
                        </a:lnTo>
                        <a:lnTo>
                          <a:pt x="1366" y="2419"/>
                        </a:lnTo>
                        <a:lnTo>
                          <a:pt x="1567" y="2061"/>
                        </a:lnTo>
                        <a:lnTo>
                          <a:pt x="2145" y="1974"/>
                        </a:lnTo>
                        <a:lnTo>
                          <a:pt x="2171" y="1850"/>
                        </a:lnTo>
                        <a:lnTo>
                          <a:pt x="2255" y="1618"/>
                        </a:lnTo>
                        <a:lnTo>
                          <a:pt x="2560" y="1448"/>
                        </a:lnTo>
                        <a:lnTo>
                          <a:pt x="2569" y="1429"/>
                        </a:lnTo>
                        <a:lnTo>
                          <a:pt x="1840" y="685"/>
                        </a:lnTo>
                        <a:lnTo>
                          <a:pt x="1731" y="590"/>
                        </a:lnTo>
                        <a:lnTo>
                          <a:pt x="2281" y="464"/>
                        </a:lnTo>
                        <a:lnTo>
                          <a:pt x="3197" y="281"/>
                        </a:lnTo>
                        <a:lnTo>
                          <a:pt x="3424" y="0"/>
                        </a:lnTo>
                        <a:lnTo>
                          <a:pt x="4576" y="321"/>
                        </a:lnTo>
                        <a:lnTo>
                          <a:pt x="5434" y="970"/>
                        </a:lnTo>
                        <a:lnTo>
                          <a:pt x="6203" y="1265"/>
                        </a:lnTo>
                        <a:lnTo>
                          <a:pt x="6284" y="1324"/>
                        </a:lnTo>
                        <a:lnTo>
                          <a:pt x="6395" y="1591"/>
                        </a:lnTo>
                        <a:lnTo>
                          <a:pt x="6793" y="1625"/>
                        </a:lnTo>
                        <a:lnTo>
                          <a:pt x="6826" y="1659"/>
                        </a:lnTo>
                        <a:lnTo>
                          <a:pt x="6826" y="2203"/>
                        </a:lnTo>
                        <a:lnTo>
                          <a:pt x="6859" y="2247"/>
                        </a:lnTo>
                        <a:lnTo>
                          <a:pt x="7719" y="2641"/>
                        </a:lnTo>
                        <a:lnTo>
                          <a:pt x="9071" y="2723"/>
                        </a:lnTo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92500" lnSpcReduction="1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16" name="îṣľiḓe">
                  <a:extLst>
                    <a:ext uri="{FF2B5EF4-FFF2-40B4-BE49-F238E27FC236}">
                      <a16:creationId xmlns:a16="http://schemas.microsoft.com/office/drawing/2014/main" id="{202D140D-A88F-459B-993F-7686DD8296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2984" y="2276"/>
                  <a:ext cx="114" cy="72"/>
                  <a:chOff x="2984" y="2276"/>
                  <a:chExt cx="114" cy="72"/>
                </a:xfrm>
                <a:grpFill/>
              </p:grpSpPr>
              <p:sp>
                <p:nvSpPr>
                  <p:cNvPr id="334" name="islîḍe">
                    <a:extLst>
                      <a:ext uri="{FF2B5EF4-FFF2-40B4-BE49-F238E27FC236}">
                        <a16:creationId xmlns:a16="http://schemas.microsoft.com/office/drawing/2014/main" id="{352A2E2F-B05E-41A4-A3B6-F130D86CC1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984" y="2276"/>
                    <a:ext cx="114" cy="72"/>
                  </a:xfrm>
                  <a:custGeom>
                    <a:avLst/>
                    <a:gdLst/>
                    <a:ahLst/>
                    <a:cxnLst>
                      <a:cxn ang="0">
                        <a:pos x="14868" y="4199"/>
                      </a:cxn>
                      <a:cxn ang="0">
                        <a:pos x="14514" y="5031"/>
                      </a:cxn>
                      <a:cxn ang="0">
                        <a:pos x="14466" y="5374"/>
                      </a:cxn>
                      <a:cxn ang="0">
                        <a:pos x="14027" y="5466"/>
                      </a:cxn>
                      <a:cxn ang="0">
                        <a:pos x="13073" y="5967"/>
                      </a:cxn>
                      <a:cxn ang="0">
                        <a:pos x="12036" y="6264"/>
                      </a:cxn>
                      <a:cxn ang="0">
                        <a:pos x="10929" y="6593"/>
                      </a:cxn>
                      <a:cxn ang="0">
                        <a:pos x="9740" y="7051"/>
                      </a:cxn>
                      <a:cxn ang="0">
                        <a:pos x="9205" y="7739"/>
                      </a:cxn>
                      <a:cxn ang="0">
                        <a:pos x="8905" y="7936"/>
                      </a:cxn>
                      <a:cxn ang="0">
                        <a:pos x="7539" y="8146"/>
                      </a:cxn>
                      <a:cxn ang="0">
                        <a:pos x="6784" y="8623"/>
                      </a:cxn>
                      <a:cxn ang="0">
                        <a:pos x="5672" y="8733"/>
                      </a:cxn>
                      <a:cxn ang="0">
                        <a:pos x="4779" y="8801"/>
                      </a:cxn>
                      <a:cxn ang="0">
                        <a:pos x="3686" y="9598"/>
                      </a:cxn>
                      <a:cxn ang="0">
                        <a:pos x="2368" y="9909"/>
                      </a:cxn>
                      <a:cxn ang="0">
                        <a:pos x="1652" y="9818"/>
                      </a:cxn>
                      <a:cxn ang="0">
                        <a:pos x="898" y="9087"/>
                      </a:cxn>
                      <a:cxn ang="0">
                        <a:pos x="716" y="7955"/>
                      </a:cxn>
                      <a:cxn ang="0">
                        <a:pos x="482" y="6794"/>
                      </a:cxn>
                      <a:cxn ang="0">
                        <a:pos x="320" y="6215"/>
                      </a:cxn>
                      <a:cxn ang="0">
                        <a:pos x="67" y="5752"/>
                      </a:cxn>
                      <a:cxn ang="0">
                        <a:pos x="86" y="5552"/>
                      </a:cxn>
                      <a:cxn ang="0">
                        <a:pos x="201" y="5007"/>
                      </a:cxn>
                      <a:cxn ang="0">
                        <a:pos x="153" y="4142"/>
                      </a:cxn>
                      <a:cxn ang="0">
                        <a:pos x="850" y="3308"/>
                      </a:cxn>
                      <a:cxn ang="0">
                        <a:pos x="854" y="3271"/>
                      </a:cxn>
                      <a:cxn ang="0">
                        <a:pos x="847" y="3234"/>
                      </a:cxn>
                      <a:cxn ang="0">
                        <a:pos x="825" y="3184"/>
                      </a:cxn>
                      <a:cxn ang="0">
                        <a:pos x="777" y="3110"/>
                      </a:cxn>
                      <a:cxn ang="0">
                        <a:pos x="741" y="3050"/>
                      </a:cxn>
                      <a:cxn ang="0">
                        <a:pos x="727" y="3014"/>
                      </a:cxn>
                      <a:cxn ang="0">
                        <a:pos x="722" y="2979"/>
                      </a:cxn>
                      <a:cxn ang="0">
                        <a:pos x="730" y="2945"/>
                      </a:cxn>
                      <a:cxn ang="0">
                        <a:pos x="1266" y="2241"/>
                      </a:cxn>
                      <a:cxn ang="0">
                        <a:pos x="3858" y="2689"/>
                      </a:cxn>
                      <a:cxn ang="0">
                        <a:pos x="6615" y="3737"/>
                      </a:cxn>
                      <a:cxn ang="0">
                        <a:pos x="6718" y="3700"/>
                      </a:cxn>
                      <a:cxn ang="0">
                        <a:pos x="6894" y="3652"/>
                      </a:cxn>
                      <a:cxn ang="0">
                        <a:pos x="6943" y="3637"/>
                      </a:cxn>
                      <a:cxn ang="0">
                        <a:pos x="6990" y="3616"/>
                      </a:cxn>
                      <a:cxn ang="0">
                        <a:pos x="7033" y="3591"/>
                      </a:cxn>
                      <a:cxn ang="0">
                        <a:pos x="7072" y="3559"/>
                      </a:cxn>
                      <a:cxn ang="0">
                        <a:pos x="7105" y="3519"/>
                      </a:cxn>
                      <a:cxn ang="0">
                        <a:pos x="9312" y="1068"/>
                      </a:cxn>
                      <a:cxn ang="0">
                        <a:pos x="10014" y="620"/>
                      </a:cxn>
                      <a:cxn ang="0">
                        <a:pos x="10264" y="564"/>
                      </a:cxn>
                      <a:cxn ang="0">
                        <a:pos x="10633" y="503"/>
                      </a:cxn>
                      <a:cxn ang="0">
                        <a:pos x="11090" y="440"/>
                      </a:cxn>
                      <a:cxn ang="0">
                        <a:pos x="11961" y="328"/>
                      </a:cxn>
                      <a:cxn ang="0">
                        <a:pos x="12844" y="217"/>
                      </a:cxn>
                      <a:cxn ang="0">
                        <a:pos x="13320" y="152"/>
                      </a:cxn>
                      <a:cxn ang="0">
                        <a:pos x="13716" y="91"/>
                      </a:cxn>
                      <a:cxn ang="0">
                        <a:pos x="14003" y="35"/>
                      </a:cxn>
                      <a:cxn ang="0">
                        <a:pos x="15675" y="3780"/>
                      </a:cxn>
                    </a:cxnLst>
                    <a:rect l="0" t="0" r="r" b="b"/>
                    <a:pathLst>
                      <a:path w="15675" h="9942">
                        <a:moveTo>
                          <a:pt x="15675" y="3780"/>
                        </a:moveTo>
                        <a:lnTo>
                          <a:pt x="15169" y="3985"/>
                        </a:lnTo>
                        <a:lnTo>
                          <a:pt x="14868" y="4199"/>
                        </a:lnTo>
                        <a:lnTo>
                          <a:pt x="14648" y="4443"/>
                        </a:lnTo>
                        <a:lnTo>
                          <a:pt x="14447" y="4864"/>
                        </a:lnTo>
                        <a:lnTo>
                          <a:pt x="14514" y="5031"/>
                        </a:lnTo>
                        <a:lnTo>
                          <a:pt x="14543" y="5260"/>
                        </a:lnTo>
                        <a:lnTo>
                          <a:pt x="14538" y="5308"/>
                        </a:lnTo>
                        <a:lnTo>
                          <a:pt x="14466" y="5374"/>
                        </a:lnTo>
                        <a:lnTo>
                          <a:pt x="14385" y="5418"/>
                        </a:lnTo>
                        <a:lnTo>
                          <a:pt x="14190" y="5385"/>
                        </a:lnTo>
                        <a:lnTo>
                          <a:pt x="14027" y="5466"/>
                        </a:lnTo>
                        <a:lnTo>
                          <a:pt x="13627" y="5576"/>
                        </a:lnTo>
                        <a:lnTo>
                          <a:pt x="13364" y="5843"/>
                        </a:lnTo>
                        <a:lnTo>
                          <a:pt x="13073" y="5967"/>
                        </a:lnTo>
                        <a:lnTo>
                          <a:pt x="12652" y="6020"/>
                        </a:lnTo>
                        <a:lnTo>
                          <a:pt x="12404" y="6082"/>
                        </a:lnTo>
                        <a:lnTo>
                          <a:pt x="12036" y="6264"/>
                        </a:lnTo>
                        <a:lnTo>
                          <a:pt x="11764" y="6336"/>
                        </a:lnTo>
                        <a:lnTo>
                          <a:pt x="11211" y="6574"/>
                        </a:lnTo>
                        <a:lnTo>
                          <a:pt x="10929" y="6593"/>
                        </a:lnTo>
                        <a:lnTo>
                          <a:pt x="10470" y="6679"/>
                        </a:lnTo>
                        <a:lnTo>
                          <a:pt x="9988" y="6908"/>
                        </a:lnTo>
                        <a:lnTo>
                          <a:pt x="9740" y="7051"/>
                        </a:lnTo>
                        <a:lnTo>
                          <a:pt x="9645" y="7262"/>
                        </a:lnTo>
                        <a:lnTo>
                          <a:pt x="9521" y="7448"/>
                        </a:lnTo>
                        <a:lnTo>
                          <a:pt x="9205" y="7739"/>
                        </a:lnTo>
                        <a:lnTo>
                          <a:pt x="9072" y="7825"/>
                        </a:lnTo>
                        <a:lnTo>
                          <a:pt x="9020" y="7897"/>
                        </a:lnTo>
                        <a:lnTo>
                          <a:pt x="8905" y="7936"/>
                        </a:lnTo>
                        <a:lnTo>
                          <a:pt x="8198" y="7906"/>
                        </a:lnTo>
                        <a:lnTo>
                          <a:pt x="7845" y="7951"/>
                        </a:lnTo>
                        <a:lnTo>
                          <a:pt x="7539" y="8146"/>
                        </a:lnTo>
                        <a:lnTo>
                          <a:pt x="7391" y="8347"/>
                        </a:lnTo>
                        <a:lnTo>
                          <a:pt x="6962" y="8585"/>
                        </a:lnTo>
                        <a:lnTo>
                          <a:pt x="6784" y="8623"/>
                        </a:lnTo>
                        <a:lnTo>
                          <a:pt x="6259" y="8776"/>
                        </a:lnTo>
                        <a:lnTo>
                          <a:pt x="5978" y="8801"/>
                        </a:lnTo>
                        <a:lnTo>
                          <a:pt x="5672" y="8733"/>
                        </a:lnTo>
                        <a:lnTo>
                          <a:pt x="5353" y="8786"/>
                        </a:lnTo>
                        <a:lnTo>
                          <a:pt x="5109" y="8762"/>
                        </a:lnTo>
                        <a:lnTo>
                          <a:pt x="4779" y="8801"/>
                        </a:lnTo>
                        <a:lnTo>
                          <a:pt x="4497" y="8977"/>
                        </a:lnTo>
                        <a:lnTo>
                          <a:pt x="4292" y="9321"/>
                        </a:lnTo>
                        <a:lnTo>
                          <a:pt x="3686" y="9598"/>
                        </a:lnTo>
                        <a:lnTo>
                          <a:pt x="3405" y="9771"/>
                        </a:lnTo>
                        <a:lnTo>
                          <a:pt x="2769" y="9785"/>
                        </a:lnTo>
                        <a:lnTo>
                          <a:pt x="2368" y="9909"/>
                        </a:lnTo>
                        <a:lnTo>
                          <a:pt x="2149" y="9890"/>
                        </a:lnTo>
                        <a:lnTo>
                          <a:pt x="1934" y="9942"/>
                        </a:lnTo>
                        <a:lnTo>
                          <a:pt x="1652" y="9818"/>
                        </a:lnTo>
                        <a:lnTo>
                          <a:pt x="1309" y="9832"/>
                        </a:lnTo>
                        <a:lnTo>
                          <a:pt x="1180" y="9435"/>
                        </a:lnTo>
                        <a:lnTo>
                          <a:pt x="898" y="9087"/>
                        </a:lnTo>
                        <a:lnTo>
                          <a:pt x="898" y="8356"/>
                        </a:lnTo>
                        <a:lnTo>
                          <a:pt x="865" y="8108"/>
                        </a:lnTo>
                        <a:lnTo>
                          <a:pt x="716" y="7955"/>
                        </a:lnTo>
                        <a:lnTo>
                          <a:pt x="635" y="7758"/>
                        </a:lnTo>
                        <a:lnTo>
                          <a:pt x="535" y="7310"/>
                        </a:lnTo>
                        <a:lnTo>
                          <a:pt x="482" y="6794"/>
                        </a:lnTo>
                        <a:lnTo>
                          <a:pt x="401" y="6584"/>
                        </a:lnTo>
                        <a:lnTo>
                          <a:pt x="320" y="6450"/>
                        </a:lnTo>
                        <a:lnTo>
                          <a:pt x="320" y="6215"/>
                        </a:lnTo>
                        <a:lnTo>
                          <a:pt x="86" y="5886"/>
                        </a:lnTo>
                        <a:lnTo>
                          <a:pt x="0" y="5814"/>
                        </a:lnTo>
                        <a:lnTo>
                          <a:pt x="67" y="5752"/>
                        </a:lnTo>
                        <a:lnTo>
                          <a:pt x="134" y="5767"/>
                        </a:lnTo>
                        <a:lnTo>
                          <a:pt x="134" y="5666"/>
                        </a:lnTo>
                        <a:lnTo>
                          <a:pt x="86" y="5552"/>
                        </a:lnTo>
                        <a:lnTo>
                          <a:pt x="86" y="5303"/>
                        </a:lnTo>
                        <a:lnTo>
                          <a:pt x="34" y="5155"/>
                        </a:lnTo>
                        <a:lnTo>
                          <a:pt x="201" y="5007"/>
                        </a:lnTo>
                        <a:lnTo>
                          <a:pt x="234" y="4888"/>
                        </a:lnTo>
                        <a:lnTo>
                          <a:pt x="201" y="4438"/>
                        </a:lnTo>
                        <a:lnTo>
                          <a:pt x="153" y="4142"/>
                        </a:lnTo>
                        <a:lnTo>
                          <a:pt x="101" y="4075"/>
                        </a:lnTo>
                        <a:lnTo>
                          <a:pt x="710" y="3760"/>
                        </a:lnTo>
                        <a:lnTo>
                          <a:pt x="850" y="3308"/>
                        </a:lnTo>
                        <a:lnTo>
                          <a:pt x="853" y="3295"/>
                        </a:lnTo>
                        <a:lnTo>
                          <a:pt x="854" y="3283"/>
                        </a:lnTo>
                        <a:lnTo>
                          <a:pt x="854" y="3271"/>
                        </a:lnTo>
                        <a:lnTo>
                          <a:pt x="853" y="3258"/>
                        </a:lnTo>
                        <a:lnTo>
                          <a:pt x="850" y="3246"/>
                        </a:lnTo>
                        <a:lnTo>
                          <a:pt x="847" y="3234"/>
                        </a:lnTo>
                        <a:lnTo>
                          <a:pt x="843" y="3222"/>
                        </a:lnTo>
                        <a:lnTo>
                          <a:pt x="838" y="3209"/>
                        </a:lnTo>
                        <a:lnTo>
                          <a:pt x="825" y="3184"/>
                        </a:lnTo>
                        <a:lnTo>
                          <a:pt x="809" y="3159"/>
                        </a:lnTo>
                        <a:lnTo>
                          <a:pt x="793" y="3135"/>
                        </a:lnTo>
                        <a:lnTo>
                          <a:pt x="777" y="3110"/>
                        </a:lnTo>
                        <a:lnTo>
                          <a:pt x="761" y="3086"/>
                        </a:lnTo>
                        <a:lnTo>
                          <a:pt x="747" y="3061"/>
                        </a:lnTo>
                        <a:lnTo>
                          <a:pt x="741" y="3050"/>
                        </a:lnTo>
                        <a:lnTo>
                          <a:pt x="736" y="3038"/>
                        </a:lnTo>
                        <a:lnTo>
                          <a:pt x="731" y="3026"/>
                        </a:lnTo>
                        <a:lnTo>
                          <a:pt x="727" y="3014"/>
                        </a:lnTo>
                        <a:lnTo>
                          <a:pt x="724" y="3002"/>
                        </a:lnTo>
                        <a:lnTo>
                          <a:pt x="722" y="2991"/>
                        </a:lnTo>
                        <a:lnTo>
                          <a:pt x="722" y="2979"/>
                        </a:lnTo>
                        <a:lnTo>
                          <a:pt x="723" y="2967"/>
                        </a:lnTo>
                        <a:lnTo>
                          <a:pt x="725" y="2956"/>
                        </a:lnTo>
                        <a:lnTo>
                          <a:pt x="730" y="2945"/>
                        </a:lnTo>
                        <a:lnTo>
                          <a:pt x="735" y="2934"/>
                        </a:lnTo>
                        <a:lnTo>
                          <a:pt x="743" y="2922"/>
                        </a:lnTo>
                        <a:lnTo>
                          <a:pt x="1266" y="2241"/>
                        </a:lnTo>
                        <a:lnTo>
                          <a:pt x="1614" y="2657"/>
                        </a:lnTo>
                        <a:lnTo>
                          <a:pt x="2120" y="2602"/>
                        </a:lnTo>
                        <a:lnTo>
                          <a:pt x="3858" y="2689"/>
                        </a:lnTo>
                        <a:lnTo>
                          <a:pt x="4187" y="2967"/>
                        </a:lnTo>
                        <a:lnTo>
                          <a:pt x="6020" y="3083"/>
                        </a:lnTo>
                        <a:lnTo>
                          <a:pt x="6615" y="3737"/>
                        </a:lnTo>
                        <a:lnTo>
                          <a:pt x="6648" y="3723"/>
                        </a:lnTo>
                        <a:lnTo>
                          <a:pt x="6683" y="3710"/>
                        </a:lnTo>
                        <a:lnTo>
                          <a:pt x="6718" y="3700"/>
                        </a:lnTo>
                        <a:lnTo>
                          <a:pt x="6754" y="3690"/>
                        </a:lnTo>
                        <a:lnTo>
                          <a:pt x="6825" y="3671"/>
                        </a:lnTo>
                        <a:lnTo>
                          <a:pt x="6894" y="3652"/>
                        </a:lnTo>
                        <a:lnTo>
                          <a:pt x="6910" y="3648"/>
                        </a:lnTo>
                        <a:lnTo>
                          <a:pt x="6927" y="3642"/>
                        </a:lnTo>
                        <a:lnTo>
                          <a:pt x="6943" y="3637"/>
                        </a:lnTo>
                        <a:lnTo>
                          <a:pt x="6959" y="3630"/>
                        </a:lnTo>
                        <a:lnTo>
                          <a:pt x="6974" y="3624"/>
                        </a:lnTo>
                        <a:lnTo>
                          <a:pt x="6990" y="3616"/>
                        </a:lnTo>
                        <a:lnTo>
                          <a:pt x="7005" y="3609"/>
                        </a:lnTo>
                        <a:lnTo>
                          <a:pt x="7019" y="3600"/>
                        </a:lnTo>
                        <a:lnTo>
                          <a:pt x="7033" y="3591"/>
                        </a:lnTo>
                        <a:lnTo>
                          <a:pt x="7047" y="3582"/>
                        </a:lnTo>
                        <a:lnTo>
                          <a:pt x="7059" y="3571"/>
                        </a:lnTo>
                        <a:lnTo>
                          <a:pt x="7072" y="3559"/>
                        </a:lnTo>
                        <a:lnTo>
                          <a:pt x="7084" y="3547"/>
                        </a:lnTo>
                        <a:lnTo>
                          <a:pt x="7095" y="3534"/>
                        </a:lnTo>
                        <a:lnTo>
                          <a:pt x="7105" y="3519"/>
                        </a:lnTo>
                        <a:lnTo>
                          <a:pt x="7116" y="3504"/>
                        </a:lnTo>
                        <a:lnTo>
                          <a:pt x="8300" y="1543"/>
                        </a:lnTo>
                        <a:lnTo>
                          <a:pt x="9312" y="1068"/>
                        </a:lnTo>
                        <a:lnTo>
                          <a:pt x="9929" y="654"/>
                        </a:lnTo>
                        <a:lnTo>
                          <a:pt x="9962" y="638"/>
                        </a:lnTo>
                        <a:lnTo>
                          <a:pt x="10014" y="620"/>
                        </a:lnTo>
                        <a:lnTo>
                          <a:pt x="10082" y="602"/>
                        </a:lnTo>
                        <a:lnTo>
                          <a:pt x="10166" y="583"/>
                        </a:lnTo>
                        <a:lnTo>
                          <a:pt x="10264" y="564"/>
                        </a:lnTo>
                        <a:lnTo>
                          <a:pt x="10375" y="544"/>
                        </a:lnTo>
                        <a:lnTo>
                          <a:pt x="10498" y="524"/>
                        </a:lnTo>
                        <a:lnTo>
                          <a:pt x="10633" y="503"/>
                        </a:lnTo>
                        <a:lnTo>
                          <a:pt x="10777" y="483"/>
                        </a:lnTo>
                        <a:lnTo>
                          <a:pt x="10930" y="461"/>
                        </a:lnTo>
                        <a:lnTo>
                          <a:pt x="11090" y="440"/>
                        </a:lnTo>
                        <a:lnTo>
                          <a:pt x="11257" y="417"/>
                        </a:lnTo>
                        <a:lnTo>
                          <a:pt x="11603" y="373"/>
                        </a:lnTo>
                        <a:lnTo>
                          <a:pt x="11961" y="328"/>
                        </a:lnTo>
                        <a:lnTo>
                          <a:pt x="12321" y="284"/>
                        </a:lnTo>
                        <a:lnTo>
                          <a:pt x="12673" y="238"/>
                        </a:lnTo>
                        <a:lnTo>
                          <a:pt x="12844" y="217"/>
                        </a:lnTo>
                        <a:lnTo>
                          <a:pt x="13010" y="195"/>
                        </a:lnTo>
                        <a:lnTo>
                          <a:pt x="13168" y="174"/>
                        </a:lnTo>
                        <a:lnTo>
                          <a:pt x="13320" y="152"/>
                        </a:lnTo>
                        <a:lnTo>
                          <a:pt x="13462" y="131"/>
                        </a:lnTo>
                        <a:lnTo>
                          <a:pt x="13595" y="111"/>
                        </a:lnTo>
                        <a:lnTo>
                          <a:pt x="13716" y="91"/>
                        </a:lnTo>
                        <a:lnTo>
                          <a:pt x="13826" y="72"/>
                        </a:lnTo>
                        <a:lnTo>
                          <a:pt x="13921" y="53"/>
                        </a:lnTo>
                        <a:lnTo>
                          <a:pt x="14003" y="35"/>
                        </a:lnTo>
                        <a:lnTo>
                          <a:pt x="14069" y="17"/>
                        </a:lnTo>
                        <a:lnTo>
                          <a:pt x="14118" y="0"/>
                        </a:lnTo>
                        <a:lnTo>
                          <a:pt x="15675" y="378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5" name="íŝļíďe">
                    <a:extLst>
                      <a:ext uri="{FF2B5EF4-FFF2-40B4-BE49-F238E27FC236}">
                        <a16:creationId xmlns:a16="http://schemas.microsoft.com/office/drawing/2014/main" id="{1AD30012-B2E5-4D7A-8757-4BA2821DCA9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984" y="2276"/>
                    <a:ext cx="114" cy="72"/>
                  </a:xfrm>
                  <a:custGeom>
                    <a:avLst/>
                    <a:gdLst/>
                    <a:ahLst/>
                    <a:cxnLst>
                      <a:cxn ang="0">
                        <a:pos x="14868" y="4199"/>
                      </a:cxn>
                      <a:cxn ang="0">
                        <a:pos x="14514" y="5031"/>
                      </a:cxn>
                      <a:cxn ang="0">
                        <a:pos x="14466" y="5374"/>
                      </a:cxn>
                      <a:cxn ang="0">
                        <a:pos x="14027" y="5466"/>
                      </a:cxn>
                      <a:cxn ang="0">
                        <a:pos x="13073" y="5967"/>
                      </a:cxn>
                      <a:cxn ang="0">
                        <a:pos x="12036" y="6264"/>
                      </a:cxn>
                      <a:cxn ang="0">
                        <a:pos x="10929" y="6593"/>
                      </a:cxn>
                      <a:cxn ang="0">
                        <a:pos x="9740" y="7051"/>
                      </a:cxn>
                      <a:cxn ang="0">
                        <a:pos x="9205" y="7739"/>
                      </a:cxn>
                      <a:cxn ang="0">
                        <a:pos x="8905" y="7936"/>
                      </a:cxn>
                      <a:cxn ang="0">
                        <a:pos x="7539" y="8146"/>
                      </a:cxn>
                      <a:cxn ang="0">
                        <a:pos x="6784" y="8623"/>
                      </a:cxn>
                      <a:cxn ang="0">
                        <a:pos x="5672" y="8733"/>
                      </a:cxn>
                      <a:cxn ang="0">
                        <a:pos x="4779" y="8801"/>
                      </a:cxn>
                      <a:cxn ang="0">
                        <a:pos x="3686" y="9598"/>
                      </a:cxn>
                      <a:cxn ang="0">
                        <a:pos x="2368" y="9909"/>
                      </a:cxn>
                      <a:cxn ang="0">
                        <a:pos x="1652" y="9818"/>
                      </a:cxn>
                      <a:cxn ang="0">
                        <a:pos x="898" y="9087"/>
                      </a:cxn>
                      <a:cxn ang="0">
                        <a:pos x="716" y="7955"/>
                      </a:cxn>
                      <a:cxn ang="0">
                        <a:pos x="482" y="6794"/>
                      </a:cxn>
                      <a:cxn ang="0">
                        <a:pos x="320" y="6215"/>
                      </a:cxn>
                      <a:cxn ang="0">
                        <a:pos x="67" y="5752"/>
                      </a:cxn>
                      <a:cxn ang="0">
                        <a:pos x="86" y="5552"/>
                      </a:cxn>
                      <a:cxn ang="0">
                        <a:pos x="201" y="5007"/>
                      </a:cxn>
                      <a:cxn ang="0">
                        <a:pos x="153" y="4142"/>
                      </a:cxn>
                      <a:cxn ang="0">
                        <a:pos x="850" y="3308"/>
                      </a:cxn>
                      <a:cxn ang="0">
                        <a:pos x="854" y="3271"/>
                      </a:cxn>
                      <a:cxn ang="0">
                        <a:pos x="847" y="3234"/>
                      </a:cxn>
                      <a:cxn ang="0">
                        <a:pos x="825" y="3184"/>
                      </a:cxn>
                      <a:cxn ang="0">
                        <a:pos x="777" y="3110"/>
                      </a:cxn>
                      <a:cxn ang="0">
                        <a:pos x="741" y="3050"/>
                      </a:cxn>
                      <a:cxn ang="0">
                        <a:pos x="727" y="3014"/>
                      </a:cxn>
                      <a:cxn ang="0">
                        <a:pos x="722" y="2979"/>
                      </a:cxn>
                      <a:cxn ang="0">
                        <a:pos x="730" y="2945"/>
                      </a:cxn>
                      <a:cxn ang="0">
                        <a:pos x="1266" y="2241"/>
                      </a:cxn>
                      <a:cxn ang="0">
                        <a:pos x="3858" y="2689"/>
                      </a:cxn>
                      <a:cxn ang="0">
                        <a:pos x="6615" y="3737"/>
                      </a:cxn>
                      <a:cxn ang="0">
                        <a:pos x="6718" y="3700"/>
                      </a:cxn>
                      <a:cxn ang="0">
                        <a:pos x="6894" y="3652"/>
                      </a:cxn>
                      <a:cxn ang="0">
                        <a:pos x="6943" y="3637"/>
                      </a:cxn>
                      <a:cxn ang="0">
                        <a:pos x="6990" y="3616"/>
                      </a:cxn>
                      <a:cxn ang="0">
                        <a:pos x="7033" y="3591"/>
                      </a:cxn>
                      <a:cxn ang="0">
                        <a:pos x="7072" y="3559"/>
                      </a:cxn>
                      <a:cxn ang="0">
                        <a:pos x="7105" y="3519"/>
                      </a:cxn>
                      <a:cxn ang="0">
                        <a:pos x="9312" y="1068"/>
                      </a:cxn>
                      <a:cxn ang="0">
                        <a:pos x="10014" y="620"/>
                      </a:cxn>
                      <a:cxn ang="0">
                        <a:pos x="10264" y="564"/>
                      </a:cxn>
                      <a:cxn ang="0">
                        <a:pos x="10633" y="503"/>
                      </a:cxn>
                      <a:cxn ang="0">
                        <a:pos x="11090" y="440"/>
                      </a:cxn>
                      <a:cxn ang="0">
                        <a:pos x="11961" y="328"/>
                      </a:cxn>
                      <a:cxn ang="0">
                        <a:pos x="12844" y="217"/>
                      </a:cxn>
                      <a:cxn ang="0">
                        <a:pos x="13320" y="152"/>
                      </a:cxn>
                      <a:cxn ang="0">
                        <a:pos x="13716" y="91"/>
                      </a:cxn>
                      <a:cxn ang="0">
                        <a:pos x="14003" y="35"/>
                      </a:cxn>
                      <a:cxn ang="0">
                        <a:pos x="15675" y="3780"/>
                      </a:cxn>
                    </a:cxnLst>
                    <a:rect l="0" t="0" r="r" b="b"/>
                    <a:pathLst>
                      <a:path w="15675" h="9942">
                        <a:moveTo>
                          <a:pt x="15675" y="3780"/>
                        </a:moveTo>
                        <a:lnTo>
                          <a:pt x="15169" y="3985"/>
                        </a:lnTo>
                        <a:lnTo>
                          <a:pt x="14868" y="4199"/>
                        </a:lnTo>
                        <a:lnTo>
                          <a:pt x="14648" y="4443"/>
                        </a:lnTo>
                        <a:lnTo>
                          <a:pt x="14447" y="4864"/>
                        </a:lnTo>
                        <a:lnTo>
                          <a:pt x="14514" y="5031"/>
                        </a:lnTo>
                        <a:lnTo>
                          <a:pt x="14543" y="5260"/>
                        </a:lnTo>
                        <a:lnTo>
                          <a:pt x="14538" y="5308"/>
                        </a:lnTo>
                        <a:lnTo>
                          <a:pt x="14466" y="5374"/>
                        </a:lnTo>
                        <a:lnTo>
                          <a:pt x="14385" y="5418"/>
                        </a:lnTo>
                        <a:lnTo>
                          <a:pt x="14190" y="5385"/>
                        </a:lnTo>
                        <a:lnTo>
                          <a:pt x="14027" y="5466"/>
                        </a:lnTo>
                        <a:lnTo>
                          <a:pt x="13627" y="5576"/>
                        </a:lnTo>
                        <a:lnTo>
                          <a:pt x="13364" y="5843"/>
                        </a:lnTo>
                        <a:lnTo>
                          <a:pt x="13073" y="5967"/>
                        </a:lnTo>
                        <a:lnTo>
                          <a:pt x="12652" y="6020"/>
                        </a:lnTo>
                        <a:lnTo>
                          <a:pt x="12404" y="6082"/>
                        </a:lnTo>
                        <a:lnTo>
                          <a:pt x="12036" y="6264"/>
                        </a:lnTo>
                        <a:lnTo>
                          <a:pt x="11764" y="6336"/>
                        </a:lnTo>
                        <a:lnTo>
                          <a:pt x="11211" y="6574"/>
                        </a:lnTo>
                        <a:lnTo>
                          <a:pt x="10929" y="6593"/>
                        </a:lnTo>
                        <a:lnTo>
                          <a:pt x="10470" y="6679"/>
                        </a:lnTo>
                        <a:lnTo>
                          <a:pt x="9988" y="6908"/>
                        </a:lnTo>
                        <a:lnTo>
                          <a:pt x="9740" y="7051"/>
                        </a:lnTo>
                        <a:lnTo>
                          <a:pt x="9645" y="7262"/>
                        </a:lnTo>
                        <a:lnTo>
                          <a:pt x="9521" y="7448"/>
                        </a:lnTo>
                        <a:lnTo>
                          <a:pt x="9205" y="7739"/>
                        </a:lnTo>
                        <a:lnTo>
                          <a:pt x="9072" y="7825"/>
                        </a:lnTo>
                        <a:lnTo>
                          <a:pt x="9020" y="7897"/>
                        </a:lnTo>
                        <a:lnTo>
                          <a:pt x="8905" y="7936"/>
                        </a:lnTo>
                        <a:lnTo>
                          <a:pt x="8198" y="7906"/>
                        </a:lnTo>
                        <a:lnTo>
                          <a:pt x="7845" y="7951"/>
                        </a:lnTo>
                        <a:lnTo>
                          <a:pt x="7539" y="8146"/>
                        </a:lnTo>
                        <a:lnTo>
                          <a:pt x="7391" y="8347"/>
                        </a:lnTo>
                        <a:lnTo>
                          <a:pt x="6962" y="8585"/>
                        </a:lnTo>
                        <a:lnTo>
                          <a:pt x="6784" y="8623"/>
                        </a:lnTo>
                        <a:lnTo>
                          <a:pt x="6259" y="8776"/>
                        </a:lnTo>
                        <a:lnTo>
                          <a:pt x="5978" y="8801"/>
                        </a:lnTo>
                        <a:lnTo>
                          <a:pt x="5672" y="8733"/>
                        </a:lnTo>
                        <a:lnTo>
                          <a:pt x="5353" y="8786"/>
                        </a:lnTo>
                        <a:lnTo>
                          <a:pt x="5109" y="8762"/>
                        </a:lnTo>
                        <a:lnTo>
                          <a:pt x="4779" y="8801"/>
                        </a:lnTo>
                        <a:lnTo>
                          <a:pt x="4497" y="8977"/>
                        </a:lnTo>
                        <a:lnTo>
                          <a:pt x="4292" y="9321"/>
                        </a:lnTo>
                        <a:lnTo>
                          <a:pt x="3686" y="9598"/>
                        </a:lnTo>
                        <a:lnTo>
                          <a:pt x="3405" y="9771"/>
                        </a:lnTo>
                        <a:lnTo>
                          <a:pt x="2769" y="9785"/>
                        </a:lnTo>
                        <a:lnTo>
                          <a:pt x="2368" y="9909"/>
                        </a:lnTo>
                        <a:lnTo>
                          <a:pt x="2149" y="9890"/>
                        </a:lnTo>
                        <a:lnTo>
                          <a:pt x="1934" y="9942"/>
                        </a:lnTo>
                        <a:lnTo>
                          <a:pt x="1652" y="9818"/>
                        </a:lnTo>
                        <a:lnTo>
                          <a:pt x="1309" y="9832"/>
                        </a:lnTo>
                        <a:lnTo>
                          <a:pt x="1180" y="9435"/>
                        </a:lnTo>
                        <a:lnTo>
                          <a:pt x="898" y="9087"/>
                        </a:lnTo>
                        <a:lnTo>
                          <a:pt x="898" y="8356"/>
                        </a:lnTo>
                        <a:lnTo>
                          <a:pt x="865" y="8108"/>
                        </a:lnTo>
                        <a:lnTo>
                          <a:pt x="716" y="7955"/>
                        </a:lnTo>
                        <a:lnTo>
                          <a:pt x="635" y="7758"/>
                        </a:lnTo>
                        <a:lnTo>
                          <a:pt x="535" y="7310"/>
                        </a:lnTo>
                        <a:lnTo>
                          <a:pt x="482" y="6794"/>
                        </a:lnTo>
                        <a:lnTo>
                          <a:pt x="401" y="6584"/>
                        </a:lnTo>
                        <a:lnTo>
                          <a:pt x="320" y="6450"/>
                        </a:lnTo>
                        <a:lnTo>
                          <a:pt x="320" y="6215"/>
                        </a:lnTo>
                        <a:lnTo>
                          <a:pt x="86" y="5886"/>
                        </a:lnTo>
                        <a:lnTo>
                          <a:pt x="0" y="5814"/>
                        </a:lnTo>
                        <a:lnTo>
                          <a:pt x="67" y="5752"/>
                        </a:lnTo>
                        <a:lnTo>
                          <a:pt x="134" y="5767"/>
                        </a:lnTo>
                        <a:lnTo>
                          <a:pt x="134" y="5666"/>
                        </a:lnTo>
                        <a:lnTo>
                          <a:pt x="86" y="5552"/>
                        </a:lnTo>
                        <a:lnTo>
                          <a:pt x="86" y="5303"/>
                        </a:lnTo>
                        <a:lnTo>
                          <a:pt x="34" y="5155"/>
                        </a:lnTo>
                        <a:lnTo>
                          <a:pt x="201" y="5007"/>
                        </a:lnTo>
                        <a:lnTo>
                          <a:pt x="234" y="4888"/>
                        </a:lnTo>
                        <a:lnTo>
                          <a:pt x="201" y="4438"/>
                        </a:lnTo>
                        <a:lnTo>
                          <a:pt x="153" y="4142"/>
                        </a:lnTo>
                        <a:lnTo>
                          <a:pt x="101" y="4075"/>
                        </a:lnTo>
                        <a:lnTo>
                          <a:pt x="710" y="3760"/>
                        </a:lnTo>
                        <a:lnTo>
                          <a:pt x="850" y="3308"/>
                        </a:lnTo>
                        <a:lnTo>
                          <a:pt x="853" y="3295"/>
                        </a:lnTo>
                        <a:lnTo>
                          <a:pt x="854" y="3283"/>
                        </a:lnTo>
                        <a:lnTo>
                          <a:pt x="854" y="3271"/>
                        </a:lnTo>
                        <a:lnTo>
                          <a:pt x="853" y="3258"/>
                        </a:lnTo>
                        <a:lnTo>
                          <a:pt x="850" y="3246"/>
                        </a:lnTo>
                        <a:lnTo>
                          <a:pt x="847" y="3234"/>
                        </a:lnTo>
                        <a:lnTo>
                          <a:pt x="843" y="3222"/>
                        </a:lnTo>
                        <a:lnTo>
                          <a:pt x="838" y="3209"/>
                        </a:lnTo>
                        <a:lnTo>
                          <a:pt x="825" y="3184"/>
                        </a:lnTo>
                        <a:lnTo>
                          <a:pt x="809" y="3159"/>
                        </a:lnTo>
                        <a:lnTo>
                          <a:pt x="793" y="3135"/>
                        </a:lnTo>
                        <a:lnTo>
                          <a:pt x="777" y="3110"/>
                        </a:lnTo>
                        <a:lnTo>
                          <a:pt x="761" y="3086"/>
                        </a:lnTo>
                        <a:lnTo>
                          <a:pt x="747" y="3061"/>
                        </a:lnTo>
                        <a:lnTo>
                          <a:pt x="741" y="3050"/>
                        </a:lnTo>
                        <a:lnTo>
                          <a:pt x="736" y="3038"/>
                        </a:lnTo>
                        <a:lnTo>
                          <a:pt x="731" y="3026"/>
                        </a:lnTo>
                        <a:lnTo>
                          <a:pt x="727" y="3014"/>
                        </a:lnTo>
                        <a:lnTo>
                          <a:pt x="724" y="3002"/>
                        </a:lnTo>
                        <a:lnTo>
                          <a:pt x="722" y="2991"/>
                        </a:lnTo>
                        <a:lnTo>
                          <a:pt x="722" y="2979"/>
                        </a:lnTo>
                        <a:lnTo>
                          <a:pt x="723" y="2967"/>
                        </a:lnTo>
                        <a:lnTo>
                          <a:pt x="725" y="2956"/>
                        </a:lnTo>
                        <a:lnTo>
                          <a:pt x="730" y="2945"/>
                        </a:lnTo>
                        <a:lnTo>
                          <a:pt x="735" y="2934"/>
                        </a:lnTo>
                        <a:lnTo>
                          <a:pt x="743" y="2922"/>
                        </a:lnTo>
                        <a:lnTo>
                          <a:pt x="1266" y="2241"/>
                        </a:lnTo>
                        <a:lnTo>
                          <a:pt x="1614" y="2657"/>
                        </a:lnTo>
                        <a:lnTo>
                          <a:pt x="2120" y="2602"/>
                        </a:lnTo>
                        <a:lnTo>
                          <a:pt x="3858" y="2689"/>
                        </a:lnTo>
                        <a:lnTo>
                          <a:pt x="4187" y="2967"/>
                        </a:lnTo>
                        <a:lnTo>
                          <a:pt x="6020" y="3083"/>
                        </a:lnTo>
                        <a:lnTo>
                          <a:pt x="6615" y="3737"/>
                        </a:lnTo>
                        <a:lnTo>
                          <a:pt x="6648" y="3723"/>
                        </a:lnTo>
                        <a:lnTo>
                          <a:pt x="6683" y="3710"/>
                        </a:lnTo>
                        <a:lnTo>
                          <a:pt x="6718" y="3700"/>
                        </a:lnTo>
                        <a:lnTo>
                          <a:pt x="6754" y="3690"/>
                        </a:lnTo>
                        <a:lnTo>
                          <a:pt x="6825" y="3671"/>
                        </a:lnTo>
                        <a:lnTo>
                          <a:pt x="6894" y="3652"/>
                        </a:lnTo>
                        <a:lnTo>
                          <a:pt x="6910" y="3648"/>
                        </a:lnTo>
                        <a:lnTo>
                          <a:pt x="6927" y="3642"/>
                        </a:lnTo>
                        <a:lnTo>
                          <a:pt x="6943" y="3637"/>
                        </a:lnTo>
                        <a:lnTo>
                          <a:pt x="6959" y="3630"/>
                        </a:lnTo>
                        <a:lnTo>
                          <a:pt x="6974" y="3624"/>
                        </a:lnTo>
                        <a:lnTo>
                          <a:pt x="6990" y="3616"/>
                        </a:lnTo>
                        <a:lnTo>
                          <a:pt x="7005" y="3609"/>
                        </a:lnTo>
                        <a:lnTo>
                          <a:pt x="7019" y="3600"/>
                        </a:lnTo>
                        <a:lnTo>
                          <a:pt x="7033" y="3591"/>
                        </a:lnTo>
                        <a:lnTo>
                          <a:pt x="7047" y="3582"/>
                        </a:lnTo>
                        <a:lnTo>
                          <a:pt x="7059" y="3571"/>
                        </a:lnTo>
                        <a:lnTo>
                          <a:pt x="7072" y="3559"/>
                        </a:lnTo>
                        <a:lnTo>
                          <a:pt x="7084" y="3547"/>
                        </a:lnTo>
                        <a:lnTo>
                          <a:pt x="7095" y="3534"/>
                        </a:lnTo>
                        <a:lnTo>
                          <a:pt x="7105" y="3519"/>
                        </a:lnTo>
                        <a:lnTo>
                          <a:pt x="7116" y="3504"/>
                        </a:lnTo>
                        <a:lnTo>
                          <a:pt x="8300" y="1543"/>
                        </a:lnTo>
                        <a:lnTo>
                          <a:pt x="9312" y="1068"/>
                        </a:lnTo>
                        <a:lnTo>
                          <a:pt x="9929" y="654"/>
                        </a:lnTo>
                        <a:lnTo>
                          <a:pt x="9962" y="638"/>
                        </a:lnTo>
                        <a:lnTo>
                          <a:pt x="10014" y="620"/>
                        </a:lnTo>
                        <a:lnTo>
                          <a:pt x="10082" y="602"/>
                        </a:lnTo>
                        <a:lnTo>
                          <a:pt x="10166" y="583"/>
                        </a:lnTo>
                        <a:lnTo>
                          <a:pt x="10264" y="564"/>
                        </a:lnTo>
                        <a:lnTo>
                          <a:pt x="10375" y="544"/>
                        </a:lnTo>
                        <a:lnTo>
                          <a:pt x="10498" y="524"/>
                        </a:lnTo>
                        <a:lnTo>
                          <a:pt x="10633" y="503"/>
                        </a:lnTo>
                        <a:lnTo>
                          <a:pt x="10777" y="483"/>
                        </a:lnTo>
                        <a:lnTo>
                          <a:pt x="10930" y="461"/>
                        </a:lnTo>
                        <a:lnTo>
                          <a:pt x="11090" y="440"/>
                        </a:lnTo>
                        <a:lnTo>
                          <a:pt x="11257" y="417"/>
                        </a:lnTo>
                        <a:lnTo>
                          <a:pt x="11603" y="373"/>
                        </a:lnTo>
                        <a:lnTo>
                          <a:pt x="11961" y="328"/>
                        </a:lnTo>
                        <a:lnTo>
                          <a:pt x="12321" y="284"/>
                        </a:lnTo>
                        <a:lnTo>
                          <a:pt x="12673" y="238"/>
                        </a:lnTo>
                        <a:lnTo>
                          <a:pt x="12844" y="217"/>
                        </a:lnTo>
                        <a:lnTo>
                          <a:pt x="13010" y="195"/>
                        </a:lnTo>
                        <a:lnTo>
                          <a:pt x="13168" y="174"/>
                        </a:lnTo>
                        <a:lnTo>
                          <a:pt x="13320" y="152"/>
                        </a:lnTo>
                        <a:lnTo>
                          <a:pt x="13462" y="131"/>
                        </a:lnTo>
                        <a:lnTo>
                          <a:pt x="13595" y="111"/>
                        </a:lnTo>
                        <a:lnTo>
                          <a:pt x="13716" y="91"/>
                        </a:lnTo>
                        <a:lnTo>
                          <a:pt x="13826" y="72"/>
                        </a:lnTo>
                        <a:lnTo>
                          <a:pt x="13921" y="53"/>
                        </a:lnTo>
                        <a:lnTo>
                          <a:pt x="14003" y="35"/>
                        </a:lnTo>
                        <a:lnTo>
                          <a:pt x="14069" y="17"/>
                        </a:lnTo>
                        <a:lnTo>
                          <a:pt x="14118" y="0"/>
                        </a:lnTo>
                        <a:lnTo>
                          <a:pt x="15675" y="3780"/>
                        </a:lnTo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17" name="ïśḻîďe">
                  <a:extLst>
                    <a:ext uri="{FF2B5EF4-FFF2-40B4-BE49-F238E27FC236}">
                      <a16:creationId xmlns:a16="http://schemas.microsoft.com/office/drawing/2014/main" id="{29BD88CD-19B8-46D4-BABD-CB1AC0255C93}"/>
                    </a:ext>
                  </a:extLst>
                </p:cNvPr>
                <p:cNvSpPr/>
                <p:nvPr/>
              </p:nvSpPr>
              <p:spPr bwMode="gray">
                <a:xfrm>
                  <a:off x="3104" y="221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7" y="9"/>
                    </a:cxn>
                    <a:cxn ang="0">
                      <a:pos x="10" y="6"/>
                    </a:cxn>
                    <a:cxn ang="0">
                      <a:pos x="12" y="9"/>
                    </a:cxn>
                    <a:cxn ang="0">
                      <a:pos x="16" y="5"/>
                    </a:cxn>
                    <a:cxn ang="0">
                      <a:pos x="14" y="4"/>
                    </a:cxn>
                    <a:cxn ang="0">
                      <a:pos x="11" y="4"/>
                    </a:cxn>
                    <a:cxn ang="0">
                      <a:pos x="10" y="1"/>
                    </a:cxn>
                    <a:cxn ang="0">
                      <a:pos x="7" y="0"/>
                    </a:cxn>
                    <a:cxn ang="0">
                      <a:pos x="3" y="1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6" h="9">
                      <a:moveTo>
                        <a:pt x="0" y="8"/>
                      </a:moveTo>
                      <a:lnTo>
                        <a:pt x="7" y="9"/>
                      </a:lnTo>
                      <a:lnTo>
                        <a:pt x="10" y="6"/>
                      </a:lnTo>
                      <a:lnTo>
                        <a:pt x="12" y="9"/>
                      </a:lnTo>
                      <a:lnTo>
                        <a:pt x="16" y="5"/>
                      </a:lnTo>
                      <a:lnTo>
                        <a:pt x="14" y="4"/>
                      </a:lnTo>
                      <a:lnTo>
                        <a:pt x="11" y="4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18" name="íšļîḍè">
                  <a:extLst>
                    <a:ext uri="{FF2B5EF4-FFF2-40B4-BE49-F238E27FC236}">
                      <a16:creationId xmlns:a16="http://schemas.microsoft.com/office/drawing/2014/main" id="{E4511C7A-4DD2-4F77-BE49-DBD464D1C1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3086" y="2189"/>
                  <a:ext cx="85" cy="114"/>
                  <a:chOff x="3086" y="2189"/>
                  <a:chExt cx="85" cy="114"/>
                </a:xfrm>
                <a:grpFill/>
              </p:grpSpPr>
              <p:sp>
                <p:nvSpPr>
                  <p:cNvPr id="332" name="ïṩļiďe">
                    <a:extLst>
                      <a:ext uri="{FF2B5EF4-FFF2-40B4-BE49-F238E27FC236}">
                        <a16:creationId xmlns:a16="http://schemas.microsoft.com/office/drawing/2014/main" id="{31E17E61-608C-40E5-9AAF-30FBFA38C8F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130" y="2189"/>
                    <a:ext cx="4" cy="8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1" y="19"/>
                      </a:cxn>
                      <a:cxn ang="0">
                        <a:pos x="3" y="25"/>
                      </a:cxn>
                      <a:cxn ang="0">
                        <a:pos x="2" y="27"/>
                      </a:cxn>
                      <a:cxn ang="0">
                        <a:pos x="3" y="31"/>
                      </a:cxn>
                      <a:cxn ang="0">
                        <a:pos x="1" y="36"/>
                      </a:cxn>
                      <a:cxn ang="0">
                        <a:pos x="3" y="37"/>
                      </a:cxn>
                      <a:cxn ang="0">
                        <a:pos x="11" y="40"/>
                      </a:cxn>
                      <a:cxn ang="0">
                        <a:pos x="12" y="36"/>
                      </a:cxn>
                      <a:cxn ang="0">
                        <a:pos x="17" y="27"/>
                      </a:cxn>
                      <a:cxn ang="0">
                        <a:pos x="17" y="18"/>
                      </a:cxn>
                      <a:cxn ang="0">
                        <a:pos x="15" y="15"/>
                      </a:cxn>
                      <a:cxn ang="0">
                        <a:pos x="15" y="11"/>
                      </a:cxn>
                      <a:cxn ang="0">
                        <a:pos x="18" y="9"/>
                      </a:cxn>
                      <a:cxn ang="0">
                        <a:pos x="19" y="4"/>
                      </a:cxn>
                      <a:cxn ang="0">
                        <a:pos x="15" y="0"/>
                      </a:cxn>
                      <a:cxn ang="0">
                        <a:pos x="9" y="4"/>
                      </a:cxn>
                      <a:cxn ang="0">
                        <a:pos x="7" y="4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19" h="40">
                        <a:moveTo>
                          <a:pt x="0" y="15"/>
                        </a:moveTo>
                        <a:lnTo>
                          <a:pt x="1" y="19"/>
                        </a:lnTo>
                        <a:lnTo>
                          <a:pt x="3" y="25"/>
                        </a:lnTo>
                        <a:lnTo>
                          <a:pt x="2" y="27"/>
                        </a:lnTo>
                        <a:lnTo>
                          <a:pt x="3" y="31"/>
                        </a:lnTo>
                        <a:lnTo>
                          <a:pt x="1" y="36"/>
                        </a:lnTo>
                        <a:lnTo>
                          <a:pt x="3" y="37"/>
                        </a:lnTo>
                        <a:lnTo>
                          <a:pt x="11" y="40"/>
                        </a:lnTo>
                        <a:lnTo>
                          <a:pt x="12" y="36"/>
                        </a:lnTo>
                        <a:lnTo>
                          <a:pt x="17" y="27"/>
                        </a:lnTo>
                        <a:lnTo>
                          <a:pt x="17" y="18"/>
                        </a:lnTo>
                        <a:lnTo>
                          <a:pt x="15" y="15"/>
                        </a:lnTo>
                        <a:lnTo>
                          <a:pt x="15" y="11"/>
                        </a:lnTo>
                        <a:lnTo>
                          <a:pt x="18" y="9"/>
                        </a:lnTo>
                        <a:lnTo>
                          <a:pt x="19" y="4"/>
                        </a:lnTo>
                        <a:lnTo>
                          <a:pt x="15" y="0"/>
                        </a:lnTo>
                        <a:lnTo>
                          <a:pt x="9" y="4"/>
                        </a:lnTo>
                        <a:lnTo>
                          <a:pt x="7" y="4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3" name="îṥḻídê">
                    <a:extLst>
                      <a:ext uri="{FF2B5EF4-FFF2-40B4-BE49-F238E27FC236}">
                        <a16:creationId xmlns:a16="http://schemas.microsoft.com/office/drawing/2014/main" id="{8EDEFDC3-AAD0-4845-BF30-B07DE31C87E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86" y="2207"/>
                    <a:ext cx="85" cy="96"/>
                  </a:xfrm>
                  <a:custGeom>
                    <a:avLst/>
                    <a:gdLst/>
                    <a:ahLst/>
                    <a:cxnLst>
                      <a:cxn ang="0">
                        <a:pos x="203" y="0"/>
                      </a:cxn>
                      <a:cxn ang="0">
                        <a:pos x="187" y="59"/>
                      </a:cxn>
                      <a:cxn ang="0">
                        <a:pos x="203" y="170"/>
                      </a:cxn>
                      <a:cxn ang="0">
                        <a:pos x="0" y="345"/>
                      </a:cxn>
                      <a:cxn ang="0">
                        <a:pos x="83" y="474"/>
                      </a:cxn>
                      <a:cxn ang="0">
                        <a:pos x="107" y="466"/>
                      </a:cxn>
                      <a:cxn ang="0">
                        <a:pos x="137" y="459"/>
                      </a:cxn>
                      <a:cxn ang="0">
                        <a:pos x="154" y="464"/>
                      </a:cxn>
                      <a:cxn ang="0">
                        <a:pos x="165" y="460"/>
                      </a:cxn>
                      <a:cxn ang="0">
                        <a:pos x="179" y="447"/>
                      </a:cxn>
                      <a:cxn ang="0">
                        <a:pos x="180" y="436"/>
                      </a:cxn>
                      <a:cxn ang="0">
                        <a:pos x="186" y="425"/>
                      </a:cxn>
                      <a:cxn ang="0">
                        <a:pos x="224" y="407"/>
                      </a:cxn>
                      <a:cxn ang="0">
                        <a:pos x="241" y="404"/>
                      </a:cxn>
                      <a:cxn ang="0">
                        <a:pos x="253" y="382"/>
                      </a:cxn>
                      <a:cxn ang="0">
                        <a:pos x="262" y="361"/>
                      </a:cxn>
                      <a:cxn ang="0">
                        <a:pos x="278" y="352"/>
                      </a:cxn>
                      <a:cxn ang="0">
                        <a:pos x="289" y="348"/>
                      </a:cxn>
                      <a:cxn ang="0">
                        <a:pos x="309" y="346"/>
                      </a:cxn>
                      <a:cxn ang="0">
                        <a:pos x="319" y="337"/>
                      </a:cxn>
                      <a:cxn ang="0">
                        <a:pos x="314" y="325"/>
                      </a:cxn>
                      <a:cxn ang="0">
                        <a:pos x="312" y="303"/>
                      </a:cxn>
                      <a:cxn ang="0">
                        <a:pos x="314" y="285"/>
                      </a:cxn>
                      <a:cxn ang="0">
                        <a:pos x="335" y="256"/>
                      </a:cxn>
                      <a:cxn ang="0">
                        <a:pos x="342" y="255"/>
                      </a:cxn>
                      <a:cxn ang="0">
                        <a:pos x="347" y="262"/>
                      </a:cxn>
                      <a:cxn ang="0">
                        <a:pos x="355" y="261"/>
                      </a:cxn>
                      <a:cxn ang="0">
                        <a:pos x="369" y="239"/>
                      </a:cxn>
                      <a:cxn ang="0">
                        <a:pos x="382" y="216"/>
                      </a:cxn>
                      <a:cxn ang="0">
                        <a:pos x="416" y="178"/>
                      </a:cxn>
                      <a:cxn ang="0">
                        <a:pos x="422" y="161"/>
                      </a:cxn>
                      <a:cxn ang="0">
                        <a:pos x="427" y="143"/>
                      </a:cxn>
                      <a:cxn ang="0">
                        <a:pos x="419" y="137"/>
                      </a:cxn>
                      <a:cxn ang="0">
                        <a:pos x="406" y="131"/>
                      </a:cxn>
                      <a:cxn ang="0">
                        <a:pos x="391" y="111"/>
                      </a:cxn>
                      <a:cxn ang="0">
                        <a:pos x="382" y="103"/>
                      </a:cxn>
                      <a:cxn ang="0">
                        <a:pos x="375" y="92"/>
                      </a:cxn>
                      <a:cxn ang="0">
                        <a:pos x="366" y="79"/>
                      </a:cxn>
                      <a:cxn ang="0">
                        <a:pos x="347" y="73"/>
                      </a:cxn>
                      <a:cxn ang="0">
                        <a:pos x="315" y="63"/>
                      </a:cxn>
                      <a:cxn ang="0">
                        <a:pos x="285" y="51"/>
                      </a:cxn>
                      <a:cxn ang="0">
                        <a:pos x="266" y="40"/>
                      </a:cxn>
                      <a:cxn ang="0">
                        <a:pos x="252" y="23"/>
                      </a:cxn>
                      <a:cxn ang="0">
                        <a:pos x="241" y="12"/>
                      </a:cxn>
                    </a:cxnLst>
                    <a:rect l="0" t="0" r="r" b="b"/>
                    <a:pathLst>
                      <a:path w="427" h="482">
                        <a:moveTo>
                          <a:pt x="236" y="0"/>
                        </a:moveTo>
                        <a:lnTo>
                          <a:pt x="203" y="0"/>
                        </a:lnTo>
                        <a:lnTo>
                          <a:pt x="220" y="46"/>
                        </a:lnTo>
                        <a:lnTo>
                          <a:pt x="187" y="59"/>
                        </a:lnTo>
                        <a:lnTo>
                          <a:pt x="176" y="130"/>
                        </a:lnTo>
                        <a:lnTo>
                          <a:pt x="203" y="170"/>
                        </a:lnTo>
                        <a:lnTo>
                          <a:pt x="165" y="287"/>
                        </a:lnTo>
                        <a:lnTo>
                          <a:pt x="0" y="345"/>
                        </a:lnTo>
                        <a:lnTo>
                          <a:pt x="57" y="482"/>
                        </a:lnTo>
                        <a:lnTo>
                          <a:pt x="83" y="474"/>
                        </a:lnTo>
                        <a:lnTo>
                          <a:pt x="94" y="473"/>
                        </a:lnTo>
                        <a:lnTo>
                          <a:pt x="107" y="466"/>
                        </a:lnTo>
                        <a:lnTo>
                          <a:pt x="117" y="460"/>
                        </a:lnTo>
                        <a:lnTo>
                          <a:pt x="137" y="459"/>
                        </a:lnTo>
                        <a:lnTo>
                          <a:pt x="150" y="461"/>
                        </a:lnTo>
                        <a:lnTo>
                          <a:pt x="154" y="464"/>
                        </a:lnTo>
                        <a:lnTo>
                          <a:pt x="161" y="464"/>
                        </a:lnTo>
                        <a:lnTo>
                          <a:pt x="165" y="460"/>
                        </a:lnTo>
                        <a:lnTo>
                          <a:pt x="172" y="455"/>
                        </a:lnTo>
                        <a:lnTo>
                          <a:pt x="179" y="447"/>
                        </a:lnTo>
                        <a:lnTo>
                          <a:pt x="180" y="443"/>
                        </a:lnTo>
                        <a:lnTo>
                          <a:pt x="180" y="436"/>
                        </a:lnTo>
                        <a:lnTo>
                          <a:pt x="180" y="430"/>
                        </a:lnTo>
                        <a:lnTo>
                          <a:pt x="186" y="425"/>
                        </a:lnTo>
                        <a:lnTo>
                          <a:pt x="194" y="414"/>
                        </a:lnTo>
                        <a:lnTo>
                          <a:pt x="224" y="407"/>
                        </a:lnTo>
                        <a:lnTo>
                          <a:pt x="234" y="407"/>
                        </a:lnTo>
                        <a:lnTo>
                          <a:pt x="241" y="404"/>
                        </a:lnTo>
                        <a:lnTo>
                          <a:pt x="250" y="394"/>
                        </a:lnTo>
                        <a:lnTo>
                          <a:pt x="253" y="382"/>
                        </a:lnTo>
                        <a:lnTo>
                          <a:pt x="256" y="371"/>
                        </a:lnTo>
                        <a:lnTo>
                          <a:pt x="262" y="361"/>
                        </a:lnTo>
                        <a:lnTo>
                          <a:pt x="269" y="355"/>
                        </a:lnTo>
                        <a:lnTo>
                          <a:pt x="278" y="352"/>
                        </a:lnTo>
                        <a:lnTo>
                          <a:pt x="282" y="347"/>
                        </a:lnTo>
                        <a:lnTo>
                          <a:pt x="289" y="348"/>
                        </a:lnTo>
                        <a:lnTo>
                          <a:pt x="301" y="346"/>
                        </a:lnTo>
                        <a:lnTo>
                          <a:pt x="309" y="346"/>
                        </a:lnTo>
                        <a:lnTo>
                          <a:pt x="316" y="342"/>
                        </a:lnTo>
                        <a:lnTo>
                          <a:pt x="319" y="337"/>
                        </a:lnTo>
                        <a:lnTo>
                          <a:pt x="316" y="328"/>
                        </a:lnTo>
                        <a:lnTo>
                          <a:pt x="314" y="325"/>
                        </a:lnTo>
                        <a:lnTo>
                          <a:pt x="312" y="312"/>
                        </a:lnTo>
                        <a:lnTo>
                          <a:pt x="312" y="303"/>
                        </a:lnTo>
                        <a:lnTo>
                          <a:pt x="315" y="293"/>
                        </a:lnTo>
                        <a:lnTo>
                          <a:pt x="314" y="285"/>
                        </a:lnTo>
                        <a:lnTo>
                          <a:pt x="327" y="265"/>
                        </a:lnTo>
                        <a:lnTo>
                          <a:pt x="335" y="256"/>
                        </a:lnTo>
                        <a:lnTo>
                          <a:pt x="339" y="253"/>
                        </a:lnTo>
                        <a:lnTo>
                          <a:pt x="342" y="255"/>
                        </a:lnTo>
                        <a:lnTo>
                          <a:pt x="344" y="260"/>
                        </a:lnTo>
                        <a:lnTo>
                          <a:pt x="347" y="262"/>
                        </a:lnTo>
                        <a:lnTo>
                          <a:pt x="353" y="264"/>
                        </a:lnTo>
                        <a:lnTo>
                          <a:pt x="355" y="261"/>
                        </a:lnTo>
                        <a:lnTo>
                          <a:pt x="365" y="244"/>
                        </a:lnTo>
                        <a:lnTo>
                          <a:pt x="369" y="239"/>
                        </a:lnTo>
                        <a:lnTo>
                          <a:pt x="376" y="224"/>
                        </a:lnTo>
                        <a:lnTo>
                          <a:pt x="382" y="216"/>
                        </a:lnTo>
                        <a:lnTo>
                          <a:pt x="396" y="206"/>
                        </a:lnTo>
                        <a:lnTo>
                          <a:pt x="416" y="178"/>
                        </a:lnTo>
                        <a:lnTo>
                          <a:pt x="421" y="167"/>
                        </a:lnTo>
                        <a:lnTo>
                          <a:pt x="422" y="161"/>
                        </a:lnTo>
                        <a:lnTo>
                          <a:pt x="427" y="147"/>
                        </a:lnTo>
                        <a:lnTo>
                          <a:pt x="427" y="143"/>
                        </a:lnTo>
                        <a:lnTo>
                          <a:pt x="423" y="140"/>
                        </a:lnTo>
                        <a:lnTo>
                          <a:pt x="419" y="137"/>
                        </a:lnTo>
                        <a:lnTo>
                          <a:pt x="418" y="134"/>
                        </a:lnTo>
                        <a:lnTo>
                          <a:pt x="406" y="131"/>
                        </a:lnTo>
                        <a:lnTo>
                          <a:pt x="396" y="124"/>
                        </a:lnTo>
                        <a:lnTo>
                          <a:pt x="391" y="111"/>
                        </a:lnTo>
                        <a:lnTo>
                          <a:pt x="386" y="108"/>
                        </a:lnTo>
                        <a:lnTo>
                          <a:pt x="382" y="103"/>
                        </a:lnTo>
                        <a:lnTo>
                          <a:pt x="381" y="98"/>
                        </a:lnTo>
                        <a:lnTo>
                          <a:pt x="375" y="92"/>
                        </a:lnTo>
                        <a:lnTo>
                          <a:pt x="373" y="88"/>
                        </a:lnTo>
                        <a:lnTo>
                          <a:pt x="366" y="79"/>
                        </a:lnTo>
                        <a:lnTo>
                          <a:pt x="354" y="73"/>
                        </a:lnTo>
                        <a:lnTo>
                          <a:pt x="347" y="73"/>
                        </a:lnTo>
                        <a:lnTo>
                          <a:pt x="332" y="66"/>
                        </a:lnTo>
                        <a:lnTo>
                          <a:pt x="315" y="63"/>
                        </a:lnTo>
                        <a:lnTo>
                          <a:pt x="309" y="61"/>
                        </a:lnTo>
                        <a:lnTo>
                          <a:pt x="285" y="51"/>
                        </a:lnTo>
                        <a:lnTo>
                          <a:pt x="274" y="43"/>
                        </a:lnTo>
                        <a:lnTo>
                          <a:pt x="266" y="40"/>
                        </a:lnTo>
                        <a:lnTo>
                          <a:pt x="260" y="30"/>
                        </a:lnTo>
                        <a:lnTo>
                          <a:pt x="252" y="23"/>
                        </a:lnTo>
                        <a:lnTo>
                          <a:pt x="250" y="19"/>
                        </a:lnTo>
                        <a:lnTo>
                          <a:pt x="241" y="12"/>
                        </a:lnTo>
                        <a:lnTo>
                          <a:pt x="236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3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19" name="îṡ1ïḍé">
                  <a:extLst>
                    <a:ext uri="{FF2B5EF4-FFF2-40B4-BE49-F238E27FC236}">
                      <a16:creationId xmlns:a16="http://schemas.microsoft.com/office/drawing/2014/main" id="{F614DDDF-1F99-4611-A33A-639B162D3540}"/>
                    </a:ext>
                  </a:extLst>
                </p:cNvPr>
                <p:cNvSpPr/>
                <p:nvPr/>
              </p:nvSpPr>
              <p:spPr bwMode="gray">
                <a:xfrm>
                  <a:off x="3069" y="2190"/>
                  <a:ext cx="1" cy="3"/>
                </a:xfrm>
                <a:custGeom>
                  <a:avLst/>
                  <a:gdLst/>
                  <a:ahLst/>
                  <a:cxnLst>
                    <a:cxn ang="0">
                      <a:pos x="8" y="3"/>
                    </a:cxn>
                    <a:cxn ang="0">
                      <a:pos x="0" y="0"/>
                    </a:cxn>
                    <a:cxn ang="0">
                      <a:pos x="0" y="11"/>
                    </a:cxn>
                    <a:cxn ang="0">
                      <a:pos x="3" y="19"/>
                    </a:cxn>
                    <a:cxn ang="0">
                      <a:pos x="8" y="17"/>
                    </a:cxn>
                    <a:cxn ang="0">
                      <a:pos x="8" y="3"/>
                    </a:cxn>
                  </a:cxnLst>
                  <a:rect l="0" t="0" r="r" b="b"/>
                  <a:pathLst>
                    <a:path w="8" h="19">
                      <a:moveTo>
                        <a:pt x="8" y="3"/>
                      </a:move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8" y="17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20" name="îSḷidè">
                  <a:extLst>
                    <a:ext uri="{FF2B5EF4-FFF2-40B4-BE49-F238E27FC236}">
                      <a16:creationId xmlns:a16="http://schemas.microsoft.com/office/drawing/2014/main" id="{0CFBE831-FE04-449D-8B5D-9C030103AC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3000" y="2012"/>
                  <a:ext cx="210" cy="192"/>
                  <a:chOff x="3000" y="2012"/>
                  <a:chExt cx="210" cy="192"/>
                </a:xfrm>
                <a:grpFill/>
              </p:grpSpPr>
              <p:sp>
                <p:nvSpPr>
                  <p:cNvPr id="330" name="íşļíḓê">
                    <a:extLst>
                      <a:ext uri="{FF2B5EF4-FFF2-40B4-BE49-F238E27FC236}">
                        <a16:creationId xmlns:a16="http://schemas.microsoft.com/office/drawing/2014/main" id="{FC40A6BD-02FA-4F42-BF97-42EFE3B962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122" y="2182"/>
                    <a:ext cx="10" cy="5"/>
                  </a:xfrm>
                  <a:custGeom>
                    <a:avLst/>
                    <a:gdLst/>
                    <a:ahLst/>
                    <a:cxnLst>
                      <a:cxn ang="0">
                        <a:pos x="50" y="2"/>
                      </a:cxn>
                      <a:cxn ang="0">
                        <a:pos x="45" y="0"/>
                      </a:cxn>
                      <a:cxn ang="0">
                        <a:pos x="27" y="2"/>
                      </a:cxn>
                      <a:cxn ang="0">
                        <a:pos x="23" y="10"/>
                      </a:cxn>
                      <a:cxn ang="0">
                        <a:pos x="12" y="18"/>
                      </a:cxn>
                      <a:cxn ang="0">
                        <a:pos x="0" y="22"/>
                      </a:cxn>
                      <a:cxn ang="0">
                        <a:pos x="1" y="26"/>
                      </a:cxn>
                      <a:cxn ang="0">
                        <a:pos x="27" y="19"/>
                      </a:cxn>
                      <a:cxn ang="0">
                        <a:pos x="50" y="2"/>
                      </a:cxn>
                    </a:cxnLst>
                    <a:rect l="0" t="0" r="r" b="b"/>
                    <a:pathLst>
                      <a:path w="50" h="26">
                        <a:moveTo>
                          <a:pt x="50" y="2"/>
                        </a:moveTo>
                        <a:lnTo>
                          <a:pt x="45" y="0"/>
                        </a:lnTo>
                        <a:lnTo>
                          <a:pt x="27" y="2"/>
                        </a:lnTo>
                        <a:lnTo>
                          <a:pt x="23" y="10"/>
                        </a:lnTo>
                        <a:lnTo>
                          <a:pt x="12" y="18"/>
                        </a:lnTo>
                        <a:lnTo>
                          <a:pt x="0" y="22"/>
                        </a:lnTo>
                        <a:lnTo>
                          <a:pt x="1" y="26"/>
                        </a:lnTo>
                        <a:lnTo>
                          <a:pt x="27" y="19"/>
                        </a:lnTo>
                        <a:lnTo>
                          <a:pt x="50" y="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1" name="îṥḷïḓê">
                    <a:extLst>
                      <a:ext uri="{FF2B5EF4-FFF2-40B4-BE49-F238E27FC236}">
                        <a16:creationId xmlns:a16="http://schemas.microsoft.com/office/drawing/2014/main" id="{79B85F7A-A45C-4E73-823F-B9143652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00" y="2012"/>
                    <a:ext cx="210" cy="192"/>
                  </a:xfrm>
                  <a:custGeom>
                    <a:avLst/>
                    <a:gdLst/>
                    <a:ahLst/>
                    <a:cxnLst>
                      <a:cxn ang="0">
                        <a:pos x="920" y="957"/>
                      </a:cxn>
                      <a:cxn ang="0">
                        <a:pos x="836" y="944"/>
                      </a:cxn>
                      <a:cxn ang="0">
                        <a:pos x="792" y="933"/>
                      </a:cxn>
                      <a:cxn ang="0">
                        <a:pos x="717" y="912"/>
                      </a:cxn>
                      <a:cxn ang="0">
                        <a:pos x="673" y="839"/>
                      </a:cxn>
                      <a:cxn ang="0">
                        <a:pos x="610" y="865"/>
                      </a:cxn>
                      <a:cxn ang="0">
                        <a:pos x="551" y="868"/>
                      </a:cxn>
                      <a:cxn ang="0">
                        <a:pos x="511" y="859"/>
                      </a:cxn>
                      <a:cxn ang="0">
                        <a:pos x="462" y="822"/>
                      </a:cxn>
                      <a:cxn ang="0">
                        <a:pos x="400" y="794"/>
                      </a:cxn>
                      <a:cxn ang="0">
                        <a:pos x="351" y="713"/>
                      </a:cxn>
                      <a:cxn ang="0">
                        <a:pos x="323" y="661"/>
                      </a:cxn>
                      <a:cxn ang="0">
                        <a:pos x="292" y="661"/>
                      </a:cxn>
                      <a:cxn ang="0">
                        <a:pos x="270" y="632"/>
                      </a:cxn>
                      <a:cxn ang="0">
                        <a:pos x="252" y="640"/>
                      </a:cxn>
                      <a:cxn ang="0">
                        <a:pos x="237" y="653"/>
                      </a:cxn>
                      <a:cxn ang="0">
                        <a:pos x="188" y="595"/>
                      </a:cxn>
                      <a:cxn ang="0">
                        <a:pos x="172" y="506"/>
                      </a:cxn>
                      <a:cxn ang="0">
                        <a:pos x="111" y="466"/>
                      </a:cxn>
                      <a:cxn ang="0">
                        <a:pos x="82" y="422"/>
                      </a:cxn>
                      <a:cxn ang="0">
                        <a:pos x="72" y="393"/>
                      </a:cxn>
                      <a:cxn ang="0">
                        <a:pos x="100" y="328"/>
                      </a:cxn>
                      <a:cxn ang="0">
                        <a:pos x="102" y="278"/>
                      </a:cxn>
                      <a:cxn ang="0">
                        <a:pos x="40" y="213"/>
                      </a:cxn>
                      <a:cxn ang="0">
                        <a:pos x="12" y="118"/>
                      </a:cxn>
                      <a:cxn ang="0">
                        <a:pos x="0" y="34"/>
                      </a:cxn>
                      <a:cxn ang="0">
                        <a:pos x="38" y="16"/>
                      </a:cxn>
                      <a:cxn ang="0">
                        <a:pos x="121" y="68"/>
                      </a:cxn>
                      <a:cxn ang="0">
                        <a:pos x="166" y="27"/>
                      </a:cxn>
                      <a:cxn ang="0">
                        <a:pos x="227" y="57"/>
                      </a:cxn>
                      <a:cxn ang="0">
                        <a:pos x="232" y="85"/>
                      </a:cxn>
                      <a:cxn ang="0">
                        <a:pos x="260" y="123"/>
                      </a:cxn>
                      <a:cxn ang="0">
                        <a:pos x="303" y="171"/>
                      </a:cxn>
                      <a:cxn ang="0">
                        <a:pos x="357" y="203"/>
                      </a:cxn>
                      <a:cxn ang="0">
                        <a:pos x="497" y="207"/>
                      </a:cxn>
                      <a:cxn ang="0">
                        <a:pos x="543" y="207"/>
                      </a:cxn>
                      <a:cxn ang="0">
                        <a:pos x="600" y="135"/>
                      </a:cxn>
                      <a:cxn ang="0">
                        <a:pos x="664" y="121"/>
                      </a:cxn>
                      <a:cxn ang="0">
                        <a:pos x="722" y="119"/>
                      </a:cxn>
                      <a:cxn ang="0">
                        <a:pos x="804" y="150"/>
                      </a:cxn>
                      <a:cxn ang="0">
                        <a:pos x="851" y="187"/>
                      </a:cxn>
                      <a:cxn ang="0">
                        <a:pos x="936" y="230"/>
                      </a:cxn>
                      <a:cxn ang="0">
                        <a:pos x="935" y="321"/>
                      </a:cxn>
                      <a:cxn ang="0">
                        <a:pos x="895" y="398"/>
                      </a:cxn>
                      <a:cxn ang="0">
                        <a:pos x="899" y="470"/>
                      </a:cxn>
                      <a:cxn ang="0">
                        <a:pos x="909" y="546"/>
                      </a:cxn>
                      <a:cxn ang="0">
                        <a:pos x="960" y="586"/>
                      </a:cxn>
                      <a:cxn ang="0">
                        <a:pos x="915" y="676"/>
                      </a:cxn>
                      <a:cxn ang="0">
                        <a:pos x="986" y="759"/>
                      </a:cxn>
                      <a:cxn ang="0">
                        <a:pos x="1023" y="829"/>
                      </a:cxn>
                      <a:cxn ang="0">
                        <a:pos x="1033" y="866"/>
                      </a:cxn>
                      <a:cxn ang="0">
                        <a:pos x="970" y="902"/>
                      </a:cxn>
                    </a:cxnLst>
                    <a:rect l="0" t="0" r="r" b="b"/>
                    <a:pathLst>
                      <a:path w="1049" h="961">
                        <a:moveTo>
                          <a:pt x="957" y="958"/>
                        </a:moveTo>
                        <a:lnTo>
                          <a:pt x="954" y="957"/>
                        </a:lnTo>
                        <a:lnTo>
                          <a:pt x="947" y="961"/>
                        </a:lnTo>
                        <a:lnTo>
                          <a:pt x="932" y="960"/>
                        </a:lnTo>
                        <a:lnTo>
                          <a:pt x="920" y="957"/>
                        </a:lnTo>
                        <a:lnTo>
                          <a:pt x="903" y="951"/>
                        </a:lnTo>
                        <a:lnTo>
                          <a:pt x="895" y="944"/>
                        </a:lnTo>
                        <a:lnTo>
                          <a:pt x="889" y="949"/>
                        </a:lnTo>
                        <a:lnTo>
                          <a:pt x="855" y="947"/>
                        </a:lnTo>
                        <a:lnTo>
                          <a:pt x="836" y="944"/>
                        </a:lnTo>
                        <a:lnTo>
                          <a:pt x="825" y="939"/>
                        </a:lnTo>
                        <a:lnTo>
                          <a:pt x="820" y="941"/>
                        </a:lnTo>
                        <a:lnTo>
                          <a:pt x="818" y="945"/>
                        </a:lnTo>
                        <a:lnTo>
                          <a:pt x="806" y="938"/>
                        </a:lnTo>
                        <a:lnTo>
                          <a:pt x="792" y="933"/>
                        </a:lnTo>
                        <a:lnTo>
                          <a:pt x="775" y="933"/>
                        </a:lnTo>
                        <a:lnTo>
                          <a:pt x="755" y="930"/>
                        </a:lnTo>
                        <a:lnTo>
                          <a:pt x="744" y="926"/>
                        </a:lnTo>
                        <a:lnTo>
                          <a:pt x="726" y="925"/>
                        </a:lnTo>
                        <a:lnTo>
                          <a:pt x="717" y="912"/>
                        </a:lnTo>
                        <a:lnTo>
                          <a:pt x="710" y="893"/>
                        </a:lnTo>
                        <a:lnTo>
                          <a:pt x="705" y="869"/>
                        </a:lnTo>
                        <a:lnTo>
                          <a:pt x="697" y="852"/>
                        </a:lnTo>
                        <a:lnTo>
                          <a:pt x="683" y="843"/>
                        </a:lnTo>
                        <a:lnTo>
                          <a:pt x="673" y="839"/>
                        </a:lnTo>
                        <a:lnTo>
                          <a:pt x="665" y="838"/>
                        </a:lnTo>
                        <a:lnTo>
                          <a:pt x="645" y="847"/>
                        </a:lnTo>
                        <a:lnTo>
                          <a:pt x="625" y="853"/>
                        </a:lnTo>
                        <a:lnTo>
                          <a:pt x="619" y="860"/>
                        </a:lnTo>
                        <a:lnTo>
                          <a:pt x="610" y="865"/>
                        </a:lnTo>
                        <a:lnTo>
                          <a:pt x="600" y="865"/>
                        </a:lnTo>
                        <a:lnTo>
                          <a:pt x="584" y="875"/>
                        </a:lnTo>
                        <a:lnTo>
                          <a:pt x="573" y="877"/>
                        </a:lnTo>
                        <a:lnTo>
                          <a:pt x="559" y="874"/>
                        </a:lnTo>
                        <a:lnTo>
                          <a:pt x="551" y="868"/>
                        </a:lnTo>
                        <a:lnTo>
                          <a:pt x="537" y="865"/>
                        </a:lnTo>
                        <a:lnTo>
                          <a:pt x="523" y="868"/>
                        </a:lnTo>
                        <a:lnTo>
                          <a:pt x="516" y="868"/>
                        </a:lnTo>
                        <a:lnTo>
                          <a:pt x="507" y="856"/>
                        </a:lnTo>
                        <a:lnTo>
                          <a:pt x="511" y="859"/>
                        </a:lnTo>
                        <a:lnTo>
                          <a:pt x="509" y="854"/>
                        </a:lnTo>
                        <a:lnTo>
                          <a:pt x="502" y="849"/>
                        </a:lnTo>
                        <a:lnTo>
                          <a:pt x="470" y="838"/>
                        </a:lnTo>
                        <a:lnTo>
                          <a:pt x="462" y="826"/>
                        </a:lnTo>
                        <a:lnTo>
                          <a:pt x="462" y="822"/>
                        </a:lnTo>
                        <a:lnTo>
                          <a:pt x="453" y="812"/>
                        </a:lnTo>
                        <a:lnTo>
                          <a:pt x="438" y="805"/>
                        </a:lnTo>
                        <a:lnTo>
                          <a:pt x="425" y="800"/>
                        </a:lnTo>
                        <a:lnTo>
                          <a:pt x="409" y="799"/>
                        </a:lnTo>
                        <a:lnTo>
                          <a:pt x="400" y="794"/>
                        </a:lnTo>
                        <a:lnTo>
                          <a:pt x="392" y="785"/>
                        </a:lnTo>
                        <a:lnTo>
                          <a:pt x="384" y="762"/>
                        </a:lnTo>
                        <a:lnTo>
                          <a:pt x="374" y="745"/>
                        </a:lnTo>
                        <a:lnTo>
                          <a:pt x="371" y="730"/>
                        </a:lnTo>
                        <a:lnTo>
                          <a:pt x="351" y="713"/>
                        </a:lnTo>
                        <a:lnTo>
                          <a:pt x="347" y="699"/>
                        </a:lnTo>
                        <a:lnTo>
                          <a:pt x="342" y="689"/>
                        </a:lnTo>
                        <a:lnTo>
                          <a:pt x="334" y="685"/>
                        </a:lnTo>
                        <a:lnTo>
                          <a:pt x="324" y="669"/>
                        </a:lnTo>
                        <a:lnTo>
                          <a:pt x="323" y="661"/>
                        </a:lnTo>
                        <a:lnTo>
                          <a:pt x="319" y="655"/>
                        </a:lnTo>
                        <a:lnTo>
                          <a:pt x="313" y="651"/>
                        </a:lnTo>
                        <a:lnTo>
                          <a:pt x="301" y="656"/>
                        </a:lnTo>
                        <a:lnTo>
                          <a:pt x="293" y="664"/>
                        </a:lnTo>
                        <a:lnTo>
                          <a:pt x="292" y="661"/>
                        </a:lnTo>
                        <a:lnTo>
                          <a:pt x="286" y="659"/>
                        </a:lnTo>
                        <a:lnTo>
                          <a:pt x="283" y="654"/>
                        </a:lnTo>
                        <a:lnTo>
                          <a:pt x="276" y="649"/>
                        </a:lnTo>
                        <a:lnTo>
                          <a:pt x="271" y="642"/>
                        </a:lnTo>
                        <a:lnTo>
                          <a:pt x="270" y="632"/>
                        </a:lnTo>
                        <a:lnTo>
                          <a:pt x="265" y="627"/>
                        </a:lnTo>
                        <a:lnTo>
                          <a:pt x="256" y="624"/>
                        </a:lnTo>
                        <a:lnTo>
                          <a:pt x="252" y="628"/>
                        </a:lnTo>
                        <a:lnTo>
                          <a:pt x="254" y="634"/>
                        </a:lnTo>
                        <a:lnTo>
                          <a:pt x="252" y="640"/>
                        </a:lnTo>
                        <a:lnTo>
                          <a:pt x="253" y="646"/>
                        </a:lnTo>
                        <a:lnTo>
                          <a:pt x="244" y="646"/>
                        </a:lnTo>
                        <a:lnTo>
                          <a:pt x="243" y="656"/>
                        </a:lnTo>
                        <a:lnTo>
                          <a:pt x="240" y="655"/>
                        </a:lnTo>
                        <a:lnTo>
                          <a:pt x="237" y="653"/>
                        </a:lnTo>
                        <a:lnTo>
                          <a:pt x="217" y="638"/>
                        </a:lnTo>
                        <a:lnTo>
                          <a:pt x="210" y="630"/>
                        </a:lnTo>
                        <a:lnTo>
                          <a:pt x="205" y="622"/>
                        </a:lnTo>
                        <a:lnTo>
                          <a:pt x="201" y="602"/>
                        </a:lnTo>
                        <a:lnTo>
                          <a:pt x="188" y="595"/>
                        </a:lnTo>
                        <a:lnTo>
                          <a:pt x="189" y="574"/>
                        </a:lnTo>
                        <a:lnTo>
                          <a:pt x="193" y="547"/>
                        </a:lnTo>
                        <a:lnTo>
                          <a:pt x="186" y="533"/>
                        </a:lnTo>
                        <a:lnTo>
                          <a:pt x="179" y="521"/>
                        </a:lnTo>
                        <a:lnTo>
                          <a:pt x="172" y="506"/>
                        </a:lnTo>
                        <a:lnTo>
                          <a:pt x="163" y="497"/>
                        </a:lnTo>
                        <a:lnTo>
                          <a:pt x="150" y="493"/>
                        </a:lnTo>
                        <a:lnTo>
                          <a:pt x="140" y="488"/>
                        </a:lnTo>
                        <a:lnTo>
                          <a:pt x="126" y="477"/>
                        </a:lnTo>
                        <a:lnTo>
                          <a:pt x="111" y="466"/>
                        </a:lnTo>
                        <a:lnTo>
                          <a:pt x="99" y="460"/>
                        </a:lnTo>
                        <a:lnTo>
                          <a:pt x="99" y="449"/>
                        </a:lnTo>
                        <a:lnTo>
                          <a:pt x="93" y="435"/>
                        </a:lnTo>
                        <a:lnTo>
                          <a:pt x="86" y="429"/>
                        </a:lnTo>
                        <a:lnTo>
                          <a:pt x="82" y="422"/>
                        </a:lnTo>
                        <a:lnTo>
                          <a:pt x="73" y="422"/>
                        </a:lnTo>
                        <a:lnTo>
                          <a:pt x="67" y="417"/>
                        </a:lnTo>
                        <a:lnTo>
                          <a:pt x="65" y="401"/>
                        </a:lnTo>
                        <a:lnTo>
                          <a:pt x="68" y="400"/>
                        </a:lnTo>
                        <a:lnTo>
                          <a:pt x="72" y="393"/>
                        </a:lnTo>
                        <a:lnTo>
                          <a:pt x="76" y="368"/>
                        </a:lnTo>
                        <a:lnTo>
                          <a:pt x="80" y="360"/>
                        </a:lnTo>
                        <a:lnTo>
                          <a:pt x="88" y="358"/>
                        </a:lnTo>
                        <a:lnTo>
                          <a:pt x="87" y="349"/>
                        </a:lnTo>
                        <a:lnTo>
                          <a:pt x="100" y="328"/>
                        </a:lnTo>
                        <a:lnTo>
                          <a:pt x="109" y="317"/>
                        </a:lnTo>
                        <a:lnTo>
                          <a:pt x="104" y="299"/>
                        </a:lnTo>
                        <a:lnTo>
                          <a:pt x="110" y="285"/>
                        </a:lnTo>
                        <a:lnTo>
                          <a:pt x="116" y="278"/>
                        </a:lnTo>
                        <a:lnTo>
                          <a:pt x="102" y="278"/>
                        </a:lnTo>
                        <a:lnTo>
                          <a:pt x="80" y="273"/>
                        </a:lnTo>
                        <a:lnTo>
                          <a:pt x="68" y="262"/>
                        </a:lnTo>
                        <a:lnTo>
                          <a:pt x="62" y="240"/>
                        </a:lnTo>
                        <a:lnTo>
                          <a:pt x="50" y="230"/>
                        </a:lnTo>
                        <a:lnTo>
                          <a:pt x="40" y="213"/>
                        </a:lnTo>
                        <a:lnTo>
                          <a:pt x="35" y="180"/>
                        </a:lnTo>
                        <a:lnTo>
                          <a:pt x="34" y="164"/>
                        </a:lnTo>
                        <a:lnTo>
                          <a:pt x="22" y="147"/>
                        </a:lnTo>
                        <a:lnTo>
                          <a:pt x="8" y="139"/>
                        </a:lnTo>
                        <a:lnTo>
                          <a:pt x="12" y="118"/>
                        </a:lnTo>
                        <a:lnTo>
                          <a:pt x="10" y="102"/>
                        </a:lnTo>
                        <a:lnTo>
                          <a:pt x="10" y="85"/>
                        </a:lnTo>
                        <a:lnTo>
                          <a:pt x="8" y="58"/>
                        </a:lnTo>
                        <a:lnTo>
                          <a:pt x="1" y="41"/>
                        </a:lnTo>
                        <a:lnTo>
                          <a:pt x="0" y="34"/>
                        </a:lnTo>
                        <a:lnTo>
                          <a:pt x="14" y="25"/>
                        </a:lnTo>
                        <a:lnTo>
                          <a:pt x="16" y="18"/>
                        </a:lnTo>
                        <a:lnTo>
                          <a:pt x="25" y="0"/>
                        </a:lnTo>
                        <a:lnTo>
                          <a:pt x="34" y="11"/>
                        </a:lnTo>
                        <a:lnTo>
                          <a:pt x="38" y="16"/>
                        </a:lnTo>
                        <a:lnTo>
                          <a:pt x="70" y="62"/>
                        </a:lnTo>
                        <a:lnTo>
                          <a:pt x="86" y="65"/>
                        </a:lnTo>
                        <a:lnTo>
                          <a:pt x="99" y="68"/>
                        </a:lnTo>
                        <a:lnTo>
                          <a:pt x="104" y="68"/>
                        </a:lnTo>
                        <a:lnTo>
                          <a:pt x="121" y="68"/>
                        </a:lnTo>
                        <a:lnTo>
                          <a:pt x="127" y="68"/>
                        </a:lnTo>
                        <a:lnTo>
                          <a:pt x="138" y="65"/>
                        </a:lnTo>
                        <a:lnTo>
                          <a:pt x="150" y="53"/>
                        </a:lnTo>
                        <a:lnTo>
                          <a:pt x="156" y="37"/>
                        </a:lnTo>
                        <a:lnTo>
                          <a:pt x="166" y="27"/>
                        </a:lnTo>
                        <a:lnTo>
                          <a:pt x="178" y="19"/>
                        </a:lnTo>
                        <a:lnTo>
                          <a:pt x="204" y="13"/>
                        </a:lnTo>
                        <a:lnTo>
                          <a:pt x="221" y="22"/>
                        </a:lnTo>
                        <a:lnTo>
                          <a:pt x="220" y="36"/>
                        </a:lnTo>
                        <a:lnTo>
                          <a:pt x="227" y="57"/>
                        </a:lnTo>
                        <a:lnTo>
                          <a:pt x="212" y="65"/>
                        </a:lnTo>
                        <a:lnTo>
                          <a:pt x="209" y="70"/>
                        </a:lnTo>
                        <a:lnTo>
                          <a:pt x="220" y="77"/>
                        </a:lnTo>
                        <a:lnTo>
                          <a:pt x="224" y="81"/>
                        </a:lnTo>
                        <a:lnTo>
                          <a:pt x="232" y="85"/>
                        </a:lnTo>
                        <a:lnTo>
                          <a:pt x="240" y="92"/>
                        </a:lnTo>
                        <a:lnTo>
                          <a:pt x="247" y="95"/>
                        </a:lnTo>
                        <a:lnTo>
                          <a:pt x="254" y="95"/>
                        </a:lnTo>
                        <a:lnTo>
                          <a:pt x="258" y="94"/>
                        </a:lnTo>
                        <a:lnTo>
                          <a:pt x="260" y="123"/>
                        </a:lnTo>
                        <a:lnTo>
                          <a:pt x="265" y="142"/>
                        </a:lnTo>
                        <a:lnTo>
                          <a:pt x="270" y="155"/>
                        </a:lnTo>
                        <a:lnTo>
                          <a:pt x="282" y="165"/>
                        </a:lnTo>
                        <a:lnTo>
                          <a:pt x="293" y="167"/>
                        </a:lnTo>
                        <a:lnTo>
                          <a:pt x="303" y="171"/>
                        </a:lnTo>
                        <a:lnTo>
                          <a:pt x="318" y="170"/>
                        </a:lnTo>
                        <a:lnTo>
                          <a:pt x="329" y="171"/>
                        </a:lnTo>
                        <a:lnTo>
                          <a:pt x="336" y="176"/>
                        </a:lnTo>
                        <a:lnTo>
                          <a:pt x="344" y="192"/>
                        </a:lnTo>
                        <a:lnTo>
                          <a:pt x="357" y="203"/>
                        </a:lnTo>
                        <a:lnTo>
                          <a:pt x="377" y="214"/>
                        </a:lnTo>
                        <a:lnTo>
                          <a:pt x="411" y="225"/>
                        </a:lnTo>
                        <a:lnTo>
                          <a:pt x="423" y="226"/>
                        </a:lnTo>
                        <a:lnTo>
                          <a:pt x="479" y="209"/>
                        </a:lnTo>
                        <a:lnTo>
                          <a:pt x="497" y="207"/>
                        </a:lnTo>
                        <a:lnTo>
                          <a:pt x="519" y="202"/>
                        </a:lnTo>
                        <a:lnTo>
                          <a:pt x="516" y="205"/>
                        </a:lnTo>
                        <a:lnTo>
                          <a:pt x="502" y="208"/>
                        </a:lnTo>
                        <a:lnTo>
                          <a:pt x="519" y="210"/>
                        </a:lnTo>
                        <a:lnTo>
                          <a:pt x="543" y="207"/>
                        </a:lnTo>
                        <a:lnTo>
                          <a:pt x="543" y="187"/>
                        </a:lnTo>
                        <a:lnTo>
                          <a:pt x="534" y="166"/>
                        </a:lnTo>
                        <a:lnTo>
                          <a:pt x="548" y="166"/>
                        </a:lnTo>
                        <a:lnTo>
                          <a:pt x="566" y="162"/>
                        </a:lnTo>
                        <a:lnTo>
                          <a:pt x="600" y="135"/>
                        </a:lnTo>
                        <a:lnTo>
                          <a:pt x="615" y="121"/>
                        </a:lnTo>
                        <a:lnTo>
                          <a:pt x="631" y="117"/>
                        </a:lnTo>
                        <a:lnTo>
                          <a:pt x="642" y="117"/>
                        </a:lnTo>
                        <a:lnTo>
                          <a:pt x="653" y="121"/>
                        </a:lnTo>
                        <a:lnTo>
                          <a:pt x="664" y="121"/>
                        </a:lnTo>
                        <a:lnTo>
                          <a:pt x="669" y="116"/>
                        </a:lnTo>
                        <a:lnTo>
                          <a:pt x="672" y="107"/>
                        </a:lnTo>
                        <a:lnTo>
                          <a:pt x="686" y="105"/>
                        </a:lnTo>
                        <a:lnTo>
                          <a:pt x="707" y="107"/>
                        </a:lnTo>
                        <a:lnTo>
                          <a:pt x="722" y="119"/>
                        </a:lnTo>
                        <a:lnTo>
                          <a:pt x="731" y="131"/>
                        </a:lnTo>
                        <a:lnTo>
                          <a:pt x="769" y="143"/>
                        </a:lnTo>
                        <a:lnTo>
                          <a:pt x="782" y="150"/>
                        </a:lnTo>
                        <a:lnTo>
                          <a:pt x="793" y="153"/>
                        </a:lnTo>
                        <a:lnTo>
                          <a:pt x="804" y="150"/>
                        </a:lnTo>
                        <a:lnTo>
                          <a:pt x="819" y="153"/>
                        </a:lnTo>
                        <a:lnTo>
                          <a:pt x="828" y="158"/>
                        </a:lnTo>
                        <a:lnTo>
                          <a:pt x="837" y="171"/>
                        </a:lnTo>
                        <a:lnTo>
                          <a:pt x="841" y="183"/>
                        </a:lnTo>
                        <a:lnTo>
                          <a:pt x="851" y="187"/>
                        </a:lnTo>
                        <a:lnTo>
                          <a:pt x="867" y="197"/>
                        </a:lnTo>
                        <a:lnTo>
                          <a:pt x="889" y="215"/>
                        </a:lnTo>
                        <a:lnTo>
                          <a:pt x="905" y="225"/>
                        </a:lnTo>
                        <a:lnTo>
                          <a:pt x="931" y="225"/>
                        </a:lnTo>
                        <a:lnTo>
                          <a:pt x="936" y="230"/>
                        </a:lnTo>
                        <a:lnTo>
                          <a:pt x="936" y="267"/>
                        </a:lnTo>
                        <a:lnTo>
                          <a:pt x="939" y="278"/>
                        </a:lnTo>
                        <a:lnTo>
                          <a:pt x="937" y="291"/>
                        </a:lnTo>
                        <a:lnTo>
                          <a:pt x="935" y="305"/>
                        </a:lnTo>
                        <a:lnTo>
                          <a:pt x="935" y="321"/>
                        </a:lnTo>
                        <a:lnTo>
                          <a:pt x="930" y="343"/>
                        </a:lnTo>
                        <a:lnTo>
                          <a:pt x="916" y="365"/>
                        </a:lnTo>
                        <a:lnTo>
                          <a:pt x="916" y="380"/>
                        </a:lnTo>
                        <a:lnTo>
                          <a:pt x="895" y="388"/>
                        </a:lnTo>
                        <a:lnTo>
                          <a:pt x="895" y="398"/>
                        </a:lnTo>
                        <a:lnTo>
                          <a:pt x="895" y="418"/>
                        </a:lnTo>
                        <a:lnTo>
                          <a:pt x="909" y="423"/>
                        </a:lnTo>
                        <a:lnTo>
                          <a:pt x="910" y="434"/>
                        </a:lnTo>
                        <a:lnTo>
                          <a:pt x="903" y="452"/>
                        </a:lnTo>
                        <a:lnTo>
                          <a:pt x="899" y="470"/>
                        </a:lnTo>
                        <a:lnTo>
                          <a:pt x="901" y="482"/>
                        </a:lnTo>
                        <a:lnTo>
                          <a:pt x="907" y="498"/>
                        </a:lnTo>
                        <a:lnTo>
                          <a:pt x="910" y="516"/>
                        </a:lnTo>
                        <a:lnTo>
                          <a:pt x="907" y="533"/>
                        </a:lnTo>
                        <a:lnTo>
                          <a:pt x="909" y="546"/>
                        </a:lnTo>
                        <a:lnTo>
                          <a:pt x="919" y="557"/>
                        </a:lnTo>
                        <a:lnTo>
                          <a:pt x="931" y="560"/>
                        </a:lnTo>
                        <a:lnTo>
                          <a:pt x="943" y="560"/>
                        </a:lnTo>
                        <a:lnTo>
                          <a:pt x="954" y="570"/>
                        </a:lnTo>
                        <a:lnTo>
                          <a:pt x="960" y="586"/>
                        </a:lnTo>
                        <a:lnTo>
                          <a:pt x="960" y="601"/>
                        </a:lnTo>
                        <a:lnTo>
                          <a:pt x="954" y="618"/>
                        </a:lnTo>
                        <a:lnTo>
                          <a:pt x="931" y="646"/>
                        </a:lnTo>
                        <a:lnTo>
                          <a:pt x="919" y="671"/>
                        </a:lnTo>
                        <a:lnTo>
                          <a:pt x="915" y="676"/>
                        </a:lnTo>
                        <a:lnTo>
                          <a:pt x="923" y="686"/>
                        </a:lnTo>
                        <a:lnTo>
                          <a:pt x="937" y="698"/>
                        </a:lnTo>
                        <a:lnTo>
                          <a:pt x="958" y="741"/>
                        </a:lnTo>
                        <a:lnTo>
                          <a:pt x="970" y="751"/>
                        </a:lnTo>
                        <a:lnTo>
                          <a:pt x="986" y="759"/>
                        </a:lnTo>
                        <a:lnTo>
                          <a:pt x="1013" y="768"/>
                        </a:lnTo>
                        <a:lnTo>
                          <a:pt x="1018" y="774"/>
                        </a:lnTo>
                        <a:lnTo>
                          <a:pt x="1023" y="800"/>
                        </a:lnTo>
                        <a:lnTo>
                          <a:pt x="1024" y="815"/>
                        </a:lnTo>
                        <a:lnTo>
                          <a:pt x="1023" y="829"/>
                        </a:lnTo>
                        <a:lnTo>
                          <a:pt x="1043" y="833"/>
                        </a:lnTo>
                        <a:lnTo>
                          <a:pt x="1048" y="838"/>
                        </a:lnTo>
                        <a:lnTo>
                          <a:pt x="1049" y="848"/>
                        </a:lnTo>
                        <a:lnTo>
                          <a:pt x="1046" y="854"/>
                        </a:lnTo>
                        <a:lnTo>
                          <a:pt x="1033" y="866"/>
                        </a:lnTo>
                        <a:lnTo>
                          <a:pt x="1021" y="869"/>
                        </a:lnTo>
                        <a:lnTo>
                          <a:pt x="1006" y="875"/>
                        </a:lnTo>
                        <a:lnTo>
                          <a:pt x="992" y="880"/>
                        </a:lnTo>
                        <a:lnTo>
                          <a:pt x="979" y="890"/>
                        </a:lnTo>
                        <a:lnTo>
                          <a:pt x="970" y="902"/>
                        </a:lnTo>
                        <a:lnTo>
                          <a:pt x="959" y="931"/>
                        </a:lnTo>
                        <a:lnTo>
                          <a:pt x="957" y="944"/>
                        </a:lnTo>
                        <a:lnTo>
                          <a:pt x="957" y="95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92500" lnSpcReduction="1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21" name="î$ḻíďè">
                  <a:extLst>
                    <a:ext uri="{FF2B5EF4-FFF2-40B4-BE49-F238E27FC236}">
                      <a16:creationId xmlns:a16="http://schemas.microsoft.com/office/drawing/2014/main" id="{F87C4A1E-9829-47DA-B211-44B7A9A5B9FA}"/>
                    </a:ext>
                  </a:extLst>
                </p:cNvPr>
                <p:cNvSpPr/>
                <p:nvPr/>
              </p:nvSpPr>
              <p:spPr bwMode="gray">
                <a:xfrm>
                  <a:off x="2941" y="2045"/>
                  <a:ext cx="107" cy="109"/>
                </a:xfrm>
                <a:custGeom>
                  <a:avLst/>
                  <a:gdLst/>
                  <a:ahLst/>
                  <a:cxnLst>
                    <a:cxn ang="0">
                      <a:pos x="527" y="500"/>
                    </a:cxn>
                    <a:cxn ang="0">
                      <a:pos x="510" y="490"/>
                    </a:cxn>
                    <a:cxn ang="0">
                      <a:pos x="505" y="494"/>
                    </a:cxn>
                    <a:cxn ang="0">
                      <a:pos x="479" y="489"/>
                    </a:cxn>
                    <a:cxn ang="0">
                      <a:pos x="452" y="512"/>
                    </a:cxn>
                    <a:cxn ang="0">
                      <a:pos x="426" y="548"/>
                    </a:cxn>
                    <a:cxn ang="0">
                      <a:pos x="265" y="515"/>
                    </a:cxn>
                    <a:cxn ang="0">
                      <a:pos x="263" y="472"/>
                    </a:cxn>
                    <a:cxn ang="0">
                      <a:pos x="232" y="467"/>
                    </a:cxn>
                    <a:cxn ang="0">
                      <a:pos x="218" y="444"/>
                    </a:cxn>
                    <a:cxn ang="0">
                      <a:pos x="100" y="376"/>
                    </a:cxn>
                    <a:cxn ang="0">
                      <a:pos x="0" y="278"/>
                    </a:cxn>
                    <a:cxn ang="0">
                      <a:pos x="58" y="237"/>
                    </a:cxn>
                    <a:cxn ang="0">
                      <a:pos x="95" y="220"/>
                    </a:cxn>
                    <a:cxn ang="0">
                      <a:pos x="111" y="209"/>
                    </a:cxn>
                    <a:cxn ang="0">
                      <a:pos x="133" y="180"/>
                    </a:cxn>
                    <a:cxn ang="0">
                      <a:pos x="140" y="73"/>
                    </a:cxn>
                    <a:cxn ang="0">
                      <a:pos x="189" y="31"/>
                    </a:cxn>
                    <a:cxn ang="0">
                      <a:pos x="229" y="0"/>
                    </a:cxn>
                    <a:cxn ang="0">
                      <a:pos x="279" y="10"/>
                    </a:cxn>
                    <a:cxn ang="0">
                      <a:pos x="306" y="20"/>
                    </a:cxn>
                    <a:cxn ang="0">
                      <a:pos x="329" y="14"/>
                    </a:cxn>
                    <a:cxn ang="0">
                      <a:pos x="344" y="64"/>
                    </a:cxn>
                    <a:cxn ang="0">
                      <a:pos x="362" y="96"/>
                    </a:cxn>
                    <a:cxn ang="0">
                      <a:pos x="396" y="112"/>
                    </a:cxn>
                    <a:cxn ang="0">
                      <a:pos x="404" y="119"/>
                    </a:cxn>
                    <a:cxn ang="0">
                      <a:pos x="403" y="152"/>
                    </a:cxn>
                    <a:cxn ang="0">
                      <a:pos x="381" y="184"/>
                    </a:cxn>
                    <a:cxn ang="0">
                      <a:pos x="374" y="195"/>
                    </a:cxn>
                    <a:cxn ang="0">
                      <a:pos x="366" y="227"/>
                    </a:cxn>
                    <a:cxn ang="0">
                      <a:pos x="359" y="236"/>
                    </a:cxn>
                    <a:cxn ang="0">
                      <a:pos x="367" y="256"/>
                    </a:cxn>
                    <a:cxn ang="0">
                      <a:pos x="380" y="264"/>
                    </a:cxn>
                    <a:cxn ang="0">
                      <a:pos x="393" y="283"/>
                    </a:cxn>
                    <a:cxn ang="0">
                      <a:pos x="405" y="301"/>
                    </a:cxn>
                    <a:cxn ang="0">
                      <a:pos x="432" y="322"/>
                    </a:cxn>
                    <a:cxn ang="0">
                      <a:pos x="457" y="331"/>
                    </a:cxn>
                    <a:cxn ang="0">
                      <a:pos x="473" y="355"/>
                    </a:cxn>
                    <a:cxn ang="0">
                      <a:pos x="487" y="381"/>
                    </a:cxn>
                    <a:cxn ang="0">
                      <a:pos x="482" y="429"/>
                    </a:cxn>
                    <a:cxn ang="0">
                      <a:pos x="499" y="456"/>
                    </a:cxn>
                    <a:cxn ang="0">
                      <a:pos x="511" y="472"/>
                    </a:cxn>
                    <a:cxn ang="0">
                      <a:pos x="534" y="489"/>
                    </a:cxn>
                  </a:cxnLst>
                  <a:rect l="0" t="0" r="r" b="b"/>
                  <a:pathLst>
                    <a:path w="534" h="548">
                      <a:moveTo>
                        <a:pt x="534" y="489"/>
                      </a:moveTo>
                      <a:lnTo>
                        <a:pt x="527" y="500"/>
                      </a:lnTo>
                      <a:lnTo>
                        <a:pt x="520" y="495"/>
                      </a:lnTo>
                      <a:lnTo>
                        <a:pt x="510" y="490"/>
                      </a:lnTo>
                      <a:lnTo>
                        <a:pt x="507" y="491"/>
                      </a:lnTo>
                      <a:lnTo>
                        <a:pt x="505" y="494"/>
                      </a:lnTo>
                      <a:lnTo>
                        <a:pt x="493" y="490"/>
                      </a:lnTo>
                      <a:lnTo>
                        <a:pt x="479" y="489"/>
                      </a:lnTo>
                      <a:lnTo>
                        <a:pt x="463" y="495"/>
                      </a:lnTo>
                      <a:lnTo>
                        <a:pt x="452" y="512"/>
                      </a:lnTo>
                      <a:lnTo>
                        <a:pt x="442" y="532"/>
                      </a:lnTo>
                      <a:lnTo>
                        <a:pt x="426" y="548"/>
                      </a:lnTo>
                      <a:lnTo>
                        <a:pt x="328" y="543"/>
                      </a:lnTo>
                      <a:lnTo>
                        <a:pt x="265" y="515"/>
                      </a:lnTo>
                      <a:lnTo>
                        <a:pt x="263" y="511"/>
                      </a:lnTo>
                      <a:lnTo>
                        <a:pt x="263" y="472"/>
                      </a:lnTo>
                      <a:lnTo>
                        <a:pt x="261" y="469"/>
                      </a:lnTo>
                      <a:lnTo>
                        <a:pt x="232" y="467"/>
                      </a:lnTo>
                      <a:lnTo>
                        <a:pt x="224" y="449"/>
                      </a:lnTo>
                      <a:lnTo>
                        <a:pt x="218" y="444"/>
                      </a:lnTo>
                      <a:lnTo>
                        <a:pt x="162" y="423"/>
                      </a:lnTo>
                      <a:lnTo>
                        <a:pt x="100" y="376"/>
                      </a:lnTo>
                      <a:lnTo>
                        <a:pt x="16" y="353"/>
                      </a:lnTo>
                      <a:lnTo>
                        <a:pt x="0" y="278"/>
                      </a:lnTo>
                      <a:lnTo>
                        <a:pt x="43" y="248"/>
                      </a:lnTo>
                      <a:lnTo>
                        <a:pt x="58" y="237"/>
                      </a:lnTo>
                      <a:lnTo>
                        <a:pt x="73" y="232"/>
                      </a:lnTo>
                      <a:lnTo>
                        <a:pt x="95" y="220"/>
                      </a:lnTo>
                      <a:lnTo>
                        <a:pt x="107" y="213"/>
                      </a:lnTo>
                      <a:lnTo>
                        <a:pt x="111" y="209"/>
                      </a:lnTo>
                      <a:lnTo>
                        <a:pt x="123" y="204"/>
                      </a:lnTo>
                      <a:lnTo>
                        <a:pt x="133" y="180"/>
                      </a:lnTo>
                      <a:lnTo>
                        <a:pt x="136" y="143"/>
                      </a:lnTo>
                      <a:lnTo>
                        <a:pt x="140" y="73"/>
                      </a:lnTo>
                      <a:lnTo>
                        <a:pt x="171" y="60"/>
                      </a:lnTo>
                      <a:lnTo>
                        <a:pt x="189" y="31"/>
                      </a:lnTo>
                      <a:lnTo>
                        <a:pt x="204" y="22"/>
                      </a:lnTo>
                      <a:lnTo>
                        <a:pt x="229" y="0"/>
                      </a:lnTo>
                      <a:lnTo>
                        <a:pt x="249" y="9"/>
                      </a:lnTo>
                      <a:lnTo>
                        <a:pt x="279" y="10"/>
                      </a:lnTo>
                      <a:lnTo>
                        <a:pt x="297" y="9"/>
                      </a:lnTo>
                      <a:lnTo>
                        <a:pt x="306" y="20"/>
                      </a:lnTo>
                      <a:lnTo>
                        <a:pt x="322" y="22"/>
                      </a:lnTo>
                      <a:lnTo>
                        <a:pt x="329" y="14"/>
                      </a:lnTo>
                      <a:lnTo>
                        <a:pt x="334" y="47"/>
                      </a:lnTo>
                      <a:lnTo>
                        <a:pt x="344" y="64"/>
                      </a:lnTo>
                      <a:lnTo>
                        <a:pt x="356" y="74"/>
                      </a:lnTo>
                      <a:lnTo>
                        <a:pt x="362" y="96"/>
                      </a:lnTo>
                      <a:lnTo>
                        <a:pt x="374" y="107"/>
                      </a:lnTo>
                      <a:lnTo>
                        <a:pt x="396" y="112"/>
                      </a:lnTo>
                      <a:lnTo>
                        <a:pt x="410" y="112"/>
                      </a:lnTo>
                      <a:lnTo>
                        <a:pt x="404" y="119"/>
                      </a:lnTo>
                      <a:lnTo>
                        <a:pt x="398" y="133"/>
                      </a:lnTo>
                      <a:lnTo>
                        <a:pt x="403" y="152"/>
                      </a:lnTo>
                      <a:lnTo>
                        <a:pt x="394" y="162"/>
                      </a:lnTo>
                      <a:lnTo>
                        <a:pt x="381" y="184"/>
                      </a:lnTo>
                      <a:lnTo>
                        <a:pt x="382" y="192"/>
                      </a:lnTo>
                      <a:lnTo>
                        <a:pt x="374" y="195"/>
                      </a:lnTo>
                      <a:lnTo>
                        <a:pt x="370" y="202"/>
                      </a:lnTo>
                      <a:lnTo>
                        <a:pt x="366" y="227"/>
                      </a:lnTo>
                      <a:lnTo>
                        <a:pt x="362" y="234"/>
                      </a:lnTo>
                      <a:lnTo>
                        <a:pt x="359" y="236"/>
                      </a:lnTo>
                      <a:lnTo>
                        <a:pt x="361" y="251"/>
                      </a:lnTo>
                      <a:lnTo>
                        <a:pt x="367" y="256"/>
                      </a:lnTo>
                      <a:lnTo>
                        <a:pt x="376" y="256"/>
                      </a:lnTo>
                      <a:lnTo>
                        <a:pt x="380" y="264"/>
                      </a:lnTo>
                      <a:lnTo>
                        <a:pt x="387" y="269"/>
                      </a:lnTo>
                      <a:lnTo>
                        <a:pt x="393" y="283"/>
                      </a:lnTo>
                      <a:lnTo>
                        <a:pt x="393" y="294"/>
                      </a:lnTo>
                      <a:lnTo>
                        <a:pt x="405" y="301"/>
                      </a:lnTo>
                      <a:lnTo>
                        <a:pt x="420" y="311"/>
                      </a:lnTo>
                      <a:lnTo>
                        <a:pt x="432" y="322"/>
                      </a:lnTo>
                      <a:lnTo>
                        <a:pt x="444" y="327"/>
                      </a:lnTo>
                      <a:lnTo>
                        <a:pt x="457" y="331"/>
                      </a:lnTo>
                      <a:lnTo>
                        <a:pt x="466" y="340"/>
                      </a:lnTo>
                      <a:lnTo>
                        <a:pt x="473" y="355"/>
                      </a:lnTo>
                      <a:lnTo>
                        <a:pt x="480" y="367"/>
                      </a:lnTo>
                      <a:lnTo>
                        <a:pt x="487" y="381"/>
                      </a:lnTo>
                      <a:lnTo>
                        <a:pt x="483" y="408"/>
                      </a:lnTo>
                      <a:lnTo>
                        <a:pt x="482" y="429"/>
                      </a:lnTo>
                      <a:lnTo>
                        <a:pt x="495" y="436"/>
                      </a:lnTo>
                      <a:lnTo>
                        <a:pt x="499" y="456"/>
                      </a:lnTo>
                      <a:lnTo>
                        <a:pt x="504" y="464"/>
                      </a:lnTo>
                      <a:lnTo>
                        <a:pt x="511" y="472"/>
                      </a:lnTo>
                      <a:lnTo>
                        <a:pt x="531" y="487"/>
                      </a:lnTo>
                      <a:lnTo>
                        <a:pt x="534" y="48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2" name="iṡlïďé">
                  <a:extLst>
                    <a:ext uri="{FF2B5EF4-FFF2-40B4-BE49-F238E27FC236}">
                      <a16:creationId xmlns:a16="http://schemas.microsoft.com/office/drawing/2014/main" id="{A89CB3BD-A01A-4172-855A-578116A0C206}"/>
                    </a:ext>
                  </a:extLst>
                </p:cNvPr>
                <p:cNvSpPr/>
                <p:nvPr/>
              </p:nvSpPr>
              <p:spPr bwMode="gray">
                <a:xfrm>
                  <a:off x="3072" y="2191"/>
                  <a:ext cx="9" cy="20"/>
                </a:xfrm>
                <a:custGeom>
                  <a:avLst/>
                  <a:gdLst/>
                  <a:ahLst/>
                  <a:cxnLst>
                    <a:cxn ang="0">
                      <a:pos x="16" y="98"/>
                    </a:cxn>
                    <a:cxn ang="0">
                      <a:pos x="35" y="90"/>
                    </a:cxn>
                    <a:cxn ang="0">
                      <a:pos x="38" y="87"/>
                    </a:cxn>
                    <a:cxn ang="0">
                      <a:pos x="39" y="81"/>
                    </a:cxn>
                    <a:cxn ang="0">
                      <a:pos x="43" y="74"/>
                    </a:cxn>
                    <a:cxn ang="0">
                      <a:pos x="44" y="70"/>
                    </a:cxn>
                    <a:cxn ang="0">
                      <a:pos x="44" y="55"/>
                    </a:cxn>
                    <a:cxn ang="0">
                      <a:pos x="40" y="50"/>
                    </a:cxn>
                    <a:cxn ang="0">
                      <a:pos x="40" y="42"/>
                    </a:cxn>
                    <a:cxn ang="0">
                      <a:pos x="40" y="33"/>
                    </a:cxn>
                    <a:cxn ang="0">
                      <a:pos x="43" y="32"/>
                    </a:cxn>
                    <a:cxn ang="0">
                      <a:pos x="41" y="29"/>
                    </a:cxn>
                    <a:cxn ang="0">
                      <a:pos x="44" y="25"/>
                    </a:cxn>
                    <a:cxn ang="0">
                      <a:pos x="44" y="21"/>
                    </a:cxn>
                    <a:cxn ang="0">
                      <a:pos x="45" y="16"/>
                    </a:cxn>
                    <a:cxn ang="0">
                      <a:pos x="43" y="15"/>
                    </a:cxn>
                    <a:cxn ang="0">
                      <a:pos x="36" y="12"/>
                    </a:cxn>
                    <a:cxn ang="0">
                      <a:pos x="34" y="10"/>
                    </a:cxn>
                    <a:cxn ang="0">
                      <a:pos x="34" y="6"/>
                    </a:cxn>
                    <a:cxn ang="0">
                      <a:pos x="30" y="4"/>
                    </a:cxn>
                    <a:cxn ang="0">
                      <a:pos x="24" y="0"/>
                    </a:cxn>
                    <a:cxn ang="0">
                      <a:pos x="18" y="4"/>
                    </a:cxn>
                    <a:cxn ang="0">
                      <a:pos x="13" y="12"/>
                    </a:cxn>
                    <a:cxn ang="0">
                      <a:pos x="11" y="26"/>
                    </a:cxn>
                    <a:cxn ang="0">
                      <a:pos x="7" y="36"/>
                    </a:cxn>
                    <a:cxn ang="0">
                      <a:pos x="1" y="43"/>
                    </a:cxn>
                    <a:cxn ang="0">
                      <a:pos x="1" y="50"/>
                    </a:cxn>
                    <a:cxn ang="0">
                      <a:pos x="0" y="55"/>
                    </a:cxn>
                    <a:cxn ang="0">
                      <a:pos x="2" y="58"/>
                    </a:cxn>
                    <a:cxn ang="0">
                      <a:pos x="0" y="63"/>
                    </a:cxn>
                    <a:cxn ang="0">
                      <a:pos x="1" y="66"/>
                    </a:cxn>
                    <a:cxn ang="0">
                      <a:pos x="5" y="74"/>
                    </a:cxn>
                    <a:cxn ang="0">
                      <a:pos x="2" y="77"/>
                    </a:cxn>
                    <a:cxn ang="0">
                      <a:pos x="5" y="80"/>
                    </a:cxn>
                    <a:cxn ang="0">
                      <a:pos x="3" y="84"/>
                    </a:cxn>
                    <a:cxn ang="0">
                      <a:pos x="2" y="85"/>
                    </a:cxn>
                    <a:cxn ang="0">
                      <a:pos x="9" y="97"/>
                    </a:cxn>
                    <a:cxn ang="0">
                      <a:pos x="16" y="98"/>
                    </a:cxn>
                  </a:cxnLst>
                  <a:rect l="0" t="0" r="r" b="b"/>
                  <a:pathLst>
                    <a:path w="45" h="98">
                      <a:moveTo>
                        <a:pt x="16" y="98"/>
                      </a:moveTo>
                      <a:lnTo>
                        <a:pt x="35" y="90"/>
                      </a:lnTo>
                      <a:lnTo>
                        <a:pt x="38" y="87"/>
                      </a:lnTo>
                      <a:lnTo>
                        <a:pt x="39" y="81"/>
                      </a:lnTo>
                      <a:lnTo>
                        <a:pt x="43" y="74"/>
                      </a:lnTo>
                      <a:lnTo>
                        <a:pt x="44" y="70"/>
                      </a:lnTo>
                      <a:lnTo>
                        <a:pt x="44" y="55"/>
                      </a:lnTo>
                      <a:lnTo>
                        <a:pt x="40" y="50"/>
                      </a:lnTo>
                      <a:lnTo>
                        <a:pt x="40" y="42"/>
                      </a:lnTo>
                      <a:lnTo>
                        <a:pt x="40" y="33"/>
                      </a:lnTo>
                      <a:lnTo>
                        <a:pt x="43" y="32"/>
                      </a:lnTo>
                      <a:lnTo>
                        <a:pt x="41" y="29"/>
                      </a:lnTo>
                      <a:lnTo>
                        <a:pt x="44" y="25"/>
                      </a:lnTo>
                      <a:lnTo>
                        <a:pt x="44" y="21"/>
                      </a:lnTo>
                      <a:lnTo>
                        <a:pt x="45" y="16"/>
                      </a:lnTo>
                      <a:lnTo>
                        <a:pt x="43" y="15"/>
                      </a:lnTo>
                      <a:lnTo>
                        <a:pt x="36" y="12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0" y="4"/>
                      </a:lnTo>
                      <a:lnTo>
                        <a:pt x="24" y="0"/>
                      </a:lnTo>
                      <a:lnTo>
                        <a:pt x="18" y="4"/>
                      </a:lnTo>
                      <a:lnTo>
                        <a:pt x="13" y="12"/>
                      </a:lnTo>
                      <a:lnTo>
                        <a:pt x="11" y="26"/>
                      </a:lnTo>
                      <a:lnTo>
                        <a:pt x="7" y="36"/>
                      </a:lnTo>
                      <a:lnTo>
                        <a:pt x="1" y="43"/>
                      </a:lnTo>
                      <a:lnTo>
                        <a:pt x="1" y="50"/>
                      </a:lnTo>
                      <a:lnTo>
                        <a:pt x="0" y="55"/>
                      </a:lnTo>
                      <a:lnTo>
                        <a:pt x="2" y="58"/>
                      </a:lnTo>
                      <a:lnTo>
                        <a:pt x="0" y="63"/>
                      </a:lnTo>
                      <a:lnTo>
                        <a:pt x="1" y="66"/>
                      </a:lnTo>
                      <a:lnTo>
                        <a:pt x="5" y="74"/>
                      </a:lnTo>
                      <a:lnTo>
                        <a:pt x="2" y="77"/>
                      </a:lnTo>
                      <a:lnTo>
                        <a:pt x="5" y="80"/>
                      </a:lnTo>
                      <a:lnTo>
                        <a:pt x="3" y="84"/>
                      </a:lnTo>
                      <a:lnTo>
                        <a:pt x="2" y="85"/>
                      </a:lnTo>
                      <a:lnTo>
                        <a:pt x="9" y="97"/>
                      </a:lnTo>
                      <a:lnTo>
                        <a:pt x="16" y="9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3" name="ïṣľïdè">
                  <a:extLst>
                    <a:ext uri="{FF2B5EF4-FFF2-40B4-BE49-F238E27FC236}">
                      <a16:creationId xmlns:a16="http://schemas.microsoft.com/office/drawing/2014/main" id="{E3DD879D-0073-4124-AAA7-EEEA63936228}"/>
                    </a:ext>
                  </a:extLst>
                </p:cNvPr>
                <p:cNvSpPr/>
                <p:nvPr/>
              </p:nvSpPr>
              <p:spPr bwMode="gray">
                <a:xfrm>
                  <a:off x="3075" y="2192"/>
                  <a:ext cx="58" cy="43"/>
                </a:xfrm>
                <a:custGeom>
                  <a:avLst/>
                  <a:gdLst/>
                  <a:ahLst/>
                  <a:cxnLst>
                    <a:cxn ang="0">
                      <a:pos x="217" y="215"/>
                    </a:cxn>
                    <a:cxn ang="0">
                      <a:pos x="36" y="136"/>
                    </a:cxn>
                    <a:cxn ang="0">
                      <a:pos x="0" y="92"/>
                    </a:cxn>
                    <a:cxn ang="0">
                      <a:pos x="17" y="89"/>
                    </a:cxn>
                    <a:cxn ang="0">
                      <a:pos x="20" y="95"/>
                    </a:cxn>
                    <a:cxn ang="0">
                      <a:pos x="17" y="107"/>
                    </a:cxn>
                    <a:cxn ang="0">
                      <a:pos x="30" y="109"/>
                    </a:cxn>
                    <a:cxn ang="0">
                      <a:pos x="35" y="107"/>
                    </a:cxn>
                    <a:cxn ang="0">
                      <a:pos x="41" y="122"/>
                    </a:cxn>
                    <a:cxn ang="0">
                      <a:pos x="70" y="124"/>
                    </a:cxn>
                    <a:cxn ang="0">
                      <a:pos x="79" y="118"/>
                    </a:cxn>
                    <a:cxn ang="0">
                      <a:pos x="110" y="114"/>
                    </a:cxn>
                    <a:cxn ang="0">
                      <a:pos x="125" y="118"/>
                    </a:cxn>
                    <a:cxn ang="0">
                      <a:pos x="159" y="119"/>
                    </a:cxn>
                    <a:cxn ang="0">
                      <a:pos x="169" y="109"/>
                    </a:cxn>
                    <a:cxn ang="0">
                      <a:pos x="180" y="106"/>
                    </a:cxn>
                    <a:cxn ang="0">
                      <a:pos x="186" y="102"/>
                    </a:cxn>
                    <a:cxn ang="0">
                      <a:pos x="184" y="97"/>
                    </a:cxn>
                    <a:cxn ang="0">
                      <a:pos x="192" y="95"/>
                    </a:cxn>
                    <a:cxn ang="0">
                      <a:pos x="195" y="91"/>
                    </a:cxn>
                    <a:cxn ang="0">
                      <a:pos x="197" y="84"/>
                    </a:cxn>
                    <a:cxn ang="0">
                      <a:pos x="201" y="76"/>
                    </a:cxn>
                    <a:cxn ang="0">
                      <a:pos x="213" y="65"/>
                    </a:cxn>
                    <a:cxn ang="0">
                      <a:pos x="219" y="59"/>
                    </a:cxn>
                    <a:cxn ang="0">
                      <a:pos x="233" y="48"/>
                    </a:cxn>
                    <a:cxn ang="0">
                      <a:pos x="238" y="43"/>
                    </a:cxn>
                    <a:cxn ang="0">
                      <a:pos x="240" y="39"/>
                    </a:cxn>
                    <a:cxn ang="0">
                      <a:pos x="245" y="32"/>
                    </a:cxn>
                    <a:cxn ang="0">
                      <a:pos x="249" y="27"/>
                    </a:cxn>
                    <a:cxn ang="0">
                      <a:pos x="270" y="10"/>
                    </a:cxn>
                    <a:cxn ang="0">
                      <a:pos x="275" y="4"/>
                    </a:cxn>
                    <a:cxn ang="0">
                      <a:pos x="276" y="12"/>
                    </a:cxn>
                    <a:cxn ang="0">
                      <a:pos x="275" y="21"/>
                    </a:cxn>
                    <a:cxn ang="0">
                      <a:pos x="285" y="25"/>
                    </a:cxn>
                    <a:cxn ang="0">
                      <a:pos x="287" y="64"/>
                    </a:cxn>
                    <a:cxn ang="0">
                      <a:pos x="255" y="73"/>
                    </a:cxn>
                    <a:cxn ang="0">
                      <a:pos x="239" y="132"/>
                    </a:cxn>
                  </a:cxnLst>
                  <a:rect l="0" t="0" r="r" b="b"/>
                  <a:pathLst>
                    <a:path w="288" h="215">
                      <a:moveTo>
                        <a:pt x="228" y="203"/>
                      </a:moveTo>
                      <a:lnTo>
                        <a:pt x="217" y="215"/>
                      </a:lnTo>
                      <a:lnTo>
                        <a:pt x="52" y="184"/>
                      </a:lnTo>
                      <a:lnTo>
                        <a:pt x="36" y="136"/>
                      </a:lnTo>
                      <a:lnTo>
                        <a:pt x="3" y="107"/>
                      </a:lnTo>
                      <a:lnTo>
                        <a:pt x="0" y="92"/>
                      </a:lnTo>
                      <a:lnTo>
                        <a:pt x="19" y="84"/>
                      </a:lnTo>
                      <a:lnTo>
                        <a:pt x="17" y="89"/>
                      </a:lnTo>
                      <a:lnTo>
                        <a:pt x="17" y="92"/>
                      </a:lnTo>
                      <a:lnTo>
                        <a:pt x="20" y="95"/>
                      </a:lnTo>
                      <a:lnTo>
                        <a:pt x="17" y="100"/>
                      </a:lnTo>
                      <a:lnTo>
                        <a:pt x="17" y="107"/>
                      </a:lnTo>
                      <a:lnTo>
                        <a:pt x="24" y="107"/>
                      </a:lnTo>
                      <a:lnTo>
                        <a:pt x="30" y="109"/>
                      </a:lnTo>
                      <a:lnTo>
                        <a:pt x="34" y="107"/>
                      </a:lnTo>
                      <a:lnTo>
                        <a:pt x="35" y="107"/>
                      </a:lnTo>
                      <a:lnTo>
                        <a:pt x="36" y="118"/>
                      </a:lnTo>
                      <a:lnTo>
                        <a:pt x="41" y="122"/>
                      </a:lnTo>
                      <a:lnTo>
                        <a:pt x="55" y="124"/>
                      </a:lnTo>
                      <a:lnTo>
                        <a:pt x="70" y="124"/>
                      </a:lnTo>
                      <a:lnTo>
                        <a:pt x="73" y="123"/>
                      </a:lnTo>
                      <a:lnTo>
                        <a:pt x="79" y="118"/>
                      </a:lnTo>
                      <a:lnTo>
                        <a:pt x="88" y="112"/>
                      </a:lnTo>
                      <a:lnTo>
                        <a:pt x="110" y="114"/>
                      </a:lnTo>
                      <a:lnTo>
                        <a:pt x="119" y="118"/>
                      </a:lnTo>
                      <a:lnTo>
                        <a:pt x="125" y="118"/>
                      </a:lnTo>
                      <a:lnTo>
                        <a:pt x="135" y="121"/>
                      </a:lnTo>
                      <a:lnTo>
                        <a:pt x="159" y="119"/>
                      </a:lnTo>
                      <a:lnTo>
                        <a:pt x="164" y="116"/>
                      </a:lnTo>
                      <a:lnTo>
                        <a:pt x="169" y="109"/>
                      </a:lnTo>
                      <a:lnTo>
                        <a:pt x="178" y="107"/>
                      </a:lnTo>
                      <a:lnTo>
                        <a:pt x="180" y="106"/>
                      </a:lnTo>
                      <a:lnTo>
                        <a:pt x="185" y="103"/>
                      </a:lnTo>
                      <a:lnTo>
                        <a:pt x="186" y="102"/>
                      </a:lnTo>
                      <a:lnTo>
                        <a:pt x="184" y="98"/>
                      </a:lnTo>
                      <a:lnTo>
                        <a:pt x="184" y="97"/>
                      </a:lnTo>
                      <a:lnTo>
                        <a:pt x="184" y="96"/>
                      </a:lnTo>
                      <a:lnTo>
                        <a:pt x="192" y="95"/>
                      </a:lnTo>
                      <a:lnTo>
                        <a:pt x="191" y="92"/>
                      </a:lnTo>
                      <a:lnTo>
                        <a:pt x="195" y="91"/>
                      </a:lnTo>
                      <a:lnTo>
                        <a:pt x="194" y="87"/>
                      </a:lnTo>
                      <a:lnTo>
                        <a:pt x="197" y="84"/>
                      </a:lnTo>
                      <a:lnTo>
                        <a:pt x="197" y="80"/>
                      </a:lnTo>
                      <a:lnTo>
                        <a:pt x="201" y="76"/>
                      </a:lnTo>
                      <a:lnTo>
                        <a:pt x="211" y="73"/>
                      </a:lnTo>
                      <a:lnTo>
                        <a:pt x="213" y="65"/>
                      </a:lnTo>
                      <a:lnTo>
                        <a:pt x="217" y="63"/>
                      </a:lnTo>
                      <a:lnTo>
                        <a:pt x="219" y="59"/>
                      </a:lnTo>
                      <a:lnTo>
                        <a:pt x="228" y="53"/>
                      </a:lnTo>
                      <a:lnTo>
                        <a:pt x="233" y="48"/>
                      </a:lnTo>
                      <a:lnTo>
                        <a:pt x="237" y="46"/>
                      </a:lnTo>
                      <a:lnTo>
                        <a:pt x="238" y="43"/>
                      </a:lnTo>
                      <a:lnTo>
                        <a:pt x="239" y="42"/>
                      </a:lnTo>
                      <a:lnTo>
                        <a:pt x="240" y="39"/>
                      </a:lnTo>
                      <a:lnTo>
                        <a:pt x="245" y="35"/>
                      </a:lnTo>
                      <a:lnTo>
                        <a:pt x="245" y="32"/>
                      </a:lnTo>
                      <a:lnTo>
                        <a:pt x="248" y="31"/>
                      </a:lnTo>
                      <a:lnTo>
                        <a:pt x="249" y="27"/>
                      </a:lnTo>
                      <a:lnTo>
                        <a:pt x="259" y="21"/>
                      </a:lnTo>
                      <a:lnTo>
                        <a:pt x="270" y="10"/>
                      </a:lnTo>
                      <a:lnTo>
                        <a:pt x="274" y="0"/>
                      </a:lnTo>
                      <a:lnTo>
                        <a:pt x="275" y="4"/>
                      </a:lnTo>
                      <a:lnTo>
                        <a:pt x="277" y="10"/>
                      </a:lnTo>
                      <a:lnTo>
                        <a:pt x="276" y="12"/>
                      </a:lnTo>
                      <a:lnTo>
                        <a:pt x="277" y="16"/>
                      </a:lnTo>
                      <a:lnTo>
                        <a:pt x="275" y="21"/>
                      </a:lnTo>
                      <a:lnTo>
                        <a:pt x="277" y="22"/>
                      </a:lnTo>
                      <a:lnTo>
                        <a:pt x="285" y="25"/>
                      </a:lnTo>
                      <a:lnTo>
                        <a:pt x="288" y="31"/>
                      </a:lnTo>
                      <a:lnTo>
                        <a:pt x="287" y="64"/>
                      </a:lnTo>
                      <a:lnTo>
                        <a:pt x="288" y="73"/>
                      </a:lnTo>
                      <a:lnTo>
                        <a:pt x="255" y="73"/>
                      </a:lnTo>
                      <a:lnTo>
                        <a:pt x="272" y="119"/>
                      </a:lnTo>
                      <a:lnTo>
                        <a:pt x="239" y="132"/>
                      </a:lnTo>
                      <a:lnTo>
                        <a:pt x="228" y="20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24" name="îṧliḓê">
                  <a:extLst>
                    <a:ext uri="{FF2B5EF4-FFF2-40B4-BE49-F238E27FC236}">
                      <a16:creationId xmlns:a16="http://schemas.microsoft.com/office/drawing/2014/main" id="{98AAF2F9-2AFB-4869-9AE9-C112566A16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2802" y="1979"/>
                  <a:ext cx="205" cy="88"/>
                  <a:chOff x="2802" y="1979"/>
                  <a:chExt cx="205" cy="88"/>
                </a:xfrm>
                <a:grpFill/>
              </p:grpSpPr>
              <p:sp>
                <p:nvSpPr>
                  <p:cNvPr id="328" name="í$ḷiďé">
                    <a:extLst>
                      <a:ext uri="{FF2B5EF4-FFF2-40B4-BE49-F238E27FC236}">
                        <a16:creationId xmlns:a16="http://schemas.microsoft.com/office/drawing/2014/main" id="{90BA1B7B-9638-43E9-A0B4-1D1E91A369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03" y="1979"/>
                    <a:ext cx="204" cy="88"/>
                  </a:xfrm>
                  <a:custGeom>
                    <a:avLst/>
                    <a:gdLst/>
                    <a:ahLst/>
                    <a:cxnLst>
                      <a:cxn ang="0">
                        <a:pos x="552" y="379"/>
                      </a:cxn>
                      <a:cxn ang="0">
                        <a:pos x="503" y="390"/>
                      </a:cxn>
                      <a:cxn ang="0">
                        <a:pos x="460" y="379"/>
                      </a:cxn>
                      <a:cxn ang="0">
                        <a:pos x="408" y="418"/>
                      </a:cxn>
                      <a:cxn ang="0">
                        <a:pos x="341" y="409"/>
                      </a:cxn>
                      <a:cxn ang="0">
                        <a:pos x="283" y="370"/>
                      </a:cxn>
                      <a:cxn ang="0">
                        <a:pos x="245" y="391"/>
                      </a:cxn>
                      <a:cxn ang="0">
                        <a:pos x="196" y="417"/>
                      </a:cxn>
                      <a:cxn ang="0">
                        <a:pos x="164" y="381"/>
                      </a:cxn>
                      <a:cxn ang="0">
                        <a:pos x="143" y="380"/>
                      </a:cxn>
                      <a:cxn ang="0">
                        <a:pos x="107" y="386"/>
                      </a:cxn>
                      <a:cxn ang="0">
                        <a:pos x="79" y="378"/>
                      </a:cxn>
                      <a:cxn ang="0">
                        <a:pos x="118" y="362"/>
                      </a:cxn>
                      <a:cxn ang="0">
                        <a:pos x="67" y="355"/>
                      </a:cxn>
                      <a:cxn ang="0">
                        <a:pos x="64" y="325"/>
                      </a:cxn>
                      <a:cxn ang="0">
                        <a:pos x="52" y="312"/>
                      </a:cxn>
                      <a:cxn ang="0">
                        <a:pos x="37" y="283"/>
                      </a:cxn>
                      <a:cxn ang="0">
                        <a:pos x="10" y="268"/>
                      </a:cxn>
                      <a:cxn ang="0">
                        <a:pos x="22" y="246"/>
                      </a:cxn>
                      <a:cxn ang="0">
                        <a:pos x="52" y="260"/>
                      </a:cxn>
                      <a:cxn ang="0">
                        <a:pos x="44" y="226"/>
                      </a:cxn>
                      <a:cxn ang="0">
                        <a:pos x="43" y="186"/>
                      </a:cxn>
                      <a:cxn ang="0">
                        <a:pos x="3" y="160"/>
                      </a:cxn>
                      <a:cxn ang="0">
                        <a:pos x="35" y="122"/>
                      </a:cxn>
                      <a:cxn ang="0">
                        <a:pos x="91" y="126"/>
                      </a:cxn>
                      <a:cxn ang="0">
                        <a:pos x="108" y="123"/>
                      </a:cxn>
                      <a:cxn ang="0">
                        <a:pos x="151" y="111"/>
                      </a:cxn>
                      <a:cxn ang="0">
                        <a:pos x="196" y="94"/>
                      </a:cxn>
                      <a:cxn ang="0">
                        <a:pos x="167" y="83"/>
                      </a:cxn>
                      <a:cxn ang="0">
                        <a:pos x="180" y="66"/>
                      </a:cxn>
                      <a:cxn ang="0">
                        <a:pos x="253" y="74"/>
                      </a:cxn>
                      <a:cxn ang="0">
                        <a:pos x="318" y="41"/>
                      </a:cxn>
                      <a:cxn ang="0">
                        <a:pos x="398" y="7"/>
                      </a:cxn>
                      <a:cxn ang="0">
                        <a:pos x="493" y="0"/>
                      </a:cxn>
                      <a:cxn ang="0">
                        <a:pos x="533" y="35"/>
                      </a:cxn>
                      <a:cxn ang="0">
                        <a:pos x="623" y="80"/>
                      </a:cxn>
                      <a:cxn ang="0">
                        <a:pos x="693" y="77"/>
                      </a:cxn>
                      <a:cxn ang="0">
                        <a:pos x="838" y="40"/>
                      </a:cxn>
                      <a:cxn ang="0">
                        <a:pos x="887" y="43"/>
                      </a:cxn>
                      <a:cxn ang="0">
                        <a:pos x="919" y="42"/>
                      </a:cxn>
                      <a:cxn ang="0">
                        <a:pos x="958" y="89"/>
                      </a:cxn>
                      <a:cxn ang="0">
                        <a:pos x="990" y="143"/>
                      </a:cxn>
                      <a:cxn ang="0">
                        <a:pos x="1001" y="186"/>
                      </a:cxn>
                      <a:cxn ang="0">
                        <a:pos x="997" y="263"/>
                      </a:cxn>
                      <a:cxn ang="0">
                        <a:pos x="1022" y="341"/>
                      </a:cxn>
                      <a:cxn ang="0">
                        <a:pos x="942" y="336"/>
                      </a:cxn>
                      <a:cxn ang="0">
                        <a:pos x="887" y="342"/>
                      </a:cxn>
                      <a:cxn ang="0">
                        <a:pos x="820" y="354"/>
                      </a:cxn>
                      <a:cxn ang="0">
                        <a:pos x="767" y="368"/>
                      </a:cxn>
                      <a:cxn ang="0">
                        <a:pos x="678" y="366"/>
                      </a:cxn>
                      <a:cxn ang="0">
                        <a:pos x="626" y="380"/>
                      </a:cxn>
                      <a:cxn ang="0">
                        <a:pos x="597" y="379"/>
                      </a:cxn>
                      <a:cxn ang="0">
                        <a:pos x="578" y="370"/>
                      </a:cxn>
                      <a:cxn ang="0">
                        <a:pos x="579" y="408"/>
                      </a:cxn>
                      <a:cxn ang="0">
                        <a:pos x="560" y="418"/>
                      </a:cxn>
                      <a:cxn ang="0">
                        <a:pos x="542" y="435"/>
                      </a:cxn>
                    </a:cxnLst>
                    <a:rect l="0" t="0" r="r" b="b"/>
                    <a:pathLst>
                      <a:path w="1022" h="439">
                        <a:moveTo>
                          <a:pt x="538" y="424"/>
                        </a:moveTo>
                        <a:lnTo>
                          <a:pt x="535" y="411"/>
                        </a:lnTo>
                        <a:lnTo>
                          <a:pt x="538" y="395"/>
                        </a:lnTo>
                        <a:lnTo>
                          <a:pt x="548" y="389"/>
                        </a:lnTo>
                        <a:lnTo>
                          <a:pt x="552" y="379"/>
                        </a:lnTo>
                        <a:lnTo>
                          <a:pt x="543" y="370"/>
                        </a:lnTo>
                        <a:lnTo>
                          <a:pt x="526" y="378"/>
                        </a:lnTo>
                        <a:lnTo>
                          <a:pt x="524" y="389"/>
                        </a:lnTo>
                        <a:lnTo>
                          <a:pt x="516" y="391"/>
                        </a:lnTo>
                        <a:lnTo>
                          <a:pt x="503" y="390"/>
                        </a:lnTo>
                        <a:lnTo>
                          <a:pt x="493" y="381"/>
                        </a:lnTo>
                        <a:lnTo>
                          <a:pt x="484" y="376"/>
                        </a:lnTo>
                        <a:lnTo>
                          <a:pt x="477" y="374"/>
                        </a:lnTo>
                        <a:lnTo>
                          <a:pt x="471" y="374"/>
                        </a:lnTo>
                        <a:lnTo>
                          <a:pt x="460" y="379"/>
                        </a:lnTo>
                        <a:lnTo>
                          <a:pt x="441" y="397"/>
                        </a:lnTo>
                        <a:lnTo>
                          <a:pt x="436" y="406"/>
                        </a:lnTo>
                        <a:lnTo>
                          <a:pt x="427" y="407"/>
                        </a:lnTo>
                        <a:lnTo>
                          <a:pt x="419" y="414"/>
                        </a:lnTo>
                        <a:lnTo>
                          <a:pt x="408" y="418"/>
                        </a:lnTo>
                        <a:lnTo>
                          <a:pt x="397" y="417"/>
                        </a:lnTo>
                        <a:lnTo>
                          <a:pt x="379" y="422"/>
                        </a:lnTo>
                        <a:lnTo>
                          <a:pt x="369" y="427"/>
                        </a:lnTo>
                        <a:lnTo>
                          <a:pt x="350" y="421"/>
                        </a:lnTo>
                        <a:lnTo>
                          <a:pt x="341" y="409"/>
                        </a:lnTo>
                        <a:lnTo>
                          <a:pt x="337" y="402"/>
                        </a:lnTo>
                        <a:lnTo>
                          <a:pt x="331" y="397"/>
                        </a:lnTo>
                        <a:lnTo>
                          <a:pt x="321" y="391"/>
                        </a:lnTo>
                        <a:lnTo>
                          <a:pt x="295" y="379"/>
                        </a:lnTo>
                        <a:lnTo>
                          <a:pt x="283" y="370"/>
                        </a:lnTo>
                        <a:lnTo>
                          <a:pt x="267" y="368"/>
                        </a:lnTo>
                        <a:lnTo>
                          <a:pt x="257" y="370"/>
                        </a:lnTo>
                        <a:lnTo>
                          <a:pt x="248" y="370"/>
                        </a:lnTo>
                        <a:lnTo>
                          <a:pt x="245" y="379"/>
                        </a:lnTo>
                        <a:lnTo>
                          <a:pt x="245" y="391"/>
                        </a:lnTo>
                        <a:lnTo>
                          <a:pt x="242" y="396"/>
                        </a:lnTo>
                        <a:lnTo>
                          <a:pt x="240" y="407"/>
                        </a:lnTo>
                        <a:lnTo>
                          <a:pt x="220" y="412"/>
                        </a:lnTo>
                        <a:lnTo>
                          <a:pt x="207" y="417"/>
                        </a:lnTo>
                        <a:lnTo>
                          <a:pt x="196" y="417"/>
                        </a:lnTo>
                        <a:lnTo>
                          <a:pt x="186" y="414"/>
                        </a:lnTo>
                        <a:lnTo>
                          <a:pt x="176" y="409"/>
                        </a:lnTo>
                        <a:lnTo>
                          <a:pt x="167" y="401"/>
                        </a:lnTo>
                        <a:lnTo>
                          <a:pt x="164" y="386"/>
                        </a:lnTo>
                        <a:lnTo>
                          <a:pt x="164" y="381"/>
                        </a:lnTo>
                        <a:lnTo>
                          <a:pt x="156" y="378"/>
                        </a:lnTo>
                        <a:lnTo>
                          <a:pt x="154" y="382"/>
                        </a:lnTo>
                        <a:lnTo>
                          <a:pt x="155" y="386"/>
                        </a:lnTo>
                        <a:lnTo>
                          <a:pt x="151" y="386"/>
                        </a:lnTo>
                        <a:lnTo>
                          <a:pt x="143" y="380"/>
                        </a:lnTo>
                        <a:lnTo>
                          <a:pt x="137" y="374"/>
                        </a:lnTo>
                        <a:lnTo>
                          <a:pt x="134" y="373"/>
                        </a:lnTo>
                        <a:lnTo>
                          <a:pt x="119" y="374"/>
                        </a:lnTo>
                        <a:lnTo>
                          <a:pt x="117" y="380"/>
                        </a:lnTo>
                        <a:lnTo>
                          <a:pt x="107" y="386"/>
                        </a:lnTo>
                        <a:lnTo>
                          <a:pt x="105" y="386"/>
                        </a:lnTo>
                        <a:lnTo>
                          <a:pt x="108" y="379"/>
                        </a:lnTo>
                        <a:lnTo>
                          <a:pt x="107" y="375"/>
                        </a:lnTo>
                        <a:lnTo>
                          <a:pt x="73" y="385"/>
                        </a:lnTo>
                        <a:lnTo>
                          <a:pt x="79" y="378"/>
                        </a:lnTo>
                        <a:lnTo>
                          <a:pt x="87" y="371"/>
                        </a:lnTo>
                        <a:lnTo>
                          <a:pt x="101" y="371"/>
                        </a:lnTo>
                        <a:lnTo>
                          <a:pt x="108" y="368"/>
                        </a:lnTo>
                        <a:lnTo>
                          <a:pt x="110" y="366"/>
                        </a:lnTo>
                        <a:lnTo>
                          <a:pt x="118" y="362"/>
                        </a:lnTo>
                        <a:lnTo>
                          <a:pt x="122" y="357"/>
                        </a:lnTo>
                        <a:lnTo>
                          <a:pt x="113" y="355"/>
                        </a:lnTo>
                        <a:lnTo>
                          <a:pt x="92" y="360"/>
                        </a:lnTo>
                        <a:lnTo>
                          <a:pt x="69" y="360"/>
                        </a:lnTo>
                        <a:lnTo>
                          <a:pt x="67" y="355"/>
                        </a:lnTo>
                        <a:lnTo>
                          <a:pt x="79" y="344"/>
                        </a:lnTo>
                        <a:lnTo>
                          <a:pt x="71" y="336"/>
                        </a:lnTo>
                        <a:lnTo>
                          <a:pt x="68" y="333"/>
                        </a:lnTo>
                        <a:lnTo>
                          <a:pt x="63" y="333"/>
                        </a:lnTo>
                        <a:lnTo>
                          <a:pt x="64" y="325"/>
                        </a:lnTo>
                        <a:lnTo>
                          <a:pt x="69" y="321"/>
                        </a:lnTo>
                        <a:lnTo>
                          <a:pt x="71" y="316"/>
                        </a:lnTo>
                        <a:lnTo>
                          <a:pt x="64" y="317"/>
                        </a:lnTo>
                        <a:lnTo>
                          <a:pt x="57" y="320"/>
                        </a:lnTo>
                        <a:lnTo>
                          <a:pt x="52" y="312"/>
                        </a:lnTo>
                        <a:lnTo>
                          <a:pt x="59" y="309"/>
                        </a:lnTo>
                        <a:lnTo>
                          <a:pt x="60" y="300"/>
                        </a:lnTo>
                        <a:lnTo>
                          <a:pt x="56" y="290"/>
                        </a:lnTo>
                        <a:lnTo>
                          <a:pt x="51" y="287"/>
                        </a:lnTo>
                        <a:lnTo>
                          <a:pt x="37" y="283"/>
                        </a:lnTo>
                        <a:lnTo>
                          <a:pt x="30" y="277"/>
                        </a:lnTo>
                        <a:lnTo>
                          <a:pt x="20" y="279"/>
                        </a:lnTo>
                        <a:lnTo>
                          <a:pt x="16" y="277"/>
                        </a:lnTo>
                        <a:lnTo>
                          <a:pt x="10" y="271"/>
                        </a:lnTo>
                        <a:lnTo>
                          <a:pt x="10" y="268"/>
                        </a:lnTo>
                        <a:lnTo>
                          <a:pt x="16" y="266"/>
                        </a:lnTo>
                        <a:lnTo>
                          <a:pt x="17" y="256"/>
                        </a:lnTo>
                        <a:lnTo>
                          <a:pt x="16" y="251"/>
                        </a:lnTo>
                        <a:lnTo>
                          <a:pt x="19" y="245"/>
                        </a:lnTo>
                        <a:lnTo>
                          <a:pt x="22" y="246"/>
                        </a:lnTo>
                        <a:lnTo>
                          <a:pt x="28" y="262"/>
                        </a:lnTo>
                        <a:lnTo>
                          <a:pt x="35" y="263"/>
                        </a:lnTo>
                        <a:lnTo>
                          <a:pt x="43" y="262"/>
                        </a:lnTo>
                        <a:lnTo>
                          <a:pt x="54" y="262"/>
                        </a:lnTo>
                        <a:lnTo>
                          <a:pt x="52" y="260"/>
                        </a:lnTo>
                        <a:lnTo>
                          <a:pt x="42" y="255"/>
                        </a:lnTo>
                        <a:lnTo>
                          <a:pt x="37" y="246"/>
                        </a:lnTo>
                        <a:lnTo>
                          <a:pt x="38" y="239"/>
                        </a:lnTo>
                        <a:lnTo>
                          <a:pt x="47" y="231"/>
                        </a:lnTo>
                        <a:lnTo>
                          <a:pt x="44" y="226"/>
                        </a:lnTo>
                        <a:lnTo>
                          <a:pt x="38" y="220"/>
                        </a:lnTo>
                        <a:lnTo>
                          <a:pt x="38" y="214"/>
                        </a:lnTo>
                        <a:lnTo>
                          <a:pt x="32" y="206"/>
                        </a:lnTo>
                        <a:lnTo>
                          <a:pt x="33" y="195"/>
                        </a:lnTo>
                        <a:lnTo>
                          <a:pt x="43" y="186"/>
                        </a:lnTo>
                        <a:lnTo>
                          <a:pt x="41" y="182"/>
                        </a:lnTo>
                        <a:lnTo>
                          <a:pt x="25" y="186"/>
                        </a:lnTo>
                        <a:lnTo>
                          <a:pt x="0" y="186"/>
                        </a:lnTo>
                        <a:lnTo>
                          <a:pt x="0" y="181"/>
                        </a:lnTo>
                        <a:lnTo>
                          <a:pt x="3" y="160"/>
                        </a:lnTo>
                        <a:lnTo>
                          <a:pt x="8" y="150"/>
                        </a:lnTo>
                        <a:lnTo>
                          <a:pt x="14" y="149"/>
                        </a:lnTo>
                        <a:lnTo>
                          <a:pt x="20" y="138"/>
                        </a:lnTo>
                        <a:lnTo>
                          <a:pt x="27" y="132"/>
                        </a:lnTo>
                        <a:lnTo>
                          <a:pt x="35" y="122"/>
                        </a:lnTo>
                        <a:lnTo>
                          <a:pt x="48" y="123"/>
                        </a:lnTo>
                        <a:lnTo>
                          <a:pt x="63" y="118"/>
                        </a:lnTo>
                        <a:lnTo>
                          <a:pt x="68" y="123"/>
                        </a:lnTo>
                        <a:lnTo>
                          <a:pt x="80" y="127"/>
                        </a:lnTo>
                        <a:lnTo>
                          <a:pt x="91" y="126"/>
                        </a:lnTo>
                        <a:lnTo>
                          <a:pt x="87" y="112"/>
                        </a:lnTo>
                        <a:lnTo>
                          <a:pt x="96" y="113"/>
                        </a:lnTo>
                        <a:lnTo>
                          <a:pt x="102" y="117"/>
                        </a:lnTo>
                        <a:lnTo>
                          <a:pt x="101" y="122"/>
                        </a:lnTo>
                        <a:lnTo>
                          <a:pt x="108" y="123"/>
                        </a:lnTo>
                        <a:lnTo>
                          <a:pt x="122" y="121"/>
                        </a:lnTo>
                        <a:lnTo>
                          <a:pt x="149" y="121"/>
                        </a:lnTo>
                        <a:lnTo>
                          <a:pt x="161" y="120"/>
                        </a:lnTo>
                        <a:lnTo>
                          <a:pt x="160" y="113"/>
                        </a:lnTo>
                        <a:lnTo>
                          <a:pt x="151" y="111"/>
                        </a:lnTo>
                        <a:lnTo>
                          <a:pt x="150" y="107"/>
                        </a:lnTo>
                        <a:lnTo>
                          <a:pt x="160" y="104"/>
                        </a:lnTo>
                        <a:lnTo>
                          <a:pt x="204" y="100"/>
                        </a:lnTo>
                        <a:lnTo>
                          <a:pt x="204" y="96"/>
                        </a:lnTo>
                        <a:lnTo>
                          <a:pt x="196" y="94"/>
                        </a:lnTo>
                        <a:lnTo>
                          <a:pt x="189" y="96"/>
                        </a:lnTo>
                        <a:lnTo>
                          <a:pt x="176" y="94"/>
                        </a:lnTo>
                        <a:lnTo>
                          <a:pt x="173" y="90"/>
                        </a:lnTo>
                        <a:lnTo>
                          <a:pt x="170" y="89"/>
                        </a:lnTo>
                        <a:lnTo>
                          <a:pt x="167" y="83"/>
                        </a:lnTo>
                        <a:lnTo>
                          <a:pt x="161" y="79"/>
                        </a:lnTo>
                        <a:lnTo>
                          <a:pt x="164" y="73"/>
                        </a:lnTo>
                        <a:lnTo>
                          <a:pt x="170" y="62"/>
                        </a:lnTo>
                        <a:lnTo>
                          <a:pt x="171" y="66"/>
                        </a:lnTo>
                        <a:lnTo>
                          <a:pt x="180" y="66"/>
                        </a:lnTo>
                        <a:lnTo>
                          <a:pt x="193" y="69"/>
                        </a:lnTo>
                        <a:lnTo>
                          <a:pt x="231" y="68"/>
                        </a:lnTo>
                        <a:lnTo>
                          <a:pt x="242" y="72"/>
                        </a:lnTo>
                        <a:lnTo>
                          <a:pt x="248" y="75"/>
                        </a:lnTo>
                        <a:lnTo>
                          <a:pt x="253" y="74"/>
                        </a:lnTo>
                        <a:lnTo>
                          <a:pt x="274" y="77"/>
                        </a:lnTo>
                        <a:lnTo>
                          <a:pt x="288" y="70"/>
                        </a:lnTo>
                        <a:lnTo>
                          <a:pt x="295" y="57"/>
                        </a:lnTo>
                        <a:lnTo>
                          <a:pt x="307" y="51"/>
                        </a:lnTo>
                        <a:lnTo>
                          <a:pt x="318" y="41"/>
                        </a:lnTo>
                        <a:lnTo>
                          <a:pt x="332" y="36"/>
                        </a:lnTo>
                        <a:lnTo>
                          <a:pt x="343" y="26"/>
                        </a:lnTo>
                        <a:lnTo>
                          <a:pt x="355" y="19"/>
                        </a:lnTo>
                        <a:lnTo>
                          <a:pt x="381" y="9"/>
                        </a:lnTo>
                        <a:lnTo>
                          <a:pt x="398" y="7"/>
                        </a:lnTo>
                        <a:lnTo>
                          <a:pt x="414" y="5"/>
                        </a:lnTo>
                        <a:lnTo>
                          <a:pt x="436" y="8"/>
                        </a:lnTo>
                        <a:lnTo>
                          <a:pt x="473" y="8"/>
                        </a:lnTo>
                        <a:lnTo>
                          <a:pt x="485" y="2"/>
                        </a:lnTo>
                        <a:lnTo>
                          <a:pt x="493" y="0"/>
                        </a:lnTo>
                        <a:lnTo>
                          <a:pt x="499" y="3"/>
                        </a:lnTo>
                        <a:lnTo>
                          <a:pt x="499" y="10"/>
                        </a:lnTo>
                        <a:lnTo>
                          <a:pt x="506" y="21"/>
                        </a:lnTo>
                        <a:lnTo>
                          <a:pt x="520" y="29"/>
                        </a:lnTo>
                        <a:lnTo>
                          <a:pt x="533" y="35"/>
                        </a:lnTo>
                        <a:lnTo>
                          <a:pt x="546" y="26"/>
                        </a:lnTo>
                        <a:lnTo>
                          <a:pt x="553" y="37"/>
                        </a:lnTo>
                        <a:lnTo>
                          <a:pt x="560" y="58"/>
                        </a:lnTo>
                        <a:lnTo>
                          <a:pt x="587" y="61"/>
                        </a:lnTo>
                        <a:lnTo>
                          <a:pt x="623" y="80"/>
                        </a:lnTo>
                        <a:lnTo>
                          <a:pt x="629" y="77"/>
                        </a:lnTo>
                        <a:lnTo>
                          <a:pt x="635" y="74"/>
                        </a:lnTo>
                        <a:lnTo>
                          <a:pt x="656" y="84"/>
                        </a:lnTo>
                        <a:lnTo>
                          <a:pt x="677" y="83"/>
                        </a:lnTo>
                        <a:lnTo>
                          <a:pt x="693" y="77"/>
                        </a:lnTo>
                        <a:lnTo>
                          <a:pt x="724" y="72"/>
                        </a:lnTo>
                        <a:lnTo>
                          <a:pt x="758" y="80"/>
                        </a:lnTo>
                        <a:lnTo>
                          <a:pt x="779" y="79"/>
                        </a:lnTo>
                        <a:lnTo>
                          <a:pt x="820" y="51"/>
                        </a:lnTo>
                        <a:lnTo>
                          <a:pt x="838" y="40"/>
                        </a:lnTo>
                        <a:lnTo>
                          <a:pt x="840" y="35"/>
                        </a:lnTo>
                        <a:lnTo>
                          <a:pt x="847" y="41"/>
                        </a:lnTo>
                        <a:lnTo>
                          <a:pt x="855" y="41"/>
                        </a:lnTo>
                        <a:lnTo>
                          <a:pt x="868" y="37"/>
                        </a:lnTo>
                        <a:lnTo>
                          <a:pt x="887" y="43"/>
                        </a:lnTo>
                        <a:lnTo>
                          <a:pt x="893" y="43"/>
                        </a:lnTo>
                        <a:lnTo>
                          <a:pt x="898" y="36"/>
                        </a:lnTo>
                        <a:lnTo>
                          <a:pt x="903" y="32"/>
                        </a:lnTo>
                        <a:lnTo>
                          <a:pt x="911" y="35"/>
                        </a:lnTo>
                        <a:lnTo>
                          <a:pt x="919" y="42"/>
                        </a:lnTo>
                        <a:lnTo>
                          <a:pt x="930" y="58"/>
                        </a:lnTo>
                        <a:lnTo>
                          <a:pt x="935" y="59"/>
                        </a:lnTo>
                        <a:lnTo>
                          <a:pt x="944" y="69"/>
                        </a:lnTo>
                        <a:lnTo>
                          <a:pt x="951" y="75"/>
                        </a:lnTo>
                        <a:lnTo>
                          <a:pt x="958" y="89"/>
                        </a:lnTo>
                        <a:lnTo>
                          <a:pt x="960" y="109"/>
                        </a:lnTo>
                        <a:lnTo>
                          <a:pt x="963" y="123"/>
                        </a:lnTo>
                        <a:lnTo>
                          <a:pt x="971" y="133"/>
                        </a:lnTo>
                        <a:lnTo>
                          <a:pt x="982" y="137"/>
                        </a:lnTo>
                        <a:lnTo>
                          <a:pt x="990" y="143"/>
                        </a:lnTo>
                        <a:lnTo>
                          <a:pt x="1000" y="153"/>
                        </a:lnTo>
                        <a:lnTo>
                          <a:pt x="1008" y="156"/>
                        </a:lnTo>
                        <a:lnTo>
                          <a:pt x="1012" y="161"/>
                        </a:lnTo>
                        <a:lnTo>
                          <a:pt x="1003" y="179"/>
                        </a:lnTo>
                        <a:lnTo>
                          <a:pt x="1001" y="186"/>
                        </a:lnTo>
                        <a:lnTo>
                          <a:pt x="987" y="195"/>
                        </a:lnTo>
                        <a:lnTo>
                          <a:pt x="988" y="202"/>
                        </a:lnTo>
                        <a:lnTo>
                          <a:pt x="995" y="219"/>
                        </a:lnTo>
                        <a:lnTo>
                          <a:pt x="997" y="246"/>
                        </a:lnTo>
                        <a:lnTo>
                          <a:pt x="997" y="263"/>
                        </a:lnTo>
                        <a:lnTo>
                          <a:pt x="999" y="279"/>
                        </a:lnTo>
                        <a:lnTo>
                          <a:pt x="995" y="300"/>
                        </a:lnTo>
                        <a:lnTo>
                          <a:pt x="1009" y="308"/>
                        </a:lnTo>
                        <a:lnTo>
                          <a:pt x="1021" y="325"/>
                        </a:lnTo>
                        <a:lnTo>
                          <a:pt x="1022" y="341"/>
                        </a:lnTo>
                        <a:lnTo>
                          <a:pt x="1015" y="348"/>
                        </a:lnTo>
                        <a:lnTo>
                          <a:pt x="1000" y="347"/>
                        </a:lnTo>
                        <a:lnTo>
                          <a:pt x="990" y="336"/>
                        </a:lnTo>
                        <a:lnTo>
                          <a:pt x="973" y="337"/>
                        </a:lnTo>
                        <a:lnTo>
                          <a:pt x="942" y="336"/>
                        </a:lnTo>
                        <a:lnTo>
                          <a:pt x="922" y="327"/>
                        </a:lnTo>
                        <a:lnTo>
                          <a:pt x="897" y="348"/>
                        </a:lnTo>
                        <a:lnTo>
                          <a:pt x="888" y="349"/>
                        </a:lnTo>
                        <a:lnTo>
                          <a:pt x="887" y="347"/>
                        </a:lnTo>
                        <a:lnTo>
                          <a:pt x="887" y="342"/>
                        </a:lnTo>
                        <a:lnTo>
                          <a:pt x="883" y="339"/>
                        </a:lnTo>
                        <a:lnTo>
                          <a:pt x="881" y="337"/>
                        </a:lnTo>
                        <a:lnTo>
                          <a:pt x="872" y="344"/>
                        </a:lnTo>
                        <a:lnTo>
                          <a:pt x="855" y="352"/>
                        </a:lnTo>
                        <a:lnTo>
                          <a:pt x="820" y="354"/>
                        </a:lnTo>
                        <a:lnTo>
                          <a:pt x="810" y="351"/>
                        </a:lnTo>
                        <a:lnTo>
                          <a:pt x="801" y="351"/>
                        </a:lnTo>
                        <a:lnTo>
                          <a:pt x="785" y="355"/>
                        </a:lnTo>
                        <a:lnTo>
                          <a:pt x="775" y="364"/>
                        </a:lnTo>
                        <a:lnTo>
                          <a:pt x="767" y="368"/>
                        </a:lnTo>
                        <a:lnTo>
                          <a:pt x="754" y="371"/>
                        </a:lnTo>
                        <a:lnTo>
                          <a:pt x="750" y="375"/>
                        </a:lnTo>
                        <a:lnTo>
                          <a:pt x="716" y="381"/>
                        </a:lnTo>
                        <a:lnTo>
                          <a:pt x="689" y="378"/>
                        </a:lnTo>
                        <a:lnTo>
                          <a:pt x="678" y="366"/>
                        </a:lnTo>
                        <a:lnTo>
                          <a:pt x="671" y="365"/>
                        </a:lnTo>
                        <a:lnTo>
                          <a:pt x="657" y="366"/>
                        </a:lnTo>
                        <a:lnTo>
                          <a:pt x="648" y="373"/>
                        </a:lnTo>
                        <a:lnTo>
                          <a:pt x="634" y="378"/>
                        </a:lnTo>
                        <a:lnTo>
                          <a:pt x="626" y="380"/>
                        </a:lnTo>
                        <a:lnTo>
                          <a:pt x="622" y="384"/>
                        </a:lnTo>
                        <a:lnTo>
                          <a:pt x="607" y="381"/>
                        </a:lnTo>
                        <a:lnTo>
                          <a:pt x="598" y="384"/>
                        </a:lnTo>
                        <a:lnTo>
                          <a:pt x="597" y="381"/>
                        </a:lnTo>
                        <a:lnTo>
                          <a:pt x="597" y="379"/>
                        </a:lnTo>
                        <a:lnTo>
                          <a:pt x="597" y="378"/>
                        </a:lnTo>
                        <a:lnTo>
                          <a:pt x="597" y="378"/>
                        </a:lnTo>
                        <a:lnTo>
                          <a:pt x="592" y="374"/>
                        </a:lnTo>
                        <a:lnTo>
                          <a:pt x="583" y="373"/>
                        </a:lnTo>
                        <a:lnTo>
                          <a:pt x="578" y="370"/>
                        </a:lnTo>
                        <a:lnTo>
                          <a:pt x="573" y="381"/>
                        </a:lnTo>
                        <a:lnTo>
                          <a:pt x="571" y="382"/>
                        </a:lnTo>
                        <a:lnTo>
                          <a:pt x="571" y="387"/>
                        </a:lnTo>
                        <a:lnTo>
                          <a:pt x="569" y="396"/>
                        </a:lnTo>
                        <a:lnTo>
                          <a:pt x="579" y="408"/>
                        </a:lnTo>
                        <a:lnTo>
                          <a:pt x="579" y="411"/>
                        </a:lnTo>
                        <a:lnTo>
                          <a:pt x="576" y="412"/>
                        </a:lnTo>
                        <a:lnTo>
                          <a:pt x="569" y="412"/>
                        </a:lnTo>
                        <a:lnTo>
                          <a:pt x="560" y="414"/>
                        </a:lnTo>
                        <a:lnTo>
                          <a:pt x="560" y="418"/>
                        </a:lnTo>
                        <a:lnTo>
                          <a:pt x="560" y="427"/>
                        </a:lnTo>
                        <a:lnTo>
                          <a:pt x="554" y="432"/>
                        </a:lnTo>
                        <a:lnTo>
                          <a:pt x="551" y="433"/>
                        </a:lnTo>
                        <a:lnTo>
                          <a:pt x="548" y="439"/>
                        </a:lnTo>
                        <a:lnTo>
                          <a:pt x="542" y="435"/>
                        </a:lnTo>
                        <a:lnTo>
                          <a:pt x="540" y="432"/>
                        </a:lnTo>
                        <a:lnTo>
                          <a:pt x="536" y="432"/>
                        </a:lnTo>
                        <a:lnTo>
                          <a:pt x="538" y="42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9" name="iṧļiḋe">
                    <a:extLst>
                      <a:ext uri="{FF2B5EF4-FFF2-40B4-BE49-F238E27FC236}">
                        <a16:creationId xmlns:a16="http://schemas.microsoft.com/office/drawing/2014/main" id="{985E54DF-E695-4658-BDAB-4B9DFDB96A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802" y="1980"/>
                    <a:ext cx="33" cy="28"/>
                  </a:xfrm>
                  <a:custGeom>
                    <a:avLst/>
                    <a:gdLst/>
                    <a:ahLst/>
                    <a:cxnLst>
                      <a:cxn ang="0">
                        <a:pos x="108" y="8"/>
                      </a:cxn>
                      <a:cxn ang="0">
                        <a:pos x="100" y="6"/>
                      </a:cxn>
                      <a:cxn ang="0">
                        <a:pos x="77" y="10"/>
                      </a:cxn>
                      <a:cxn ang="0">
                        <a:pos x="59" y="0"/>
                      </a:cxn>
                      <a:cxn ang="0">
                        <a:pos x="39" y="8"/>
                      </a:cxn>
                      <a:cxn ang="0">
                        <a:pos x="25" y="10"/>
                      </a:cxn>
                      <a:cxn ang="0">
                        <a:pos x="16" y="18"/>
                      </a:cxn>
                      <a:cxn ang="0">
                        <a:pos x="19" y="24"/>
                      </a:cxn>
                      <a:cxn ang="0">
                        <a:pos x="28" y="31"/>
                      </a:cxn>
                      <a:cxn ang="0">
                        <a:pos x="27" y="42"/>
                      </a:cxn>
                      <a:cxn ang="0">
                        <a:pos x="16" y="51"/>
                      </a:cxn>
                      <a:cxn ang="0">
                        <a:pos x="14" y="67"/>
                      </a:cxn>
                      <a:cxn ang="0">
                        <a:pos x="10" y="81"/>
                      </a:cxn>
                      <a:cxn ang="0">
                        <a:pos x="0" y="96"/>
                      </a:cxn>
                      <a:cxn ang="0">
                        <a:pos x="3" y="100"/>
                      </a:cxn>
                      <a:cxn ang="0">
                        <a:pos x="10" y="104"/>
                      </a:cxn>
                      <a:cxn ang="0">
                        <a:pos x="43" y="100"/>
                      </a:cxn>
                      <a:cxn ang="0">
                        <a:pos x="36" y="107"/>
                      </a:cxn>
                      <a:cxn ang="0">
                        <a:pos x="21" y="113"/>
                      </a:cxn>
                      <a:cxn ang="0">
                        <a:pos x="10" y="120"/>
                      </a:cxn>
                      <a:cxn ang="0">
                        <a:pos x="9" y="127"/>
                      </a:cxn>
                      <a:cxn ang="0">
                        <a:pos x="9" y="140"/>
                      </a:cxn>
                      <a:cxn ang="0">
                        <a:pos x="17" y="137"/>
                      </a:cxn>
                      <a:cxn ang="0">
                        <a:pos x="23" y="127"/>
                      </a:cxn>
                      <a:cxn ang="0">
                        <a:pos x="33" y="118"/>
                      </a:cxn>
                      <a:cxn ang="0">
                        <a:pos x="58" y="101"/>
                      </a:cxn>
                      <a:cxn ang="0">
                        <a:pos x="76" y="86"/>
                      </a:cxn>
                      <a:cxn ang="0">
                        <a:pos x="85" y="75"/>
                      </a:cxn>
                      <a:cxn ang="0">
                        <a:pos x="97" y="75"/>
                      </a:cxn>
                      <a:cxn ang="0">
                        <a:pos x="108" y="73"/>
                      </a:cxn>
                      <a:cxn ang="0">
                        <a:pos x="124" y="73"/>
                      </a:cxn>
                      <a:cxn ang="0">
                        <a:pos x="138" y="74"/>
                      </a:cxn>
                      <a:cxn ang="0">
                        <a:pos x="145" y="78"/>
                      </a:cxn>
                      <a:cxn ang="0">
                        <a:pos x="160" y="73"/>
                      </a:cxn>
                      <a:cxn ang="0">
                        <a:pos x="166" y="64"/>
                      </a:cxn>
                      <a:cxn ang="0">
                        <a:pos x="166" y="56"/>
                      </a:cxn>
                      <a:cxn ang="0">
                        <a:pos x="156" y="54"/>
                      </a:cxn>
                      <a:cxn ang="0">
                        <a:pos x="139" y="48"/>
                      </a:cxn>
                      <a:cxn ang="0">
                        <a:pos x="125" y="42"/>
                      </a:cxn>
                      <a:cxn ang="0">
                        <a:pos x="117" y="36"/>
                      </a:cxn>
                      <a:cxn ang="0">
                        <a:pos x="109" y="27"/>
                      </a:cxn>
                      <a:cxn ang="0">
                        <a:pos x="107" y="16"/>
                      </a:cxn>
                      <a:cxn ang="0">
                        <a:pos x="108" y="8"/>
                      </a:cxn>
                    </a:cxnLst>
                    <a:rect l="0" t="0" r="r" b="b"/>
                    <a:pathLst>
                      <a:path w="166" h="140">
                        <a:moveTo>
                          <a:pt x="108" y="8"/>
                        </a:moveTo>
                        <a:lnTo>
                          <a:pt x="100" y="6"/>
                        </a:lnTo>
                        <a:lnTo>
                          <a:pt x="77" y="10"/>
                        </a:lnTo>
                        <a:lnTo>
                          <a:pt x="59" y="0"/>
                        </a:lnTo>
                        <a:lnTo>
                          <a:pt x="39" y="8"/>
                        </a:lnTo>
                        <a:lnTo>
                          <a:pt x="25" y="10"/>
                        </a:lnTo>
                        <a:lnTo>
                          <a:pt x="16" y="18"/>
                        </a:lnTo>
                        <a:lnTo>
                          <a:pt x="19" y="24"/>
                        </a:lnTo>
                        <a:lnTo>
                          <a:pt x="28" y="31"/>
                        </a:lnTo>
                        <a:lnTo>
                          <a:pt x="27" y="42"/>
                        </a:lnTo>
                        <a:lnTo>
                          <a:pt x="16" y="51"/>
                        </a:lnTo>
                        <a:lnTo>
                          <a:pt x="14" y="67"/>
                        </a:lnTo>
                        <a:lnTo>
                          <a:pt x="10" y="81"/>
                        </a:lnTo>
                        <a:lnTo>
                          <a:pt x="0" y="96"/>
                        </a:lnTo>
                        <a:lnTo>
                          <a:pt x="3" y="100"/>
                        </a:lnTo>
                        <a:lnTo>
                          <a:pt x="10" y="104"/>
                        </a:lnTo>
                        <a:lnTo>
                          <a:pt x="43" y="100"/>
                        </a:lnTo>
                        <a:lnTo>
                          <a:pt x="36" y="107"/>
                        </a:lnTo>
                        <a:lnTo>
                          <a:pt x="21" y="113"/>
                        </a:lnTo>
                        <a:lnTo>
                          <a:pt x="10" y="120"/>
                        </a:lnTo>
                        <a:lnTo>
                          <a:pt x="9" y="127"/>
                        </a:lnTo>
                        <a:lnTo>
                          <a:pt x="9" y="140"/>
                        </a:lnTo>
                        <a:lnTo>
                          <a:pt x="17" y="137"/>
                        </a:lnTo>
                        <a:lnTo>
                          <a:pt x="23" y="127"/>
                        </a:lnTo>
                        <a:lnTo>
                          <a:pt x="33" y="118"/>
                        </a:lnTo>
                        <a:lnTo>
                          <a:pt x="58" y="101"/>
                        </a:lnTo>
                        <a:lnTo>
                          <a:pt x="76" y="86"/>
                        </a:lnTo>
                        <a:lnTo>
                          <a:pt x="85" y="75"/>
                        </a:lnTo>
                        <a:lnTo>
                          <a:pt x="97" y="75"/>
                        </a:lnTo>
                        <a:lnTo>
                          <a:pt x="108" y="73"/>
                        </a:lnTo>
                        <a:lnTo>
                          <a:pt x="124" y="73"/>
                        </a:lnTo>
                        <a:lnTo>
                          <a:pt x="138" y="74"/>
                        </a:lnTo>
                        <a:lnTo>
                          <a:pt x="145" y="78"/>
                        </a:lnTo>
                        <a:lnTo>
                          <a:pt x="160" y="73"/>
                        </a:lnTo>
                        <a:lnTo>
                          <a:pt x="166" y="64"/>
                        </a:lnTo>
                        <a:lnTo>
                          <a:pt x="166" y="56"/>
                        </a:lnTo>
                        <a:lnTo>
                          <a:pt x="156" y="54"/>
                        </a:lnTo>
                        <a:lnTo>
                          <a:pt x="139" y="48"/>
                        </a:lnTo>
                        <a:lnTo>
                          <a:pt x="125" y="42"/>
                        </a:lnTo>
                        <a:lnTo>
                          <a:pt x="117" y="36"/>
                        </a:lnTo>
                        <a:lnTo>
                          <a:pt x="109" y="27"/>
                        </a:lnTo>
                        <a:lnTo>
                          <a:pt x="107" y="16"/>
                        </a:lnTo>
                        <a:lnTo>
                          <a:pt x="108" y="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25" name="ïs1íďê">
                  <a:extLst>
                    <a:ext uri="{FF2B5EF4-FFF2-40B4-BE49-F238E27FC236}">
                      <a16:creationId xmlns:a16="http://schemas.microsoft.com/office/drawing/2014/main" id="{197658AE-77E1-4420-B7E2-1E3CF076A9CC}"/>
                    </a:ext>
                  </a:extLst>
                </p:cNvPr>
                <p:cNvSpPr/>
                <p:nvPr/>
              </p:nvSpPr>
              <p:spPr bwMode="gray">
                <a:xfrm>
                  <a:off x="2898" y="2100"/>
                  <a:ext cx="47" cy="54"/>
                </a:xfrm>
                <a:custGeom>
                  <a:avLst/>
                  <a:gdLst/>
                  <a:ahLst/>
                  <a:cxnLst>
                    <a:cxn ang="0">
                      <a:pos x="215" y="94"/>
                    </a:cxn>
                    <a:cxn ang="0">
                      <a:pos x="231" y="75"/>
                    </a:cxn>
                    <a:cxn ang="0">
                      <a:pos x="215" y="0"/>
                    </a:cxn>
                    <a:cxn ang="0">
                      <a:pos x="165" y="26"/>
                    </a:cxn>
                    <a:cxn ang="0">
                      <a:pos x="141" y="39"/>
                    </a:cxn>
                    <a:cxn ang="0">
                      <a:pos x="96" y="67"/>
                    </a:cxn>
                    <a:cxn ang="0">
                      <a:pos x="87" y="69"/>
                    </a:cxn>
                    <a:cxn ang="0">
                      <a:pos x="75" y="67"/>
                    </a:cxn>
                    <a:cxn ang="0">
                      <a:pos x="70" y="65"/>
                    </a:cxn>
                    <a:cxn ang="0">
                      <a:pos x="62" y="55"/>
                    </a:cxn>
                    <a:cxn ang="0">
                      <a:pos x="54" y="51"/>
                    </a:cxn>
                    <a:cxn ang="0">
                      <a:pos x="48" y="43"/>
                    </a:cxn>
                    <a:cxn ang="0">
                      <a:pos x="44" y="42"/>
                    </a:cxn>
                    <a:cxn ang="0">
                      <a:pos x="32" y="44"/>
                    </a:cxn>
                    <a:cxn ang="0">
                      <a:pos x="32" y="64"/>
                    </a:cxn>
                    <a:cxn ang="0">
                      <a:pos x="32" y="66"/>
                    </a:cxn>
                    <a:cxn ang="0">
                      <a:pos x="31" y="75"/>
                    </a:cxn>
                    <a:cxn ang="0">
                      <a:pos x="30" y="82"/>
                    </a:cxn>
                    <a:cxn ang="0">
                      <a:pos x="28" y="94"/>
                    </a:cxn>
                    <a:cxn ang="0">
                      <a:pos x="31" y="103"/>
                    </a:cxn>
                    <a:cxn ang="0">
                      <a:pos x="28" y="109"/>
                    </a:cxn>
                    <a:cxn ang="0">
                      <a:pos x="27" y="118"/>
                    </a:cxn>
                    <a:cxn ang="0">
                      <a:pos x="25" y="120"/>
                    </a:cxn>
                    <a:cxn ang="0">
                      <a:pos x="27" y="124"/>
                    </a:cxn>
                    <a:cxn ang="0">
                      <a:pos x="23" y="137"/>
                    </a:cxn>
                    <a:cxn ang="0">
                      <a:pos x="26" y="145"/>
                    </a:cxn>
                    <a:cxn ang="0">
                      <a:pos x="17" y="163"/>
                    </a:cxn>
                    <a:cxn ang="0">
                      <a:pos x="11" y="183"/>
                    </a:cxn>
                    <a:cxn ang="0">
                      <a:pos x="5" y="236"/>
                    </a:cxn>
                    <a:cxn ang="0">
                      <a:pos x="1" y="247"/>
                    </a:cxn>
                    <a:cxn ang="0">
                      <a:pos x="0" y="253"/>
                    </a:cxn>
                    <a:cxn ang="0">
                      <a:pos x="0" y="253"/>
                    </a:cxn>
                    <a:cxn ang="0">
                      <a:pos x="3" y="261"/>
                    </a:cxn>
                    <a:cxn ang="0">
                      <a:pos x="64" y="269"/>
                    </a:cxn>
                    <a:cxn ang="0">
                      <a:pos x="81" y="252"/>
                    </a:cxn>
                    <a:cxn ang="0">
                      <a:pos x="82" y="248"/>
                    </a:cxn>
                    <a:cxn ang="0">
                      <a:pos x="97" y="223"/>
                    </a:cxn>
                    <a:cxn ang="0">
                      <a:pos x="139" y="217"/>
                    </a:cxn>
                    <a:cxn ang="0">
                      <a:pos x="140" y="207"/>
                    </a:cxn>
                    <a:cxn ang="0">
                      <a:pos x="146" y="191"/>
                    </a:cxn>
                    <a:cxn ang="0">
                      <a:pos x="168" y="179"/>
                    </a:cxn>
                    <a:cxn ang="0">
                      <a:pos x="170" y="178"/>
                    </a:cxn>
                    <a:cxn ang="0">
                      <a:pos x="117" y="124"/>
                    </a:cxn>
                    <a:cxn ang="0">
                      <a:pos x="108" y="118"/>
                    </a:cxn>
                    <a:cxn ang="0">
                      <a:pos x="149" y="108"/>
                    </a:cxn>
                    <a:cxn ang="0">
                      <a:pos x="215" y="94"/>
                    </a:cxn>
                  </a:cxnLst>
                  <a:rect l="0" t="0" r="r" b="b"/>
                  <a:pathLst>
                    <a:path w="231" h="269">
                      <a:moveTo>
                        <a:pt x="215" y="94"/>
                      </a:moveTo>
                      <a:lnTo>
                        <a:pt x="231" y="75"/>
                      </a:lnTo>
                      <a:lnTo>
                        <a:pt x="215" y="0"/>
                      </a:lnTo>
                      <a:lnTo>
                        <a:pt x="165" y="26"/>
                      </a:lnTo>
                      <a:lnTo>
                        <a:pt x="141" y="39"/>
                      </a:lnTo>
                      <a:lnTo>
                        <a:pt x="96" y="67"/>
                      </a:lnTo>
                      <a:lnTo>
                        <a:pt x="87" y="69"/>
                      </a:lnTo>
                      <a:lnTo>
                        <a:pt x="75" y="67"/>
                      </a:lnTo>
                      <a:lnTo>
                        <a:pt x="70" y="65"/>
                      </a:lnTo>
                      <a:lnTo>
                        <a:pt x="62" y="55"/>
                      </a:lnTo>
                      <a:lnTo>
                        <a:pt x="54" y="51"/>
                      </a:lnTo>
                      <a:lnTo>
                        <a:pt x="48" y="43"/>
                      </a:lnTo>
                      <a:lnTo>
                        <a:pt x="44" y="42"/>
                      </a:lnTo>
                      <a:lnTo>
                        <a:pt x="32" y="44"/>
                      </a:lnTo>
                      <a:lnTo>
                        <a:pt x="32" y="64"/>
                      </a:lnTo>
                      <a:lnTo>
                        <a:pt x="32" y="66"/>
                      </a:lnTo>
                      <a:lnTo>
                        <a:pt x="31" y="75"/>
                      </a:lnTo>
                      <a:lnTo>
                        <a:pt x="30" y="82"/>
                      </a:lnTo>
                      <a:lnTo>
                        <a:pt x="28" y="94"/>
                      </a:lnTo>
                      <a:lnTo>
                        <a:pt x="31" y="103"/>
                      </a:lnTo>
                      <a:lnTo>
                        <a:pt x="28" y="109"/>
                      </a:lnTo>
                      <a:lnTo>
                        <a:pt x="27" y="118"/>
                      </a:lnTo>
                      <a:lnTo>
                        <a:pt x="25" y="120"/>
                      </a:lnTo>
                      <a:lnTo>
                        <a:pt x="27" y="124"/>
                      </a:lnTo>
                      <a:lnTo>
                        <a:pt x="23" y="137"/>
                      </a:lnTo>
                      <a:lnTo>
                        <a:pt x="26" y="145"/>
                      </a:lnTo>
                      <a:lnTo>
                        <a:pt x="17" y="163"/>
                      </a:lnTo>
                      <a:lnTo>
                        <a:pt x="11" y="183"/>
                      </a:lnTo>
                      <a:lnTo>
                        <a:pt x="5" y="236"/>
                      </a:lnTo>
                      <a:lnTo>
                        <a:pt x="1" y="247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3" y="261"/>
                      </a:lnTo>
                      <a:lnTo>
                        <a:pt x="64" y="269"/>
                      </a:lnTo>
                      <a:lnTo>
                        <a:pt x="81" y="252"/>
                      </a:lnTo>
                      <a:lnTo>
                        <a:pt x="82" y="248"/>
                      </a:lnTo>
                      <a:lnTo>
                        <a:pt x="97" y="223"/>
                      </a:lnTo>
                      <a:lnTo>
                        <a:pt x="139" y="217"/>
                      </a:lnTo>
                      <a:lnTo>
                        <a:pt x="140" y="207"/>
                      </a:lnTo>
                      <a:lnTo>
                        <a:pt x="146" y="191"/>
                      </a:lnTo>
                      <a:lnTo>
                        <a:pt x="168" y="179"/>
                      </a:lnTo>
                      <a:lnTo>
                        <a:pt x="170" y="178"/>
                      </a:lnTo>
                      <a:lnTo>
                        <a:pt x="117" y="124"/>
                      </a:lnTo>
                      <a:lnTo>
                        <a:pt x="108" y="118"/>
                      </a:lnTo>
                      <a:lnTo>
                        <a:pt x="149" y="108"/>
                      </a:lnTo>
                      <a:lnTo>
                        <a:pt x="215" y="9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6" name="íṩ1iḍe">
                  <a:extLst>
                    <a:ext uri="{FF2B5EF4-FFF2-40B4-BE49-F238E27FC236}">
                      <a16:creationId xmlns:a16="http://schemas.microsoft.com/office/drawing/2014/main" id="{3F4430B1-7B07-4EC7-A0DB-0C4DEC0740D3}"/>
                    </a:ext>
                  </a:extLst>
                </p:cNvPr>
                <p:cNvSpPr/>
                <p:nvPr/>
              </p:nvSpPr>
              <p:spPr bwMode="gray">
                <a:xfrm>
                  <a:off x="2905" y="2047"/>
                  <a:ext cx="77" cy="67"/>
                </a:xfrm>
                <a:custGeom>
                  <a:avLst/>
                  <a:gdLst/>
                  <a:ahLst/>
                  <a:cxnLst>
                    <a:cxn ang="0">
                      <a:pos x="241" y="227"/>
                    </a:cxn>
                    <a:cxn ang="0">
                      <a:pos x="290" y="203"/>
                    </a:cxn>
                    <a:cxn ang="0">
                      <a:pos x="316" y="170"/>
                    </a:cxn>
                    <a:cxn ang="0">
                      <a:pos x="354" y="50"/>
                    </a:cxn>
                    <a:cxn ang="0">
                      <a:pos x="378" y="12"/>
                    </a:cxn>
                    <a:cxn ang="0">
                      <a:pos x="373" y="2"/>
                    </a:cxn>
                    <a:cxn ang="0">
                      <a:pos x="345" y="15"/>
                    </a:cxn>
                    <a:cxn ang="0">
                      <a:pos x="291" y="14"/>
                    </a:cxn>
                    <a:cxn ang="0">
                      <a:pos x="257" y="31"/>
                    </a:cxn>
                    <a:cxn ang="0">
                      <a:pos x="206" y="45"/>
                    </a:cxn>
                    <a:cxn ang="0">
                      <a:pos x="161" y="28"/>
                    </a:cxn>
                    <a:cxn ang="0">
                      <a:pos x="124" y="41"/>
                    </a:cxn>
                    <a:cxn ang="0">
                      <a:pos x="97" y="44"/>
                    </a:cxn>
                    <a:cxn ang="0">
                      <a:pos x="87" y="42"/>
                    </a:cxn>
                    <a:cxn ang="0">
                      <a:pos x="73" y="36"/>
                    </a:cxn>
                    <a:cxn ang="0">
                      <a:pos x="61" y="45"/>
                    </a:cxn>
                    <a:cxn ang="0">
                      <a:pos x="68" y="71"/>
                    </a:cxn>
                    <a:cxn ang="0">
                      <a:pos x="59" y="75"/>
                    </a:cxn>
                    <a:cxn ang="0">
                      <a:pos x="50" y="90"/>
                    </a:cxn>
                    <a:cxn ang="0">
                      <a:pos x="38" y="102"/>
                    </a:cxn>
                    <a:cxn ang="0">
                      <a:pos x="26" y="95"/>
                    </a:cxn>
                    <a:cxn ang="0">
                      <a:pos x="23" y="123"/>
                    </a:cxn>
                    <a:cxn ang="0">
                      <a:pos x="26" y="167"/>
                    </a:cxn>
                    <a:cxn ang="0">
                      <a:pos x="48" y="174"/>
                    </a:cxn>
                    <a:cxn ang="0">
                      <a:pos x="57" y="179"/>
                    </a:cxn>
                    <a:cxn ang="0">
                      <a:pos x="53" y="183"/>
                    </a:cxn>
                    <a:cxn ang="0">
                      <a:pos x="50" y="189"/>
                    </a:cxn>
                    <a:cxn ang="0">
                      <a:pos x="63" y="195"/>
                    </a:cxn>
                    <a:cxn ang="0">
                      <a:pos x="64" y="208"/>
                    </a:cxn>
                    <a:cxn ang="0">
                      <a:pos x="63" y="216"/>
                    </a:cxn>
                    <a:cxn ang="0">
                      <a:pos x="50" y="222"/>
                    </a:cxn>
                    <a:cxn ang="0">
                      <a:pos x="45" y="230"/>
                    </a:cxn>
                    <a:cxn ang="0">
                      <a:pos x="52" y="236"/>
                    </a:cxn>
                    <a:cxn ang="0">
                      <a:pos x="32" y="237"/>
                    </a:cxn>
                    <a:cxn ang="0">
                      <a:pos x="26" y="249"/>
                    </a:cxn>
                    <a:cxn ang="0">
                      <a:pos x="31" y="257"/>
                    </a:cxn>
                    <a:cxn ang="0">
                      <a:pos x="18" y="267"/>
                    </a:cxn>
                    <a:cxn ang="0">
                      <a:pos x="5" y="276"/>
                    </a:cxn>
                    <a:cxn ang="0">
                      <a:pos x="4" y="295"/>
                    </a:cxn>
                    <a:cxn ang="0">
                      <a:pos x="0" y="312"/>
                    </a:cxn>
                    <a:cxn ang="0">
                      <a:pos x="22" y="319"/>
                    </a:cxn>
                    <a:cxn ang="0">
                      <a:pos x="43" y="335"/>
                    </a:cxn>
                    <a:cxn ang="0">
                      <a:pos x="109" y="307"/>
                    </a:cxn>
                  </a:cxnLst>
                  <a:rect l="0" t="0" r="r" b="b"/>
                  <a:pathLst>
                    <a:path w="387" h="337">
                      <a:moveTo>
                        <a:pt x="183" y="268"/>
                      </a:moveTo>
                      <a:lnTo>
                        <a:pt x="226" y="238"/>
                      </a:lnTo>
                      <a:lnTo>
                        <a:pt x="241" y="227"/>
                      </a:lnTo>
                      <a:lnTo>
                        <a:pt x="256" y="222"/>
                      </a:lnTo>
                      <a:lnTo>
                        <a:pt x="278" y="210"/>
                      </a:lnTo>
                      <a:lnTo>
                        <a:pt x="290" y="203"/>
                      </a:lnTo>
                      <a:lnTo>
                        <a:pt x="294" y="199"/>
                      </a:lnTo>
                      <a:lnTo>
                        <a:pt x="306" y="194"/>
                      </a:lnTo>
                      <a:lnTo>
                        <a:pt x="316" y="170"/>
                      </a:lnTo>
                      <a:lnTo>
                        <a:pt x="319" y="133"/>
                      </a:lnTo>
                      <a:lnTo>
                        <a:pt x="323" y="63"/>
                      </a:lnTo>
                      <a:lnTo>
                        <a:pt x="354" y="50"/>
                      </a:lnTo>
                      <a:lnTo>
                        <a:pt x="372" y="21"/>
                      </a:lnTo>
                      <a:lnTo>
                        <a:pt x="387" y="12"/>
                      </a:lnTo>
                      <a:lnTo>
                        <a:pt x="378" y="12"/>
                      </a:lnTo>
                      <a:lnTo>
                        <a:pt x="377" y="10"/>
                      </a:lnTo>
                      <a:lnTo>
                        <a:pt x="377" y="5"/>
                      </a:lnTo>
                      <a:lnTo>
                        <a:pt x="373" y="2"/>
                      </a:lnTo>
                      <a:lnTo>
                        <a:pt x="371" y="0"/>
                      </a:lnTo>
                      <a:lnTo>
                        <a:pt x="362" y="7"/>
                      </a:lnTo>
                      <a:lnTo>
                        <a:pt x="345" y="15"/>
                      </a:lnTo>
                      <a:lnTo>
                        <a:pt x="310" y="17"/>
                      </a:lnTo>
                      <a:lnTo>
                        <a:pt x="300" y="14"/>
                      </a:lnTo>
                      <a:lnTo>
                        <a:pt x="291" y="14"/>
                      </a:lnTo>
                      <a:lnTo>
                        <a:pt x="275" y="18"/>
                      </a:lnTo>
                      <a:lnTo>
                        <a:pt x="265" y="27"/>
                      </a:lnTo>
                      <a:lnTo>
                        <a:pt x="257" y="31"/>
                      </a:lnTo>
                      <a:lnTo>
                        <a:pt x="244" y="34"/>
                      </a:lnTo>
                      <a:lnTo>
                        <a:pt x="238" y="38"/>
                      </a:lnTo>
                      <a:lnTo>
                        <a:pt x="206" y="45"/>
                      </a:lnTo>
                      <a:lnTo>
                        <a:pt x="179" y="41"/>
                      </a:lnTo>
                      <a:lnTo>
                        <a:pt x="168" y="31"/>
                      </a:lnTo>
                      <a:lnTo>
                        <a:pt x="161" y="28"/>
                      </a:lnTo>
                      <a:lnTo>
                        <a:pt x="147" y="29"/>
                      </a:lnTo>
                      <a:lnTo>
                        <a:pt x="138" y="36"/>
                      </a:lnTo>
                      <a:lnTo>
                        <a:pt x="124" y="41"/>
                      </a:lnTo>
                      <a:lnTo>
                        <a:pt x="116" y="43"/>
                      </a:lnTo>
                      <a:lnTo>
                        <a:pt x="112" y="47"/>
                      </a:lnTo>
                      <a:lnTo>
                        <a:pt x="97" y="44"/>
                      </a:lnTo>
                      <a:lnTo>
                        <a:pt x="88" y="47"/>
                      </a:lnTo>
                      <a:lnTo>
                        <a:pt x="87" y="44"/>
                      </a:lnTo>
                      <a:lnTo>
                        <a:pt x="87" y="42"/>
                      </a:lnTo>
                      <a:lnTo>
                        <a:pt x="87" y="41"/>
                      </a:lnTo>
                      <a:lnTo>
                        <a:pt x="82" y="37"/>
                      </a:lnTo>
                      <a:lnTo>
                        <a:pt x="73" y="36"/>
                      </a:lnTo>
                      <a:lnTo>
                        <a:pt x="68" y="33"/>
                      </a:lnTo>
                      <a:lnTo>
                        <a:pt x="63" y="44"/>
                      </a:lnTo>
                      <a:lnTo>
                        <a:pt x="61" y="45"/>
                      </a:lnTo>
                      <a:lnTo>
                        <a:pt x="61" y="50"/>
                      </a:lnTo>
                      <a:lnTo>
                        <a:pt x="59" y="59"/>
                      </a:lnTo>
                      <a:lnTo>
                        <a:pt x="68" y="71"/>
                      </a:lnTo>
                      <a:lnTo>
                        <a:pt x="69" y="74"/>
                      </a:lnTo>
                      <a:lnTo>
                        <a:pt x="66" y="75"/>
                      </a:lnTo>
                      <a:lnTo>
                        <a:pt x="59" y="75"/>
                      </a:lnTo>
                      <a:lnTo>
                        <a:pt x="50" y="77"/>
                      </a:lnTo>
                      <a:lnTo>
                        <a:pt x="50" y="81"/>
                      </a:lnTo>
                      <a:lnTo>
                        <a:pt x="50" y="90"/>
                      </a:lnTo>
                      <a:lnTo>
                        <a:pt x="44" y="95"/>
                      </a:lnTo>
                      <a:lnTo>
                        <a:pt x="41" y="96"/>
                      </a:lnTo>
                      <a:lnTo>
                        <a:pt x="38" y="102"/>
                      </a:lnTo>
                      <a:lnTo>
                        <a:pt x="32" y="98"/>
                      </a:lnTo>
                      <a:lnTo>
                        <a:pt x="30" y="95"/>
                      </a:lnTo>
                      <a:lnTo>
                        <a:pt x="26" y="95"/>
                      </a:lnTo>
                      <a:lnTo>
                        <a:pt x="26" y="106"/>
                      </a:lnTo>
                      <a:lnTo>
                        <a:pt x="21" y="119"/>
                      </a:lnTo>
                      <a:lnTo>
                        <a:pt x="23" y="123"/>
                      </a:lnTo>
                      <a:lnTo>
                        <a:pt x="28" y="136"/>
                      </a:lnTo>
                      <a:lnTo>
                        <a:pt x="28" y="155"/>
                      </a:lnTo>
                      <a:lnTo>
                        <a:pt x="26" y="167"/>
                      </a:lnTo>
                      <a:lnTo>
                        <a:pt x="28" y="178"/>
                      </a:lnTo>
                      <a:lnTo>
                        <a:pt x="45" y="178"/>
                      </a:lnTo>
                      <a:lnTo>
                        <a:pt x="48" y="174"/>
                      </a:lnTo>
                      <a:lnTo>
                        <a:pt x="50" y="174"/>
                      </a:lnTo>
                      <a:lnTo>
                        <a:pt x="52" y="179"/>
                      </a:lnTo>
                      <a:lnTo>
                        <a:pt x="57" y="179"/>
                      </a:lnTo>
                      <a:lnTo>
                        <a:pt x="58" y="181"/>
                      </a:lnTo>
                      <a:lnTo>
                        <a:pt x="58" y="183"/>
                      </a:lnTo>
                      <a:lnTo>
                        <a:pt x="53" y="183"/>
                      </a:lnTo>
                      <a:lnTo>
                        <a:pt x="53" y="185"/>
                      </a:lnTo>
                      <a:lnTo>
                        <a:pt x="50" y="187"/>
                      </a:lnTo>
                      <a:lnTo>
                        <a:pt x="50" y="189"/>
                      </a:lnTo>
                      <a:lnTo>
                        <a:pt x="57" y="189"/>
                      </a:lnTo>
                      <a:lnTo>
                        <a:pt x="58" y="193"/>
                      </a:lnTo>
                      <a:lnTo>
                        <a:pt x="63" y="195"/>
                      </a:lnTo>
                      <a:lnTo>
                        <a:pt x="61" y="199"/>
                      </a:lnTo>
                      <a:lnTo>
                        <a:pt x="65" y="204"/>
                      </a:lnTo>
                      <a:lnTo>
                        <a:pt x="64" y="208"/>
                      </a:lnTo>
                      <a:lnTo>
                        <a:pt x="66" y="210"/>
                      </a:lnTo>
                      <a:lnTo>
                        <a:pt x="64" y="212"/>
                      </a:lnTo>
                      <a:lnTo>
                        <a:pt x="63" y="216"/>
                      </a:lnTo>
                      <a:lnTo>
                        <a:pt x="60" y="216"/>
                      </a:lnTo>
                      <a:lnTo>
                        <a:pt x="55" y="221"/>
                      </a:lnTo>
                      <a:lnTo>
                        <a:pt x="50" y="222"/>
                      </a:lnTo>
                      <a:lnTo>
                        <a:pt x="50" y="226"/>
                      </a:lnTo>
                      <a:lnTo>
                        <a:pt x="47" y="227"/>
                      </a:lnTo>
                      <a:lnTo>
                        <a:pt x="45" y="230"/>
                      </a:lnTo>
                      <a:lnTo>
                        <a:pt x="50" y="233"/>
                      </a:lnTo>
                      <a:lnTo>
                        <a:pt x="52" y="236"/>
                      </a:lnTo>
                      <a:lnTo>
                        <a:pt x="52" y="236"/>
                      </a:lnTo>
                      <a:lnTo>
                        <a:pt x="50" y="237"/>
                      </a:lnTo>
                      <a:lnTo>
                        <a:pt x="45" y="236"/>
                      </a:lnTo>
                      <a:lnTo>
                        <a:pt x="32" y="237"/>
                      </a:lnTo>
                      <a:lnTo>
                        <a:pt x="31" y="242"/>
                      </a:lnTo>
                      <a:lnTo>
                        <a:pt x="28" y="243"/>
                      </a:lnTo>
                      <a:lnTo>
                        <a:pt x="26" y="249"/>
                      </a:lnTo>
                      <a:lnTo>
                        <a:pt x="26" y="249"/>
                      </a:lnTo>
                      <a:lnTo>
                        <a:pt x="31" y="252"/>
                      </a:lnTo>
                      <a:lnTo>
                        <a:pt x="31" y="257"/>
                      </a:lnTo>
                      <a:lnTo>
                        <a:pt x="28" y="257"/>
                      </a:lnTo>
                      <a:lnTo>
                        <a:pt x="25" y="263"/>
                      </a:lnTo>
                      <a:lnTo>
                        <a:pt x="18" y="267"/>
                      </a:lnTo>
                      <a:lnTo>
                        <a:pt x="17" y="270"/>
                      </a:lnTo>
                      <a:lnTo>
                        <a:pt x="12" y="270"/>
                      </a:lnTo>
                      <a:lnTo>
                        <a:pt x="5" y="276"/>
                      </a:lnTo>
                      <a:lnTo>
                        <a:pt x="5" y="286"/>
                      </a:lnTo>
                      <a:lnTo>
                        <a:pt x="2" y="290"/>
                      </a:lnTo>
                      <a:lnTo>
                        <a:pt x="4" y="295"/>
                      </a:lnTo>
                      <a:lnTo>
                        <a:pt x="2" y="300"/>
                      </a:lnTo>
                      <a:lnTo>
                        <a:pt x="5" y="306"/>
                      </a:lnTo>
                      <a:lnTo>
                        <a:pt x="0" y="312"/>
                      </a:lnTo>
                      <a:lnTo>
                        <a:pt x="12" y="310"/>
                      </a:lnTo>
                      <a:lnTo>
                        <a:pt x="16" y="311"/>
                      </a:lnTo>
                      <a:lnTo>
                        <a:pt x="22" y="319"/>
                      </a:lnTo>
                      <a:lnTo>
                        <a:pt x="30" y="324"/>
                      </a:lnTo>
                      <a:lnTo>
                        <a:pt x="38" y="333"/>
                      </a:lnTo>
                      <a:lnTo>
                        <a:pt x="43" y="335"/>
                      </a:lnTo>
                      <a:lnTo>
                        <a:pt x="55" y="337"/>
                      </a:lnTo>
                      <a:lnTo>
                        <a:pt x="63" y="335"/>
                      </a:lnTo>
                      <a:lnTo>
                        <a:pt x="109" y="307"/>
                      </a:lnTo>
                      <a:lnTo>
                        <a:pt x="133" y="294"/>
                      </a:lnTo>
                      <a:lnTo>
                        <a:pt x="183" y="2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7" name="íŝľíḋê">
                  <a:extLst>
                    <a:ext uri="{FF2B5EF4-FFF2-40B4-BE49-F238E27FC236}">
                      <a16:creationId xmlns:a16="http://schemas.microsoft.com/office/drawing/2014/main" id="{6378EB30-0D7E-447D-AFBB-3A3D440E89CB}"/>
                    </a:ext>
                  </a:extLst>
                </p:cNvPr>
                <p:cNvSpPr/>
                <p:nvPr/>
              </p:nvSpPr>
              <p:spPr bwMode="gray">
                <a:xfrm>
                  <a:off x="2871" y="2069"/>
                  <a:ext cx="25" cy="15"/>
                </a:xfrm>
                <a:custGeom>
                  <a:avLst/>
                  <a:gdLst/>
                  <a:ahLst/>
                  <a:cxnLst>
                    <a:cxn ang="0">
                      <a:pos x="92" y="16"/>
                    </a:cxn>
                    <a:cxn ang="0">
                      <a:pos x="106" y="11"/>
                    </a:cxn>
                    <a:cxn ang="0">
                      <a:pos x="112" y="5"/>
                    </a:cxn>
                    <a:cxn ang="0">
                      <a:pos x="122" y="0"/>
                    </a:cxn>
                    <a:cxn ang="0">
                      <a:pos x="126" y="0"/>
                    </a:cxn>
                    <a:cxn ang="0">
                      <a:pos x="123" y="9"/>
                    </a:cxn>
                    <a:cxn ang="0">
                      <a:pos x="115" y="17"/>
                    </a:cxn>
                    <a:cxn ang="0">
                      <a:pos x="107" y="21"/>
                    </a:cxn>
                    <a:cxn ang="0">
                      <a:pos x="96" y="37"/>
                    </a:cxn>
                    <a:cxn ang="0">
                      <a:pos x="99" y="43"/>
                    </a:cxn>
                    <a:cxn ang="0">
                      <a:pos x="92" y="52"/>
                    </a:cxn>
                    <a:cxn ang="0">
                      <a:pos x="80" y="54"/>
                    </a:cxn>
                    <a:cxn ang="0">
                      <a:pos x="69" y="64"/>
                    </a:cxn>
                    <a:cxn ang="0">
                      <a:pos x="53" y="68"/>
                    </a:cxn>
                    <a:cxn ang="0">
                      <a:pos x="43" y="75"/>
                    </a:cxn>
                    <a:cxn ang="0">
                      <a:pos x="25" y="72"/>
                    </a:cxn>
                    <a:cxn ang="0">
                      <a:pos x="13" y="66"/>
                    </a:cxn>
                    <a:cxn ang="0">
                      <a:pos x="5" y="57"/>
                    </a:cxn>
                    <a:cxn ang="0">
                      <a:pos x="0" y="45"/>
                    </a:cxn>
                    <a:cxn ang="0">
                      <a:pos x="13" y="42"/>
                    </a:cxn>
                    <a:cxn ang="0">
                      <a:pos x="21" y="37"/>
                    </a:cxn>
                    <a:cxn ang="0">
                      <a:pos x="31" y="36"/>
                    </a:cxn>
                    <a:cxn ang="0">
                      <a:pos x="38" y="33"/>
                    </a:cxn>
                    <a:cxn ang="0">
                      <a:pos x="40" y="25"/>
                    </a:cxn>
                    <a:cxn ang="0">
                      <a:pos x="43" y="26"/>
                    </a:cxn>
                    <a:cxn ang="0">
                      <a:pos x="63" y="25"/>
                    </a:cxn>
                    <a:cxn ang="0">
                      <a:pos x="92" y="16"/>
                    </a:cxn>
                  </a:cxnLst>
                  <a:rect l="0" t="0" r="r" b="b"/>
                  <a:pathLst>
                    <a:path w="126" h="75">
                      <a:moveTo>
                        <a:pt x="92" y="16"/>
                      </a:moveTo>
                      <a:lnTo>
                        <a:pt x="106" y="11"/>
                      </a:lnTo>
                      <a:lnTo>
                        <a:pt x="112" y="5"/>
                      </a:lnTo>
                      <a:lnTo>
                        <a:pt x="122" y="0"/>
                      </a:lnTo>
                      <a:lnTo>
                        <a:pt x="126" y="0"/>
                      </a:lnTo>
                      <a:lnTo>
                        <a:pt x="123" y="9"/>
                      </a:lnTo>
                      <a:lnTo>
                        <a:pt x="115" y="17"/>
                      </a:lnTo>
                      <a:lnTo>
                        <a:pt x="107" y="21"/>
                      </a:lnTo>
                      <a:lnTo>
                        <a:pt x="96" y="37"/>
                      </a:lnTo>
                      <a:lnTo>
                        <a:pt x="99" y="43"/>
                      </a:lnTo>
                      <a:lnTo>
                        <a:pt x="92" y="52"/>
                      </a:lnTo>
                      <a:lnTo>
                        <a:pt x="80" y="54"/>
                      </a:lnTo>
                      <a:lnTo>
                        <a:pt x="69" y="64"/>
                      </a:lnTo>
                      <a:lnTo>
                        <a:pt x="53" y="68"/>
                      </a:lnTo>
                      <a:lnTo>
                        <a:pt x="43" y="75"/>
                      </a:lnTo>
                      <a:lnTo>
                        <a:pt x="25" y="72"/>
                      </a:lnTo>
                      <a:lnTo>
                        <a:pt x="13" y="66"/>
                      </a:lnTo>
                      <a:lnTo>
                        <a:pt x="5" y="57"/>
                      </a:lnTo>
                      <a:lnTo>
                        <a:pt x="0" y="45"/>
                      </a:lnTo>
                      <a:lnTo>
                        <a:pt x="13" y="42"/>
                      </a:lnTo>
                      <a:lnTo>
                        <a:pt x="21" y="37"/>
                      </a:lnTo>
                      <a:lnTo>
                        <a:pt x="31" y="36"/>
                      </a:lnTo>
                      <a:lnTo>
                        <a:pt x="38" y="33"/>
                      </a:lnTo>
                      <a:lnTo>
                        <a:pt x="40" y="25"/>
                      </a:lnTo>
                      <a:lnTo>
                        <a:pt x="43" y="26"/>
                      </a:lnTo>
                      <a:lnTo>
                        <a:pt x="63" y="25"/>
                      </a:lnTo>
                      <a:lnTo>
                        <a:pt x="92" y="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8" name="îṩļïdé">
                <a:extLst>
                  <a:ext uri="{FF2B5EF4-FFF2-40B4-BE49-F238E27FC236}">
                    <a16:creationId xmlns:a16="http://schemas.microsoft.com/office/drawing/2014/main" id="{2AB411CD-9C86-4879-B851-5578CEC2F05C}"/>
                  </a:ext>
                </a:extLst>
              </p:cNvPr>
              <p:cNvSpPr/>
              <p:nvPr/>
            </p:nvSpPr>
            <p:spPr bwMode="gray">
              <a:xfrm>
                <a:off x="6654139" y="3593926"/>
                <a:ext cx="54065" cy="61115"/>
              </a:xfrm>
              <a:custGeom>
                <a:avLst/>
                <a:gdLst/>
                <a:ahLst/>
                <a:cxnLst>
                  <a:cxn ang="0">
                    <a:pos x="77" y="118"/>
                  </a:cxn>
                  <a:cxn ang="0">
                    <a:pos x="68" y="107"/>
                  </a:cxn>
                  <a:cxn ang="0">
                    <a:pos x="64" y="102"/>
                  </a:cxn>
                  <a:cxn ang="0">
                    <a:pos x="56" y="99"/>
                  </a:cxn>
                  <a:cxn ang="0">
                    <a:pos x="46" y="89"/>
                  </a:cxn>
                  <a:cxn ang="0">
                    <a:pos x="38" y="83"/>
                  </a:cxn>
                  <a:cxn ang="0">
                    <a:pos x="27" y="79"/>
                  </a:cxn>
                  <a:cxn ang="0">
                    <a:pos x="19" y="69"/>
                  </a:cxn>
                  <a:cxn ang="0">
                    <a:pos x="16" y="55"/>
                  </a:cxn>
                  <a:cxn ang="0">
                    <a:pos x="14" y="35"/>
                  </a:cxn>
                  <a:cxn ang="0">
                    <a:pos x="7" y="21"/>
                  </a:cxn>
                  <a:cxn ang="0">
                    <a:pos x="0" y="15"/>
                  </a:cxn>
                  <a:cxn ang="0">
                    <a:pos x="21" y="14"/>
                  </a:cxn>
                  <a:cxn ang="0">
                    <a:pos x="28" y="9"/>
                  </a:cxn>
                  <a:cxn ang="0">
                    <a:pos x="44" y="8"/>
                  </a:cxn>
                  <a:cxn ang="0">
                    <a:pos x="51" y="4"/>
                  </a:cxn>
                  <a:cxn ang="0">
                    <a:pos x="67" y="7"/>
                  </a:cxn>
                  <a:cxn ang="0">
                    <a:pos x="76" y="5"/>
                  </a:cxn>
                  <a:cxn ang="0">
                    <a:pos x="86" y="0"/>
                  </a:cxn>
                  <a:cxn ang="0">
                    <a:pos x="87" y="0"/>
                  </a:cxn>
                  <a:cxn ang="0">
                    <a:pos x="89" y="8"/>
                  </a:cxn>
                  <a:cxn ang="0">
                    <a:pos x="99" y="20"/>
                  </a:cxn>
                  <a:cxn ang="0">
                    <a:pos x="107" y="21"/>
                  </a:cxn>
                  <a:cxn ang="0">
                    <a:pos x="114" y="26"/>
                  </a:cxn>
                  <a:cxn ang="0">
                    <a:pos x="115" y="34"/>
                  </a:cxn>
                  <a:cxn ang="0">
                    <a:pos x="110" y="40"/>
                  </a:cxn>
                  <a:cxn ang="0">
                    <a:pos x="110" y="48"/>
                  </a:cxn>
                  <a:cxn ang="0">
                    <a:pos x="113" y="56"/>
                  </a:cxn>
                  <a:cxn ang="0">
                    <a:pos x="118" y="63"/>
                  </a:cxn>
                  <a:cxn ang="0">
                    <a:pos x="123" y="68"/>
                  </a:cxn>
                  <a:cxn ang="0">
                    <a:pos x="137" y="77"/>
                  </a:cxn>
                  <a:cxn ang="0">
                    <a:pos x="138" y="84"/>
                  </a:cxn>
                  <a:cxn ang="0">
                    <a:pos x="135" y="93"/>
                  </a:cxn>
                  <a:cxn ang="0">
                    <a:pos x="126" y="94"/>
                  </a:cxn>
                  <a:cxn ang="0">
                    <a:pos x="129" y="101"/>
                  </a:cxn>
                  <a:cxn ang="0">
                    <a:pos x="138" y="113"/>
                  </a:cxn>
                  <a:cxn ang="0">
                    <a:pos x="153" y="122"/>
                  </a:cxn>
                  <a:cxn ang="0">
                    <a:pos x="161" y="122"/>
                  </a:cxn>
                  <a:cxn ang="0">
                    <a:pos x="168" y="123"/>
                  </a:cxn>
                  <a:cxn ang="0">
                    <a:pos x="164" y="131"/>
                  </a:cxn>
                  <a:cxn ang="0">
                    <a:pos x="163" y="139"/>
                  </a:cxn>
                  <a:cxn ang="0">
                    <a:pos x="169" y="144"/>
                  </a:cxn>
                  <a:cxn ang="0">
                    <a:pos x="168" y="152"/>
                  </a:cxn>
                  <a:cxn ang="0">
                    <a:pos x="161" y="154"/>
                  </a:cxn>
                  <a:cxn ang="0">
                    <a:pos x="166" y="160"/>
                  </a:cxn>
                  <a:cxn ang="0">
                    <a:pos x="169" y="168"/>
                  </a:cxn>
                  <a:cxn ang="0">
                    <a:pos x="170" y="175"/>
                  </a:cxn>
                  <a:cxn ang="0">
                    <a:pos x="164" y="175"/>
                  </a:cxn>
                  <a:cxn ang="0">
                    <a:pos x="147" y="175"/>
                  </a:cxn>
                  <a:cxn ang="0">
                    <a:pos x="142" y="175"/>
                  </a:cxn>
                  <a:cxn ang="0">
                    <a:pos x="141" y="150"/>
                  </a:cxn>
                  <a:cxn ang="0">
                    <a:pos x="137" y="143"/>
                  </a:cxn>
                  <a:cxn ang="0">
                    <a:pos x="132" y="136"/>
                  </a:cxn>
                  <a:cxn ang="0">
                    <a:pos x="129" y="128"/>
                  </a:cxn>
                  <a:cxn ang="0">
                    <a:pos x="121" y="126"/>
                  </a:cxn>
                  <a:cxn ang="0">
                    <a:pos x="114" y="128"/>
                  </a:cxn>
                  <a:cxn ang="0">
                    <a:pos x="107" y="128"/>
                  </a:cxn>
                  <a:cxn ang="0">
                    <a:pos x="99" y="125"/>
                  </a:cxn>
                  <a:cxn ang="0">
                    <a:pos x="94" y="117"/>
                  </a:cxn>
                  <a:cxn ang="0">
                    <a:pos x="87" y="116"/>
                  </a:cxn>
                  <a:cxn ang="0">
                    <a:pos x="77" y="118"/>
                  </a:cxn>
                </a:cxnLst>
                <a:rect l="0" t="0" r="r" b="b"/>
                <a:pathLst>
                  <a:path w="170" h="175">
                    <a:moveTo>
                      <a:pt x="77" y="118"/>
                    </a:moveTo>
                    <a:lnTo>
                      <a:pt x="68" y="107"/>
                    </a:lnTo>
                    <a:lnTo>
                      <a:pt x="64" y="102"/>
                    </a:lnTo>
                    <a:lnTo>
                      <a:pt x="56" y="99"/>
                    </a:lnTo>
                    <a:lnTo>
                      <a:pt x="46" y="89"/>
                    </a:lnTo>
                    <a:lnTo>
                      <a:pt x="38" y="83"/>
                    </a:lnTo>
                    <a:lnTo>
                      <a:pt x="27" y="79"/>
                    </a:lnTo>
                    <a:lnTo>
                      <a:pt x="19" y="69"/>
                    </a:lnTo>
                    <a:lnTo>
                      <a:pt x="16" y="55"/>
                    </a:lnTo>
                    <a:lnTo>
                      <a:pt x="14" y="35"/>
                    </a:lnTo>
                    <a:lnTo>
                      <a:pt x="7" y="21"/>
                    </a:lnTo>
                    <a:lnTo>
                      <a:pt x="0" y="15"/>
                    </a:lnTo>
                    <a:lnTo>
                      <a:pt x="21" y="14"/>
                    </a:lnTo>
                    <a:lnTo>
                      <a:pt x="28" y="9"/>
                    </a:lnTo>
                    <a:lnTo>
                      <a:pt x="44" y="8"/>
                    </a:lnTo>
                    <a:lnTo>
                      <a:pt x="51" y="4"/>
                    </a:lnTo>
                    <a:lnTo>
                      <a:pt x="67" y="7"/>
                    </a:lnTo>
                    <a:lnTo>
                      <a:pt x="76" y="5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9" y="8"/>
                    </a:lnTo>
                    <a:lnTo>
                      <a:pt x="99" y="20"/>
                    </a:lnTo>
                    <a:lnTo>
                      <a:pt x="107" y="21"/>
                    </a:lnTo>
                    <a:lnTo>
                      <a:pt x="114" y="26"/>
                    </a:lnTo>
                    <a:lnTo>
                      <a:pt x="115" y="34"/>
                    </a:lnTo>
                    <a:lnTo>
                      <a:pt x="110" y="40"/>
                    </a:lnTo>
                    <a:lnTo>
                      <a:pt x="110" y="48"/>
                    </a:lnTo>
                    <a:lnTo>
                      <a:pt x="113" y="56"/>
                    </a:lnTo>
                    <a:lnTo>
                      <a:pt x="118" y="63"/>
                    </a:lnTo>
                    <a:lnTo>
                      <a:pt x="123" y="68"/>
                    </a:lnTo>
                    <a:lnTo>
                      <a:pt x="137" y="77"/>
                    </a:lnTo>
                    <a:lnTo>
                      <a:pt x="138" y="84"/>
                    </a:lnTo>
                    <a:lnTo>
                      <a:pt x="135" y="93"/>
                    </a:lnTo>
                    <a:lnTo>
                      <a:pt x="126" y="94"/>
                    </a:lnTo>
                    <a:lnTo>
                      <a:pt x="129" y="101"/>
                    </a:lnTo>
                    <a:lnTo>
                      <a:pt x="138" y="113"/>
                    </a:lnTo>
                    <a:lnTo>
                      <a:pt x="153" y="122"/>
                    </a:lnTo>
                    <a:lnTo>
                      <a:pt x="161" y="122"/>
                    </a:lnTo>
                    <a:lnTo>
                      <a:pt x="168" y="123"/>
                    </a:lnTo>
                    <a:lnTo>
                      <a:pt x="164" y="131"/>
                    </a:lnTo>
                    <a:lnTo>
                      <a:pt x="163" y="139"/>
                    </a:lnTo>
                    <a:lnTo>
                      <a:pt x="169" y="144"/>
                    </a:lnTo>
                    <a:lnTo>
                      <a:pt x="168" y="152"/>
                    </a:lnTo>
                    <a:lnTo>
                      <a:pt x="161" y="154"/>
                    </a:lnTo>
                    <a:lnTo>
                      <a:pt x="166" y="160"/>
                    </a:lnTo>
                    <a:lnTo>
                      <a:pt x="169" y="168"/>
                    </a:lnTo>
                    <a:lnTo>
                      <a:pt x="170" y="175"/>
                    </a:lnTo>
                    <a:lnTo>
                      <a:pt x="164" y="175"/>
                    </a:lnTo>
                    <a:lnTo>
                      <a:pt x="147" y="175"/>
                    </a:lnTo>
                    <a:lnTo>
                      <a:pt x="142" y="175"/>
                    </a:lnTo>
                    <a:lnTo>
                      <a:pt x="141" y="150"/>
                    </a:lnTo>
                    <a:lnTo>
                      <a:pt x="137" y="143"/>
                    </a:lnTo>
                    <a:lnTo>
                      <a:pt x="132" y="136"/>
                    </a:lnTo>
                    <a:lnTo>
                      <a:pt x="129" y="128"/>
                    </a:lnTo>
                    <a:lnTo>
                      <a:pt x="121" y="126"/>
                    </a:lnTo>
                    <a:lnTo>
                      <a:pt x="114" y="128"/>
                    </a:lnTo>
                    <a:lnTo>
                      <a:pt x="107" y="128"/>
                    </a:lnTo>
                    <a:lnTo>
                      <a:pt x="99" y="125"/>
                    </a:lnTo>
                    <a:lnTo>
                      <a:pt x="94" y="117"/>
                    </a:lnTo>
                    <a:lnTo>
                      <a:pt x="87" y="116"/>
                    </a:lnTo>
                    <a:lnTo>
                      <a:pt x="77" y="1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Sľîḓe">
                <a:extLst>
                  <a:ext uri="{FF2B5EF4-FFF2-40B4-BE49-F238E27FC236}">
                    <a16:creationId xmlns:a16="http://schemas.microsoft.com/office/drawing/2014/main" id="{7A37AFDA-7BAE-48C9-89D4-B8659134534B}"/>
                  </a:ext>
                </a:extLst>
              </p:cNvPr>
              <p:cNvSpPr/>
              <p:nvPr/>
            </p:nvSpPr>
            <p:spPr bwMode="gray">
              <a:xfrm>
                <a:off x="6708204" y="3185330"/>
                <a:ext cx="709202" cy="415580"/>
              </a:xfrm>
              <a:custGeom>
                <a:avLst/>
                <a:gdLst/>
                <a:ahLst/>
                <a:cxnLst>
                  <a:cxn ang="0">
                    <a:pos x="464" y="1136"/>
                  </a:cxn>
                  <a:cxn ang="0">
                    <a:pos x="355" y="1109"/>
                  </a:cxn>
                  <a:cxn ang="0">
                    <a:pos x="262" y="1035"/>
                  </a:cxn>
                  <a:cxn ang="0">
                    <a:pos x="250" y="932"/>
                  </a:cxn>
                  <a:cxn ang="0">
                    <a:pos x="298" y="882"/>
                  </a:cxn>
                  <a:cxn ang="0">
                    <a:pos x="413" y="881"/>
                  </a:cxn>
                  <a:cxn ang="0">
                    <a:pos x="420" y="823"/>
                  </a:cxn>
                  <a:cxn ang="0">
                    <a:pos x="336" y="731"/>
                  </a:cxn>
                  <a:cxn ang="0">
                    <a:pos x="242" y="718"/>
                  </a:cxn>
                  <a:cxn ang="0">
                    <a:pos x="102" y="781"/>
                  </a:cxn>
                  <a:cxn ang="0">
                    <a:pos x="103" y="699"/>
                  </a:cxn>
                  <a:cxn ang="0">
                    <a:pos x="33" y="660"/>
                  </a:cxn>
                  <a:cxn ang="0">
                    <a:pos x="16" y="544"/>
                  </a:cxn>
                  <a:cxn ang="0">
                    <a:pos x="64" y="458"/>
                  </a:cxn>
                  <a:cxn ang="0">
                    <a:pos x="126" y="435"/>
                  </a:cxn>
                  <a:cxn ang="0">
                    <a:pos x="193" y="379"/>
                  </a:cxn>
                  <a:cxn ang="0">
                    <a:pos x="263" y="359"/>
                  </a:cxn>
                  <a:cxn ang="0">
                    <a:pos x="329" y="359"/>
                  </a:cxn>
                  <a:cxn ang="0">
                    <a:pos x="421" y="398"/>
                  </a:cxn>
                  <a:cxn ang="0">
                    <a:pos x="442" y="408"/>
                  </a:cxn>
                  <a:cxn ang="0">
                    <a:pos x="531" y="424"/>
                  </a:cxn>
                  <a:cxn ang="0">
                    <a:pos x="590" y="402"/>
                  </a:cxn>
                  <a:cxn ang="0">
                    <a:pos x="674" y="434"/>
                  </a:cxn>
                  <a:cxn ang="0">
                    <a:pos x="760" y="434"/>
                  </a:cxn>
                  <a:cxn ang="0">
                    <a:pos x="793" y="363"/>
                  </a:cxn>
                  <a:cxn ang="0">
                    <a:pos x="760" y="306"/>
                  </a:cxn>
                  <a:cxn ang="0">
                    <a:pos x="807" y="226"/>
                  </a:cxn>
                  <a:cxn ang="0">
                    <a:pos x="803" y="192"/>
                  </a:cxn>
                  <a:cxn ang="0">
                    <a:pos x="802" y="150"/>
                  </a:cxn>
                  <a:cxn ang="0">
                    <a:pos x="878" y="142"/>
                  </a:cxn>
                  <a:cxn ang="0">
                    <a:pos x="963" y="110"/>
                  </a:cxn>
                  <a:cxn ang="0">
                    <a:pos x="1034" y="74"/>
                  </a:cxn>
                  <a:cxn ang="0">
                    <a:pos x="1187" y="42"/>
                  </a:cxn>
                  <a:cxn ang="0">
                    <a:pos x="1239" y="0"/>
                  </a:cxn>
                  <a:cxn ang="0">
                    <a:pos x="1324" y="12"/>
                  </a:cxn>
                  <a:cxn ang="0">
                    <a:pos x="1349" y="102"/>
                  </a:cxn>
                  <a:cxn ang="0">
                    <a:pos x="1402" y="107"/>
                  </a:cxn>
                  <a:cxn ang="0">
                    <a:pos x="1425" y="125"/>
                  </a:cxn>
                  <a:cxn ang="0">
                    <a:pos x="1490" y="145"/>
                  </a:cxn>
                  <a:cxn ang="0">
                    <a:pos x="1508" y="173"/>
                  </a:cxn>
                  <a:cxn ang="0">
                    <a:pos x="1586" y="123"/>
                  </a:cxn>
                  <a:cxn ang="0">
                    <a:pos x="1657" y="118"/>
                  </a:cxn>
                  <a:cxn ang="0">
                    <a:pos x="1857" y="397"/>
                  </a:cxn>
                  <a:cxn ang="0">
                    <a:pos x="1938" y="425"/>
                  </a:cxn>
                  <a:cxn ang="0">
                    <a:pos x="2028" y="408"/>
                  </a:cxn>
                  <a:cxn ang="0">
                    <a:pos x="2078" y="470"/>
                  </a:cxn>
                  <a:cxn ang="0">
                    <a:pos x="2159" y="533"/>
                  </a:cxn>
                  <a:cxn ang="0">
                    <a:pos x="2226" y="554"/>
                  </a:cxn>
                  <a:cxn ang="0">
                    <a:pos x="2139" y="733"/>
                  </a:cxn>
                  <a:cxn ang="0">
                    <a:pos x="1978" y="773"/>
                  </a:cxn>
                  <a:cxn ang="0">
                    <a:pos x="1841" y="901"/>
                  </a:cxn>
                  <a:cxn ang="0">
                    <a:pos x="1860" y="1061"/>
                  </a:cxn>
                  <a:cxn ang="0">
                    <a:pos x="1768" y="1061"/>
                  </a:cxn>
                  <a:cxn ang="0">
                    <a:pos x="1620" y="1050"/>
                  </a:cxn>
                  <a:cxn ang="0">
                    <a:pos x="1506" y="1034"/>
                  </a:cxn>
                  <a:cxn ang="0">
                    <a:pos x="1421" y="1070"/>
                  </a:cxn>
                  <a:cxn ang="0">
                    <a:pos x="1343" y="1081"/>
                  </a:cxn>
                  <a:cxn ang="0">
                    <a:pos x="1257" y="1153"/>
                  </a:cxn>
                  <a:cxn ang="0">
                    <a:pos x="1185" y="1180"/>
                  </a:cxn>
                  <a:cxn ang="0">
                    <a:pos x="1048" y="1021"/>
                  </a:cxn>
                  <a:cxn ang="0">
                    <a:pos x="742" y="899"/>
                  </a:cxn>
                </a:cxnLst>
                <a:rect l="0" t="0" r="r" b="b"/>
                <a:pathLst>
                  <a:path w="2230" h="1190">
                    <a:moveTo>
                      <a:pt x="518" y="898"/>
                    </a:moveTo>
                    <a:lnTo>
                      <a:pt x="518" y="968"/>
                    </a:lnTo>
                    <a:lnTo>
                      <a:pt x="518" y="1042"/>
                    </a:lnTo>
                    <a:lnTo>
                      <a:pt x="518" y="1107"/>
                    </a:lnTo>
                    <a:lnTo>
                      <a:pt x="518" y="1168"/>
                    </a:lnTo>
                    <a:lnTo>
                      <a:pt x="506" y="1174"/>
                    </a:lnTo>
                    <a:lnTo>
                      <a:pt x="486" y="1173"/>
                    </a:lnTo>
                    <a:lnTo>
                      <a:pt x="477" y="1166"/>
                    </a:lnTo>
                    <a:lnTo>
                      <a:pt x="468" y="1143"/>
                    </a:lnTo>
                    <a:lnTo>
                      <a:pt x="464" y="1136"/>
                    </a:lnTo>
                    <a:lnTo>
                      <a:pt x="458" y="1130"/>
                    </a:lnTo>
                    <a:lnTo>
                      <a:pt x="452" y="1115"/>
                    </a:lnTo>
                    <a:lnTo>
                      <a:pt x="447" y="1108"/>
                    </a:lnTo>
                    <a:lnTo>
                      <a:pt x="432" y="1102"/>
                    </a:lnTo>
                    <a:lnTo>
                      <a:pt x="425" y="1097"/>
                    </a:lnTo>
                    <a:lnTo>
                      <a:pt x="418" y="1092"/>
                    </a:lnTo>
                    <a:lnTo>
                      <a:pt x="410" y="1092"/>
                    </a:lnTo>
                    <a:lnTo>
                      <a:pt x="402" y="1093"/>
                    </a:lnTo>
                    <a:lnTo>
                      <a:pt x="378" y="1100"/>
                    </a:lnTo>
                    <a:lnTo>
                      <a:pt x="355" y="1109"/>
                    </a:lnTo>
                    <a:lnTo>
                      <a:pt x="325" y="1135"/>
                    </a:lnTo>
                    <a:lnTo>
                      <a:pt x="324" y="1096"/>
                    </a:lnTo>
                    <a:lnTo>
                      <a:pt x="333" y="1085"/>
                    </a:lnTo>
                    <a:lnTo>
                      <a:pt x="335" y="1065"/>
                    </a:lnTo>
                    <a:lnTo>
                      <a:pt x="323" y="1060"/>
                    </a:lnTo>
                    <a:lnTo>
                      <a:pt x="311" y="1059"/>
                    </a:lnTo>
                    <a:lnTo>
                      <a:pt x="291" y="1050"/>
                    </a:lnTo>
                    <a:lnTo>
                      <a:pt x="281" y="1037"/>
                    </a:lnTo>
                    <a:lnTo>
                      <a:pt x="274" y="1037"/>
                    </a:lnTo>
                    <a:lnTo>
                      <a:pt x="262" y="1035"/>
                    </a:lnTo>
                    <a:lnTo>
                      <a:pt x="259" y="996"/>
                    </a:lnTo>
                    <a:lnTo>
                      <a:pt x="247" y="976"/>
                    </a:lnTo>
                    <a:lnTo>
                      <a:pt x="239" y="970"/>
                    </a:lnTo>
                    <a:lnTo>
                      <a:pt x="232" y="956"/>
                    </a:lnTo>
                    <a:lnTo>
                      <a:pt x="209" y="947"/>
                    </a:lnTo>
                    <a:lnTo>
                      <a:pt x="198" y="930"/>
                    </a:lnTo>
                    <a:lnTo>
                      <a:pt x="205" y="924"/>
                    </a:lnTo>
                    <a:lnTo>
                      <a:pt x="223" y="924"/>
                    </a:lnTo>
                    <a:lnTo>
                      <a:pt x="241" y="927"/>
                    </a:lnTo>
                    <a:lnTo>
                      <a:pt x="250" y="932"/>
                    </a:lnTo>
                    <a:lnTo>
                      <a:pt x="258" y="930"/>
                    </a:lnTo>
                    <a:lnTo>
                      <a:pt x="271" y="931"/>
                    </a:lnTo>
                    <a:lnTo>
                      <a:pt x="268" y="924"/>
                    </a:lnTo>
                    <a:lnTo>
                      <a:pt x="264" y="913"/>
                    </a:lnTo>
                    <a:lnTo>
                      <a:pt x="262" y="894"/>
                    </a:lnTo>
                    <a:lnTo>
                      <a:pt x="266" y="883"/>
                    </a:lnTo>
                    <a:lnTo>
                      <a:pt x="276" y="878"/>
                    </a:lnTo>
                    <a:lnTo>
                      <a:pt x="276" y="886"/>
                    </a:lnTo>
                    <a:lnTo>
                      <a:pt x="287" y="887"/>
                    </a:lnTo>
                    <a:lnTo>
                      <a:pt x="298" y="882"/>
                    </a:lnTo>
                    <a:lnTo>
                      <a:pt x="301" y="873"/>
                    </a:lnTo>
                    <a:lnTo>
                      <a:pt x="311" y="865"/>
                    </a:lnTo>
                    <a:lnTo>
                      <a:pt x="328" y="863"/>
                    </a:lnTo>
                    <a:lnTo>
                      <a:pt x="344" y="873"/>
                    </a:lnTo>
                    <a:lnTo>
                      <a:pt x="360" y="879"/>
                    </a:lnTo>
                    <a:lnTo>
                      <a:pt x="376" y="876"/>
                    </a:lnTo>
                    <a:lnTo>
                      <a:pt x="386" y="868"/>
                    </a:lnTo>
                    <a:lnTo>
                      <a:pt x="389" y="870"/>
                    </a:lnTo>
                    <a:lnTo>
                      <a:pt x="394" y="874"/>
                    </a:lnTo>
                    <a:lnTo>
                      <a:pt x="413" y="881"/>
                    </a:lnTo>
                    <a:lnTo>
                      <a:pt x="424" y="887"/>
                    </a:lnTo>
                    <a:lnTo>
                      <a:pt x="435" y="884"/>
                    </a:lnTo>
                    <a:lnTo>
                      <a:pt x="447" y="887"/>
                    </a:lnTo>
                    <a:lnTo>
                      <a:pt x="451" y="879"/>
                    </a:lnTo>
                    <a:lnTo>
                      <a:pt x="443" y="867"/>
                    </a:lnTo>
                    <a:lnTo>
                      <a:pt x="453" y="867"/>
                    </a:lnTo>
                    <a:lnTo>
                      <a:pt x="446" y="855"/>
                    </a:lnTo>
                    <a:lnTo>
                      <a:pt x="435" y="841"/>
                    </a:lnTo>
                    <a:lnTo>
                      <a:pt x="425" y="834"/>
                    </a:lnTo>
                    <a:lnTo>
                      <a:pt x="420" y="823"/>
                    </a:lnTo>
                    <a:lnTo>
                      <a:pt x="409" y="823"/>
                    </a:lnTo>
                    <a:lnTo>
                      <a:pt x="398" y="806"/>
                    </a:lnTo>
                    <a:lnTo>
                      <a:pt x="392" y="782"/>
                    </a:lnTo>
                    <a:lnTo>
                      <a:pt x="384" y="771"/>
                    </a:lnTo>
                    <a:lnTo>
                      <a:pt x="382" y="777"/>
                    </a:lnTo>
                    <a:lnTo>
                      <a:pt x="375" y="760"/>
                    </a:lnTo>
                    <a:lnTo>
                      <a:pt x="370" y="760"/>
                    </a:lnTo>
                    <a:lnTo>
                      <a:pt x="367" y="749"/>
                    </a:lnTo>
                    <a:lnTo>
                      <a:pt x="348" y="732"/>
                    </a:lnTo>
                    <a:lnTo>
                      <a:pt x="336" y="731"/>
                    </a:lnTo>
                    <a:lnTo>
                      <a:pt x="336" y="725"/>
                    </a:lnTo>
                    <a:lnTo>
                      <a:pt x="323" y="723"/>
                    </a:lnTo>
                    <a:lnTo>
                      <a:pt x="312" y="728"/>
                    </a:lnTo>
                    <a:lnTo>
                      <a:pt x="303" y="730"/>
                    </a:lnTo>
                    <a:lnTo>
                      <a:pt x="292" y="736"/>
                    </a:lnTo>
                    <a:lnTo>
                      <a:pt x="289" y="725"/>
                    </a:lnTo>
                    <a:lnTo>
                      <a:pt x="274" y="725"/>
                    </a:lnTo>
                    <a:lnTo>
                      <a:pt x="270" y="722"/>
                    </a:lnTo>
                    <a:lnTo>
                      <a:pt x="257" y="720"/>
                    </a:lnTo>
                    <a:lnTo>
                      <a:pt x="242" y="718"/>
                    </a:lnTo>
                    <a:lnTo>
                      <a:pt x="207" y="752"/>
                    </a:lnTo>
                    <a:lnTo>
                      <a:pt x="188" y="753"/>
                    </a:lnTo>
                    <a:lnTo>
                      <a:pt x="162" y="761"/>
                    </a:lnTo>
                    <a:lnTo>
                      <a:pt x="136" y="765"/>
                    </a:lnTo>
                    <a:lnTo>
                      <a:pt x="114" y="771"/>
                    </a:lnTo>
                    <a:lnTo>
                      <a:pt x="136" y="786"/>
                    </a:lnTo>
                    <a:lnTo>
                      <a:pt x="119" y="793"/>
                    </a:lnTo>
                    <a:lnTo>
                      <a:pt x="112" y="791"/>
                    </a:lnTo>
                    <a:lnTo>
                      <a:pt x="108" y="785"/>
                    </a:lnTo>
                    <a:lnTo>
                      <a:pt x="102" y="781"/>
                    </a:lnTo>
                    <a:lnTo>
                      <a:pt x="93" y="781"/>
                    </a:lnTo>
                    <a:lnTo>
                      <a:pt x="86" y="779"/>
                    </a:lnTo>
                    <a:lnTo>
                      <a:pt x="83" y="773"/>
                    </a:lnTo>
                    <a:lnTo>
                      <a:pt x="90" y="766"/>
                    </a:lnTo>
                    <a:lnTo>
                      <a:pt x="91" y="758"/>
                    </a:lnTo>
                    <a:lnTo>
                      <a:pt x="98" y="755"/>
                    </a:lnTo>
                    <a:lnTo>
                      <a:pt x="107" y="761"/>
                    </a:lnTo>
                    <a:lnTo>
                      <a:pt x="119" y="758"/>
                    </a:lnTo>
                    <a:lnTo>
                      <a:pt x="110" y="701"/>
                    </a:lnTo>
                    <a:lnTo>
                      <a:pt x="103" y="699"/>
                    </a:lnTo>
                    <a:lnTo>
                      <a:pt x="98" y="693"/>
                    </a:lnTo>
                    <a:lnTo>
                      <a:pt x="96" y="684"/>
                    </a:lnTo>
                    <a:lnTo>
                      <a:pt x="92" y="678"/>
                    </a:lnTo>
                    <a:lnTo>
                      <a:pt x="86" y="672"/>
                    </a:lnTo>
                    <a:lnTo>
                      <a:pt x="79" y="672"/>
                    </a:lnTo>
                    <a:lnTo>
                      <a:pt x="61" y="674"/>
                    </a:lnTo>
                    <a:lnTo>
                      <a:pt x="48" y="671"/>
                    </a:lnTo>
                    <a:lnTo>
                      <a:pt x="47" y="679"/>
                    </a:lnTo>
                    <a:lnTo>
                      <a:pt x="34" y="667"/>
                    </a:lnTo>
                    <a:lnTo>
                      <a:pt x="33" y="660"/>
                    </a:lnTo>
                    <a:lnTo>
                      <a:pt x="29" y="652"/>
                    </a:lnTo>
                    <a:lnTo>
                      <a:pt x="34" y="646"/>
                    </a:lnTo>
                    <a:lnTo>
                      <a:pt x="29" y="639"/>
                    </a:lnTo>
                    <a:lnTo>
                      <a:pt x="28" y="631"/>
                    </a:lnTo>
                    <a:lnTo>
                      <a:pt x="0" y="621"/>
                    </a:lnTo>
                    <a:lnTo>
                      <a:pt x="11" y="577"/>
                    </a:lnTo>
                    <a:lnTo>
                      <a:pt x="24" y="570"/>
                    </a:lnTo>
                    <a:lnTo>
                      <a:pt x="29" y="562"/>
                    </a:lnTo>
                    <a:lnTo>
                      <a:pt x="27" y="555"/>
                    </a:lnTo>
                    <a:lnTo>
                      <a:pt x="16" y="544"/>
                    </a:lnTo>
                    <a:lnTo>
                      <a:pt x="26" y="499"/>
                    </a:lnTo>
                    <a:lnTo>
                      <a:pt x="39" y="490"/>
                    </a:lnTo>
                    <a:lnTo>
                      <a:pt x="44" y="484"/>
                    </a:lnTo>
                    <a:lnTo>
                      <a:pt x="42" y="475"/>
                    </a:lnTo>
                    <a:lnTo>
                      <a:pt x="45" y="468"/>
                    </a:lnTo>
                    <a:lnTo>
                      <a:pt x="45" y="461"/>
                    </a:lnTo>
                    <a:lnTo>
                      <a:pt x="49" y="452"/>
                    </a:lnTo>
                    <a:lnTo>
                      <a:pt x="54" y="446"/>
                    </a:lnTo>
                    <a:lnTo>
                      <a:pt x="60" y="451"/>
                    </a:lnTo>
                    <a:lnTo>
                      <a:pt x="64" y="458"/>
                    </a:lnTo>
                    <a:lnTo>
                      <a:pt x="76" y="468"/>
                    </a:lnTo>
                    <a:lnTo>
                      <a:pt x="93" y="505"/>
                    </a:lnTo>
                    <a:lnTo>
                      <a:pt x="102" y="507"/>
                    </a:lnTo>
                    <a:lnTo>
                      <a:pt x="128" y="490"/>
                    </a:lnTo>
                    <a:lnTo>
                      <a:pt x="125" y="481"/>
                    </a:lnTo>
                    <a:lnTo>
                      <a:pt x="122" y="474"/>
                    </a:lnTo>
                    <a:lnTo>
                      <a:pt x="118" y="449"/>
                    </a:lnTo>
                    <a:lnTo>
                      <a:pt x="110" y="436"/>
                    </a:lnTo>
                    <a:lnTo>
                      <a:pt x="119" y="437"/>
                    </a:lnTo>
                    <a:lnTo>
                      <a:pt x="126" y="435"/>
                    </a:lnTo>
                    <a:lnTo>
                      <a:pt x="146" y="420"/>
                    </a:lnTo>
                    <a:lnTo>
                      <a:pt x="153" y="416"/>
                    </a:lnTo>
                    <a:lnTo>
                      <a:pt x="158" y="410"/>
                    </a:lnTo>
                    <a:lnTo>
                      <a:pt x="158" y="402"/>
                    </a:lnTo>
                    <a:lnTo>
                      <a:pt x="158" y="393"/>
                    </a:lnTo>
                    <a:lnTo>
                      <a:pt x="166" y="392"/>
                    </a:lnTo>
                    <a:lnTo>
                      <a:pt x="174" y="393"/>
                    </a:lnTo>
                    <a:lnTo>
                      <a:pt x="182" y="391"/>
                    </a:lnTo>
                    <a:lnTo>
                      <a:pt x="187" y="383"/>
                    </a:lnTo>
                    <a:lnTo>
                      <a:pt x="193" y="379"/>
                    </a:lnTo>
                    <a:lnTo>
                      <a:pt x="201" y="377"/>
                    </a:lnTo>
                    <a:lnTo>
                      <a:pt x="206" y="371"/>
                    </a:lnTo>
                    <a:lnTo>
                      <a:pt x="214" y="366"/>
                    </a:lnTo>
                    <a:lnTo>
                      <a:pt x="219" y="360"/>
                    </a:lnTo>
                    <a:lnTo>
                      <a:pt x="220" y="352"/>
                    </a:lnTo>
                    <a:lnTo>
                      <a:pt x="227" y="348"/>
                    </a:lnTo>
                    <a:lnTo>
                      <a:pt x="242" y="343"/>
                    </a:lnTo>
                    <a:lnTo>
                      <a:pt x="258" y="343"/>
                    </a:lnTo>
                    <a:lnTo>
                      <a:pt x="259" y="351"/>
                    </a:lnTo>
                    <a:lnTo>
                      <a:pt x="263" y="359"/>
                    </a:lnTo>
                    <a:lnTo>
                      <a:pt x="279" y="355"/>
                    </a:lnTo>
                    <a:lnTo>
                      <a:pt x="284" y="361"/>
                    </a:lnTo>
                    <a:lnTo>
                      <a:pt x="289" y="354"/>
                    </a:lnTo>
                    <a:lnTo>
                      <a:pt x="291" y="345"/>
                    </a:lnTo>
                    <a:lnTo>
                      <a:pt x="296" y="339"/>
                    </a:lnTo>
                    <a:lnTo>
                      <a:pt x="303" y="340"/>
                    </a:lnTo>
                    <a:lnTo>
                      <a:pt x="311" y="336"/>
                    </a:lnTo>
                    <a:lnTo>
                      <a:pt x="318" y="336"/>
                    </a:lnTo>
                    <a:lnTo>
                      <a:pt x="324" y="352"/>
                    </a:lnTo>
                    <a:lnTo>
                      <a:pt x="329" y="359"/>
                    </a:lnTo>
                    <a:lnTo>
                      <a:pt x="338" y="355"/>
                    </a:lnTo>
                    <a:lnTo>
                      <a:pt x="345" y="355"/>
                    </a:lnTo>
                    <a:lnTo>
                      <a:pt x="352" y="357"/>
                    </a:lnTo>
                    <a:lnTo>
                      <a:pt x="368" y="354"/>
                    </a:lnTo>
                    <a:lnTo>
                      <a:pt x="376" y="355"/>
                    </a:lnTo>
                    <a:lnTo>
                      <a:pt x="383" y="360"/>
                    </a:lnTo>
                    <a:lnTo>
                      <a:pt x="389" y="365"/>
                    </a:lnTo>
                    <a:lnTo>
                      <a:pt x="395" y="379"/>
                    </a:lnTo>
                    <a:lnTo>
                      <a:pt x="416" y="392"/>
                    </a:lnTo>
                    <a:lnTo>
                      <a:pt x="421" y="398"/>
                    </a:lnTo>
                    <a:lnTo>
                      <a:pt x="424" y="406"/>
                    </a:lnTo>
                    <a:lnTo>
                      <a:pt x="435" y="419"/>
                    </a:lnTo>
                    <a:lnTo>
                      <a:pt x="434" y="426"/>
                    </a:lnTo>
                    <a:lnTo>
                      <a:pt x="435" y="435"/>
                    </a:lnTo>
                    <a:lnTo>
                      <a:pt x="440" y="441"/>
                    </a:lnTo>
                    <a:lnTo>
                      <a:pt x="447" y="438"/>
                    </a:lnTo>
                    <a:lnTo>
                      <a:pt x="447" y="431"/>
                    </a:lnTo>
                    <a:lnTo>
                      <a:pt x="446" y="422"/>
                    </a:lnTo>
                    <a:lnTo>
                      <a:pt x="447" y="415"/>
                    </a:lnTo>
                    <a:lnTo>
                      <a:pt x="442" y="408"/>
                    </a:lnTo>
                    <a:lnTo>
                      <a:pt x="447" y="402"/>
                    </a:lnTo>
                    <a:lnTo>
                      <a:pt x="456" y="400"/>
                    </a:lnTo>
                    <a:lnTo>
                      <a:pt x="458" y="408"/>
                    </a:lnTo>
                    <a:lnTo>
                      <a:pt x="464" y="414"/>
                    </a:lnTo>
                    <a:lnTo>
                      <a:pt x="467" y="421"/>
                    </a:lnTo>
                    <a:lnTo>
                      <a:pt x="473" y="426"/>
                    </a:lnTo>
                    <a:lnTo>
                      <a:pt x="488" y="432"/>
                    </a:lnTo>
                    <a:lnTo>
                      <a:pt x="502" y="440"/>
                    </a:lnTo>
                    <a:lnTo>
                      <a:pt x="511" y="437"/>
                    </a:lnTo>
                    <a:lnTo>
                      <a:pt x="531" y="424"/>
                    </a:lnTo>
                    <a:lnTo>
                      <a:pt x="531" y="415"/>
                    </a:lnTo>
                    <a:lnTo>
                      <a:pt x="537" y="411"/>
                    </a:lnTo>
                    <a:lnTo>
                      <a:pt x="543" y="406"/>
                    </a:lnTo>
                    <a:lnTo>
                      <a:pt x="551" y="405"/>
                    </a:lnTo>
                    <a:lnTo>
                      <a:pt x="559" y="408"/>
                    </a:lnTo>
                    <a:lnTo>
                      <a:pt x="559" y="400"/>
                    </a:lnTo>
                    <a:lnTo>
                      <a:pt x="567" y="399"/>
                    </a:lnTo>
                    <a:lnTo>
                      <a:pt x="575" y="402"/>
                    </a:lnTo>
                    <a:lnTo>
                      <a:pt x="582" y="397"/>
                    </a:lnTo>
                    <a:lnTo>
                      <a:pt x="590" y="402"/>
                    </a:lnTo>
                    <a:lnTo>
                      <a:pt x="601" y="413"/>
                    </a:lnTo>
                    <a:lnTo>
                      <a:pt x="615" y="404"/>
                    </a:lnTo>
                    <a:lnTo>
                      <a:pt x="619" y="397"/>
                    </a:lnTo>
                    <a:lnTo>
                      <a:pt x="634" y="397"/>
                    </a:lnTo>
                    <a:lnTo>
                      <a:pt x="641" y="393"/>
                    </a:lnTo>
                    <a:lnTo>
                      <a:pt x="657" y="399"/>
                    </a:lnTo>
                    <a:lnTo>
                      <a:pt x="662" y="405"/>
                    </a:lnTo>
                    <a:lnTo>
                      <a:pt x="663" y="421"/>
                    </a:lnTo>
                    <a:lnTo>
                      <a:pt x="669" y="427"/>
                    </a:lnTo>
                    <a:lnTo>
                      <a:pt x="674" y="434"/>
                    </a:lnTo>
                    <a:lnTo>
                      <a:pt x="690" y="432"/>
                    </a:lnTo>
                    <a:lnTo>
                      <a:pt x="705" y="435"/>
                    </a:lnTo>
                    <a:lnTo>
                      <a:pt x="705" y="435"/>
                    </a:lnTo>
                    <a:lnTo>
                      <a:pt x="707" y="446"/>
                    </a:lnTo>
                    <a:lnTo>
                      <a:pt x="725" y="445"/>
                    </a:lnTo>
                    <a:lnTo>
                      <a:pt x="731" y="440"/>
                    </a:lnTo>
                    <a:lnTo>
                      <a:pt x="738" y="425"/>
                    </a:lnTo>
                    <a:lnTo>
                      <a:pt x="743" y="419"/>
                    </a:lnTo>
                    <a:lnTo>
                      <a:pt x="749" y="421"/>
                    </a:lnTo>
                    <a:lnTo>
                      <a:pt x="760" y="434"/>
                    </a:lnTo>
                    <a:lnTo>
                      <a:pt x="776" y="435"/>
                    </a:lnTo>
                    <a:lnTo>
                      <a:pt x="792" y="432"/>
                    </a:lnTo>
                    <a:lnTo>
                      <a:pt x="800" y="426"/>
                    </a:lnTo>
                    <a:lnTo>
                      <a:pt x="814" y="421"/>
                    </a:lnTo>
                    <a:lnTo>
                      <a:pt x="827" y="383"/>
                    </a:lnTo>
                    <a:lnTo>
                      <a:pt x="830" y="376"/>
                    </a:lnTo>
                    <a:lnTo>
                      <a:pt x="824" y="370"/>
                    </a:lnTo>
                    <a:lnTo>
                      <a:pt x="823" y="366"/>
                    </a:lnTo>
                    <a:lnTo>
                      <a:pt x="809" y="365"/>
                    </a:lnTo>
                    <a:lnTo>
                      <a:pt x="793" y="363"/>
                    </a:lnTo>
                    <a:lnTo>
                      <a:pt x="787" y="356"/>
                    </a:lnTo>
                    <a:lnTo>
                      <a:pt x="784" y="351"/>
                    </a:lnTo>
                    <a:lnTo>
                      <a:pt x="766" y="348"/>
                    </a:lnTo>
                    <a:lnTo>
                      <a:pt x="759" y="345"/>
                    </a:lnTo>
                    <a:lnTo>
                      <a:pt x="760" y="336"/>
                    </a:lnTo>
                    <a:lnTo>
                      <a:pt x="755" y="329"/>
                    </a:lnTo>
                    <a:lnTo>
                      <a:pt x="739" y="327"/>
                    </a:lnTo>
                    <a:lnTo>
                      <a:pt x="741" y="318"/>
                    </a:lnTo>
                    <a:lnTo>
                      <a:pt x="748" y="316"/>
                    </a:lnTo>
                    <a:lnTo>
                      <a:pt x="760" y="306"/>
                    </a:lnTo>
                    <a:lnTo>
                      <a:pt x="776" y="301"/>
                    </a:lnTo>
                    <a:lnTo>
                      <a:pt x="790" y="291"/>
                    </a:lnTo>
                    <a:lnTo>
                      <a:pt x="793" y="285"/>
                    </a:lnTo>
                    <a:lnTo>
                      <a:pt x="795" y="276"/>
                    </a:lnTo>
                    <a:lnTo>
                      <a:pt x="776" y="249"/>
                    </a:lnTo>
                    <a:lnTo>
                      <a:pt x="784" y="246"/>
                    </a:lnTo>
                    <a:lnTo>
                      <a:pt x="790" y="241"/>
                    </a:lnTo>
                    <a:lnTo>
                      <a:pt x="792" y="232"/>
                    </a:lnTo>
                    <a:lnTo>
                      <a:pt x="798" y="227"/>
                    </a:lnTo>
                    <a:lnTo>
                      <a:pt x="807" y="226"/>
                    </a:lnTo>
                    <a:lnTo>
                      <a:pt x="814" y="227"/>
                    </a:lnTo>
                    <a:lnTo>
                      <a:pt x="823" y="226"/>
                    </a:lnTo>
                    <a:lnTo>
                      <a:pt x="830" y="228"/>
                    </a:lnTo>
                    <a:lnTo>
                      <a:pt x="846" y="228"/>
                    </a:lnTo>
                    <a:lnTo>
                      <a:pt x="855" y="226"/>
                    </a:lnTo>
                    <a:lnTo>
                      <a:pt x="857" y="217"/>
                    </a:lnTo>
                    <a:lnTo>
                      <a:pt x="854" y="211"/>
                    </a:lnTo>
                    <a:lnTo>
                      <a:pt x="839" y="203"/>
                    </a:lnTo>
                    <a:lnTo>
                      <a:pt x="807" y="199"/>
                    </a:lnTo>
                    <a:lnTo>
                      <a:pt x="803" y="192"/>
                    </a:lnTo>
                    <a:lnTo>
                      <a:pt x="805" y="183"/>
                    </a:lnTo>
                    <a:lnTo>
                      <a:pt x="812" y="183"/>
                    </a:lnTo>
                    <a:lnTo>
                      <a:pt x="819" y="180"/>
                    </a:lnTo>
                    <a:lnTo>
                      <a:pt x="823" y="173"/>
                    </a:lnTo>
                    <a:lnTo>
                      <a:pt x="818" y="168"/>
                    </a:lnTo>
                    <a:lnTo>
                      <a:pt x="811" y="172"/>
                    </a:lnTo>
                    <a:lnTo>
                      <a:pt x="795" y="172"/>
                    </a:lnTo>
                    <a:lnTo>
                      <a:pt x="795" y="163"/>
                    </a:lnTo>
                    <a:lnTo>
                      <a:pt x="797" y="156"/>
                    </a:lnTo>
                    <a:lnTo>
                      <a:pt x="802" y="150"/>
                    </a:lnTo>
                    <a:lnTo>
                      <a:pt x="791" y="139"/>
                    </a:lnTo>
                    <a:lnTo>
                      <a:pt x="807" y="137"/>
                    </a:lnTo>
                    <a:lnTo>
                      <a:pt x="811" y="131"/>
                    </a:lnTo>
                    <a:lnTo>
                      <a:pt x="820" y="131"/>
                    </a:lnTo>
                    <a:lnTo>
                      <a:pt x="825" y="137"/>
                    </a:lnTo>
                    <a:lnTo>
                      <a:pt x="833" y="136"/>
                    </a:lnTo>
                    <a:lnTo>
                      <a:pt x="841" y="137"/>
                    </a:lnTo>
                    <a:lnTo>
                      <a:pt x="849" y="135"/>
                    </a:lnTo>
                    <a:lnTo>
                      <a:pt x="873" y="136"/>
                    </a:lnTo>
                    <a:lnTo>
                      <a:pt x="878" y="142"/>
                    </a:lnTo>
                    <a:lnTo>
                      <a:pt x="888" y="130"/>
                    </a:lnTo>
                    <a:lnTo>
                      <a:pt x="895" y="128"/>
                    </a:lnTo>
                    <a:lnTo>
                      <a:pt x="911" y="128"/>
                    </a:lnTo>
                    <a:lnTo>
                      <a:pt x="918" y="123"/>
                    </a:lnTo>
                    <a:lnTo>
                      <a:pt x="926" y="120"/>
                    </a:lnTo>
                    <a:lnTo>
                      <a:pt x="938" y="110"/>
                    </a:lnTo>
                    <a:lnTo>
                      <a:pt x="947" y="113"/>
                    </a:lnTo>
                    <a:lnTo>
                      <a:pt x="952" y="118"/>
                    </a:lnTo>
                    <a:lnTo>
                      <a:pt x="961" y="118"/>
                    </a:lnTo>
                    <a:lnTo>
                      <a:pt x="963" y="110"/>
                    </a:lnTo>
                    <a:lnTo>
                      <a:pt x="980" y="107"/>
                    </a:lnTo>
                    <a:lnTo>
                      <a:pt x="986" y="102"/>
                    </a:lnTo>
                    <a:lnTo>
                      <a:pt x="995" y="102"/>
                    </a:lnTo>
                    <a:lnTo>
                      <a:pt x="1002" y="98"/>
                    </a:lnTo>
                    <a:lnTo>
                      <a:pt x="1010" y="98"/>
                    </a:lnTo>
                    <a:lnTo>
                      <a:pt x="1017" y="101"/>
                    </a:lnTo>
                    <a:lnTo>
                      <a:pt x="1022" y="93"/>
                    </a:lnTo>
                    <a:lnTo>
                      <a:pt x="1023" y="86"/>
                    </a:lnTo>
                    <a:lnTo>
                      <a:pt x="1027" y="79"/>
                    </a:lnTo>
                    <a:lnTo>
                      <a:pt x="1034" y="74"/>
                    </a:lnTo>
                    <a:lnTo>
                      <a:pt x="1042" y="72"/>
                    </a:lnTo>
                    <a:lnTo>
                      <a:pt x="1049" y="76"/>
                    </a:lnTo>
                    <a:lnTo>
                      <a:pt x="1067" y="70"/>
                    </a:lnTo>
                    <a:lnTo>
                      <a:pt x="1067" y="71"/>
                    </a:lnTo>
                    <a:lnTo>
                      <a:pt x="1104" y="61"/>
                    </a:lnTo>
                    <a:lnTo>
                      <a:pt x="1136" y="58"/>
                    </a:lnTo>
                    <a:lnTo>
                      <a:pt x="1164" y="49"/>
                    </a:lnTo>
                    <a:lnTo>
                      <a:pt x="1171" y="44"/>
                    </a:lnTo>
                    <a:lnTo>
                      <a:pt x="1179" y="44"/>
                    </a:lnTo>
                    <a:lnTo>
                      <a:pt x="1187" y="42"/>
                    </a:lnTo>
                    <a:lnTo>
                      <a:pt x="1191" y="36"/>
                    </a:lnTo>
                    <a:lnTo>
                      <a:pt x="1191" y="28"/>
                    </a:lnTo>
                    <a:lnTo>
                      <a:pt x="1191" y="20"/>
                    </a:lnTo>
                    <a:lnTo>
                      <a:pt x="1200" y="21"/>
                    </a:lnTo>
                    <a:lnTo>
                      <a:pt x="1207" y="20"/>
                    </a:lnTo>
                    <a:lnTo>
                      <a:pt x="1212" y="12"/>
                    </a:lnTo>
                    <a:lnTo>
                      <a:pt x="1218" y="7"/>
                    </a:lnTo>
                    <a:lnTo>
                      <a:pt x="1227" y="7"/>
                    </a:lnTo>
                    <a:lnTo>
                      <a:pt x="1232" y="1"/>
                    </a:lnTo>
                    <a:lnTo>
                      <a:pt x="1239" y="0"/>
                    </a:lnTo>
                    <a:lnTo>
                      <a:pt x="1244" y="6"/>
                    </a:lnTo>
                    <a:lnTo>
                      <a:pt x="1253" y="4"/>
                    </a:lnTo>
                    <a:lnTo>
                      <a:pt x="1260" y="7"/>
                    </a:lnTo>
                    <a:lnTo>
                      <a:pt x="1269" y="5"/>
                    </a:lnTo>
                    <a:lnTo>
                      <a:pt x="1276" y="9"/>
                    </a:lnTo>
                    <a:lnTo>
                      <a:pt x="1281" y="15"/>
                    </a:lnTo>
                    <a:lnTo>
                      <a:pt x="1295" y="23"/>
                    </a:lnTo>
                    <a:lnTo>
                      <a:pt x="1302" y="20"/>
                    </a:lnTo>
                    <a:lnTo>
                      <a:pt x="1308" y="15"/>
                    </a:lnTo>
                    <a:lnTo>
                      <a:pt x="1324" y="12"/>
                    </a:lnTo>
                    <a:lnTo>
                      <a:pt x="1332" y="15"/>
                    </a:lnTo>
                    <a:lnTo>
                      <a:pt x="1338" y="21"/>
                    </a:lnTo>
                    <a:lnTo>
                      <a:pt x="1341" y="28"/>
                    </a:lnTo>
                    <a:lnTo>
                      <a:pt x="1343" y="44"/>
                    </a:lnTo>
                    <a:lnTo>
                      <a:pt x="1341" y="53"/>
                    </a:lnTo>
                    <a:lnTo>
                      <a:pt x="1344" y="60"/>
                    </a:lnTo>
                    <a:lnTo>
                      <a:pt x="1356" y="71"/>
                    </a:lnTo>
                    <a:lnTo>
                      <a:pt x="1352" y="79"/>
                    </a:lnTo>
                    <a:lnTo>
                      <a:pt x="1354" y="94"/>
                    </a:lnTo>
                    <a:lnTo>
                      <a:pt x="1349" y="102"/>
                    </a:lnTo>
                    <a:lnTo>
                      <a:pt x="1344" y="107"/>
                    </a:lnTo>
                    <a:lnTo>
                      <a:pt x="1347" y="114"/>
                    </a:lnTo>
                    <a:lnTo>
                      <a:pt x="1350" y="123"/>
                    </a:lnTo>
                    <a:lnTo>
                      <a:pt x="1366" y="118"/>
                    </a:lnTo>
                    <a:lnTo>
                      <a:pt x="1373" y="123"/>
                    </a:lnTo>
                    <a:lnTo>
                      <a:pt x="1381" y="122"/>
                    </a:lnTo>
                    <a:lnTo>
                      <a:pt x="1384" y="113"/>
                    </a:lnTo>
                    <a:lnTo>
                      <a:pt x="1392" y="113"/>
                    </a:lnTo>
                    <a:lnTo>
                      <a:pt x="1399" y="115"/>
                    </a:lnTo>
                    <a:lnTo>
                      <a:pt x="1402" y="107"/>
                    </a:lnTo>
                    <a:lnTo>
                      <a:pt x="1402" y="99"/>
                    </a:lnTo>
                    <a:lnTo>
                      <a:pt x="1409" y="101"/>
                    </a:lnTo>
                    <a:lnTo>
                      <a:pt x="1413" y="108"/>
                    </a:lnTo>
                    <a:lnTo>
                      <a:pt x="1415" y="117"/>
                    </a:lnTo>
                    <a:lnTo>
                      <a:pt x="1420" y="122"/>
                    </a:lnTo>
                    <a:lnTo>
                      <a:pt x="1418" y="129"/>
                    </a:lnTo>
                    <a:lnTo>
                      <a:pt x="1416" y="137"/>
                    </a:lnTo>
                    <a:lnTo>
                      <a:pt x="1432" y="139"/>
                    </a:lnTo>
                    <a:lnTo>
                      <a:pt x="1430" y="131"/>
                    </a:lnTo>
                    <a:lnTo>
                      <a:pt x="1425" y="125"/>
                    </a:lnTo>
                    <a:lnTo>
                      <a:pt x="1432" y="123"/>
                    </a:lnTo>
                    <a:lnTo>
                      <a:pt x="1448" y="125"/>
                    </a:lnTo>
                    <a:lnTo>
                      <a:pt x="1456" y="130"/>
                    </a:lnTo>
                    <a:lnTo>
                      <a:pt x="1461" y="136"/>
                    </a:lnTo>
                    <a:lnTo>
                      <a:pt x="1469" y="140"/>
                    </a:lnTo>
                    <a:lnTo>
                      <a:pt x="1476" y="140"/>
                    </a:lnTo>
                    <a:lnTo>
                      <a:pt x="1480" y="133"/>
                    </a:lnTo>
                    <a:lnTo>
                      <a:pt x="1488" y="129"/>
                    </a:lnTo>
                    <a:lnTo>
                      <a:pt x="1490" y="137"/>
                    </a:lnTo>
                    <a:lnTo>
                      <a:pt x="1490" y="145"/>
                    </a:lnTo>
                    <a:lnTo>
                      <a:pt x="1481" y="147"/>
                    </a:lnTo>
                    <a:lnTo>
                      <a:pt x="1475" y="152"/>
                    </a:lnTo>
                    <a:lnTo>
                      <a:pt x="1470" y="160"/>
                    </a:lnTo>
                    <a:lnTo>
                      <a:pt x="1468" y="167"/>
                    </a:lnTo>
                    <a:lnTo>
                      <a:pt x="1469" y="176"/>
                    </a:lnTo>
                    <a:lnTo>
                      <a:pt x="1474" y="183"/>
                    </a:lnTo>
                    <a:lnTo>
                      <a:pt x="1481" y="182"/>
                    </a:lnTo>
                    <a:lnTo>
                      <a:pt x="1486" y="176"/>
                    </a:lnTo>
                    <a:lnTo>
                      <a:pt x="1501" y="169"/>
                    </a:lnTo>
                    <a:lnTo>
                      <a:pt x="1508" y="173"/>
                    </a:lnTo>
                    <a:lnTo>
                      <a:pt x="1517" y="172"/>
                    </a:lnTo>
                    <a:lnTo>
                      <a:pt x="1522" y="177"/>
                    </a:lnTo>
                    <a:lnTo>
                      <a:pt x="1531" y="177"/>
                    </a:lnTo>
                    <a:lnTo>
                      <a:pt x="1528" y="169"/>
                    </a:lnTo>
                    <a:lnTo>
                      <a:pt x="1533" y="163"/>
                    </a:lnTo>
                    <a:lnTo>
                      <a:pt x="1542" y="163"/>
                    </a:lnTo>
                    <a:lnTo>
                      <a:pt x="1551" y="151"/>
                    </a:lnTo>
                    <a:lnTo>
                      <a:pt x="1567" y="149"/>
                    </a:lnTo>
                    <a:lnTo>
                      <a:pt x="1580" y="137"/>
                    </a:lnTo>
                    <a:lnTo>
                      <a:pt x="1586" y="123"/>
                    </a:lnTo>
                    <a:lnTo>
                      <a:pt x="1592" y="118"/>
                    </a:lnTo>
                    <a:lnTo>
                      <a:pt x="1601" y="119"/>
                    </a:lnTo>
                    <a:lnTo>
                      <a:pt x="1617" y="115"/>
                    </a:lnTo>
                    <a:lnTo>
                      <a:pt x="1624" y="113"/>
                    </a:lnTo>
                    <a:lnTo>
                      <a:pt x="1628" y="106"/>
                    </a:lnTo>
                    <a:lnTo>
                      <a:pt x="1644" y="104"/>
                    </a:lnTo>
                    <a:lnTo>
                      <a:pt x="1657" y="96"/>
                    </a:lnTo>
                    <a:lnTo>
                      <a:pt x="1661" y="103"/>
                    </a:lnTo>
                    <a:lnTo>
                      <a:pt x="1662" y="110"/>
                    </a:lnTo>
                    <a:lnTo>
                      <a:pt x="1657" y="118"/>
                    </a:lnTo>
                    <a:lnTo>
                      <a:pt x="1650" y="122"/>
                    </a:lnTo>
                    <a:lnTo>
                      <a:pt x="1642" y="120"/>
                    </a:lnTo>
                    <a:lnTo>
                      <a:pt x="1641" y="128"/>
                    </a:lnTo>
                    <a:lnTo>
                      <a:pt x="1644" y="135"/>
                    </a:lnTo>
                    <a:lnTo>
                      <a:pt x="1648" y="137"/>
                    </a:lnTo>
                    <a:lnTo>
                      <a:pt x="1720" y="204"/>
                    </a:lnTo>
                    <a:lnTo>
                      <a:pt x="1840" y="422"/>
                    </a:lnTo>
                    <a:lnTo>
                      <a:pt x="1854" y="411"/>
                    </a:lnTo>
                    <a:lnTo>
                      <a:pt x="1857" y="404"/>
                    </a:lnTo>
                    <a:lnTo>
                      <a:pt x="1857" y="397"/>
                    </a:lnTo>
                    <a:lnTo>
                      <a:pt x="1868" y="383"/>
                    </a:lnTo>
                    <a:lnTo>
                      <a:pt x="1876" y="382"/>
                    </a:lnTo>
                    <a:lnTo>
                      <a:pt x="1881" y="388"/>
                    </a:lnTo>
                    <a:lnTo>
                      <a:pt x="1889" y="391"/>
                    </a:lnTo>
                    <a:lnTo>
                      <a:pt x="1903" y="399"/>
                    </a:lnTo>
                    <a:lnTo>
                      <a:pt x="1899" y="406"/>
                    </a:lnTo>
                    <a:lnTo>
                      <a:pt x="1903" y="413"/>
                    </a:lnTo>
                    <a:lnTo>
                      <a:pt x="1909" y="414"/>
                    </a:lnTo>
                    <a:lnTo>
                      <a:pt x="1914" y="427"/>
                    </a:lnTo>
                    <a:lnTo>
                      <a:pt x="1938" y="425"/>
                    </a:lnTo>
                    <a:lnTo>
                      <a:pt x="1956" y="430"/>
                    </a:lnTo>
                    <a:lnTo>
                      <a:pt x="1963" y="427"/>
                    </a:lnTo>
                    <a:lnTo>
                      <a:pt x="1979" y="427"/>
                    </a:lnTo>
                    <a:lnTo>
                      <a:pt x="1981" y="420"/>
                    </a:lnTo>
                    <a:lnTo>
                      <a:pt x="1986" y="414"/>
                    </a:lnTo>
                    <a:lnTo>
                      <a:pt x="1995" y="415"/>
                    </a:lnTo>
                    <a:lnTo>
                      <a:pt x="2002" y="415"/>
                    </a:lnTo>
                    <a:lnTo>
                      <a:pt x="2006" y="408"/>
                    </a:lnTo>
                    <a:lnTo>
                      <a:pt x="2012" y="403"/>
                    </a:lnTo>
                    <a:lnTo>
                      <a:pt x="2028" y="408"/>
                    </a:lnTo>
                    <a:lnTo>
                      <a:pt x="2035" y="411"/>
                    </a:lnTo>
                    <a:lnTo>
                      <a:pt x="2039" y="419"/>
                    </a:lnTo>
                    <a:lnTo>
                      <a:pt x="2046" y="422"/>
                    </a:lnTo>
                    <a:lnTo>
                      <a:pt x="2056" y="435"/>
                    </a:lnTo>
                    <a:lnTo>
                      <a:pt x="2064" y="438"/>
                    </a:lnTo>
                    <a:lnTo>
                      <a:pt x="2067" y="446"/>
                    </a:lnTo>
                    <a:lnTo>
                      <a:pt x="2065" y="454"/>
                    </a:lnTo>
                    <a:lnTo>
                      <a:pt x="2066" y="462"/>
                    </a:lnTo>
                    <a:lnTo>
                      <a:pt x="2070" y="469"/>
                    </a:lnTo>
                    <a:lnTo>
                      <a:pt x="2078" y="470"/>
                    </a:lnTo>
                    <a:lnTo>
                      <a:pt x="2099" y="481"/>
                    </a:lnTo>
                    <a:lnTo>
                      <a:pt x="2103" y="489"/>
                    </a:lnTo>
                    <a:lnTo>
                      <a:pt x="2103" y="496"/>
                    </a:lnTo>
                    <a:lnTo>
                      <a:pt x="2110" y="500"/>
                    </a:lnTo>
                    <a:lnTo>
                      <a:pt x="2115" y="505"/>
                    </a:lnTo>
                    <a:lnTo>
                      <a:pt x="2123" y="519"/>
                    </a:lnTo>
                    <a:lnTo>
                      <a:pt x="2129" y="524"/>
                    </a:lnTo>
                    <a:lnTo>
                      <a:pt x="2145" y="526"/>
                    </a:lnTo>
                    <a:lnTo>
                      <a:pt x="2152" y="531"/>
                    </a:lnTo>
                    <a:lnTo>
                      <a:pt x="2159" y="533"/>
                    </a:lnTo>
                    <a:lnTo>
                      <a:pt x="2168" y="534"/>
                    </a:lnTo>
                    <a:lnTo>
                      <a:pt x="2177" y="534"/>
                    </a:lnTo>
                    <a:lnTo>
                      <a:pt x="2179" y="527"/>
                    </a:lnTo>
                    <a:lnTo>
                      <a:pt x="2184" y="521"/>
                    </a:lnTo>
                    <a:lnTo>
                      <a:pt x="2199" y="515"/>
                    </a:lnTo>
                    <a:lnTo>
                      <a:pt x="2201" y="523"/>
                    </a:lnTo>
                    <a:lnTo>
                      <a:pt x="2205" y="531"/>
                    </a:lnTo>
                    <a:lnTo>
                      <a:pt x="2212" y="535"/>
                    </a:lnTo>
                    <a:lnTo>
                      <a:pt x="2218" y="549"/>
                    </a:lnTo>
                    <a:lnTo>
                      <a:pt x="2226" y="554"/>
                    </a:lnTo>
                    <a:lnTo>
                      <a:pt x="2230" y="561"/>
                    </a:lnTo>
                    <a:lnTo>
                      <a:pt x="2217" y="587"/>
                    </a:lnTo>
                    <a:lnTo>
                      <a:pt x="2207" y="607"/>
                    </a:lnTo>
                    <a:lnTo>
                      <a:pt x="2191" y="623"/>
                    </a:lnTo>
                    <a:lnTo>
                      <a:pt x="2171" y="629"/>
                    </a:lnTo>
                    <a:lnTo>
                      <a:pt x="2156" y="628"/>
                    </a:lnTo>
                    <a:lnTo>
                      <a:pt x="2145" y="648"/>
                    </a:lnTo>
                    <a:lnTo>
                      <a:pt x="2140" y="673"/>
                    </a:lnTo>
                    <a:lnTo>
                      <a:pt x="2142" y="696"/>
                    </a:lnTo>
                    <a:lnTo>
                      <a:pt x="2139" y="733"/>
                    </a:lnTo>
                    <a:lnTo>
                      <a:pt x="2116" y="741"/>
                    </a:lnTo>
                    <a:lnTo>
                      <a:pt x="2102" y="753"/>
                    </a:lnTo>
                    <a:lnTo>
                      <a:pt x="2092" y="745"/>
                    </a:lnTo>
                    <a:lnTo>
                      <a:pt x="2082" y="736"/>
                    </a:lnTo>
                    <a:lnTo>
                      <a:pt x="2048" y="739"/>
                    </a:lnTo>
                    <a:lnTo>
                      <a:pt x="2030" y="733"/>
                    </a:lnTo>
                    <a:lnTo>
                      <a:pt x="2021" y="726"/>
                    </a:lnTo>
                    <a:lnTo>
                      <a:pt x="1996" y="726"/>
                    </a:lnTo>
                    <a:lnTo>
                      <a:pt x="1986" y="747"/>
                    </a:lnTo>
                    <a:lnTo>
                      <a:pt x="1978" y="773"/>
                    </a:lnTo>
                    <a:lnTo>
                      <a:pt x="1965" y="800"/>
                    </a:lnTo>
                    <a:lnTo>
                      <a:pt x="1959" y="824"/>
                    </a:lnTo>
                    <a:lnTo>
                      <a:pt x="1956" y="844"/>
                    </a:lnTo>
                    <a:lnTo>
                      <a:pt x="1958" y="859"/>
                    </a:lnTo>
                    <a:lnTo>
                      <a:pt x="1964" y="877"/>
                    </a:lnTo>
                    <a:lnTo>
                      <a:pt x="1957" y="882"/>
                    </a:lnTo>
                    <a:lnTo>
                      <a:pt x="1902" y="884"/>
                    </a:lnTo>
                    <a:lnTo>
                      <a:pt x="1879" y="892"/>
                    </a:lnTo>
                    <a:lnTo>
                      <a:pt x="1861" y="894"/>
                    </a:lnTo>
                    <a:lnTo>
                      <a:pt x="1841" y="901"/>
                    </a:lnTo>
                    <a:lnTo>
                      <a:pt x="1831" y="909"/>
                    </a:lnTo>
                    <a:lnTo>
                      <a:pt x="1840" y="916"/>
                    </a:lnTo>
                    <a:lnTo>
                      <a:pt x="1847" y="931"/>
                    </a:lnTo>
                    <a:lnTo>
                      <a:pt x="1852" y="969"/>
                    </a:lnTo>
                    <a:lnTo>
                      <a:pt x="1856" y="984"/>
                    </a:lnTo>
                    <a:lnTo>
                      <a:pt x="1863" y="996"/>
                    </a:lnTo>
                    <a:lnTo>
                      <a:pt x="1872" y="1023"/>
                    </a:lnTo>
                    <a:lnTo>
                      <a:pt x="1872" y="1038"/>
                    </a:lnTo>
                    <a:lnTo>
                      <a:pt x="1859" y="1048"/>
                    </a:lnTo>
                    <a:lnTo>
                      <a:pt x="1860" y="1061"/>
                    </a:lnTo>
                    <a:lnTo>
                      <a:pt x="1852" y="1070"/>
                    </a:lnTo>
                    <a:lnTo>
                      <a:pt x="1850" y="1081"/>
                    </a:lnTo>
                    <a:lnTo>
                      <a:pt x="1850" y="1099"/>
                    </a:lnTo>
                    <a:lnTo>
                      <a:pt x="1850" y="1099"/>
                    </a:lnTo>
                    <a:lnTo>
                      <a:pt x="1843" y="1099"/>
                    </a:lnTo>
                    <a:lnTo>
                      <a:pt x="1823" y="1086"/>
                    </a:lnTo>
                    <a:lnTo>
                      <a:pt x="1807" y="1083"/>
                    </a:lnTo>
                    <a:lnTo>
                      <a:pt x="1792" y="1065"/>
                    </a:lnTo>
                    <a:lnTo>
                      <a:pt x="1776" y="1064"/>
                    </a:lnTo>
                    <a:lnTo>
                      <a:pt x="1768" y="1061"/>
                    </a:lnTo>
                    <a:lnTo>
                      <a:pt x="1760" y="1061"/>
                    </a:lnTo>
                    <a:lnTo>
                      <a:pt x="1753" y="1057"/>
                    </a:lnTo>
                    <a:lnTo>
                      <a:pt x="1745" y="1056"/>
                    </a:lnTo>
                    <a:lnTo>
                      <a:pt x="1721" y="1057"/>
                    </a:lnTo>
                    <a:lnTo>
                      <a:pt x="1698" y="1054"/>
                    </a:lnTo>
                    <a:lnTo>
                      <a:pt x="1689" y="1055"/>
                    </a:lnTo>
                    <a:lnTo>
                      <a:pt x="1674" y="1048"/>
                    </a:lnTo>
                    <a:lnTo>
                      <a:pt x="1667" y="1048"/>
                    </a:lnTo>
                    <a:lnTo>
                      <a:pt x="1652" y="1054"/>
                    </a:lnTo>
                    <a:lnTo>
                      <a:pt x="1620" y="1050"/>
                    </a:lnTo>
                    <a:lnTo>
                      <a:pt x="1612" y="1050"/>
                    </a:lnTo>
                    <a:lnTo>
                      <a:pt x="1596" y="1054"/>
                    </a:lnTo>
                    <a:lnTo>
                      <a:pt x="1580" y="1054"/>
                    </a:lnTo>
                    <a:lnTo>
                      <a:pt x="1571" y="1053"/>
                    </a:lnTo>
                    <a:lnTo>
                      <a:pt x="1565" y="1048"/>
                    </a:lnTo>
                    <a:lnTo>
                      <a:pt x="1556" y="1046"/>
                    </a:lnTo>
                    <a:lnTo>
                      <a:pt x="1540" y="1048"/>
                    </a:lnTo>
                    <a:lnTo>
                      <a:pt x="1534" y="1043"/>
                    </a:lnTo>
                    <a:lnTo>
                      <a:pt x="1513" y="1030"/>
                    </a:lnTo>
                    <a:lnTo>
                      <a:pt x="1506" y="1034"/>
                    </a:lnTo>
                    <a:lnTo>
                      <a:pt x="1499" y="1035"/>
                    </a:lnTo>
                    <a:lnTo>
                      <a:pt x="1491" y="1038"/>
                    </a:lnTo>
                    <a:lnTo>
                      <a:pt x="1479" y="1048"/>
                    </a:lnTo>
                    <a:lnTo>
                      <a:pt x="1478" y="1056"/>
                    </a:lnTo>
                    <a:lnTo>
                      <a:pt x="1473" y="1064"/>
                    </a:lnTo>
                    <a:lnTo>
                      <a:pt x="1470" y="1080"/>
                    </a:lnTo>
                    <a:lnTo>
                      <a:pt x="1467" y="1086"/>
                    </a:lnTo>
                    <a:lnTo>
                      <a:pt x="1451" y="1082"/>
                    </a:lnTo>
                    <a:lnTo>
                      <a:pt x="1437" y="1075"/>
                    </a:lnTo>
                    <a:lnTo>
                      <a:pt x="1421" y="1070"/>
                    </a:lnTo>
                    <a:lnTo>
                      <a:pt x="1414" y="1066"/>
                    </a:lnTo>
                    <a:lnTo>
                      <a:pt x="1406" y="1064"/>
                    </a:lnTo>
                    <a:lnTo>
                      <a:pt x="1398" y="1064"/>
                    </a:lnTo>
                    <a:lnTo>
                      <a:pt x="1383" y="1061"/>
                    </a:lnTo>
                    <a:lnTo>
                      <a:pt x="1375" y="1062"/>
                    </a:lnTo>
                    <a:lnTo>
                      <a:pt x="1367" y="1060"/>
                    </a:lnTo>
                    <a:lnTo>
                      <a:pt x="1351" y="1062"/>
                    </a:lnTo>
                    <a:lnTo>
                      <a:pt x="1344" y="1066"/>
                    </a:lnTo>
                    <a:lnTo>
                      <a:pt x="1341" y="1073"/>
                    </a:lnTo>
                    <a:lnTo>
                      <a:pt x="1343" y="1081"/>
                    </a:lnTo>
                    <a:lnTo>
                      <a:pt x="1338" y="1088"/>
                    </a:lnTo>
                    <a:lnTo>
                      <a:pt x="1334" y="1096"/>
                    </a:lnTo>
                    <a:lnTo>
                      <a:pt x="1332" y="1103"/>
                    </a:lnTo>
                    <a:lnTo>
                      <a:pt x="1320" y="1115"/>
                    </a:lnTo>
                    <a:lnTo>
                      <a:pt x="1313" y="1118"/>
                    </a:lnTo>
                    <a:lnTo>
                      <a:pt x="1306" y="1115"/>
                    </a:lnTo>
                    <a:lnTo>
                      <a:pt x="1300" y="1130"/>
                    </a:lnTo>
                    <a:lnTo>
                      <a:pt x="1293" y="1135"/>
                    </a:lnTo>
                    <a:lnTo>
                      <a:pt x="1271" y="1145"/>
                    </a:lnTo>
                    <a:lnTo>
                      <a:pt x="1257" y="1153"/>
                    </a:lnTo>
                    <a:lnTo>
                      <a:pt x="1252" y="1159"/>
                    </a:lnTo>
                    <a:lnTo>
                      <a:pt x="1244" y="1162"/>
                    </a:lnTo>
                    <a:lnTo>
                      <a:pt x="1237" y="1167"/>
                    </a:lnTo>
                    <a:lnTo>
                      <a:pt x="1233" y="1174"/>
                    </a:lnTo>
                    <a:lnTo>
                      <a:pt x="1231" y="1182"/>
                    </a:lnTo>
                    <a:lnTo>
                      <a:pt x="1225" y="1186"/>
                    </a:lnTo>
                    <a:lnTo>
                      <a:pt x="1217" y="1190"/>
                    </a:lnTo>
                    <a:lnTo>
                      <a:pt x="1209" y="1189"/>
                    </a:lnTo>
                    <a:lnTo>
                      <a:pt x="1194" y="1183"/>
                    </a:lnTo>
                    <a:lnTo>
                      <a:pt x="1185" y="1180"/>
                    </a:lnTo>
                    <a:lnTo>
                      <a:pt x="1172" y="1172"/>
                    </a:lnTo>
                    <a:lnTo>
                      <a:pt x="1115" y="1178"/>
                    </a:lnTo>
                    <a:lnTo>
                      <a:pt x="1105" y="1132"/>
                    </a:lnTo>
                    <a:lnTo>
                      <a:pt x="1072" y="1126"/>
                    </a:lnTo>
                    <a:lnTo>
                      <a:pt x="1071" y="1113"/>
                    </a:lnTo>
                    <a:lnTo>
                      <a:pt x="1071" y="1097"/>
                    </a:lnTo>
                    <a:lnTo>
                      <a:pt x="1080" y="1096"/>
                    </a:lnTo>
                    <a:lnTo>
                      <a:pt x="1078" y="1053"/>
                    </a:lnTo>
                    <a:lnTo>
                      <a:pt x="1065" y="1054"/>
                    </a:lnTo>
                    <a:lnTo>
                      <a:pt x="1048" y="1021"/>
                    </a:lnTo>
                    <a:lnTo>
                      <a:pt x="1035" y="1011"/>
                    </a:lnTo>
                    <a:lnTo>
                      <a:pt x="1028" y="1007"/>
                    </a:lnTo>
                    <a:lnTo>
                      <a:pt x="1016" y="997"/>
                    </a:lnTo>
                    <a:lnTo>
                      <a:pt x="1010" y="991"/>
                    </a:lnTo>
                    <a:lnTo>
                      <a:pt x="996" y="997"/>
                    </a:lnTo>
                    <a:lnTo>
                      <a:pt x="920" y="996"/>
                    </a:lnTo>
                    <a:lnTo>
                      <a:pt x="849" y="1008"/>
                    </a:lnTo>
                    <a:lnTo>
                      <a:pt x="820" y="980"/>
                    </a:lnTo>
                    <a:lnTo>
                      <a:pt x="777" y="932"/>
                    </a:lnTo>
                    <a:lnTo>
                      <a:pt x="742" y="899"/>
                    </a:lnTo>
                    <a:lnTo>
                      <a:pt x="728" y="889"/>
                    </a:lnTo>
                    <a:lnTo>
                      <a:pt x="709" y="874"/>
                    </a:lnTo>
                    <a:lnTo>
                      <a:pt x="689" y="860"/>
                    </a:lnTo>
                    <a:lnTo>
                      <a:pt x="658" y="847"/>
                    </a:lnTo>
                    <a:lnTo>
                      <a:pt x="518" y="89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šlídê">
                <a:extLst>
                  <a:ext uri="{FF2B5EF4-FFF2-40B4-BE49-F238E27FC236}">
                    <a16:creationId xmlns:a16="http://schemas.microsoft.com/office/drawing/2014/main" id="{53CC866B-630F-4AB1-8CD7-156A9D268892}"/>
                  </a:ext>
                </a:extLst>
              </p:cNvPr>
              <p:cNvSpPr/>
              <p:nvPr/>
            </p:nvSpPr>
            <p:spPr bwMode="gray">
              <a:xfrm>
                <a:off x="6592124" y="3536304"/>
                <a:ext cx="117670" cy="62861"/>
              </a:xfrm>
              <a:custGeom>
                <a:avLst/>
                <a:gdLst/>
                <a:ahLst/>
                <a:cxnLst>
                  <a:cxn ang="0">
                    <a:pos x="94" y="154"/>
                  </a:cxn>
                  <a:cxn ang="0">
                    <a:pos x="115" y="150"/>
                  </a:cxn>
                  <a:cxn ang="0">
                    <a:pos x="140" y="156"/>
                  </a:cxn>
                  <a:cxn ang="0">
                    <a:pos x="150" y="145"/>
                  </a:cxn>
                  <a:cxn ang="0">
                    <a:pos x="166" y="155"/>
                  </a:cxn>
                  <a:cxn ang="0">
                    <a:pos x="182" y="172"/>
                  </a:cxn>
                  <a:cxn ang="0">
                    <a:pos x="212" y="181"/>
                  </a:cxn>
                  <a:cxn ang="0">
                    <a:pos x="235" y="175"/>
                  </a:cxn>
                  <a:cxn ang="0">
                    <a:pos x="258" y="174"/>
                  </a:cxn>
                  <a:cxn ang="0">
                    <a:pos x="277" y="167"/>
                  </a:cxn>
                  <a:cxn ang="0">
                    <a:pos x="296" y="156"/>
                  </a:cxn>
                  <a:cxn ang="0">
                    <a:pos x="311" y="160"/>
                  </a:cxn>
                  <a:cxn ang="0">
                    <a:pos x="332" y="174"/>
                  </a:cxn>
                  <a:cxn ang="0">
                    <a:pos x="355" y="179"/>
                  </a:cxn>
                  <a:cxn ang="0">
                    <a:pos x="368" y="174"/>
                  </a:cxn>
                  <a:cxn ang="0">
                    <a:pos x="352" y="156"/>
                  </a:cxn>
                  <a:cxn ang="0">
                    <a:pos x="343" y="143"/>
                  </a:cxn>
                  <a:cxn ang="0">
                    <a:pos x="355" y="124"/>
                  </a:cxn>
                  <a:cxn ang="0">
                    <a:pos x="352" y="121"/>
                  </a:cxn>
                  <a:cxn ang="0">
                    <a:pos x="329" y="111"/>
                  </a:cxn>
                  <a:cxn ang="0">
                    <a:pos x="321" y="86"/>
                  </a:cxn>
                  <a:cxn ang="0">
                    <a:pos x="310" y="75"/>
                  </a:cxn>
                  <a:cxn ang="0">
                    <a:pos x="295" y="72"/>
                  </a:cxn>
                  <a:cxn ang="0">
                    <a:pos x="274" y="63"/>
                  </a:cxn>
                  <a:cxn ang="0">
                    <a:pos x="261" y="59"/>
                  </a:cxn>
                  <a:cxn ang="0">
                    <a:pos x="237" y="66"/>
                  </a:cxn>
                  <a:cxn ang="0">
                    <a:pos x="223" y="73"/>
                  </a:cxn>
                  <a:cxn ang="0">
                    <a:pos x="213" y="61"/>
                  </a:cxn>
                  <a:cxn ang="0">
                    <a:pos x="171" y="34"/>
                  </a:cxn>
                  <a:cxn ang="0">
                    <a:pos x="148" y="29"/>
                  </a:cxn>
                  <a:cxn ang="0">
                    <a:pos x="108" y="26"/>
                  </a:cxn>
                  <a:cxn ang="0">
                    <a:pos x="76" y="15"/>
                  </a:cxn>
                  <a:cxn ang="0">
                    <a:pos x="54" y="7"/>
                  </a:cxn>
                  <a:cxn ang="0">
                    <a:pos x="31" y="3"/>
                  </a:cxn>
                  <a:cxn ang="0">
                    <a:pos x="15" y="2"/>
                  </a:cxn>
                  <a:cxn ang="0">
                    <a:pos x="5" y="11"/>
                  </a:cxn>
                  <a:cxn ang="0">
                    <a:pos x="21" y="27"/>
                  </a:cxn>
                  <a:cxn ang="0">
                    <a:pos x="56" y="39"/>
                  </a:cxn>
                  <a:cxn ang="0">
                    <a:pos x="78" y="57"/>
                  </a:cxn>
                  <a:cxn ang="0">
                    <a:pos x="87" y="82"/>
                  </a:cxn>
                  <a:cxn ang="0">
                    <a:pos x="100" y="113"/>
                  </a:cxn>
                  <a:cxn ang="0">
                    <a:pos x="99" y="138"/>
                  </a:cxn>
                  <a:cxn ang="0">
                    <a:pos x="87" y="148"/>
                  </a:cxn>
                </a:cxnLst>
                <a:rect l="0" t="0" r="r" b="b"/>
                <a:pathLst>
                  <a:path w="368" h="182">
                    <a:moveTo>
                      <a:pt x="87" y="148"/>
                    </a:moveTo>
                    <a:lnTo>
                      <a:pt x="94" y="154"/>
                    </a:lnTo>
                    <a:lnTo>
                      <a:pt x="102" y="154"/>
                    </a:lnTo>
                    <a:lnTo>
                      <a:pt x="115" y="150"/>
                    </a:lnTo>
                    <a:lnTo>
                      <a:pt x="134" y="156"/>
                    </a:lnTo>
                    <a:lnTo>
                      <a:pt x="140" y="156"/>
                    </a:lnTo>
                    <a:lnTo>
                      <a:pt x="145" y="149"/>
                    </a:lnTo>
                    <a:lnTo>
                      <a:pt x="150" y="145"/>
                    </a:lnTo>
                    <a:lnTo>
                      <a:pt x="158" y="148"/>
                    </a:lnTo>
                    <a:lnTo>
                      <a:pt x="166" y="155"/>
                    </a:lnTo>
                    <a:lnTo>
                      <a:pt x="177" y="171"/>
                    </a:lnTo>
                    <a:lnTo>
                      <a:pt x="182" y="172"/>
                    </a:lnTo>
                    <a:lnTo>
                      <a:pt x="191" y="182"/>
                    </a:lnTo>
                    <a:lnTo>
                      <a:pt x="212" y="181"/>
                    </a:lnTo>
                    <a:lnTo>
                      <a:pt x="219" y="176"/>
                    </a:lnTo>
                    <a:lnTo>
                      <a:pt x="235" y="175"/>
                    </a:lnTo>
                    <a:lnTo>
                      <a:pt x="242" y="171"/>
                    </a:lnTo>
                    <a:lnTo>
                      <a:pt x="258" y="174"/>
                    </a:lnTo>
                    <a:lnTo>
                      <a:pt x="267" y="172"/>
                    </a:lnTo>
                    <a:lnTo>
                      <a:pt x="277" y="167"/>
                    </a:lnTo>
                    <a:lnTo>
                      <a:pt x="282" y="166"/>
                    </a:lnTo>
                    <a:lnTo>
                      <a:pt x="296" y="156"/>
                    </a:lnTo>
                    <a:lnTo>
                      <a:pt x="304" y="158"/>
                    </a:lnTo>
                    <a:lnTo>
                      <a:pt x="311" y="160"/>
                    </a:lnTo>
                    <a:lnTo>
                      <a:pt x="317" y="166"/>
                    </a:lnTo>
                    <a:lnTo>
                      <a:pt x="332" y="174"/>
                    </a:lnTo>
                    <a:lnTo>
                      <a:pt x="341" y="172"/>
                    </a:lnTo>
                    <a:lnTo>
                      <a:pt x="355" y="179"/>
                    </a:lnTo>
                    <a:lnTo>
                      <a:pt x="364" y="180"/>
                    </a:lnTo>
                    <a:lnTo>
                      <a:pt x="368" y="174"/>
                    </a:lnTo>
                    <a:lnTo>
                      <a:pt x="365" y="166"/>
                    </a:lnTo>
                    <a:lnTo>
                      <a:pt x="352" y="156"/>
                    </a:lnTo>
                    <a:lnTo>
                      <a:pt x="349" y="149"/>
                    </a:lnTo>
                    <a:lnTo>
                      <a:pt x="343" y="143"/>
                    </a:lnTo>
                    <a:lnTo>
                      <a:pt x="344" y="134"/>
                    </a:lnTo>
                    <a:lnTo>
                      <a:pt x="355" y="124"/>
                    </a:lnTo>
                    <a:lnTo>
                      <a:pt x="357" y="124"/>
                    </a:lnTo>
                    <a:lnTo>
                      <a:pt x="352" y="121"/>
                    </a:lnTo>
                    <a:lnTo>
                      <a:pt x="345" y="116"/>
                    </a:lnTo>
                    <a:lnTo>
                      <a:pt x="329" y="111"/>
                    </a:lnTo>
                    <a:lnTo>
                      <a:pt x="317" y="101"/>
                    </a:lnTo>
                    <a:lnTo>
                      <a:pt x="321" y="86"/>
                    </a:lnTo>
                    <a:lnTo>
                      <a:pt x="317" y="79"/>
                    </a:lnTo>
                    <a:lnTo>
                      <a:pt x="310" y="75"/>
                    </a:lnTo>
                    <a:lnTo>
                      <a:pt x="302" y="75"/>
                    </a:lnTo>
                    <a:lnTo>
                      <a:pt x="295" y="72"/>
                    </a:lnTo>
                    <a:lnTo>
                      <a:pt x="290" y="66"/>
                    </a:lnTo>
                    <a:lnTo>
                      <a:pt x="274" y="63"/>
                    </a:lnTo>
                    <a:lnTo>
                      <a:pt x="267" y="64"/>
                    </a:lnTo>
                    <a:lnTo>
                      <a:pt x="261" y="59"/>
                    </a:lnTo>
                    <a:lnTo>
                      <a:pt x="252" y="59"/>
                    </a:lnTo>
                    <a:lnTo>
                      <a:pt x="237" y="66"/>
                    </a:lnTo>
                    <a:lnTo>
                      <a:pt x="231" y="70"/>
                    </a:lnTo>
                    <a:lnTo>
                      <a:pt x="223" y="73"/>
                    </a:lnTo>
                    <a:lnTo>
                      <a:pt x="215" y="69"/>
                    </a:lnTo>
                    <a:lnTo>
                      <a:pt x="213" y="61"/>
                    </a:lnTo>
                    <a:lnTo>
                      <a:pt x="175" y="39"/>
                    </a:lnTo>
                    <a:lnTo>
                      <a:pt x="171" y="34"/>
                    </a:lnTo>
                    <a:lnTo>
                      <a:pt x="164" y="29"/>
                    </a:lnTo>
                    <a:lnTo>
                      <a:pt x="148" y="29"/>
                    </a:lnTo>
                    <a:lnTo>
                      <a:pt x="132" y="24"/>
                    </a:lnTo>
                    <a:lnTo>
                      <a:pt x="108" y="26"/>
                    </a:lnTo>
                    <a:lnTo>
                      <a:pt x="99" y="25"/>
                    </a:lnTo>
                    <a:lnTo>
                      <a:pt x="76" y="15"/>
                    </a:lnTo>
                    <a:lnTo>
                      <a:pt x="60" y="13"/>
                    </a:lnTo>
                    <a:lnTo>
                      <a:pt x="54" y="7"/>
                    </a:lnTo>
                    <a:lnTo>
                      <a:pt x="40" y="2"/>
                    </a:lnTo>
                    <a:lnTo>
                      <a:pt x="31" y="3"/>
                    </a:lnTo>
                    <a:lnTo>
                      <a:pt x="24" y="0"/>
                    </a:lnTo>
                    <a:lnTo>
                      <a:pt x="15" y="2"/>
                    </a:lnTo>
                    <a:lnTo>
                      <a:pt x="0" y="7"/>
                    </a:lnTo>
                    <a:lnTo>
                      <a:pt x="5" y="11"/>
                    </a:lnTo>
                    <a:lnTo>
                      <a:pt x="14" y="18"/>
                    </a:lnTo>
                    <a:lnTo>
                      <a:pt x="21" y="27"/>
                    </a:lnTo>
                    <a:lnTo>
                      <a:pt x="31" y="32"/>
                    </a:lnTo>
                    <a:lnTo>
                      <a:pt x="56" y="39"/>
                    </a:lnTo>
                    <a:lnTo>
                      <a:pt x="67" y="51"/>
                    </a:lnTo>
                    <a:lnTo>
                      <a:pt x="78" y="57"/>
                    </a:lnTo>
                    <a:lnTo>
                      <a:pt x="84" y="68"/>
                    </a:lnTo>
                    <a:lnTo>
                      <a:pt x="87" y="82"/>
                    </a:lnTo>
                    <a:lnTo>
                      <a:pt x="91" y="104"/>
                    </a:lnTo>
                    <a:lnTo>
                      <a:pt x="100" y="113"/>
                    </a:lnTo>
                    <a:lnTo>
                      <a:pt x="100" y="124"/>
                    </a:lnTo>
                    <a:lnTo>
                      <a:pt x="99" y="138"/>
                    </a:lnTo>
                    <a:lnTo>
                      <a:pt x="92" y="145"/>
                    </a:lnTo>
                    <a:lnTo>
                      <a:pt x="87" y="1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$ḻîďe">
                <a:extLst>
                  <a:ext uri="{FF2B5EF4-FFF2-40B4-BE49-F238E27FC236}">
                    <a16:creationId xmlns:a16="http://schemas.microsoft.com/office/drawing/2014/main" id="{CC28D98A-33B1-4A54-A381-8F2028609B8B}"/>
                  </a:ext>
                </a:extLst>
              </p:cNvPr>
              <p:cNvSpPr/>
              <p:nvPr/>
            </p:nvSpPr>
            <p:spPr bwMode="gray">
              <a:xfrm>
                <a:off x="6873578" y="3482173"/>
                <a:ext cx="298946" cy="213028"/>
              </a:xfrm>
              <a:custGeom>
                <a:avLst/>
                <a:gdLst/>
                <a:ahLst/>
                <a:cxnLst>
                  <a:cxn ang="0">
                    <a:pos x="0" y="260"/>
                  </a:cxn>
                  <a:cxn ang="0">
                    <a:pos x="56" y="310"/>
                  </a:cxn>
                  <a:cxn ang="0">
                    <a:pos x="63" y="274"/>
                  </a:cxn>
                  <a:cxn ang="0">
                    <a:pos x="96" y="260"/>
                  </a:cxn>
                  <a:cxn ang="0">
                    <a:pos x="115" y="238"/>
                  </a:cxn>
                  <a:cxn ang="0">
                    <a:pos x="127" y="234"/>
                  </a:cxn>
                  <a:cxn ang="0">
                    <a:pos x="143" y="220"/>
                  </a:cxn>
                  <a:cxn ang="0">
                    <a:pos x="183" y="250"/>
                  </a:cxn>
                  <a:cxn ang="0">
                    <a:pos x="220" y="262"/>
                  </a:cxn>
                  <a:cxn ang="0">
                    <a:pos x="231" y="287"/>
                  </a:cxn>
                  <a:cxn ang="0">
                    <a:pos x="223" y="314"/>
                  </a:cxn>
                  <a:cxn ang="0">
                    <a:pos x="267" y="330"/>
                  </a:cxn>
                  <a:cxn ang="0">
                    <a:pos x="306" y="321"/>
                  </a:cxn>
                  <a:cxn ang="0">
                    <a:pos x="333" y="351"/>
                  </a:cxn>
                  <a:cxn ang="0">
                    <a:pos x="350" y="384"/>
                  </a:cxn>
                  <a:cxn ang="0">
                    <a:pos x="365" y="429"/>
                  </a:cxn>
                  <a:cxn ang="0">
                    <a:pos x="460" y="489"/>
                  </a:cxn>
                  <a:cxn ang="0">
                    <a:pos x="521" y="542"/>
                  </a:cxn>
                  <a:cxn ang="0">
                    <a:pos x="567" y="547"/>
                  </a:cxn>
                  <a:cxn ang="0">
                    <a:pos x="581" y="569"/>
                  </a:cxn>
                  <a:cxn ang="0">
                    <a:pos x="578" y="606"/>
                  </a:cxn>
                  <a:cxn ang="0">
                    <a:pos x="630" y="610"/>
                  </a:cxn>
                  <a:cxn ang="0">
                    <a:pos x="646" y="595"/>
                  </a:cxn>
                  <a:cxn ang="0">
                    <a:pos x="671" y="559"/>
                  </a:cxn>
                  <a:cxn ang="0">
                    <a:pos x="670" y="536"/>
                  </a:cxn>
                  <a:cxn ang="0">
                    <a:pos x="666" y="498"/>
                  </a:cxn>
                  <a:cxn ang="0">
                    <a:pos x="640" y="486"/>
                  </a:cxn>
                  <a:cxn ang="0">
                    <a:pos x="632" y="462"/>
                  </a:cxn>
                  <a:cxn ang="0">
                    <a:pos x="650" y="443"/>
                  </a:cxn>
                  <a:cxn ang="0">
                    <a:pos x="687" y="446"/>
                  </a:cxn>
                  <a:cxn ang="0">
                    <a:pos x="723" y="409"/>
                  </a:cxn>
                  <a:cxn ang="0">
                    <a:pos x="726" y="382"/>
                  </a:cxn>
                  <a:cxn ang="0">
                    <a:pos x="747" y="370"/>
                  </a:cxn>
                  <a:cxn ang="0">
                    <a:pos x="788" y="347"/>
                  </a:cxn>
                  <a:cxn ang="0">
                    <a:pos x="807" y="357"/>
                  </a:cxn>
                  <a:cxn ang="0">
                    <a:pos x="791" y="380"/>
                  </a:cxn>
                  <a:cxn ang="0">
                    <a:pos x="816" y="398"/>
                  </a:cxn>
                  <a:cxn ang="0">
                    <a:pos x="855" y="403"/>
                  </a:cxn>
                  <a:cxn ang="0">
                    <a:pos x="888" y="385"/>
                  </a:cxn>
                  <a:cxn ang="0">
                    <a:pos x="915" y="378"/>
                  </a:cxn>
                  <a:cxn ang="0">
                    <a:pos x="933" y="354"/>
                  </a:cxn>
                  <a:cxn ang="0">
                    <a:pos x="890" y="342"/>
                  </a:cxn>
                  <a:cxn ang="0">
                    <a:pos x="865" y="314"/>
                  </a:cxn>
                  <a:cxn ang="0">
                    <a:pos x="843" y="337"/>
                  </a:cxn>
                  <a:cxn ang="0">
                    <a:pos x="796" y="317"/>
                  </a:cxn>
                  <a:cxn ang="0">
                    <a:pos x="798" y="292"/>
                  </a:cxn>
                  <a:cxn ang="0">
                    <a:pos x="833" y="253"/>
                  </a:cxn>
                  <a:cxn ang="0">
                    <a:pos x="795" y="271"/>
                  </a:cxn>
                  <a:cxn ang="0">
                    <a:pos x="753" y="298"/>
                  </a:cxn>
                  <a:cxn ang="0">
                    <a:pos x="719" y="320"/>
                  </a:cxn>
                  <a:cxn ang="0">
                    <a:pos x="699" y="343"/>
                  </a:cxn>
                  <a:cxn ang="0">
                    <a:pos x="654" y="325"/>
                  </a:cxn>
                  <a:cxn ang="0">
                    <a:pos x="553" y="266"/>
                  </a:cxn>
                  <a:cxn ang="0">
                    <a:pos x="547" y="207"/>
                  </a:cxn>
                  <a:cxn ang="0">
                    <a:pos x="498" y="150"/>
                  </a:cxn>
                  <a:cxn ang="0">
                    <a:pos x="331" y="161"/>
                  </a:cxn>
                  <a:cxn ang="0">
                    <a:pos x="210" y="42"/>
                  </a:cxn>
                  <a:cxn ang="0">
                    <a:pos x="0" y="51"/>
                  </a:cxn>
                </a:cxnLst>
                <a:rect l="0" t="0" r="r" b="b"/>
                <a:pathLst>
                  <a:path w="940" h="612">
                    <a:moveTo>
                      <a:pt x="0" y="51"/>
                    </a:moveTo>
                    <a:lnTo>
                      <a:pt x="0" y="121"/>
                    </a:lnTo>
                    <a:lnTo>
                      <a:pt x="0" y="195"/>
                    </a:lnTo>
                    <a:lnTo>
                      <a:pt x="0" y="260"/>
                    </a:lnTo>
                    <a:lnTo>
                      <a:pt x="0" y="321"/>
                    </a:lnTo>
                    <a:lnTo>
                      <a:pt x="54" y="330"/>
                    </a:lnTo>
                    <a:lnTo>
                      <a:pt x="62" y="325"/>
                    </a:lnTo>
                    <a:lnTo>
                      <a:pt x="56" y="310"/>
                    </a:lnTo>
                    <a:lnTo>
                      <a:pt x="57" y="303"/>
                    </a:lnTo>
                    <a:lnTo>
                      <a:pt x="52" y="287"/>
                    </a:lnTo>
                    <a:lnTo>
                      <a:pt x="56" y="279"/>
                    </a:lnTo>
                    <a:lnTo>
                      <a:pt x="63" y="274"/>
                    </a:lnTo>
                    <a:lnTo>
                      <a:pt x="67" y="268"/>
                    </a:lnTo>
                    <a:lnTo>
                      <a:pt x="72" y="261"/>
                    </a:lnTo>
                    <a:lnTo>
                      <a:pt x="80" y="260"/>
                    </a:lnTo>
                    <a:lnTo>
                      <a:pt x="96" y="260"/>
                    </a:lnTo>
                    <a:lnTo>
                      <a:pt x="105" y="256"/>
                    </a:lnTo>
                    <a:lnTo>
                      <a:pt x="107" y="249"/>
                    </a:lnTo>
                    <a:lnTo>
                      <a:pt x="107" y="241"/>
                    </a:lnTo>
                    <a:lnTo>
                      <a:pt x="115" y="238"/>
                    </a:lnTo>
                    <a:lnTo>
                      <a:pt x="127" y="246"/>
                    </a:lnTo>
                    <a:lnTo>
                      <a:pt x="135" y="249"/>
                    </a:lnTo>
                    <a:lnTo>
                      <a:pt x="132" y="241"/>
                    </a:lnTo>
                    <a:lnTo>
                      <a:pt x="127" y="234"/>
                    </a:lnTo>
                    <a:lnTo>
                      <a:pt x="121" y="229"/>
                    </a:lnTo>
                    <a:lnTo>
                      <a:pt x="128" y="225"/>
                    </a:lnTo>
                    <a:lnTo>
                      <a:pt x="135" y="225"/>
                    </a:lnTo>
                    <a:lnTo>
                      <a:pt x="143" y="220"/>
                    </a:lnTo>
                    <a:lnTo>
                      <a:pt x="144" y="214"/>
                    </a:lnTo>
                    <a:lnTo>
                      <a:pt x="165" y="235"/>
                    </a:lnTo>
                    <a:lnTo>
                      <a:pt x="178" y="244"/>
                    </a:lnTo>
                    <a:lnTo>
                      <a:pt x="183" y="250"/>
                    </a:lnTo>
                    <a:lnTo>
                      <a:pt x="192" y="253"/>
                    </a:lnTo>
                    <a:lnTo>
                      <a:pt x="201" y="251"/>
                    </a:lnTo>
                    <a:lnTo>
                      <a:pt x="216" y="255"/>
                    </a:lnTo>
                    <a:lnTo>
                      <a:pt x="220" y="262"/>
                    </a:lnTo>
                    <a:lnTo>
                      <a:pt x="218" y="269"/>
                    </a:lnTo>
                    <a:lnTo>
                      <a:pt x="219" y="278"/>
                    </a:lnTo>
                    <a:lnTo>
                      <a:pt x="225" y="283"/>
                    </a:lnTo>
                    <a:lnTo>
                      <a:pt x="231" y="287"/>
                    </a:lnTo>
                    <a:lnTo>
                      <a:pt x="224" y="290"/>
                    </a:lnTo>
                    <a:lnTo>
                      <a:pt x="224" y="298"/>
                    </a:lnTo>
                    <a:lnTo>
                      <a:pt x="225" y="306"/>
                    </a:lnTo>
                    <a:lnTo>
                      <a:pt x="223" y="314"/>
                    </a:lnTo>
                    <a:lnTo>
                      <a:pt x="228" y="320"/>
                    </a:lnTo>
                    <a:lnTo>
                      <a:pt x="242" y="328"/>
                    </a:lnTo>
                    <a:lnTo>
                      <a:pt x="259" y="331"/>
                    </a:lnTo>
                    <a:lnTo>
                      <a:pt x="267" y="330"/>
                    </a:lnTo>
                    <a:lnTo>
                      <a:pt x="291" y="335"/>
                    </a:lnTo>
                    <a:lnTo>
                      <a:pt x="299" y="332"/>
                    </a:lnTo>
                    <a:lnTo>
                      <a:pt x="300" y="325"/>
                    </a:lnTo>
                    <a:lnTo>
                      <a:pt x="306" y="321"/>
                    </a:lnTo>
                    <a:lnTo>
                      <a:pt x="314" y="326"/>
                    </a:lnTo>
                    <a:lnTo>
                      <a:pt x="326" y="337"/>
                    </a:lnTo>
                    <a:lnTo>
                      <a:pt x="331" y="343"/>
                    </a:lnTo>
                    <a:lnTo>
                      <a:pt x="333" y="351"/>
                    </a:lnTo>
                    <a:lnTo>
                      <a:pt x="334" y="366"/>
                    </a:lnTo>
                    <a:lnTo>
                      <a:pt x="338" y="374"/>
                    </a:lnTo>
                    <a:lnTo>
                      <a:pt x="345" y="378"/>
                    </a:lnTo>
                    <a:lnTo>
                      <a:pt x="350" y="384"/>
                    </a:lnTo>
                    <a:lnTo>
                      <a:pt x="355" y="400"/>
                    </a:lnTo>
                    <a:lnTo>
                      <a:pt x="354" y="408"/>
                    </a:lnTo>
                    <a:lnTo>
                      <a:pt x="360" y="423"/>
                    </a:lnTo>
                    <a:lnTo>
                      <a:pt x="365" y="429"/>
                    </a:lnTo>
                    <a:lnTo>
                      <a:pt x="416" y="459"/>
                    </a:lnTo>
                    <a:lnTo>
                      <a:pt x="436" y="483"/>
                    </a:lnTo>
                    <a:lnTo>
                      <a:pt x="443" y="488"/>
                    </a:lnTo>
                    <a:lnTo>
                      <a:pt x="460" y="489"/>
                    </a:lnTo>
                    <a:lnTo>
                      <a:pt x="473" y="498"/>
                    </a:lnTo>
                    <a:lnTo>
                      <a:pt x="493" y="513"/>
                    </a:lnTo>
                    <a:lnTo>
                      <a:pt x="515" y="536"/>
                    </a:lnTo>
                    <a:lnTo>
                      <a:pt x="521" y="542"/>
                    </a:lnTo>
                    <a:lnTo>
                      <a:pt x="530" y="543"/>
                    </a:lnTo>
                    <a:lnTo>
                      <a:pt x="536" y="538"/>
                    </a:lnTo>
                    <a:lnTo>
                      <a:pt x="544" y="537"/>
                    </a:lnTo>
                    <a:lnTo>
                      <a:pt x="567" y="547"/>
                    </a:lnTo>
                    <a:lnTo>
                      <a:pt x="572" y="553"/>
                    </a:lnTo>
                    <a:lnTo>
                      <a:pt x="579" y="557"/>
                    </a:lnTo>
                    <a:lnTo>
                      <a:pt x="585" y="562"/>
                    </a:lnTo>
                    <a:lnTo>
                      <a:pt x="581" y="569"/>
                    </a:lnTo>
                    <a:lnTo>
                      <a:pt x="578" y="577"/>
                    </a:lnTo>
                    <a:lnTo>
                      <a:pt x="578" y="592"/>
                    </a:lnTo>
                    <a:lnTo>
                      <a:pt x="579" y="601"/>
                    </a:lnTo>
                    <a:lnTo>
                      <a:pt x="578" y="606"/>
                    </a:lnTo>
                    <a:lnTo>
                      <a:pt x="607" y="605"/>
                    </a:lnTo>
                    <a:lnTo>
                      <a:pt x="615" y="607"/>
                    </a:lnTo>
                    <a:lnTo>
                      <a:pt x="621" y="612"/>
                    </a:lnTo>
                    <a:lnTo>
                      <a:pt x="630" y="610"/>
                    </a:lnTo>
                    <a:lnTo>
                      <a:pt x="643" y="611"/>
                    </a:lnTo>
                    <a:lnTo>
                      <a:pt x="648" y="608"/>
                    </a:lnTo>
                    <a:lnTo>
                      <a:pt x="648" y="601"/>
                    </a:lnTo>
                    <a:lnTo>
                      <a:pt x="646" y="595"/>
                    </a:lnTo>
                    <a:lnTo>
                      <a:pt x="653" y="581"/>
                    </a:lnTo>
                    <a:lnTo>
                      <a:pt x="661" y="570"/>
                    </a:lnTo>
                    <a:lnTo>
                      <a:pt x="664" y="564"/>
                    </a:lnTo>
                    <a:lnTo>
                      <a:pt x="671" y="559"/>
                    </a:lnTo>
                    <a:lnTo>
                      <a:pt x="676" y="554"/>
                    </a:lnTo>
                    <a:lnTo>
                      <a:pt x="678" y="547"/>
                    </a:lnTo>
                    <a:lnTo>
                      <a:pt x="677" y="541"/>
                    </a:lnTo>
                    <a:lnTo>
                      <a:pt x="670" y="536"/>
                    </a:lnTo>
                    <a:lnTo>
                      <a:pt x="665" y="529"/>
                    </a:lnTo>
                    <a:lnTo>
                      <a:pt x="661" y="513"/>
                    </a:lnTo>
                    <a:lnTo>
                      <a:pt x="665" y="507"/>
                    </a:lnTo>
                    <a:lnTo>
                      <a:pt x="666" y="498"/>
                    </a:lnTo>
                    <a:lnTo>
                      <a:pt x="664" y="491"/>
                    </a:lnTo>
                    <a:lnTo>
                      <a:pt x="658" y="486"/>
                    </a:lnTo>
                    <a:lnTo>
                      <a:pt x="649" y="487"/>
                    </a:lnTo>
                    <a:lnTo>
                      <a:pt x="640" y="486"/>
                    </a:lnTo>
                    <a:lnTo>
                      <a:pt x="638" y="478"/>
                    </a:lnTo>
                    <a:lnTo>
                      <a:pt x="630" y="473"/>
                    </a:lnTo>
                    <a:lnTo>
                      <a:pt x="624" y="467"/>
                    </a:lnTo>
                    <a:lnTo>
                      <a:pt x="632" y="462"/>
                    </a:lnTo>
                    <a:lnTo>
                      <a:pt x="630" y="454"/>
                    </a:lnTo>
                    <a:lnTo>
                      <a:pt x="634" y="448"/>
                    </a:lnTo>
                    <a:lnTo>
                      <a:pt x="642" y="444"/>
                    </a:lnTo>
                    <a:lnTo>
                      <a:pt x="650" y="443"/>
                    </a:lnTo>
                    <a:lnTo>
                      <a:pt x="656" y="449"/>
                    </a:lnTo>
                    <a:lnTo>
                      <a:pt x="664" y="450"/>
                    </a:lnTo>
                    <a:lnTo>
                      <a:pt x="680" y="449"/>
                    </a:lnTo>
                    <a:lnTo>
                      <a:pt x="687" y="446"/>
                    </a:lnTo>
                    <a:lnTo>
                      <a:pt x="699" y="424"/>
                    </a:lnTo>
                    <a:lnTo>
                      <a:pt x="699" y="417"/>
                    </a:lnTo>
                    <a:lnTo>
                      <a:pt x="707" y="412"/>
                    </a:lnTo>
                    <a:lnTo>
                      <a:pt x="723" y="409"/>
                    </a:lnTo>
                    <a:lnTo>
                      <a:pt x="729" y="405"/>
                    </a:lnTo>
                    <a:lnTo>
                      <a:pt x="731" y="397"/>
                    </a:lnTo>
                    <a:lnTo>
                      <a:pt x="731" y="389"/>
                    </a:lnTo>
                    <a:lnTo>
                      <a:pt x="726" y="382"/>
                    </a:lnTo>
                    <a:lnTo>
                      <a:pt x="732" y="378"/>
                    </a:lnTo>
                    <a:lnTo>
                      <a:pt x="734" y="369"/>
                    </a:lnTo>
                    <a:lnTo>
                      <a:pt x="741" y="365"/>
                    </a:lnTo>
                    <a:lnTo>
                      <a:pt x="747" y="370"/>
                    </a:lnTo>
                    <a:lnTo>
                      <a:pt x="756" y="369"/>
                    </a:lnTo>
                    <a:lnTo>
                      <a:pt x="769" y="362"/>
                    </a:lnTo>
                    <a:lnTo>
                      <a:pt x="784" y="354"/>
                    </a:lnTo>
                    <a:lnTo>
                      <a:pt x="788" y="347"/>
                    </a:lnTo>
                    <a:lnTo>
                      <a:pt x="794" y="342"/>
                    </a:lnTo>
                    <a:lnTo>
                      <a:pt x="801" y="342"/>
                    </a:lnTo>
                    <a:lnTo>
                      <a:pt x="802" y="351"/>
                    </a:lnTo>
                    <a:lnTo>
                      <a:pt x="807" y="357"/>
                    </a:lnTo>
                    <a:lnTo>
                      <a:pt x="809" y="364"/>
                    </a:lnTo>
                    <a:lnTo>
                      <a:pt x="805" y="371"/>
                    </a:lnTo>
                    <a:lnTo>
                      <a:pt x="798" y="375"/>
                    </a:lnTo>
                    <a:lnTo>
                      <a:pt x="791" y="380"/>
                    </a:lnTo>
                    <a:lnTo>
                      <a:pt x="796" y="396"/>
                    </a:lnTo>
                    <a:lnTo>
                      <a:pt x="800" y="403"/>
                    </a:lnTo>
                    <a:lnTo>
                      <a:pt x="809" y="402"/>
                    </a:lnTo>
                    <a:lnTo>
                      <a:pt x="816" y="398"/>
                    </a:lnTo>
                    <a:lnTo>
                      <a:pt x="820" y="398"/>
                    </a:lnTo>
                    <a:lnTo>
                      <a:pt x="832" y="397"/>
                    </a:lnTo>
                    <a:lnTo>
                      <a:pt x="839" y="398"/>
                    </a:lnTo>
                    <a:lnTo>
                      <a:pt x="855" y="403"/>
                    </a:lnTo>
                    <a:lnTo>
                      <a:pt x="871" y="401"/>
                    </a:lnTo>
                    <a:lnTo>
                      <a:pt x="877" y="396"/>
                    </a:lnTo>
                    <a:lnTo>
                      <a:pt x="881" y="389"/>
                    </a:lnTo>
                    <a:lnTo>
                      <a:pt x="888" y="385"/>
                    </a:lnTo>
                    <a:lnTo>
                      <a:pt x="896" y="385"/>
                    </a:lnTo>
                    <a:lnTo>
                      <a:pt x="901" y="379"/>
                    </a:lnTo>
                    <a:lnTo>
                      <a:pt x="909" y="381"/>
                    </a:lnTo>
                    <a:lnTo>
                      <a:pt x="915" y="378"/>
                    </a:lnTo>
                    <a:lnTo>
                      <a:pt x="919" y="369"/>
                    </a:lnTo>
                    <a:lnTo>
                      <a:pt x="935" y="365"/>
                    </a:lnTo>
                    <a:lnTo>
                      <a:pt x="940" y="358"/>
                    </a:lnTo>
                    <a:lnTo>
                      <a:pt x="933" y="354"/>
                    </a:lnTo>
                    <a:lnTo>
                      <a:pt x="925" y="357"/>
                    </a:lnTo>
                    <a:lnTo>
                      <a:pt x="909" y="352"/>
                    </a:lnTo>
                    <a:lnTo>
                      <a:pt x="898" y="342"/>
                    </a:lnTo>
                    <a:lnTo>
                      <a:pt x="890" y="342"/>
                    </a:lnTo>
                    <a:lnTo>
                      <a:pt x="884" y="337"/>
                    </a:lnTo>
                    <a:lnTo>
                      <a:pt x="870" y="328"/>
                    </a:lnTo>
                    <a:lnTo>
                      <a:pt x="870" y="320"/>
                    </a:lnTo>
                    <a:lnTo>
                      <a:pt x="865" y="314"/>
                    </a:lnTo>
                    <a:lnTo>
                      <a:pt x="858" y="310"/>
                    </a:lnTo>
                    <a:lnTo>
                      <a:pt x="853" y="325"/>
                    </a:lnTo>
                    <a:lnTo>
                      <a:pt x="845" y="330"/>
                    </a:lnTo>
                    <a:lnTo>
                      <a:pt x="843" y="337"/>
                    </a:lnTo>
                    <a:lnTo>
                      <a:pt x="836" y="337"/>
                    </a:lnTo>
                    <a:lnTo>
                      <a:pt x="812" y="327"/>
                    </a:lnTo>
                    <a:lnTo>
                      <a:pt x="804" y="314"/>
                    </a:lnTo>
                    <a:lnTo>
                      <a:pt x="796" y="317"/>
                    </a:lnTo>
                    <a:lnTo>
                      <a:pt x="790" y="312"/>
                    </a:lnTo>
                    <a:lnTo>
                      <a:pt x="782" y="310"/>
                    </a:lnTo>
                    <a:lnTo>
                      <a:pt x="783" y="301"/>
                    </a:lnTo>
                    <a:lnTo>
                      <a:pt x="798" y="292"/>
                    </a:lnTo>
                    <a:lnTo>
                      <a:pt x="810" y="280"/>
                    </a:lnTo>
                    <a:lnTo>
                      <a:pt x="820" y="268"/>
                    </a:lnTo>
                    <a:lnTo>
                      <a:pt x="834" y="262"/>
                    </a:lnTo>
                    <a:lnTo>
                      <a:pt x="833" y="253"/>
                    </a:lnTo>
                    <a:lnTo>
                      <a:pt x="816" y="249"/>
                    </a:lnTo>
                    <a:lnTo>
                      <a:pt x="814" y="256"/>
                    </a:lnTo>
                    <a:lnTo>
                      <a:pt x="802" y="268"/>
                    </a:lnTo>
                    <a:lnTo>
                      <a:pt x="795" y="271"/>
                    </a:lnTo>
                    <a:lnTo>
                      <a:pt x="788" y="268"/>
                    </a:lnTo>
                    <a:lnTo>
                      <a:pt x="782" y="283"/>
                    </a:lnTo>
                    <a:lnTo>
                      <a:pt x="775" y="288"/>
                    </a:lnTo>
                    <a:lnTo>
                      <a:pt x="753" y="298"/>
                    </a:lnTo>
                    <a:lnTo>
                      <a:pt x="739" y="306"/>
                    </a:lnTo>
                    <a:lnTo>
                      <a:pt x="734" y="312"/>
                    </a:lnTo>
                    <a:lnTo>
                      <a:pt x="726" y="315"/>
                    </a:lnTo>
                    <a:lnTo>
                      <a:pt x="719" y="320"/>
                    </a:lnTo>
                    <a:lnTo>
                      <a:pt x="715" y="327"/>
                    </a:lnTo>
                    <a:lnTo>
                      <a:pt x="713" y="335"/>
                    </a:lnTo>
                    <a:lnTo>
                      <a:pt x="707" y="339"/>
                    </a:lnTo>
                    <a:lnTo>
                      <a:pt x="699" y="343"/>
                    </a:lnTo>
                    <a:lnTo>
                      <a:pt x="691" y="342"/>
                    </a:lnTo>
                    <a:lnTo>
                      <a:pt x="676" y="335"/>
                    </a:lnTo>
                    <a:lnTo>
                      <a:pt x="667" y="333"/>
                    </a:lnTo>
                    <a:lnTo>
                      <a:pt x="654" y="325"/>
                    </a:lnTo>
                    <a:lnTo>
                      <a:pt x="597" y="331"/>
                    </a:lnTo>
                    <a:lnTo>
                      <a:pt x="587" y="285"/>
                    </a:lnTo>
                    <a:lnTo>
                      <a:pt x="554" y="279"/>
                    </a:lnTo>
                    <a:lnTo>
                      <a:pt x="553" y="266"/>
                    </a:lnTo>
                    <a:lnTo>
                      <a:pt x="554" y="250"/>
                    </a:lnTo>
                    <a:lnTo>
                      <a:pt x="562" y="249"/>
                    </a:lnTo>
                    <a:lnTo>
                      <a:pt x="560" y="206"/>
                    </a:lnTo>
                    <a:lnTo>
                      <a:pt x="547" y="207"/>
                    </a:lnTo>
                    <a:lnTo>
                      <a:pt x="530" y="174"/>
                    </a:lnTo>
                    <a:lnTo>
                      <a:pt x="517" y="164"/>
                    </a:lnTo>
                    <a:lnTo>
                      <a:pt x="510" y="160"/>
                    </a:lnTo>
                    <a:lnTo>
                      <a:pt x="498" y="150"/>
                    </a:lnTo>
                    <a:lnTo>
                      <a:pt x="492" y="144"/>
                    </a:lnTo>
                    <a:lnTo>
                      <a:pt x="478" y="150"/>
                    </a:lnTo>
                    <a:lnTo>
                      <a:pt x="402" y="149"/>
                    </a:lnTo>
                    <a:lnTo>
                      <a:pt x="331" y="161"/>
                    </a:lnTo>
                    <a:lnTo>
                      <a:pt x="304" y="133"/>
                    </a:lnTo>
                    <a:lnTo>
                      <a:pt x="259" y="85"/>
                    </a:lnTo>
                    <a:lnTo>
                      <a:pt x="224" y="52"/>
                    </a:lnTo>
                    <a:lnTo>
                      <a:pt x="210" y="42"/>
                    </a:lnTo>
                    <a:lnTo>
                      <a:pt x="191" y="26"/>
                    </a:lnTo>
                    <a:lnTo>
                      <a:pt x="171" y="13"/>
                    </a:lnTo>
                    <a:lnTo>
                      <a:pt x="142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ṡḷîďe">
                <a:extLst>
                  <a:ext uri="{FF2B5EF4-FFF2-40B4-BE49-F238E27FC236}">
                    <a16:creationId xmlns:a16="http://schemas.microsoft.com/office/drawing/2014/main" id="{1984E929-2431-4A0B-8F3B-74C43F6BCBC4}"/>
                  </a:ext>
                </a:extLst>
              </p:cNvPr>
              <p:cNvSpPr/>
              <p:nvPr/>
            </p:nvSpPr>
            <p:spPr bwMode="gray">
              <a:xfrm>
                <a:off x="6811563" y="3555511"/>
                <a:ext cx="248062" cy="188582"/>
              </a:xfrm>
              <a:custGeom>
                <a:avLst/>
                <a:gdLst/>
                <a:ahLst/>
                <a:cxnLst>
                  <a:cxn ang="0">
                    <a:pos x="249" y="96"/>
                  </a:cxn>
                  <a:cxn ang="0">
                    <a:pos x="256" y="60"/>
                  </a:cxn>
                  <a:cxn ang="0">
                    <a:pos x="289" y="46"/>
                  </a:cxn>
                  <a:cxn ang="0">
                    <a:pos x="308" y="24"/>
                  </a:cxn>
                  <a:cxn ang="0">
                    <a:pos x="320" y="20"/>
                  </a:cxn>
                  <a:cxn ang="0">
                    <a:pos x="336" y="6"/>
                  </a:cxn>
                  <a:cxn ang="0">
                    <a:pos x="376" y="36"/>
                  </a:cxn>
                  <a:cxn ang="0">
                    <a:pos x="413" y="48"/>
                  </a:cxn>
                  <a:cxn ang="0">
                    <a:pos x="424" y="73"/>
                  </a:cxn>
                  <a:cxn ang="0">
                    <a:pos x="416" y="100"/>
                  </a:cxn>
                  <a:cxn ang="0">
                    <a:pos x="460" y="116"/>
                  </a:cxn>
                  <a:cxn ang="0">
                    <a:pos x="499" y="107"/>
                  </a:cxn>
                  <a:cxn ang="0">
                    <a:pos x="526" y="137"/>
                  </a:cxn>
                  <a:cxn ang="0">
                    <a:pos x="543" y="170"/>
                  </a:cxn>
                  <a:cxn ang="0">
                    <a:pos x="558" y="215"/>
                  </a:cxn>
                  <a:cxn ang="0">
                    <a:pos x="653" y="275"/>
                  </a:cxn>
                  <a:cxn ang="0">
                    <a:pos x="714" y="328"/>
                  </a:cxn>
                  <a:cxn ang="0">
                    <a:pos x="760" y="333"/>
                  </a:cxn>
                  <a:cxn ang="0">
                    <a:pos x="774" y="355"/>
                  </a:cxn>
                  <a:cxn ang="0">
                    <a:pos x="771" y="392"/>
                  </a:cxn>
                  <a:cxn ang="0">
                    <a:pos x="728" y="380"/>
                  </a:cxn>
                  <a:cxn ang="0">
                    <a:pos x="717" y="397"/>
                  </a:cxn>
                  <a:cxn ang="0">
                    <a:pos x="685" y="398"/>
                  </a:cxn>
                  <a:cxn ang="0">
                    <a:pos x="675" y="417"/>
                  </a:cxn>
                  <a:cxn ang="0">
                    <a:pos x="664" y="457"/>
                  </a:cxn>
                  <a:cxn ang="0">
                    <a:pos x="634" y="479"/>
                  </a:cxn>
                  <a:cxn ang="0">
                    <a:pos x="594" y="494"/>
                  </a:cxn>
                  <a:cxn ang="0">
                    <a:pos x="589" y="509"/>
                  </a:cxn>
                  <a:cxn ang="0">
                    <a:pos x="570" y="528"/>
                  </a:cxn>
                  <a:cxn ang="0">
                    <a:pos x="538" y="536"/>
                  </a:cxn>
                  <a:cxn ang="0">
                    <a:pos x="508" y="523"/>
                  </a:cxn>
                  <a:cxn ang="0">
                    <a:pos x="482" y="507"/>
                  </a:cxn>
                  <a:cxn ang="0">
                    <a:pos x="476" y="441"/>
                  </a:cxn>
                  <a:cxn ang="0">
                    <a:pos x="396" y="403"/>
                  </a:cxn>
                  <a:cxn ang="0">
                    <a:pos x="364" y="369"/>
                  </a:cxn>
                  <a:cxn ang="0">
                    <a:pos x="314" y="359"/>
                  </a:cxn>
                  <a:cxn ang="0">
                    <a:pos x="231" y="321"/>
                  </a:cxn>
                  <a:cxn ang="0">
                    <a:pos x="198" y="337"/>
                  </a:cxn>
                  <a:cxn ang="0">
                    <a:pos x="145" y="351"/>
                  </a:cxn>
                  <a:cxn ang="0">
                    <a:pos x="80" y="378"/>
                  </a:cxn>
                  <a:cxn ang="0">
                    <a:pos x="86" y="275"/>
                  </a:cxn>
                  <a:cxn ang="0">
                    <a:pos x="50" y="250"/>
                  </a:cxn>
                  <a:cxn ang="0">
                    <a:pos x="66" y="230"/>
                  </a:cxn>
                  <a:cxn ang="0">
                    <a:pos x="68" y="214"/>
                  </a:cxn>
                  <a:cxn ang="0">
                    <a:pos x="34" y="203"/>
                  </a:cxn>
                  <a:cxn ang="0">
                    <a:pos x="16" y="166"/>
                  </a:cxn>
                  <a:cxn ang="0">
                    <a:pos x="27" y="143"/>
                  </a:cxn>
                  <a:cxn ang="0">
                    <a:pos x="84" y="156"/>
                  </a:cxn>
                  <a:cxn ang="0">
                    <a:pos x="97" y="148"/>
                  </a:cxn>
                  <a:cxn ang="0">
                    <a:pos x="86" y="91"/>
                  </a:cxn>
                  <a:cxn ang="0">
                    <a:pos x="57" y="57"/>
                  </a:cxn>
                  <a:cxn ang="0">
                    <a:pos x="14" y="91"/>
                  </a:cxn>
                  <a:cxn ang="0">
                    <a:pos x="4" y="92"/>
                  </a:cxn>
                  <a:cxn ang="0">
                    <a:pos x="77" y="32"/>
                  </a:cxn>
                  <a:cxn ang="0">
                    <a:pos x="107" y="41"/>
                  </a:cxn>
                  <a:cxn ang="0">
                    <a:pos x="139" y="75"/>
                  </a:cxn>
                  <a:cxn ang="0">
                    <a:pos x="181" y="113"/>
                  </a:cxn>
                </a:cxnLst>
                <a:rect l="0" t="0" r="r" b="b"/>
                <a:pathLst>
                  <a:path w="778" h="536">
                    <a:moveTo>
                      <a:pt x="193" y="107"/>
                    </a:moveTo>
                    <a:lnTo>
                      <a:pt x="247" y="116"/>
                    </a:lnTo>
                    <a:lnTo>
                      <a:pt x="255" y="111"/>
                    </a:lnTo>
                    <a:lnTo>
                      <a:pt x="249" y="96"/>
                    </a:lnTo>
                    <a:lnTo>
                      <a:pt x="250" y="89"/>
                    </a:lnTo>
                    <a:lnTo>
                      <a:pt x="245" y="73"/>
                    </a:lnTo>
                    <a:lnTo>
                      <a:pt x="249" y="65"/>
                    </a:lnTo>
                    <a:lnTo>
                      <a:pt x="256" y="60"/>
                    </a:lnTo>
                    <a:lnTo>
                      <a:pt x="260" y="54"/>
                    </a:lnTo>
                    <a:lnTo>
                      <a:pt x="265" y="47"/>
                    </a:lnTo>
                    <a:lnTo>
                      <a:pt x="273" y="46"/>
                    </a:lnTo>
                    <a:lnTo>
                      <a:pt x="289" y="46"/>
                    </a:lnTo>
                    <a:lnTo>
                      <a:pt x="298" y="42"/>
                    </a:lnTo>
                    <a:lnTo>
                      <a:pt x="300" y="35"/>
                    </a:lnTo>
                    <a:lnTo>
                      <a:pt x="300" y="27"/>
                    </a:lnTo>
                    <a:lnTo>
                      <a:pt x="308" y="24"/>
                    </a:lnTo>
                    <a:lnTo>
                      <a:pt x="320" y="32"/>
                    </a:lnTo>
                    <a:lnTo>
                      <a:pt x="328" y="35"/>
                    </a:lnTo>
                    <a:lnTo>
                      <a:pt x="325" y="27"/>
                    </a:lnTo>
                    <a:lnTo>
                      <a:pt x="320" y="20"/>
                    </a:lnTo>
                    <a:lnTo>
                      <a:pt x="314" y="15"/>
                    </a:lnTo>
                    <a:lnTo>
                      <a:pt x="321" y="11"/>
                    </a:lnTo>
                    <a:lnTo>
                      <a:pt x="328" y="11"/>
                    </a:lnTo>
                    <a:lnTo>
                      <a:pt x="336" y="6"/>
                    </a:lnTo>
                    <a:lnTo>
                      <a:pt x="337" y="0"/>
                    </a:lnTo>
                    <a:lnTo>
                      <a:pt x="358" y="21"/>
                    </a:lnTo>
                    <a:lnTo>
                      <a:pt x="371" y="30"/>
                    </a:lnTo>
                    <a:lnTo>
                      <a:pt x="376" y="36"/>
                    </a:lnTo>
                    <a:lnTo>
                      <a:pt x="385" y="39"/>
                    </a:lnTo>
                    <a:lnTo>
                      <a:pt x="394" y="37"/>
                    </a:lnTo>
                    <a:lnTo>
                      <a:pt x="409" y="41"/>
                    </a:lnTo>
                    <a:lnTo>
                      <a:pt x="413" y="48"/>
                    </a:lnTo>
                    <a:lnTo>
                      <a:pt x="411" y="55"/>
                    </a:lnTo>
                    <a:lnTo>
                      <a:pt x="412" y="64"/>
                    </a:lnTo>
                    <a:lnTo>
                      <a:pt x="418" y="69"/>
                    </a:lnTo>
                    <a:lnTo>
                      <a:pt x="424" y="73"/>
                    </a:lnTo>
                    <a:lnTo>
                      <a:pt x="417" y="76"/>
                    </a:lnTo>
                    <a:lnTo>
                      <a:pt x="417" y="84"/>
                    </a:lnTo>
                    <a:lnTo>
                      <a:pt x="418" y="92"/>
                    </a:lnTo>
                    <a:lnTo>
                      <a:pt x="416" y="100"/>
                    </a:lnTo>
                    <a:lnTo>
                      <a:pt x="421" y="106"/>
                    </a:lnTo>
                    <a:lnTo>
                      <a:pt x="435" y="114"/>
                    </a:lnTo>
                    <a:lnTo>
                      <a:pt x="452" y="117"/>
                    </a:lnTo>
                    <a:lnTo>
                      <a:pt x="460" y="116"/>
                    </a:lnTo>
                    <a:lnTo>
                      <a:pt x="484" y="121"/>
                    </a:lnTo>
                    <a:lnTo>
                      <a:pt x="492" y="118"/>
                    </a:lnTo>
                    <a:lnTo>
                      <a:pt x="493" y="111"/>
                    </a:lnTo>
                    <a:lnTo>
                      <a:pt x="499" y="107"/>
                    </a:lnTo>
                    <a:lnTo>
                      <a:pt x="507" y="112"/>
                    </a:lnTo>
                    <a:lnTo>
                      <a:pt x="519" y="123"/>
                    </a:lnTo>
                    <a:lnTo>
                      <a:pt x="524" y="129"/>
                    </a:lnTo>
                    <a:lnTo>
                      <a:pt x="526" y="137"/>
                    </a:lnTo>
                    <a:lnTo>
                      <a:pt x="527" y="152"/>
                    </a:lnTo>
                    <a:lnTo>
                      <a:pt x="531" y="160"/>
                    </a:lnTo>
                    <a:lnTo>
                      <a:pt x="538" y="164"/>
                    </a:lnTo>
                    <a:lnTo>
                      <a:pt x="543" y="170"/>
                    </a:lnTo>
                    <a:lnTo>
                      <a:pt x="548" y="186"/>
                    </a:lnTo>
                    <a:lnTo>
                      <a:pt x="547" y="194"/>
                    </a:lnTo>
                    <a:lnTo>
                      <a:pt x="553" y="209"/>
                    </a:lnTo>
                    <a:lnTo>
                      <a:pt x="558" y="215"/>
                    </a:lnTo>
                    <a:lnTo>
                      <a:pt x="609" y="245"/>
                    </a:lnTo>
                    <a:lnTo>
                      <a:pt x="629" y="269"/>
                    </a:lnTo>
                    <a:lnTo>
                      <a:pt x="636" y="274"/>
                    </a:lnTo>
                    <a:lnTo>
                      <a:pt x="653" y="275"/>
                    </a:lnTo>
                    <a:lnTo>
                      <a:pt x="666" y="284"/>
                    </a:lnTo>
                    <a:lnTo>
                      <a:pt x="686" y="299"/>
                    </a:lnTo>
                    <a:lnTo>
                      <a:pt x="708" y="322"/>
                    </a:lnTo>
                    <a:lnTo>
                      <a:pt x="714" y="328"/>
                    </a:lnTo>
                    <a:lnTo>
                      <a:pt x="723" y="329"/>
                    </a:lnTo>
                    <a:lnTo>
                      <a:pt x="729" y="324"/>
                    </a:lnTo>
                    <a:lnTo>
                      <a:pt x="737" y="323"/>
                    </a:lnTo>
                    <a:lnTo>
                      <a:pt x="760" y="333"/>
                    </a:lnTo>
                    <a:lnTo>
                      <a:pt x="765" y="339"/>
                    </a:lnTo>
                    <a:lnTo>
                      <a:pt x="772" y="343"/>
                    </a:lnTo>
                    <a:lnTo>
                      <a:pt x="778" y="348"/>
                    </a:lnTo>
                    <a:lnTo>
                      <a:pt x="774" y="355"/>
                    </a:lnTo>
                    <a:lnTo>
                      <a:pt x="771" y="363"/>
                    </a:lnTo>
                    <a:lnTo>
                      <a:pt x="771" y="378"/>
                    </a:lnTo>
                    <a:lnTo>
                      <a:pt x="772" y="387"/>
                    </a:lnTo>
                    <a:lnTo>
                      <a:pt x="771" y="392"/>
                    </a:lnTo>
                    <a:lnTo>
                      <a:pt x="756" y="392"/>
                    </a:lnTo>
                    <a:lnTo>
                      <a:pt x="746" y="388"/>
                    </a:lnTo>
                    <a:lnTo>
                      <a:pt x="733" y="380"/>
                    </a:lnTo>
                    <a:lnTo>
                      <a:pt x="728" y="380"/>
                    </a:lnTo>
                    <a:lnTo>
                      <a:pt x="723" y="380"/>
                    </a:lnTo>
                    <a:lnTo>
                      <a:pt x="720" y="383"/>
                    </a:lnTo>
                    <a:lnTo>
                      <a:pt x="719" y="391"/>
                    </a:lnTo>
                    <a:lnTo>
                      <a:pt x="717" y="397"/>
                    </a:lnTo>
                    <a:lnTo>
                      <a:pt x="714" y="398"/>
                    </a:lnTo>
                    <a:lnTo>
                      <a:pt x="699" y="398"/>
                    </a:lnTo>
                    <a:lnTo>
                      <a:pt x="693" y="397"/>
                    </a:lnTo>
                    <a:lnTo>
                      <a:pt x="685" y="398"/>
                    </a:lnTo>
                    <a:lnTo>
                      <a:pt x="680" y="404"/>
                    </a:lnTo>
                    <a:lnTo>
                      <a:pt x="676" y="408"/>
                    </a:lnTo>
                    <a:lnTo>
                      <a:pt x="675" y="410"/>
                    </a:lnTo>
                    <a:lnTo>
                      <a:pt x="675" y="417"/>
                    </a:lnTo>
                    <a:lnTo>
                      <a:pt x="669" y="434"/>
                    </a:lnTo>
                    <a:lnTo>
                      <a:pt x="666" y="437"/>
                    </a:lnTo>
                    <a:lnTo>
                      <a:pt x="664" y="450"/>
                    </a:lnTo>
                    <a:lnTo>
                      <a:pt x="664" y="457"/>
                    </a:lnTo>
                    <a:lnTo>
                      <a:pt x="663" y="462"/>
                    </a:lnTo>
                    <a:lnTo>
                      <a:pt x="648" y="472"/>
                    </a:lnTo>
                    <a:lnTo>
                      <a:pt x="640" y="473"/>
                    </a:lnTo>
                    <a:lnTo>
                      <a:pt x="634" y="479"/>
                    </a:lnTo>
                    <a:lnTo>
                      <a:pt x="626" y="483"/>
                    </a:lnTo>
                    <a:lnTo>
                      <a:pt x="618" y="488"/>
                    </a:lnTo>
                    <a:lnTo>
                      <a:pt x="601" y="491"/>
                    </a:lnTo>
                    <a:lnTo>
                      <a:pt x="594" y="494"/>
                    </a:lnTo>
                    <a:lnTo>
                      <a:pt x="586" y="493"/>
                    </a:lnTo>
                    <a:lnTo>
                      <a:pt x="586" y="499"/>
                    </a:lnTo>
                    <a:lnTo>
                      <a:pt x="593" y="504"/>
                    </a:lnTo>
                    <a:lnTo>
                      <a:pt x="589" y="509"/>
                    </a:lnTo>
                    <a:lnTo>
                      <a:pt x="585" y="510"/>
                    </a:lnTo>
                    <a:lnTo>
                      <a:pt x="583" y="522"/>
                    </a:lnTo>
                    <a:lnTo>
                      <a:pt x="579" y="525"/>
                    </a:lnTo>
                    <a:lnTo>
                      <a:pt x="570" y="528"/>
                    </a:lnTo>
                    <a:lnTo>
                      <a:pt x="564" y="534"/>
                    </a:lnTo>
                    <a:lnTo>
                      <a:pt x="551" y="534"/>
                    </a:lnTo>
                    <a:lnTo>
                      <a:pt x="543" y="536"/>
                    </a:lnTo>
                    <a:lnTo>
                      <a:pt x="538" y="536"/>
                    </a:lnTo>
                    <a:lnTo>
                      <a:pt x="534" y="530"/>
                    </a:lnTo>
                    <a:lnTo>
                      <a:pt x="526" y="526"/>
                    </a:lnTo>
                    <a:lnTo>
                      <a:pt x="520" y="521"/>
                    </a:lnTo>
                    <a:lnTo>
                      <a:pt x="508" y="523"/>
                    </a:lnTo>
                    <a:lnTo>
                      <a:pt x="497" y="520"/>
                    </a:lnTo>
                    <a:lnTo>
                      <a:pt x="494" y="517"/>
                    </a:lnTo>
                    <a:lnTo>
                      <a:pt x="488" y="511"/>
                    </a:lnTo>
                    <a:lnTo>
                      <a:pt x="482" y="507"/>
                    </a:lnTo>
                    <a:lnTo>
                      <a:pt x="484" y="494"/>
                    </a:lnTo>
                    <a:lnTo>
                      <a:pt x="481" y="483"/>
                    </a:lnTo>
                    <a:lnTo>
                      <a:pt x="481" y="446"/>
                    </a:lnTo>
                    <a:lnTo>
                      <a:pt x="476" y="441"/>
                    </a:lnTo>
                    <a:lnTo>
                      <a:pt x="450" y="441"/>
                    </a:lnTo>
                    <a:lnTo>
                      <a:pt x="434" y="431"/>
                    </a:lnTo>
                    <a:lnTo>
                      <a:pt x="412" y="413"/>
                    </a:lnTo>
                    <a:lnTo>
                      <a:pt x="396" y="403"/>
                    </a:lnTo>
                    <a:lnTo>
                      <a:pt x="386" y="399"/>
                    </a:lnTo>
                    <a:lnTo>
                      <a:pt x="382" y="387"/>
                    </a:lnTo>
                    <a:lnTo>
                      <a:pt x="373" y="374"/>
                    </a:lnTo>
                    <a:lnTo>
                      <a:pt x="364" y="369"/>
                    </a:lnTo>
                    <a:lnTo>
                      <a:pt x="349" y="366"/>
                    </a:lnTo>
                    <a:lnTo>
                      <a:pt x="338" y="369"/>
                    </a:lnTo>
                    <a:lnTo>
                      <a:pt x="327" y="366"/>
                    </a:lnTo>
                    <a:lnTo>
                      <a:pt x="314" y="359"/>
                    </a:lnTo>
                    <a:lnTo>
                      <a:pt x="276" y="347"/>
                    </a:lnTo>
                    <a:lnTo>
                      <a:pt x="267" y="335"/>
                    </a:lnTo>
                    <a:lnTo>
                      <a:pt x="252" y="323"/>
                    </a:lnTo>
                    <a:lnTo>
                      <a:pt x="231" y="321"/>
                    </a:lnTo>
                    <a:lnTo>
                      <a:pt x="217" y="323"/>
                    </a:lnTo>
                    <a:lnTo>
                      <a:pt x="214" y="332"/>
                    </a:lnTo>
                    <a:lnTo>
                      <a:pt x="209" y="337"/>
                    </a:lnTo>
                    <a:lnTo>
                      <a:pt x="198" y="337"/>
                    </a:lnTo>
                    <a:lnTo>
                      <a:pt x="187" y="333"/>
                    </a:lnTo>
                    <a:lnTo>
                      <a:pt x="176" y="333"/>
                    </a:lnTo>
                    <a:lnTo>
                      <a:pt x="160" y="337"/>
                    </a:lnTo>
                    <a:lnTo>
                      <a:pt x="145" y="351"/>
                    </a:lnTo>
                    <a:lnTo>
                      <a:pt x="111" y="378"/>
                    </a:lnTo>
                    <a:lnTo>
                      <a:pt x="93" y="382"/>
                    </a:lnTo>
                    <a:lnTo>
                      <a:pt x="79" y="382"/>
                    </a:lnTo>
                    <a:lnTo>
                      <a:pt x="80" y="378"/>
                    </a:lnTo>
                    <a:lnTo>
                      <a:pt x="74" y="338"/>
                    </a:lnTo>
                    <a:lnTo>
                      <a:pt x="73" y="312"/>
                    </a:lnTo>
                    <a:lnTo>
                      <a:pt x="77" y="289"/>
                    </a:lnTo>
                    <a:lnTo>
                      <a:pt x="86" y="275"/>
                    </a:lnTo>
                    <a:lnTo>
                      <a:pt x="75" y="272"/>
                    </a:lnTo>
                    <a:lnTo>
                      <a:pt x="64" y="262"/>
                    </a:lnTo>
                    <a:lnTo>
                      <a:pt x="57" y="252"/>
                    </a:lnTo>
                    <a:lnTo>
                      <a:pt x="50" y="250"/>
                    </a:lnTo>
                    <a:lnTo>
                      <a:pt x="50" y="247"/>
                    </a:lnTo>
                    <a:lnTo>
                      <a:pt x="70" y="238"/>
                    </a:lnTo>
                    <a:lnTo>
                      <a:pt x="77" y="234"/>
                    </a:lnTo>
                    <a:lnTo>
                      <a:pt x="66" y="230"/>
                    </a:lnTo>
                    <a:lnTo>
                      <a:pt x="58" y="225"/>
                    </a:lnTo>
                    <a:lnTo>
                      <a:pt x="51" y="219"/>
                    </a:lnTo>
                    <a:lnTo>
                      <a:pt x="61" y="209"/>
                    </a:lnTo>
                    <a:lnTo>
                      <a:pt x="68" y="214"/>
                    </a:lnTo>
                    <a:lnTo>
                      <a:pt x="78" y="218"/>
                    </a:lnTo>
                    <a:lnTo>
                      <a:pt x="72" y="207"/>
                    </a:lnTo>
                    <a:lnTo>
                      <a:pt x="51" y="199"/>
                    </a:lnTo>
                    <a:lnTo>
                      <a:pt x="34" y="203"/>
                    </a:lnTo>
                    <a:lnTo>
                      <a:pt x="26" y="211"/>
                    </a:lnTo>
                    <a:lnTo>
                      <a:pt x="21" y="211"/>
                    </a:lnTo>
                    <a:lnTo>
                      <a:pt x="14" y="181"/>
                    </a:lnTo>
                    <a:lnTo>
                      <a:pt x="16" y="166"/>
                    </a:lnTo>
                    <a:lnTo>
                      <a:pt x="23" y="155"/>
                    </a:lnTo>
                    <a:lnTo>
                      <a:pt x="24" y="151"/>
                    </a:lnTo>
                    <a:lnTo>
                      <a:pt x="21" y="128"/>
                    </a:lnTo>
                    <a:lnTo>
                      <a:pt x="27" y="143"/>
                    </a:lnTo>
                    <a:lnTo>
                      <a:pt x="32" y="151"/>
                    </a:lnTo>
                    <a:lnTo>
                      <a:pt x="53" y="151"/>
                    </a:lnTo>
                    <a:lnTo>
                      <a:pt x="73" y="157"/>
                    </a:lnTo>
                    <a:lnTo>
                      <a:pt x="84" y="156"/>
                    </a:lnTo>
                    <a:lnTo>
                      <a:pt x="99" y="160"/>
                    </a:lnTo>
                    <a:lnTo>
                      <a:pt x="109" y="155"/>
                    </a:lnTo>
                    <a:lnTo>
                      <a:pt x="99" y="154"/>
                    </a:lnTo>
                    <a:lnTo>
                      <a:pt x="97" y="148"/>
                    </a:lnTo>
                    <a:lnTo>
                      <a:pt x="112" y="144"/>
                    </a:lnTo>
                    <a:lnTo>
                      <a:pt x="126" y="127"/>
                    </a:lnTo>
                    <a:lnTo>
                      <a:pt x="102" y="109"/>
                    </a:lnTo>
                    <a:lnTo>
                      <a:pt x="86" y="91"/>
                    </a:lnTo>
                    <a:lnTo>
                      <a:pt x="80" y="74"/>
                    </a:lnTo>
                    <a:lnTo>
                      <a:pt x="70" y="60"/>
                    </a:lnTo>
                    <a:lnTo>
                      <a:pt x="68" y="58"/>
                    </a:lnTo>
                    <a:lnTo>
                      <a:pt x="57" y="57"/>
                    </a:lnTo>
                    <a:lnTo>
                      <a:pt x="39" y="62"/>
                    </a:lnTo>
                    <a:lnTo>
                      <a:pt x="23" y="70"/>
                    </a:lnTo>
                    <a:lnTo>
                      <a:pt x="14" y="82"/>
                    </a:lnTo>
                    <a:lnTo>
                      <a:pt x="14" y="91"/>
                    </a:lnTo>
                    <a:lnTo>
                      <a:pt x="19" y="94"/>
                    </a:lnTo>
                    <a:lnTo>
                      <a:pt x="20" y="119"/>
                    </a:lnTo>
                    <a:lnTo>
                      <a:pt x="18" y="117"/>
                    </a:lnTo>
                    <a:lnTo>
                      <a:pt x="4" y="92"/>
                    </a:lnTo>
                    <a:lnTo>
                      <a:pt x="0" y="74"/>
                    </a:lnTo>
                    <a:lnTo>
                      <a:pt x="30" y="48"/>
                    </a:lnTo>
                    <a:lnTo>
                      <a:pt x="53" y="39"/>
                    </a:lnTo>
                    <a:lnTo>
                      <a:pt x="77" y="32"/>
                    </a:lnTo>
                    <a:lnTo>
                      <a:pt x="85" y="31"/>
                    </a:lnTo>
                    <a:lnTo>
                      <a:pt x="93" y="31"/>
                    </a:lnTo>
                    <a:lnTo>
                      <a:pt x="100" y="35"/>
                    </a:lnTo>
                    <a:lnTo>
                      <a:pt x="107" y="41"/>
                    </a:lnTo>
                    <a:lnTo>
                      <a:pt x="122" y="47"/>
                    </a:lnTo>
                    <a:lnTo>
                      <a:pt x="127" y="54"/>
                    </a:lnTo>
                    <a:lnTo>
                      <a:pt x="133" y="69"/>
                    </a:lnTo>
                    <a:lnTo>
                      <a:pt x="139" y="75"/>
                    </a:lnTo>
                    <a:lnTo>
                      <a:pt x="143" y="82"/>
                    </a:lnTo>
                    <a:lnTo>
                      <a:pt x="153" y="105"/>
                    </a:lnTo>
                    <a:lnTo>
                      <a:pt x="163" y="112"/>
                    </a:lnTo>
                    <a:lnTo>
                      <a:pt x="181" y="113"/>
                    </a:lnTo>
                    <a:lnTo>
                      <a:pt x="193" y="10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73" name="išľîḍê">
                <a:extLst>
                  <a:ext uri="{FF2B5EF4-FFF2-40B4-BE49-F238E27FC236}">
                    <a16:creationId xmlns:a16="http://schemas.microsoft.com/office/drawing/2014/main" id="{4627826F-9017-4C0F-A538-92606A46609F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677991" y="3579997"/>
                <a:ext cx="96999" cy="85562"/>
                <a:chOff x="3007" y="1982"/>
                <a:chExt cx="61" cy="4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10" name="îš1íḓê">
                  <a:extLst>
                    <a:ext uri="{FF2B5EF4-FFF2-40B4-BE49-F238E27FC236}">
                      <a16:creationId xmlns:a16="http://schemas.microsoft.com/office/drawing/2014/main" id="{303CD926-68F5-4AD1-86E8-5B58965CC098}"/>
                    </a:ext>
                  </a:extLst>
                </p:cNvPr>
                <p:cNvSpPr/>
                <p:nvPr/>
              </p:nvSpPr>
              <p:spPr bwMode="gray">
                <a:xfrm>
                  <a:off x="3007" y="2013"/>
                  <a:ext cx="13" cy="12"/>
                </a:xfrm>
                <a:custGeom>
                  <a:avLst/>
                  <a:gdLst/>
                  <a:ahLst/>
                  <a:cxnLst>
                    <a:cxn ang="0">
                      <a:pos x="65" y="59"/>
                    </a:cxn>
                    <a:cxn ang="0">
                      <a:pos x="52" y="56"/>
                    </a:cxn>
                    <a:cxn ang="0">
                      <a:pos x="36" y="53"/>
                    </a:cxn>
                    <a:cxn ang="0">
                      <a:pos x="4" y="7"/>
                    </a:cxn>
                    <a:cxn ang="0">
                      <a:pos x="0" y="2"/>
                    </a:cxn>
                    <a:cxn ang="0">
                      <a:pos x="10" y="0"/>
                    </a:cxn>
                    <a:cxn ang="0">
                      <a:pos x="17" y="1"/>
                    </a:cxn>
                    <a:cxn ang="0">
                      <a:pos x="22" y="9"/>
                    </a:cxn>
                    <a:cxn ang="0">
                      <a:pos x="30" y="12"/>
                    </a:cxn>
                    <a:cxn ang="0">
                      <a:pos x="37" y="13"/>
                    </a:cxn>
                    <a:cxn ang="0">
                      <a:pos x="44" y="10"/>
                    </a:cxn>
                    <a:cxn ang="0">
                      <a:pos x="52" y="12"/>
                    </a:cxn>
                    <a:cxn ang="0">
                      <a:pos x="55" y="20"/>
                    </a:cxn>
                    <a:cxn ang="0">
                      <a:pos x="60" y="27"/>
                    </a:cxn>
                    <a:cxn ang="0">
                      <a:pos x="64" y="34"/>
                    </a:cxn>
                    <a:cxn ang="0">
                      <a:pos x="65" y="59"/>
                    </a:cxn>
                  </a:cxnLst>
                  <a:rect l="0" t="0" r="r" b="b"/>
                  <a:pathLst>
                    <a:path w="65" h="59">
                      <a:moveTo>
                        <a:pt x="65" y="59"/>
                      </a:moveTo>
                      <a:lnTo>
                        <a:pt x="52" y="56"/>
                      </a:lnTo>
                      <a:lnTo>
                        <a:pt x="36" y="53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10" y="0"/>
                      </a:lnTo>
                      <a:lnTo>
                        <a:pt x="17" y="1"/>
                      </a:lnTo>
                      <a:lnTo>
                        <a:pt x="22" y="9"/>
                      </a:lnTo>
                      <a:lnTo>
                        <a:pt x="30" y="12"/>
                      </a:lnTo>
                      <a:lnTo>
                        <a:pt x="37" y="13"/>
                      </a:lnTo>
                      <a:lnTo>
                        <a:pt x="44" y="10"/>
                      </a:lnTo>
                      <a:lnTo>
                        <a:pt x="52" y="12"/>
                      </a:lnTo>
                      <a:lnTo>
                        <a:pt x="55" y="20"/>
                      </a:lnTo>
                      <a:lnTo>
                        <a:pt x="60" y="27"/>
                      </a:lnTo>
                      <a:lnTo>
                        <a:pt x="64" y="34"/>
                      </a:lnTo>
                      <a:lnTo>
                        <a:pt x="65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1" name="íŝḷïdé">
                  <a:extLst>
                    <a:ext uri="{FF2B5EF4-FFF2-40B4-BE49-F238E27FC236}">
                      <a16:creationId xmlns:a16="http://schemas.microsoft.com/office/drawing/2014/main" id="{19D9D741-B36A-487B-802E-7AD6066F188E}"/>
                    </a:ext>
                  </a:extLst>
                </p:cNvPr>
                <p:cNvSpPr/>
                <p:nvPr/>
              </p:nvSpPr>
              <p:spPr bwMode="gray">
                <a:xfrm>
                  <a:off x="3009" y="1982"/>
                  <a:ext cx="59" cy="49"/>
                </a:xfrm>
                <a:custGeom>
                  <a:avLst/>
                  <a:gdLst/>
                  <a:ahLst/>
                  <a:cxnLst>
                    <a:cxn ang="0">
                      <a:pos x="88" y="5"/>
                    </a:cxn>
                    <a:cxn ang="0">
                      <a:pos x="107" y="16"/>
                    </a:cxn>
                    <a:cxn ang="0">
                      <a:pos x="119" y="24"/>
                    </a:cxn>
                    <a:cxn ang="0">
                      <a:pos x="126" y="47"/>
                    </a:cxn>
                    <a:cxn ang="0">
                      <a:pos x="151" y="51"/>
                    </a:cxn>
                    <a:cxn ang="0">
                      <a:pos x="164" y="43"/>
                    </a:cxn>
                    <a:cxn ang="0">
                      <a:pos x="178" y="24"/>
                    </a:cxn>
                    <a:cxn ang="0">
                      <a:pos x="188" y="13"/>
                    </a:cxn>
                    <a:cxn ang="0">
                      <a:pos x="220" y="34"/>
                    </a:cxn>
                    <a:cxn ang="0">
                      <a:pos x="245" y="83"/>
                    </a:cxn>
                    <a:cxn ang="0">
                      <a:pos x="261" y="98"/>
                    </a:cxn>
                    <a:cxn ang="0">
                      <a:pos x="281" y="98"/>
                    </a:cxn>
                    <a:cxn ang="0">
                      <a:pos x="292" y="109"/>
                    </a:cxn>
                    <a:cxn ang="0">
                      <a:pos x="283" y="109"/>
                    </a:cxn>
                    <a:cxn ang="0">
                      <a:pos x="259" y="117"/>
                    </a:cxn>
                    <a:cxn ang="0">
                      <a:pos x="248" y="147"/>
                    </a:cxn>
                    <a:cxn ang="0">
                      <a:pos x="240" y="180"/>
                    </a:cxn>
                    <a:cxn ang="0">
                      <a:pos x="223" y="192"/>
                    </a:cxn>
                    <a:cxn ang="0">
                      <a:pos x="213" y="206"/>
                    </a:cxn>
                    <a:cxn ang="0">
                      <a:pos x="215" y="244"/>
                    </a:cxn>
                    <a:cxn ang="0">
                      <a:pos x="204" y="245"/>
                    </a:cxn>
                    <a:cxn ang="0">
                      <a:pos x="189" y="235"/>
                    </a:cxn>
                    <a:cxn ang="0">
                      <a:pos x="177" y="227"/>
                    </a:cxn>
                    <a:cxn ang="0">
                      <a:pos x="169" y="215"/>
                    </a:cxn>
                    <a:cxn ang="0">
                      <a:pos x="177" y="186"/>
                    </a:cxn>
                    <a:cxn ang="0">
                      <a:pos x="161" y="163"/>
                    </a:cxn>
                    <a:cxn ang="0">
                      <a:pos x="123" y="177"/>
                    </a:cxn>
                    <a:cxn ang="0">
                      <a:pos x="107" y="203"/>
                    </a:cxn>
                    <a:cxn ang="0">
                      <a:pos x="84" y="218"/>
                    </a:cxn>
                    <a:cxn ang="0">
                      <a:pos x="80" y="203"/>
                    </a:cxn>
                    <a:cxn ang="0">
                      <a:pos x="82" y="196"/>
                    </a:cxn>
                    <a:cxn ang="0">
                      <a:pos x="77" y="182"/>
                    </a:cxn>
                    <a:cxn ang="0">
                      <a:pos x="82" y="166"/>
                    </a:cxn>
                    <a:cxn ang="0">
                      <a:pos x="67" y="165"/>
                    </a:cxn>
                    <a:cxn ang="0">
                      <a:pos x="43" y="144"/>
                    </a:cxn>
                    <a:cxn ang="0">
                      <a:pos x="49" y="136"/>
                    </a:cxn>
                    <a:cxn ang="0">
                      <a:pos x="51" y="120"/>
                    </a:cxn>
                    <a:cxn ang="0">
                      <a:pos x="32" y="106"/>
                    </a:cxn>
                    <a:cxn ang="0">
                      <a:pos x="24" y="91"/>
                    </a:cxn>
                    <a:cxn ang="0">
                      <a:pos x="29" y="77"/>
                    </a:cxn>
                    <a:cxn ang="0">
                      <a:pos x="21" y="64"/>
                    </a:cxn>
                    <a:cxn ang="0">
                      <a:pos x="3" y="51"/>
                    </a:cxn>
                    <a:cxn ang="0">
                      <a:pos x="0" y="43"/>
                    </a:cxn>
                    <a:cxn ang="0">
                      <a:pos x="19" y="32"/>
                    </a:cxn>
                    <a:cxn ang="0">
                      <a:pos x="34" y="36"/>
                    </a:cxn>
                    <a:cxn ang="0">
                      <a:pos x="55" y="50"/>
                    </a:cxn>
                    <a:cxn ang="0">
                      <a:pos x="78" y="55"/>
                    </a:cxn>
                    <a:cxn ang="0">
                      <a:pos x="91" y="50"/>
                    </a:cxn>
                    <a:cxn ang="0">
                      <a:pos x="75" y="32"/>
                    </a:cxn>
                    <a:cxn ang="0">
                      <a:pos x="66" y="19"/>
                    </a:cxn>
                    <a:cxn ang="0">
                      <a:pos x="78" y="0"/>
                    </a:cxn>
                  </a:cxnLst>
                  <a:rect l="0" t="0" r="r" b="b"/>
                  <a:pathLst>
                    <a:path w="294" h="245">
                      <a:moveTo>
                        <a:pt x="80" y="0"/>
                      </a:moveTo>
                      <a:lnTo>
                        <a:pt x="88" y="5"/>
                      </a:lnTo>
                      <a:lnTo>
                        <a:pt x="95" y="5"/>
                      </a:lnTo>
                      <a:lnTo>
                        <a:pt x="107" y="16"/>
                      </a:lnTo>
                      <a:lnTo>
                        <a:pt x="111" y="24"/>
                      </a:lnTo>
                      <a:lnTo>
                        <a:pt x="119" y="24"/>
                      </a:lnTo>
                      <a:lnTo>
                        <a:pt x="124" y="40"/>
                      </a:lnTo>
                      <a:lnTo>
                        <a:pt x="126" y="47"/>
                      </a:lnTo>
                      <a:lnTo>
                        <a:pt x="135" y="47"/>
                      </a:lnTo>
                      <a:lnTo>
                        <a:pt x="151" y="51"/>
                      </a:lnTo>
                      <a:lnTo>
                        <a:pt x="159" y="48"/>
                      </a:lnTo>
                      <a:lnTo>
                        <a:pt x="164" y="43"/>
                      </a:lnTo>
                      <a:lnTo>
                        <a:pt x="170" y="28"/>
                      </a:lnTo>
                      <a:lnTo>
                        <a:pt x="178" y="24"/>
                      </a:lnTo>
                      <a:lnTo>
                        <a:pt x="185" y="20"/>
                      </a:lnTo>
                      <a:lnTo>
                        <a:pt x="188" y="13"/>
                      </a:lnTo>
                      <a:lnTo>
                        <a:pt x="194" y="3"/>
                      </a:lnTo>
                      <a:lnTo>
                        <a:pt x="220" y="34"/>
                      </a:lnTo>
                      <a:lnTo>
                        <a:pt x="236" y="68"/>
                      </a:lnTo>
                      <a:lnTo>
                        <a:pt x="245" y="83"/>
                      </a:lnTo>
                      <a:lnTo>
                        <a:pt x="253" y="93"/>
                      </a:lnTo>
                      <a:lnTo>
                        <a:pt x="261" y="98"/>
                      </a:lnTo>
                      <a:lnTo>
                        <a:pt x="274" y="93"/>
                      </a:lnTo>
                      <a:lnTo>
                        <a:pt x="281" y="98"/>
                      </a:lnTo>
                      <a:lnTo>
                        <a:pt x="287" y="100"/>
                      </a:lnTo>
                      <a:lnTo>
                        <a:pt x="292" y="109"/>
                      </a:lnTo>
                      <a:lnTo>
                        <a:pt x="294" y="118"/>
                      </a:lnTo>
                      <a:lnTo>
                        <a:pt x="283" y="109"/>
                      </a:lnTo>
                      <a:lnTo>
                        <a:pt x="269" y="110"/>
                      </a:lnTo>
                      <a:lnTo>
                        <a:pt x="259" y="117"/>
                      </a:lnTo>
                      <a:lnTo>
                        <a:pt x="251" y="127"/>
                      </a:lnTo>
                      <a:lnTo>
                        <a:pt x="248" y="147"/>
                      </a:lnTo>
                      <a:lnTo>
                        <a:pt x="247" y="164"/>
                      </a:lnTo>
                      <a:lnTo>
                        <a:pt x="240" y="180"/>
                      </a:lnTo>
                      <a:lnTo>
                        <a:pt x="236" y="206"/>
                      </a:lnTo>
                      <a:lnTo>
                        <a:pt x="223" y="192"/>
                      </a:lnTo>
                      <a:lnTo>
                        <a:pt x="216" y="197"/>
                      </a:lnTo>
                      <a:lnTo>
                        <a:pt x="213" y="206"/>
                      </a:lnTo>
                      <a:lnTo>
                        <a:pt x="213" y="227"/>
                      </a:lnTo>
                      <a:lnTo>
                        <a:pt x="215" y="244"/>
                      </a:lnTo>
                      <a:lnTo>
                        <a:pt x="211" y="245"/>
                      </a:lnTo>
                      <a:lnTo>
                        <a:pt x="204" y="245"/>
                      </a:lnTo>
                      <a:lnTo>
                        <a:pt x="197" y="242"/>
                      </a:lnTo>
                      <a:lnTo>
                        <a:pt x="189" y="235"/>
                      </a:lnTo>
                      <a:lnTo>
                        <a:pt x="181" y="231"/>
                      </a:lnTo>
                      <a:lnTo>
                        <a:pt x="177" y="227"/>
                      </a:lnTo>
                      <a:lnTo>
                        <a:pt x="166" y="220"/>
                      </a:lnTo>
                      <a:lnTo>
                        <a:pt x="169" y="215"/>
                      </a:lnTo>
                      <a:lnTo>
                        <a:pt x="184" y="207"/>
                      </a:lnTo>
                      <a:lnTo>
                        <a:pt x="177" y="186"/>
                      </a:lnTo>
                      <a:lnTo>
                        <a:pt x="178" y="172"/>
                      </a:lnTo>
                      <a:lnTo>
                        <a:pt x="161" y="163"/>
                      </a:lnTo>
                      <a:lnTo>
                        <a:pt x="135" y="169"/>
                      </a:lnTo>
                      <a:lnTo>
                        <a:pt x="123" y="177"/>
                      </a:lnTo>
                      <a:lnTo>
                        <a:pt x="113" y="187"/>
                      </a:lnTo>
                      <a:lnTo>
                        <a:pt x="107" y="203"/>
                      </a:lnTo>
                      <a:lnTo>
                        <a:pt x="95" y="217"/>
                      </a:lnTo>
                      <a:lnTo>
                        <a:pt x="84" y="218"/>
                      </a:lnTo>
                      <a:lnTo>
                        <a:pt x="83" y="211"/>
                      </a:lnTo>
                      <a:lnTo>
                        <a:pt x="80" y="203"/>
                      </a:lnTo>
                      <a:lnTo>
                        <a:pt x="75" y="197"/>
                      </a:lnTo>
                      <a:lnTo>
                        <a:pt x="82" y="196"/>
                      </a:lnTo>
                      <a:lnTo>
                        <a:pt x="83" y="187"/>
                      </a:lnTo>
                      <a:lnTo>
                        <a:pt x="77" y="182"/>
                      </a:lnTo>
                      <a:lnTo>
                        <a:pt x="78" y="175"/>
                      </a:lnTo>
                      <a:lnTo>
                        <a:pt x="82" y="166"/>
                      </a:lnTo>
                      <a:lnTo>
                        <a:pt x="75" y="165"/>
                      </a:lnTo>
                      <a:lnTo>
                        <a:pt x="67" y="165"/>
                      </a:lnTo>
                      <a:lnTo>
                        <a:pt x="52" y="156"/>
                      </a:lnTo>
                      <a:lnTo>
                        <a:pt x="43" y="144"/>
                      </a:lnTo>
                      <a:lnTo>
                        <a:pt x="40" y="137"/>
                      </a:lnTo>
                      <a:lnTo>
                        <a:pt x="49" y="136"/>
                      </a:lnTo>
                      <a:lnTo>
                        <a:pt x="52" y="127"/>
                      </a:lnTo>
                      <a:lnTo>
                        <a:pt x="51" y="120"/>
                      </a:lnTo>
                      <a:lnTo>
                        <a:pt x="37" y="111"/>
                      </a:lnTo>
                      <a:lnTo>
                        <a:pt x="32" y="106"/>
                      </a:lnTo>
                      <a:lnTo>
                        <a:pt x="27" y="99"/>
                      </a:lnTo>
                      <a:lnTo>
                        <a:pt x="24" y="91"/>
                      </a:lnTo>
                      <a:lnTo>
                        <a:pt x="24" y="83"/>
                      </a:lnTo>
                      <a:lnTo>
                        <a:pt x="29" y="77"/>
                      </a:lnTo>
                      <a:lnTo>
                        <a:pt x="28" y="69"/>
                      </a:lnTo>
                      <a:lnTo>
                        <a:pt x="21" y="64"/>
                      </a:lnTo>
                      <a:lnTo>
                        <a:pt x="13" y="64"/>
                      </a:lnTo>
                      <a:lnTo>
                        <a:pt x="3" y="51"/>
                      </a:lnTo>
                      <a:lnTo>
                        <a:pt x="1" y="43"/>
                      </a:lnTo>
                      <a:lnTo>
                        <a:pt x="0" y="43"/>
                      </a:lnTo>
                      <a:lnTo>
                        <a:pt x="5" y="42"/>
                      </a:lnTo>
                      <a:lnTo>
                        <a:pt x="19" y="32"/>
                      </a:lnTo>
                      <a:lnTo>
                        <a:pt x="27" y="34"/>
                      </a:lnTo>
                      <a:lnTo>
                        <a:pt x="34" y="36"/>
                      </a:lnTo>
                      <a:lnTo>
                        <a:pt x="40" y="42"/>
                      </a:lnTo>
                      <a:lnTo>
                        <a:pt x="55" y="50"/>
                      </a:lnTo>
                      <a:lnTo>
                        <a:pt x="64" y="48"/>
                      </a:lnTo>
                      <a:lnTo>
                        <a:pt x="78" y="55"/>
                      </a:lnTo>
                      <a:lnTo>
                        <a:pt x="87" y="56"/>
                      </a:lnTo>
                      <a:lnTo>
                        <a:pt x="91" y="50"/>
                      </a:lnTo>
                      <a:lnTo>
                        <a:pt x="88" y="42"/>
                      </a:lnTo>
                      <a:lnTo>
                        <a:pt x="75" y="32"/>
                      </a:lnTo>
                      <a:lnTo>
                        <a:pt x="72" y="25"/>
                      </a:lnTo>
                      <a:lnTo>
                        <a:pt x="66" y="19"/>
                      </a:lnTo>
                      <a:lnTo>
                        <a:pt x="67" y="10"/>
                      </a:lnTo>
                      <a:lnTo>
                        <a:pt x="78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4" name="ïşļîde">
                <a:extLst>
                  <a:ext uri="{FF2B5EF4-FFF2-40B4-BE49-F238E27FC236}">
                    <a16:creationId xmlns:a16="http://schemas.microsoft.com/office/drawing/2014/main" id="{BDB6CC88-B769-4B47-A08C-40D114E1EB92}"/>
                  </a:ext>
                </a:extLst>
              </p:cNvPr>
              <p:cNvSpPr/>
              <p:nvPr/>
            </p:nvSpPr>
            <p:spPr bwMode="gray">
              <a:xfrm>
                <a:off x="5469486" y="2743559"/>
                <a:ext cx="190817" cy="143183"/>
              </a:xfrm>
              <a:custGeom>
                <a:avLst/>
                <a:gdLst/>
                <a:ahLst/>
                <a:cxnLst>
                  <a:cxn ang="0">
                    <a:pos x="221" y="370"/>
                  </a:cxn>
                  <a:cxn ang="0">
                    <a:pos x="145" y="352"/>
                  </a:cxn>
                  <a:cxn ang="0">
                    <a:pos x="103" y="337"/>
                  </a:cxn>
                  <a:cxn ang="0">
                    <a:pos x="150" y="308"/>
                  </a:cxn>
                  <a:cxn ang="0">
                    <a:pos x="141" y="270"/>
                  </a:cxn>
                  <a:cxn ang="0">
                    <a:pos x="127" y="259"/>
                  </a:cxn>
                  <a:cxn ang="0">
                    <a:pos x="108" y="227"/>
                  </a:cxn>
                  <a:cxn ang="0">
                    <a:pos x="59" y="228"/>
                  </a:cxn>
                  <a:cxn ang="0">
                    <a:pos x="48" y="218"/>
                  </a:cxn>
                  <a:cxn ang="0">
                    <a:pos x="102" y="205"/>
                  </a:cxn>
                  <a:cxn ang="0">
                    <a:pos x="146" y="180"/>
                  </a:cxn>
                  <a:cxn ang="0">
                    <a:pos x="118" y="167"/>
                  </a:cxn>
                  <a:cxn ang="0">
                    <a:pos x="138" y="137"/>
                  </a:cxn>
                  <a:cxn ang="0">
                    <a:pos x="119" y="136"/>
                  </a:cxn>
                  <a:cxn ang="0">
                    <a:pos x="71" y="138"/>
                  </a:cxn>
                  <a:cxn ang="0">
                    <a:pos x="0" y="144"/>
                  </a:cxn>
                  <a:cxn ang="0">
                    <a:pos x="43" y="130"/>
                  </a:cxn>
                  <a:cxn ang="0">
                    <a:pos x="21" y="97"/>
                  </a:cxn>
                  <a:cxn ang="0">
                    <a:pos x="68" y="108"/>
                  </a:cxn>
                  <a:cxn ang="0">
                    <a:pos x="53" y="86"/>
                  </a:cxn>
                  <a:cxn ang="0">
                    <a:pos x="54" y="71"/>
                  </a:cxn>
                  <a:cxn ang="0">
                    <a:pos x="77" y="57"/>
                  </a:cxn>
                  <a:cxn ang="0">
                    <a:pos x="102" y="79"/>
                  </a:cxn>
                  <a:cxn ang="0">
                    <a:pos x="112" y="66"/>
                  </a:cxn>
                  <a:cxn ang="0">
                    <a:pos x="103" y="40"/>
                  </a:cxn>
                  <a:cxn ang="0">
                    <a:pos x="95" y="24"/>
                  </a:cxn>
                  <a:cxn ang="0">
                    <a:pos x="77" y="9"/>
                  </a:cxn>
                  <a:cxn ang="0">
                    <a:pos x="109" y="17"/>
                  </a:cxn>
                  <a:cxn ang="0">
                    <a:pos x="155" y="60"/>
                  </a:cxn>
                  <a:cxn ang="0">
                    <a:pos x="176" y="100"/>
                  </a:cxn>
                  <a:cxn ang="0">
                    <a:pos x="156" y="117"/>
                  </a:cxn>
                  <a:cxn ang="0">
                    <a:pos x="172" y="146"/>
                  </a:cxn>
                  <a:cxn ang="0">
                    <a:pos x="189" y="152"/>
                  </a:cxn>
                  <a:cxn ang="0">
                    <a:pos x="217" y="127"/>
                  </a:cxn>
                  <a:cxn ang="0">
                    <a:pos x="229" y="72"/>
                  </a:cxn>
                  <a:cxn ang="0">
                    <a:pos x="265" y="95"/>
                  </a:cxn>
                  <a:cxn ang="0">
                    <a:pos x="283" y="76"/>
                  </a:cxn>
                  <a:cxn ang="0">
                    <a:pos x="318" y="45"/>
                  </a:cxn>
                  <a:cxn ang="0">
                    <a:pos x="333" y="77"/>
                  </a:cxn>
                  <a:cxn ang="0">
                    <a:pos x="355" y="103"/>
                  </a:cxn>
                  <a:cxn ang="0">
                    <a:pos x="349" y="47"/>
                  </a:cxn>
                  <a:cxn ang="0">
                    <a:pos x="392" y="65"/>
                  </a:cxn>
                  <a:cxn ang="0">
                    <a:pos x="424" y="57"/>
                  </a:cxn>
                  <a:cxn ang="0">
                    <a:pos x="437" y="7"/>
                  </a:cxn>
                  <a:cxn ang="0">
                    <a:pos x="480" y="19"/>
                  </a:cxn>
                  <a:cxn ang="0">
                    <a:pos x="504" y="44"/>
                  </a:cxn>
                  <a:cxn ang="0">
                    <a:pos x="543" y="19"/>
                  </a:cxn>
                  <a:cxn ang="0">
                    <a:pos x="523" y="72"/>
                  </a:cxn>
                  <a:cxn ang="0">
                    <a:pos x="560" y="106"/>
                  </a:cxn>
                  <a:cxn ang="0">
                    <a:pos x="582" y="120"/>
                  </a:cxn>
                  <a:cxn ang="0">
                    <a:pos x="600" y="179"/>
                  </a:cxn>
                  <a:cxn ang="0">
                    <a:pos x="591" y="217"/>
                  </a:cxn>
                  <a:cxn ang="0">
                    <a:pos x="550" y="243"/>
                  </a:cxn>
                  <a:cxn ang="0">
                    <a:pos x="555" y="270"/>
                  </a:cxn>
                  <a:cxn ang="0">
                    <a:pos x="516" y="285"/>
                  </a:cxn>
                  <a:cxn ang="0">
                    <a:pos x="483" y="309"/>
                  </a:cxn>
                  <a:cxn ang="0">
                    <a:pos x="413" y="347"/>
                  </a:cxn>
                  <a:cxn ang="0">
                    <a:pos x="385" y="364"/>
                  </a:cxn>
                  <a:cxn ang="0">
                    <a:pos x="302" y="407"/>
                  </a:cxn>
                </a:cxnLst>
                <a:rect l="0" t="0" r="r" b="b"/>
                <a:pathLst>
                  <a:path w="603" h="409">
                    <a:moveTo>
                      <a:pt x="251" y="389"/>
                    </a:moveTo>
                    <a:lnTo>
                      <a:pt x="248" y="390"/>
                    </a:lnTo>
                    <a:lnTo>
                      <a:pt x="240" y="384"/>
                    </a:lnTo>
                    <a:lnTo>
                      <a:pt x="231" y="382"/>
                    </a:lnTo>
                    <a:lnTo>
                      <a:pt x="221" y="370"/>
                    </a:lnTo>
                    <a:lnTo>
                      <a:pt x="202" y="356"/>
                    </a:lnTo>
                    <a:lnTo>
                      <a:pt x="182" y="348"/>
                    </a:lnTo>
                    <a:lnTo>
                      <a:pt x="170" y="353"/>
                    </a:lnTo>
                    <a:lnTo>
                      <a:pt x="151" y="348"/>
                    </a:lnTo>
                    <a:lnTo>
                      <a:pt x="145" y="352"/>
                    </a:lnTo>
                    <a:lnTo>
                      <a:pt x="135" y="352"/>
                    </a:lnTo>
                    <a:lnTo>
                      <a:pt x="118" y="351"/>
                    </a:lnTo>
                    <a:lnTo>
                      <a:pt x="111" y="357"/>
                    </a:lnTo>
                    <a:lnTo>
                      <a:pt x="102" y="355"/>
                    </a:lnTo>
                    <a:lnTo>
                      <a:pt x="103" y="337"/>
                    </a:lnTo>
                    <a:lnTo>
                      <a:pt x="100" y="324"/>
                    </a:lnTo>
                    <a:lnTo>
                      <a:pt x="113" y="334"/>
                    </a:lnTo>
                    <a:lnTo>
                      <a:pt x="119" y="325"/>
                    </a:lnTo>
                    <a:lnTo>
                      <a:pt x="135" y="319"/>
                    </a:lnTo>
                    <a:lnTo>
                      <a:pt x="150" y="308"/>
                    </a:lnTo>
                    <a:lnTo>
                      <a:pt x="150" y="288"/>
                    </a:lnTo>
                    <a:lnTo>
                      <a:pt x="131" y="293"/>
                    </a:lnTo>
                    <a:lnTo>
                      <a:pt x="141" y="283"/>
                    </a:lnTo>
                    <a:lnTo>
                      <a:pt x="143" y="278"/>
                    </a:lnTo>
                    <a:lnTo>
                      <a:pt x="141" y="270"/>
                    </a:lnTo>
                    <a:lnTo>
                      <a:pt x="150" y="259"/>
                    </a:lnTo>
                    <a:lnTo>
                      <a:pt x="140" y="260"/>
                    </a:lnTo>
                    <a:lnTo>
                      <a:pt x="134" y="271"/>
                    </a:lnTo>
                    <a:lnTo>
                      <a:pt x="128" y="266"/>
                    </a:lnTo>
                    <a:lnTo>
                      <a:pt x="127" y="259"/>
                    </a:lnTo>
                    <a:lnTo>
                      <a:pt x="122" y="260"/>
                    </a:lnTo>
                    <a:lnTo>
                      <a:pt x="120" y="255"/>
                    </a:lnTo>
                    <a:lnTo>
                      <a:pt x="119" y="245"/>
                    </a:lnTo>
                    <a:lnTo>
                      <a:pt x="116" y="228"/>
                    </a:lnTo>
                    <a:lnTo>
                      <a:pt x="108" y="227"/>
                    </a:lnTo>
                    <a:lnTo>
                      <a:pt x="95" y="232"/>
                    </a:lnTo>
                    <a:lnTo>
                      <a:pt x="90" y="227"/>
                    </a:lnTo>
                    <a:lnTo>
                      <a:pt x="81" y="226"/>
                    </a:lnTo>
                    <a:lnTo>
                      <a:pt x="69" y="226"/>
                    </a:lnTo>
                    <a:lnTo>
                      <a:pt x="59" y="228"/>
                    </a:lnTo>
                    <a:lnTo>
                      <a:pt x="49" y="235"/>
                    </a:lnTo>
                    <a:lnTo>
                      <a:pt x="37" y="238"/>
                    </a:lnTo>
                    <a:lnTo>
                      <a:pt x="32" y="232"/>
                    </a:lnTo>
                    <a:lnTo>
                      <a:pt x="33" y="219"/>
                    </a:lnTo>
                    <a:lnTo>
                      <a:pt x="48" y="218"/>
                    </a:lnTo>
                    <a:lnTo>
                      <a:pt x="66" y="213"/>
                    </a:lnTo>
                    <a:lnTo>
                      <a:pt x="73" y="207"/>
                    </a:lnTo>
                    <a:lnTo>
                      <a:pt x="85" y="207"/>
                    </a:lnTo>
                    <a:lnTo>
                      <a:pt x="96" y="197"/>
                    </a:lnTo>
                    <a:lnTo>
                      <a:pt x="102" y="205"/>
                    </a:lnTo>
                    <a:lnTo>
                      <a:pt x="111" y="196"/>
                    </a:lnTo>
                    <a:lnTo>
                      <a:pt x="122" y="200"/>
                    </a:lnTo>
                    <a:lnTo>
                      <a:pt x="144" y="201"/>
                    </a:lnTo>
                    <a:lnTo>
                      <a:pt x="152" y="178"/>
                    </a:lnTo>
                    <a:lnTo>
                      <a:pt x="146" y="180"/>
                    </a:lnTo>
                    <a:lnTo>
                      <a:pt x="140" y="191"/>
                    </a:lnTo>
                    <a:lnTo>
                      <a:pt x="133" y="187"/>
                    </a:lnTo>
                    <a:lnTo>
                      <a:pt x="111" y="184"/>
                    </a:lnTo>
                    <a:lnTo>
                      <a:pt x="111" y="176"/>
                    </a:lnTo>
                    <a:lnTo>
                      <a:pt x="118" y="167"/>
                    </a:lnTo>
                    <a:lnTo>
                      <a:pt x="125" y="165"/>
                    </a:lnTo>
                    <a:lnTo>
                      <a:pt x="130" y="159"/>
                    </a:lnTo>
                    <a:lnTo>
                      <a:pt x="147" y="147"/>
                    </a:lnTo>
                    <a:lnTo>
                      <a:pt x="147" y="144"/>
                    </a:lnTo>
                    <a:lnTo>
                      <a:pt x="138" y="137"/>
                    </a:lnTo>
                    <a:lnTo>
                      <a:pt x="131" y="143"/>
                    </a:lnTo>
                    <a:lnTo>
                      <a:pt x="124" y="143"/>
                    </a:lnTo>
                    <a:lnTo>
                      <a:pt x="124" y="137"/>
                    </a:lnTo>
                    <a:lnTo>
                      <a:pt x="119" y="133"/>
                    </a:lnTo>
                    <a:lnTo>
                      <a:pt x="119" y="136"/>
                    </a:lnTo>
                    <a:lnTo>
                      <a:pt x="116" y="127"/>
                    </a:lnTo>
                    <a:lnTo>
                      <a:pt x="112" y="126"/>
                    </a:lnTo>
                    <a:lnTo>
                      <a:pt x="90" y="124"/>
                    </a:lnTo>
                    <a:lnTo>
                      <a:pt x="82" y="127"/>
                    </a:lnTo>
                    <a:lnTo>
                      <a:pt x="71" y="138"/>
                    </a:lnTo>
                    <a:lnTo>
                      <a:pt x="64" y="138"/>
                    </a:lnTo>
                    <a:lnTo>
                      <a:pt x="48" y="147"/>
                    </a:lnTo>
                    <a:lnTo>
                      <a:pt x="42" y="147"/>
                    </a:lnTo>
                    <a:lnTo>
                      <a:pt x="25" y="137"/>
                    </a:lnTo>
                    <a:lnTo>
                      <a:pt x="0" y="144"/>
                    </a:lnTo>
                    <a:lnTo>
                      <a:pt x="4" y="132"/>
                    </a:lnTo>
                    <a:lnTo>
                      <a:pt x="9" y="122"/>
                    </a:lnTo>
                    <a:lnTo>
                      <a:pt x="15" y="127"/>
                    </a:lnTo>
                    <a:lnTo>
                      <a:pt x="34" y="136"/>
                    </a:lnTo>
                    <a:lnTo>
                      <a:pt x="43" y="130"/>
                    </a:lnTo>
                    <a:lnTo>
                      <a:pt x="31" y="125"/>
                    </a:lnTo>
                    <a:lnTo>
                      <a:pt x="34" y="124"/>
                    </a:lnTo>
                    <a:lnTo>
                      <a:pt x="36" y="116"/>
                    </a:lnTo>
                    <a:lnTo>
                      <a:pt x="26" y="110"/>
                    </a:lnTo>
                    <a:lnTo>
                      <a:pt x="21" y="97"/>
                    </a:lnTo>
                    <a:lnTo>
                      <a:pt x="44" y="108"/>
                    </a:lnTo>
                    <a:lnTo>
                      <a:pt x="53" y="120"/>
                    </a:lnTo>
                    <a:lnTo>
                      <a:pt x="70" y="116"/>
                    </a:lnTo>
                    <a:lnTo>
                      <a:pt x="63" y="111"/>
                    </a:lnTo>
                    <a:lnTo>
                      <a:pt x="68" y="108"/>
                    </a:lnTo>
                    <a:lnTo>
                      <a:pt x="69" y="100"/>
                    </a:lnTo>
                    <a:lnTo>
                      <a:pt x="50" y="103"/>
                    </a:lnTo>
                    <a:lnTo>
                      <a:pt x="41" y="92"/>
                    </a:lnTo>
                    <a:lnTo>
                      <a:pt x="42" y="88"/>
                    </a:lnTo>
                    <a:lnTo>
                      <a:pt x="53" y="86"/>
                    </a:lnTo>
                    <a:lnTo>
                      <a:pt x="44" y="78"/>
                    </a:lnTo>
                    <a:lnTo>
                      <a:pt x="37" y="65"/>
                    </a:lnTo>
                    <a:lnTo>
                      <a:pt x="38" y="67"/>
                    </a:lnTo>
                    <a:lnTo>
                      <a:pt x="52" y="73"/>
                    </a:lnTo>
                    <a:lnTo>
                      <a:pt x="54" y="71"/>
                    </a:lnTo>
                    <a:lnTo>
                      <a:pt x="47" y="59"/>
                    </a:lnTo>
                    <a:lnTo>
                      <a:pt x="58" y="63"/>
                    </a:lnTo>
                    <a:lnTo>
                      <a:pt x="50" y="51"/>
                    </a:lnTo>
                    <a:lnTo>
                      <a:pt x="58" y="47"/>
                    </a:lnTo>
                    <a:lnTo>
                      <a:pt x="77" y="57"/>
                    </a:lnTo>
                    <a:lnTo>
                      <a:pt x="77" y="73"/>
                    </a:lnTo>
                    <a:lnTo>
                      <a:pt x="80" y="74"/>
                    </a:lnTo>
                    <a:lnTo>
                      <a:pt x="87" y="77"/>
                    </a:lnTo>
                    <a:lnTo>
                      <a:pt x="93" y="70"/>
                    </a:lnTo>
                    <a:lnTo>
                      <a:pt x="102" y="79"/>
                    </a:lnTo>
                    <a:lnTo>
                      <a:pt x="104" y="93"/>
                    </a:lnTo>
                    <a:lnTo>
                      <a:pt x="108" y="81"/>
                    </a:lnTo>
                    <a:lnTo>
                      <a:pt x="113" y="93"/>
                    </a:lnTo>
                    <a:lnTo>
                      <a:pt x="119" y="79"/>
                    </a:lnTo>
                    <a:lnTo>
                      <a:pt x="112" y="66"/>
                    </a:lnTo>
                    <a:lnTo>
                      <a:pt x="113" y="60"/>
                    </a:lnTo>
                    <a:lnTo>
                      <a:pt x="97" y="51"/>
                    </a:lnTo>
                    <a:lnTo>
                      <a:pt x="89" y="44"/>
                    </a:lnTo>
                    <a:lnTo>
                      <a:pt x="95" y="33"/>
                    </a:lnTo>
                    <a:lnTo>
                      <a:pt x="103" y="40"/>
                    </a:lnTo>
                    <a:lnTo>
                      <a:pt x="108" y="40"/>
                    </a:lnTo>
                    <a:lnTo>
                      <a:pt x="112" y="38"/>
                    </a:lnTo>
                    <a:lnTo>
                      <a:pt x="103" y="29"/>
                    </a:lnTo>
                    <a:lnTo>
                      <a:pt x="101" y="24"/>
                    </a:lnTo>
                    <a:lnTo>
                      <a:pt x="95" y="24"/>
                    </a:lnTo>
                    <a:lnTo>
                      <a:pt x="85" y="30"/>
                    </a:lnTo>
                    <a:lnTo>
                      <a:pt x="76" y="27"/>
                    </a:lnTo>
                    <a:lnTo>
                      <a:pt x="76" y="25"/>
                    </a:lnTo>
                    <a:lnTo>
                      <a:pt x="80" y="18"/>
                    </a:lnTo>
                    <a:lnTo>
                      <a:pt x="77" y="9"/>
                    </a:lnTo>
                    <a:lnTo>
                      <a:pt x="87" y="11"/>
                    </a:lnTo>
                    <a:lnTo>
                      <a:pt x="87" y="6"/>
                    </a:lnTo>
                    <a:lnTo>
                      <a:pt x="97" y="16"/>
                    </a:lnTo>
                    <a:lnTo>
                      <a:pt x="103" y="13"/>
                    </a:lnTo>
                    <a:lnTo>
                      <a:pt x="109" y="17"/>
                    </a:lnTo>
                    <a:lnTo>
                      <a:pt x="114" y="14"/>
                    </a:lnTo>
                    <a:lnTo>
                      <a:pt x="124" y="33"/>
                    </a:lnTo>
                    <a:lnTo>
                      <a:pt x="139" y="36"/>
                    </a:lnTo>
                    <a:lnTo>
                      <a:pt x="145" y="47"/>
                    </a:lnTo>
                    <a:lnTo>
                      <a:pt x="155" y="60"/>
                    </a:lnTo>
                    <a:lnTo>
                      <a:pt x="166" y="63"/>
                    </a:lnTo>
                    <a:lnTo>
                      <a:pt x="173" y="71"/>
                    </a:lnTo>
                    <a:lnTo>
                      <a:pt x="163" y="78"/>
                    </a:lnTo>
                    <a:lnTo>
                      <a:pt x="174" y="86"/>
                    </a:lnTo>
                    <a:lnTo>
                      <a:pt x="176" y="100"/>
                    </a:lnTo>
                    <a:lnTo>
                      <a:pt x="171" y="104"/>
                    </a:lnTo>
                    <a:lnTo>
                      <a:pt x="170" y="109"/>
                    </a:lnTo>
                    <a:lnTo>
                      <a:pt x="166" y="114"/>
                    </a:lnTo>
                    <a:lnTo>
                      <a:pt x="152" y="106"/>
                    </a:lnTo>
                    <a:lnTo>
                      <a:pt x="156" y="117"/>
                    </a:lnTo>
                    <a:lnTo>
                      <a:pt x="170" y="124"/>
                    </a:lnTo>
                    <a:lnTo>
                      <a:pt x="168" y="133"/>
                    </a:lnTo>
                    <a:lnTo>
                      <a:pt x="174" y="126"/>
                    </a:lnTo>
                    <a:lnTo>
                      <a:pt x="177" y="140"/>
                    </a:lnTo>
                    <a:lnTo>
                      <a:pt x="172" y="146"/>
                    </a:lnTo>
                    <a:lnTo>
                      <a:pt x="181" y="149"/>
                    </a:lnTo>
                    <a:lnTo>
                      <a:pt x="182" y="157"/>
                    </a:lnTo>
                    <a:lnTo>
                      <a:pt x="182" y="175"/>
                    </a:lnTo>
                    <a:lnTo>
                      <a:pt x="189" y="162"/>
                    </a:lnTo>
                    <a:lnTo>
                      <a:pt x="189" y="152"/>
                    </a:lnTo>
                    <a:lnTo>
                      <a:pt x="202" y="151"/>
                    </a:lnTo>
                    <a:lnTo>
                      <a:pt x="202" y="127"/>
                    </a:lnTo>
                    <a:lnTo>
                      <a:pt x="206" y="116"/>
                    </a:lnTo>
                    <a:lnTo>
                      <a:pt x="215" y="117"/>
                    </a:lnTo>
                    <a:lnTo>
                      <a:pt x="217" y="127"/>
                    </a:lnTo>
                    <a:lnTo>
                      <a:pt x="222" y="137"/>
                    </a:lnTo>
                    <a:lnTo>
                      <a:pt x="229" y="127"/>
                    </a:lnTo>
                    <a:lnTo>
                      <a:pt x="232" y="113"/>
                    </a:lnTo>
                    <a:lnTo>
                      <a:pt x="233" y="97"/>
                    </a:lnTo>
                    <a:lnTo>
                      <a:pt x="229" y="72"/>
                    </a:lnTo>
                    <a:lnTo>
                      <a:pt x="227" y="59"/>
                    </a:lnTo>
                    <a:lnTo>
                      <a:pt x="233" y="56"/>
                    </a:lnTo>
                    <a:lnTo>
                      <a:pt x="240" y="59"/>
                    </a:lnTo>
                    <a:lnTo>
                      <a:pt x="256" y="76"/>
                    </a:lnTo>
                    <a:lnTo>
                      <a:pt x="265" y="95"/>
                    </a:lnTo>
                    <a:lnTo>
                      <a:pt x="269" y="106"/>
                    </a:lnTo>
                    <a:lnTo>
                      <a:pt x="275" y="106"/>
                    </a:lnTo>
                    <a:lnTo>
                      <a:pt x="281" y="104"/>
                    </a:lnTo>
                    <a:lnTo>
                      <a:pt x="284" y="88"/>
                    </a:lnTo>
                    <a:lnTo>
                      <a:pt x="283" y="76"/>
                    </a:lnTo>
                    <a:lnTo>
                      <a:pt x="280" y="66"/>
                    </a:lnTo>
                    <a:lnTo>
                      <a:pt x="292" y="61"/>
                    </a:lnTo>
                    <a:lnTo>
                      <a:pt x="299" y="65"/>
                    </a:lnTo>
                    <a:lnTo>
                      <a:pt x="305" y="54"/>
                    </a:lnTo>
                    <a:lnTo>
                      <a:pt x="318" y="45"/>
                    </a:lnTo>
                    <a:lnTo>
                      <a:pt x="318" y="55"/>
                    </a:lnTo>
                    <a:lnTo>
                      <a:pt x="321" y="55"/>
                    </a:lnTo>
                    <a:lnTo>
                      <a:pt x="323" y="61"/>
                    </a:lnTo>
                    <a:lnTo>
                      <a:pt x="331" y="63"/>
                    </a:lnTo>
                    <a:lnTo>
                      <a:pt x="333" y="77"/>
                    </a:lnTo>
                    <a:lnTo>
                      <a:pt x="340" y="84"/>
                    </a:lnTo>
                    <a:lnTo>
                      <a:pt x="346" y="95"/>
                    </a:lnTo>
                    <a:lnTo>
                      <a:pt x="349" y="111"/>
                    </a:lnTo>
                    <a:lnTo>
                      <a:pt x="353" y="117"/>
                    </a:lnTo>
                    <a:lnTo>
                      <a:pt x="355" y="103"/>
                    </a:lnTo>
                    <a:lnTo>
                      <a:pt x="355" y="89"/>
                    </a:lnTo>
                    <a:lnTo>
                      <a:pt x="353" y="81"/>
                    </a:lnTo>
                    <a:lnTo>
                      <a:pt x="344" y="60"/>
                    </a:lnTo>
                    <a:lnTo>
                      <a:pt x="344" y="50"/>
                    </a:lnTo>
                    <a:lnTo>
                      <a:pt x="349" y="47"/>
                    </a:lnTo>
                    <a:lnTo>
                      <a:pt x="360" y="50"/>
                    </a:lnTo>
                    <a:lnTo>
                      <a:pt x="370" y="59"/>
                    </a:lnTo>
                    <a:lnTo>
                      <a:pt x="377" y="72"/>
                    </a:lnTo>
                    <a:lnTo>
                      <a:pt x="387" y="70"/>
                    </a:lnTo>
                    <a:lnTo>
                      <a:pt x="392" y="65"/>
                    </a:lnTo>
                    <a:lnTo>
                      <a:pt x="397" y="55"/>
                    </a:lnTo>
                    <a:lnTo>
                      <a:pt x="397" y="49"/>
                    </a:lnTo>
                    <a:lnTo>
                      <a:pt x="410" y="46"/>
                    </a:lnTo>
                    <a:lnTo>
                      <a:pt x="412" y="56"/>
                    </a:lnTo>
                    <a:lnTo>
                      <a:pt x="424" y="57"/>
                    </a:lnTo>
                    <a:lnTo>
                      <a:pt x="432" y="51"/>
                    </a:lnTo>
                    <a:lnTo>
                      <a:pt x="444" y="50"/>
                    </a:lnTo>
                    <a:lnTo>
                      <a:pt x="444" y="28"/>
                    </a:lnTo>
                    <a:lnTo>
                      <a:pt x="441" y="16"/>
                    </a:lnTo>
                    <a:lnTo>
                      <a:pt x="437" y="7"/>
                    </a:lnTo>
                    <a:lnTo>
                      <a:pt x="448" y="8"/>
                    </a:lnTo>
                    <a:lnTo>
                      <a:pt x="456" y="0"/>
                    </a:lnTo>
                    <a:lnTo>
                      <a:pt x="464" y="1"/>
                    </a:lnTo>
                    <a:lnTo>
                      <a:pt x="468" y="13"/>
                    </a:lnTo>
                    <a:lnTo>
                      <a:pt x="480" y="19"/>
                    </a:lnTo>
                    <a:lnTo>
                      <a:pt x="482" y="31"/>
                    </a:lnTo>
                    <a:lnTo>
                      <a:pt x="479" y="36"/>
                    </a:lnTo>
                    <a:lnTo>
                      <a:pt x="495" y="49"/>
                    </a:lnTo>
                    <a:lnTo>
                      <a:pt x="501" y="49"/>
                    </a:lnTo>
                    <a:lnTo>
                      <a:pt x="504" y="44"/>
                    </a:lnTo>
                    <a:lnTo>
                      <a:pt x="502" y="36"/>
                    </a:lnTo>
                    <a:lnTo>
                      <a:pt x="518" y="36"/>
                    </a:lnTo>
                    <a:lnTo>
                      <a:pt x="523" y="23"/>
                    </a:lnTo>
                    <a:lnTo>
                      <a:pt x="530" y="20"/>
                    </a:lnTo>
                    <a:lnTo>
                      <a:pt x="543" y="19"/>
                    </a:lnTo>
                    <a:lnTo>
                      <a:pt x="547" y="23"/>
                    </a:lnTo>
                    <a:lnTo>
                      <a:pt x="532" y="30"/>
                    </a:lnTo>
                    <a:lnTo>
                      <a:pt x="515" y="59"/>
                    </a:lnTo>
                    <a:lnTo>
                      <a:pt x="518" y="67"/>
                    </a:lnTo>
                    <a:lnTo>
                      <a:pt x="523" y="72"/>
                    </a:lnTo>
                    <a:lnTo>
                      <a:pt x="538" y="63"/>
                    </a:lnTo>
                    <a:lnTo>
                      <a:pt x="542" y="82"/>
                    </a:lnTo>
                    <a:lnTo>
                      <a:pt x="536" y="99"/>
                    </a:lnTo>
                    <a:lnTo>
                      <a:pt x="536" y="109"/>
                    </a:lnTo>
                    <a:lnTo>
                      <a:pt x="560" y="106"/>
                    </a:lnTo>
                    <a:lnTo>
                      <a:pt x="559" y="115"/>
                    </a:lnTo>
                    <a:lnTo>
                      <a:pt x="560" y="124"/>
                    </a:lnTo>
                    <a:lnTo>
                      <a:pt x="576" y="129"/>
                    </a:lnTo>
                    <a:lnTo>
                      <a:pt x="577" y="115"/>
                    </a:lnTo>
                    <a:lnTo>
                      <a:pt x="582" y="120"/>
                    </a:lnTo>
                    <a:lnTo>
                      <a:pt x="593" y="147"/>
                    </a:lnTo>
                    <a:lnTo>
                      <a:pt x="592" y="159"/>
                    </a:lnTo>
                    <a:lnTo>
                      <a:pt x="586" y="165"/>
                    </a:lnTo>
                    <a:lnTo>
                      <a:pt x="592" y="180"/>
                    </a:lnTo>
                    <a:lnTo>
                      <a:pt x="600" y="179"/>
                    </a:lnTo>
                    <a:lnTo>
                      <a:pt x="603" y="174"/>
                    </a:lnTo>
                    <a:lnTo>
                      <a:pt x="603" y="189"/>
                    </a:lnTo>
                    <a:lnTo>
                      <a:pt x="600" y="202"/>
                    </a:lnTo>
                    <a:lnTo>
                      <a:pt x="591" y="206"/>
                    </a:lnTo>
                    <a:lnTo>
                      <a:pt x="591" y="217"/>
                    </a:lnTo>
                    <a:lnTo>
                      <a:pt x="587" y="219"/>
                    </a:lnTo>
                    <a:lnTo>
                      <a:pt x="580" y="229"/>
                    </a:lnTo>
                    <a:lnTo>
                      <a:pt x="560" y="234"/>
                    </a:lnTo>
                    <a:lnTo>
                      <a:pt x="560" y="244"/>
                    </a:lnTo>
                    <a:lnTo>
                      <a:pt x="550" y="243"/>
                    </a:lnTo>
                    <a:lnTo>
                      <a:pt x="553" y="246"/>
                    </a:lnTo>
                    <a:lnTo>
                      <a:pt x="548" y="253"/>
                    </a:lnTo>
                    <a:lnTo>
                      <a:pt x="555" y="254"/>
                    </a:lnTo>
                    <a:lnTo>
                      <a:pt x="565" y="246"/>
                    </a:lnTo>
                    <a:lnTo>
                      <a:pt x="555" y="270"/>
                    </a:lnTo>
                    <a:lnTo>
                      <a:pt x="545" y="282"/>
                    </a:lnTo>
                    <a:lnTo>
                      <a:pt x="532" y="287"/>
                    </a:lnTo>
                    <a:lnTo>
                      <a:pt x="528" y="299"/>
                    </a:lnTo>
                    <a:lnTo>
                      <a:pt x="516" y="292"/>
                    </a:lnTo>
                    <a:lnTo>
                      <a:pt x="516" y="285"/>
                    </a:lnTo>
                    <a:lnTo>
                      <a:pt x="510" y="278"/>
                    </a:lnTo>
                    <a:lnTo>
                      <a:pt x="504" y="277"/>
                    </a:lnTo>
                    <a:lnTo>
                      <a:pt x="501" y="291"/>
                    </a:lnTo>
                    <a:lnTo>
                      <a:pt x="488" y="300"/>
                    </a:lnTo>
                    <a:lnTo>
                      <a:pt x="483" y="309"/>
                    </a:lnTo>
                    <a:lnTo>
                      <a:pt x="467" y="325"/>
                    </a:lnTo>
                    <a:lnTo>
                      <a:pt x="450" y="337"/>
                    </a:lnTo>
                    <a:lnTo>
                      <a:pt x="437" y="345"/>
                    </a:lnTo>
                    <a:lnTo>
                      <a:pt x="423" y="343"/>
                    </a:lnTo>
                    <a:lnTo>
                      <a:pt x="413" y="347"/>
                    </a:lnTo>
                    <a:lnTo>
                      <a:pt x="410" y="341"/>
                    </a:lnTo>
                    <a:lnTo>
                      <a:pt x="404" y="346"/>
                    </a:lnTo>
                    <a:lnTo>
                      <a:pt x="401" y="351"/>
                    </a:lnTo>
                    <a:lnTo>
                      <a:pt x="401" y="359"/>
                    </a:lnTo>
                    <a:lnTo>
                      <a:pt x="385" y="364"/>
                    </a:lnTo>
                    <a:lnTo>
                      <a:pt x="356" y="394"/>
                    </a:lnTo>
                    <a:lnTo>
                      <a:pt x="332" y="402"/>
                    </a:lnTo>
                    <a:lnTo>
                      <a:pt x="324" y="409"/>
                    </a:lnTo>
                    <a:lnTo>
                      <a:pt x="310" y="404"/>
                    </a:lnTo>
                    <a:lnTo>
                      <a:pt x="302" y="407"/>
                    </a:lnTo>
                    <a:lnTo>
                      <a:pt x="291" y="399"/>
                    </a:lnTo>
                    <a:lnTo>
                      <a:pt x="279" y="396"/>
                    </a:lnTo>
                    <a:lnTo>
                      <a:pt x="260" y="388"/>
                    </a:lnTo>
                    <a:lnTo>
                      <a:pt x="251" y="38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75" name="i$ļídé">
                <a:extLst>
                  <a:ext uri="{FF2B5EF4-FFF2-40B4-BE49-F238E27FC236}">
                    <a16:creationId xmlns:a16="http://schemas.microsoft.com/office/drawing/2014/main" id="{04AC2C9D-818B-4691-B8DE-EE4425F79E0F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6083278" y="1795408"/>
                <a:ext cx="287816" cy="326528"/>
                <a:chOff x="3202" y="1036"/>
                <a:chExt cx="181" cy="18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04" name="ïşliḍê">
                  <a:extLst>
                    <a:ext uri="{FF2B5EF4-FFF2-40B4-BE49-F238E27FC236}">
                      <a16:creationId xmlns:a16="http://schemas.microsoft.com/office/drawing/2014/main" id="{AA375D05-2634-451D-81E1-A76423BEC9F8}"/>
                    </a:ext>
                  </a:extLst>
                </p:cNvPr>
                <p:cNvSpPr/>
                <p:nvPr/>
              </p:nvSpPr>
              <p:spPr bwMode="gray">
                <a:xfrm>
                  <a:off x="3202" y="1036"/>
                  <a:ext cx="118" cy="187"/>
                </a:xfrm>
                <a:custGeom>
                  <a:avLst/>
                  <a:gdLst/>
                  <a:ahLst/>
                  <a:cxnLst>
                    <a:cxn ang="0">
                      <a:pos x="274" y="96"/>
                    </a:cxn>
                    <a:cxn ang="0">
                      <a:pos x="291" y="233"/>
                    </a:cxn>
                    <a:cxn ang="0">
                      <a:pos x="264" y="255"/>
                    </a:cxn>
                    <a:cxn ang="0">
                      <a:pos x="253" y="151"/>
                    </a:cxn>
                    <a:cxn ang="0">
                      <a:pos x="197" y="102"/>
                    </a:cxn>
                    <a:cxn ang="0">
                      <a:pos x="189" y="232"/>
                    </a:cxn>
                    <a:cxn ang="0">
                      <a:pos x="145" y="192"/>
                    </a:cxn>
                    <a:cxn ang="0">
                      <a:pos x="94" y="145"/>
                    </a:cxn>
                    <a:cxn ang="0">
                      <a:pos x="170" y="96"/>
                    </a:cxn>
                    <a:cxn ang="0">
                      <a:pos x="98" y="77"/>
                    </a:cxn>
                    <a:cxn ang="0">
                      <a:pos x="74" y="104"/>
                    </a:cxn>
                    <a:cxn ang="0">
                      <a:pos x="35" y="115"/>
                    </a:cxn>
                    <a:cxn ang="0">
                      <a:pos x="15" y="152"/>
                    </a:cxn>
                    <a:cxn ang="0">
                      <a:pos x="15" y="206"/>
                    </a:cxn>
                    <a:cxn ang="0">
                      <a:pos x="33" y="276"/>
                    </a:cxn>
                    <a:cxn ang="0">
                      <a:pos x="74" y="224"/>
                    </a:cxn>
                    <a:cxn ang="0">
                      <a:pos x="70" y="301"/>
                    </a:cxn>
                    <a:cxn ang="0">
                      <a:pos x="37" y="316"/>
                    </a:cxn>
                    <a:cxn ang="0">
                      <a:pos x="66" y="400"/>
                    </a:cxn>
                    <a:cxn ang="0">
                      <a:pos x="100" y="450"/>
                    </a:cxn>
                    <a:cxn ang="0">
                      <a:pos x="129" y="522"/>
                    </a:cxn>
                    <a:cxn ang="0">
                      <a:pos x="191" y="516"/>
                    </a:cxn>
                    <a:cxn ang="0">
                      <a:pos x="213" y="458"/>
                    </a:cxn>
                    <a:cxn ang="0">
                      <a:pos x="231" y="394"/>
                    </a:cxn>
                    <a:cxn ang="0">
                      <a:pos x="266" y="366"/>
                    </a:cxn>
                    <a:cxn ang="0">
                      <a:pos x="307" y="435"/>
                    </a:cxn>
                    <a:cxn ang="0">
                      <a:pos x="336" y="400"/>
                    </a:cxn>
                    <a:cxn ang="0">
                      <a:pos x="326" y="453"/>
                    </a:cxn>
                    <a:cxn ang="0">
                      <a:pos x="336" y="485"/>
                    </a:cxn>
                    <a:cxn ang="0">
                      <a:pos x="264" y="516"/>
                    </a:cxn>
                    <a:cxn ang="0">
                      <a:pos x="224" y="555"/>
                    </a:cxn>
                    <a:cxn ang="0">
                      <a:pos x="167" y="569"/>
                    </a:cxn>
                    <a:cxn ang="0">
                      <a:pos x="195" y="640"/>
                    </a:cxn>
                    <a:cxn ang="0">
                      <a:pos x="231" y="636"/>
                    </a:cxn>
                    <a:cxn ang="0">
                      <a:pos x="315" y="624"/>
                    </a:cxn>
                    <a:cxn ang="0">
                      <a:pos x="338" y="637"/>
                    </a:cxn>
                    <a:cxn ang="0">
                      <a:pos x="281" y="649"/>
                    </a:cxn>
                    <a:cxn ang="0">
                      <a:pos x="291" y="714"/>
                    </a:cxn>
                    <a:cxn ang="0">
                      <a:pos x="215" y="716"/>
                    </a:cxn>
                    <a:cxn ang="0">
                      <a:pos x="199" y="774"/>
                    </a:cxn>
                    <a:cxn ang="0">
                      <a:pos x="278" y="830"/>
                    </a:cxn>
                    <a:cxn ang="0">
                      <a:pos x="302" y="848"/>
                    </a:cxn>
                    <a:cxn ang="0">
                      <a:pos x="323" y="922"/>
                    </a:cxn>
                    <a:cxn ang="0">
                      <a:pos x="348" y="888"/>
                    </a:cxn>
                    <a:cxn ang="0">
                      <a:pos x="364" y="822"/>
                    </a:cxn>
                    <a:cxn ang="0">
                      <a:pos x="380" y="731"/>
                    </a:cxn>
                    <a:cxn ang="0">
                      <a:pos x="423" y="680"/>
                    </a:cxn>
                    <a:cxn ang="0">
                      <a:pos x="426" y="588"/>
                    </a:cxn>
                    <a:cxn ang="0">
                      <a:pos x="455" y="529"/>
                    </a:cxn>
                    <a:cxn ang="0">
                      <a:pos x="473" y="462"/>
                    </a:cxn>
                    <a:cxn ang="0">
                      <a:pos x="536" y="404"/>
                    </a:cxn>
                    <a:cxn ang="0">
                      <a:pos x="586" y="341"/>
                    </a:cxn>
                    <a:cxn ang="0">
                      <a:pos x="477" y="254"/>
                    </a:cxn>
                    <a:cxn ang="0">
                      <a:pos x="435" y="150"/>
                    </a:cxn>
                    <a:cxn ang="0">
                      <a:pos x="391" y="181"/>
                    </a:cxn>
                    <a:cxn ang="0">
                      <a:pos x="379" y="144"/>
                    </a:cxn>
                    <a:cxn ang="0">
                      <a:pos x="339" y="39"/>
                    </a:cxn>
                    <a:cxn ang="0">
                      <a:pos x="290" y="22"/>
                    </a:cxn>
                  </a:cxnLst>
                  <a:rect l="0" t="0" r="r" b="b"/>
                  <a:pathLst>
                    <a:path w="591" h="937">
                      <a:moveTo>
                        <a:pt x="290" y="22"/>
                      </a:moveTo>
                      <a:lnTo>
                        <a:pt x="289" y="29"/>
                      </a:lnTo>
                      <a:lnTo>
                        <a:pt x="294" y="43"/>
                      </a:lnTo>
                      <a:lnTo>
                        <a:pt x="279" y="45"/>
                      </a:lnTo>
                      <a:lnTo>
                        <a:pt x="278" y="57"/>
                      </a:lnTo>
                      <a:lnTo>
                        <a:pt x="278" y="68"/>
                      </a:lnTo>
                      <a:lnTo>
                        <a:pt x="274" y="79"/>
                      </a:lnTo>
                      <a:lnTo>
                        <a:pt x="274" y="96"/>
                      </a:lnTo>
                      <a:lnTo>
                        <a:pt x="279" y="96"/>
                      </a:lnTo>
                      <a:lnTo>
                        <a:pt x="279" y="109"/>
                      </a:lnTo>
                      <a:lnTo>
                        <a:pt x="280" y="133"/>
                      </a:lnTo>
                      <a:lnTo>
                        <a:pt x="283" y="140"/>
                      </a:lnTo>
                      <a:lnTo>
                        <a:pt x="283" y="182"/>
                      </a:lnTo>
                      <a:lnTo>
                        <a:pt x="285" y="195"/>
                      </a:lnTo>
                      <a:lnTo>
                        <a:pt x="288" y="226"/>
                      </a:lnTo>
                      <a:lnTo>
                        <a:pt x="291" y="233"/>
                      </a:lnTo>
                      <a:lnTo>
                        <a:pt x="293" y="258"/>
                      </a:lnTo>
                      <a:lnTo>
                        <a:pt x="318" y="325"/>
                      </a:lnTo>
                      <a:lnTo>
                        <a:pt x="317" y="329"/>
                      </a:lnTo>
                      <a:lnTo>
                        <a:pt x="308" y="327"/>
                      </a:lnTo>
                      <a:lnTo>
                        <a:pt x="296" y="312"/>
                      </a:lnTo>
                      <a:lnTo>
                        <a:pt x="283" y="274"/>
                      </a:lnTo>
                      <a:lnTo>
                        <a:pt x="272" y="254"/>
                      </a:lnTo>
                      <a:lnTo>
                        <a:pt x="264" y="255"/>
                      </a:lnTo>
                      <a:lnTo>
                        <a:pt x="263" y="262"/>
                      </a:lnTo>
                      <a:lnTo>
                        <a:pt x="261" y="263"/>
                      </a:lnTo>
                      <a:lnTo>
                        <a:pt x="259" y="258"/>
                      </a:lnTo>
                      <a:lnTo>
                        <a:pt x="264" y="244"/>
                      </a:lnTo>
                      <a:lnTo>
                        <a:pt x="264" y="217"/>
                      </a:lnTo>
                      <a:lnTo>
                        <a:pt x="259" y="197"/>
                      </a:lnTo>
                      <a:lnTo>
                        <a:pt x="258" y="178"/>
                      </a:lnTo>
                      <a:lnTo>
                        <a:pt x="253" y="151"/>
                      </a:lnTo>
                      <a:lnTo>
                        <a:pt x="252" y="125"/>
                      </a:lnTo>
                      <a:lnTo>
                        <a:pt x="246" y="104"/>
                      </a:lnTo>
                      <a:lnTo>
                        <a:pt x="240" y="96"/>
                      </a:lnTo>
                      <a:lnTo>
                        <a:pt x="238" y="87"/>
                      </a:lnTo>
                      <a:lnTo>
                        <a:pt x="224" y="81"/>
                      </a:lnTo>
                      <a:lnTo>
                        <a:pt x="208" y="69"/>
                      </a:lnTo>
                      <a:lnTo>
                        <a:pt x="199" y="86"/>
                      </a:lnTo>
                      <a:lnTo>
                        <a:pt x="197" y="102"/>
                      </a:lnTo>
                      <a:lnTo>
                        <a:pt x="188" y="114"/>
                      </a:lnTo>
                      <a:lnTo>
                        <a:pt x="187" y="120"/>
                      </a:lnTo>
                      <a:lnTo>
                        <a:pt x="177" y="133"/>
                      </a:lnTo>
                      <a:lnTo>
                        <a:pt x="173" y="146"/>
                      </a:lnTo>
                      <a:lnTo>
                        <a:pt x="176" y="157"/>
                      </a:lnTo>
                      <a:lnTo>
                        <a:pt x="176" y="171"/>
                      </a:lnTo>
                      <a:lnTo>
                        <a:pt x="184" y="215"/>
                      </a:lnTo>
                      <a:lnTo>
                        <a:pt x="189" y="232"/>
                      </a:lnTo>
                      <a:lnTo>
                        <a:pt x="195" y="242"/>
                      </a:lnTo>
                      <a:lnTo>
                        <a:pt x="188" y="241"/>
                      </a:lnTo>
                      <a:lnTo>
                        <a:pt x="176" y="222"/>
                      </a:lnTo>
                      <a:lnTo>
                        <a:pt x="168" y="205"/>
                      </a:lnTo>
                      <a:lnTo>
                        <a:pt x="164" y="183"/>
                      </a:lnTo>
                      <a:lnTo>
                        <a:pt x="152" y="167"/>
                      </a:lnTo>
                      <a:lnTo>
                        <a:pt x="151" y="179"/>
                      </a:lnTo>
                      <a:lnTo>
                        <a:pt x="145" y="192"/>
                      </a:lnTo>
                      <a:lnTo>
                        <a:pt x="140" y="183"/>
                      </a:lnTo>
                      <a:lnTo>
                        <a:pt x="143" y="171"/>
                      </a:lnTo>
                      <a:lnTo>
                        <a:pt x="139" y="158"/>
                      </a:lnTo>
                      <a:lnTo>
                        <a:pt x="148" y="152"/>
                      </a:lnTo>
                      <a:lnTo>
                        <a:pt x="152" y="138"/>
                      </a:lnTo>
                      <a:lnTo>
                        <a:pt x="134" y="136"/>
                      </a:lnTo>
                      <a:lnTo>
                        <a:pt x="106" y="150"/>
                      </a:lnTo>
                      <a:lnTo>
                        <a:pt x="94" y="145"/>
                      </a:lnTo>
                      <a:lnTo>
                        <a:pt x="97" y="135"/>
                      </a:lnTo>
                      <a:lnTo>
                        <a:pt x="113" y="128"/>
                      </a:lnTo>
                      <a:lnTo>
                        <a:pt x="125" y="112"/>
                      </a:lnTo>
                      <a:lnTo>
                        <a:pt x="129" y="102"/>
                      </a:lnTo>
                      <a:lnTo>
                        <a:pt x="143" y="102"/>
                      </a:lnTo>
                      <a:lnTo>
                        <a:pt x="146" y="96"/>
                      </a:lnTo>
                      <a:lnTo>
                        <a:pt x="152" y="104"/>
                      </a:lnTo>
                      <a:lnTo>
                        <a:pt x="170" y="96"/>
                      </a:lnTo>
                      <a:lnTo>
                        <a:pt x="175" y="86"/>
                      </a:lnTo>
                      <a:lnTo>
                        <a:pt x="175" y="76"/>
                      </a:lnTo>
                      <a:lnTo>
                        <a:pt x="170" y="54"/>
                      </a:lnTo>
                      <a:lnTo>
                        <a:pt x="160" y="53"/>
                      </a:lnTo>
                      <a:lnTo>
                        <a:pt x="141" y="58"/>
                      </a:lnTo>
                      <a:lnTo>
                        <a:pt x="122" y="75"/>
                      </a:lnTo>
                      <a:lnTo>
                        <a:pt x="100" y="82"/>
                      </a:lnTo>
                      <a:lnTo>
                        <a:pt x="98" y="77"/>
                      </a:lnTo>
                      <a:lnTo>
                        <a:pt x="91" y="74"/>
                      </a:lnTo>
                      <a:lnTo>
                        <a:pt x="91" y="63"/>
                      </a:lnTo>
                      <a:lnTo>
                        <a:pt x="89" y="54"/>
                      </a:lnTo>
                      <a:lnTo>
                        <a:pt x="80" y="58"/>
                      </a:lnTo>
                      <a:lnTo>
                        <a:pt x="85" y="103"/>
                      </a:lnTo>
                      <a:lnTo>
                        <a:pt x="81" y="104"/>
                      </a:lnTo>
                      <a:lnTo>
                        <a:pt x="78" y="97"/>
                      </a:lnTo>
                      <a:lnTo>
                        <a:pt x="74" y="104"/>
                      </a:lnTo>
                      <a:lnTo>
                        <a:pt x="53" y="58"/>
                      </a:lnTo>
                      <a:lnTo>
                        <a:pt x="43" y="66"/>
                      </a:lnTo>
                      <a:lnTo>
                        <a:pt x="46" y="77"/>
                      </a:lnTo>
                      <a:lnTo>
                        <a:pt x="41" y="86"/>
                      </a:lnTo>
                      <a:lnTo>
                        <a:pt x="30" y="77"/>
                      </a:lnTo>
                      <a:lnTo>
                        <a:pt x="26" y="81"/>
                      </a:lnTo>
                      <a:lnTo>
                        <a:pt x="25" y="91"/>
                      </a:lnTo>
                      <a:lnTo>
                        <a:pt x="35" y="115"/>
                      </a:lnTo>
                      <a:lnTo>
                        <a:pt x="33" y="122"/>
                      </a:lnTo>
                      <a:lnTo>
                        <a:pt x="21" y="119"/>
                      </a:lnTo>
                      <a:lnTo>
                        <a:pt x="12" y="99"/>
                      </a:lnTo>
                      <a:lnTo>
                        <a:pt x="6" y="98"/>
                      </a:lnTo>
                      <a:lnTo>
                        <a:pt x="6" y="107"/>
                      </a:lnTo>
                      <a:lnTo>
                        <a:pt x="8" y="118"/>
                      </a:lnTo>
                      <a:lnTo>
                        <a:pt x="19" y="140"/>
                      </a:lnTo>
                      <a:lnTo>
                        <a:pt x="15" y="152"/>
                      </a:lnTo>
                      <a:lnTo>
                        <a:pt x="8" y="146"/>
                      </a:lnTo>
                      <a:lnTo>
                        <a:pt x="0" y="150"/>
                      </a:lnTo>
                      <a:lnTo>
                        <a:pt x="1" y="158"/>
                      </a:lnTo>
                      <a:lnTo>
                        <a:pt x="6" y="163"/>
                      </a:lnTo>
                      <a:lnTo>
                        <a:pt x="8" y="176"/>
                      </a:lnTo>
                      <a:lnTo>
                        <a:pt x="8" y="201"/>
                      </a:lnTo>
                      <a:lnTo>
                        <a:pt x="9" y="215"/>
                      </a:lnTo>
                      <a:lnTo>
                        <a:pt x="15" y="206"/>
                      </a:lnTo>
                      <a:lnTo>
                        <a:pt x="16" y="217"/>
                      </a:lnTo>
                      <a:lnTo>
                        <a:pt x="17" y="236"/>
                      </a:lnTo>
                      <a:lnTo>
                        <a:pt x="17" y="220"/>
                      </a:lnTo>
                      <a:lnTo>
                        <a:pt x="24" y="236"/>
                      </a:lnTo>
                      <a:lnTo>
                        <a:pt x="25" y="248"/>
                      </a:lnTo>
                      <a:lnTo>
                        <a:pt x="27" y="254"/>
                      </a:lnTo>
                      <a:lnTo>
                        <a:pt x="27" y="271"/>
                      </a:lnTo>
                      <a:lnTo>
                        <a:pt x="33" y="276"/>
                      </a:lnTo>
                      <a:lnTo>
                        <a:pt x="43" y="270"/>
                      </a:lnTo>
                      <a:lnTo>
                        <a:pt x="53" y="244"/>
                      </a:lnTo>
                      <a:lnTo>
                        <a:pt x="38" y="225"/>
                      </a:lnTo>
                      <a:lnTo>
                        <a:pt x="55" y="228"/>
                      </a:lnTo>
                      <a:lnTo>
                        <a:pt x="60" y="238"/>
                      </a:lnTo>
                      <a:lnTo>
                        <a:pt x="62" y="233"/>
                      </a:lnTo>
                      <a:lnTo>
                        <a:pt x="66" y="226"/>
                      </a:lnTo>
                      <a:lnTo>
                        <a:pt x="74" y="224"/>
                      </a:lnTo>
                      <a:lnTo>
                        <a:pt x="71" y="238"/>
                      </a:lnTo>
                      <a:lnTo>
                        <a:pt x="73" y="246"/>
                      </a:lnTo>
                      <a:lnTo>
                        <a:pt x="65" y="253"/>
                      </a:lnTo>
                      <a:lnTo>
                        <a:pt x="63" y="264"/>
                      </a:lnTo>
                      <a:lnTo>
                        <a:pt x="65" y="274"/>
                      </a:lnTo>
                      <a:lnTo>
                        <a:pt x="57" y="279"/>
                      </a:lnTo>
                      <a:lnTo>
                        <a:pt x="54" y="291"/>
                      </a:lnTo>
                      <a:lnTo>
                        <a:pt x="70" y="301"/>
                      </a:lnTo>
                      <a:lnTo>
                        <a:pt x="71" y="313"/>
                      </a:lnTo>
                      <a:lnTo>
                        <a:pt x="80" y="318"/>
                      </a:lnTo>
                      <a:lnTo>
                        <a:pt x="91" y="312"/>
                      </a:lnTo>
                      <a:lnTo>
                        <a:pt x="96" y="325"/>
                      </a:lnTo>
                      <a:lnTo>
                        <a:pt x="94" y="335"/>
                      </a:lnTo>
                      <a:lnTo>
                        <a:pt x="55" y="325"/>
                      </a:lnTo>
                      <a:lnTo>
                        <a:pt x="49" y="314"/>
                      </a:lnTo>
                      <a:lnTo>
                        <a:pt x="37" y="316"/>
                      </a:lnTo>
                      <a:lnTo>
                        <a:pt x="43" y="327"/>
                      </a:lnTo>
                      <a:lnTo>
                        <a:pt x="62" y="348"/>
                      </a:lnTo>
                      <a:lnTo>
                        <a:pt x="71" y="351"/>
                      </a:lnTo>
                      <a:lnTo>
                        <a:pt x="68" y="359"/>
                      </a:lnTo>
                      <a:lnTo>
                        <a:pt x="59" y="360"/>
                      </a:lnTo>
                      <a:lnTo>
                        <a:pt x="54" y="381"/>
                      </a:lnTo>
                      <a:lnTo>
                        <a:pt x="68" y="392"/>
                      </a:lnTo>
                      <a:lnTo>
                        <a:pt x="66" y="400"/>
                      </a:lnTo>
                      <a:lnTo>
                        <a:pt x="73" y="407"/>
                      </a:lnTo>
                      <a:lnTo>
                        <a:pt x="75" y="414"/>
                      </a:lnTo>
                      <a:lnTo>
                        <a:pt x="111" y="435"/>
                      </a:lnTo>
                      <a:lnTo>
                        <a:pt x="128" y="435"/>
                      </a:lnTo>
                      <a:lnTo>
                        <a:pt x="138" y="427"/>
                      </a:lnTo>
                      <a:lnTo>
                        <a:pt x="137" y="441"/>
                      </a:lnTo>
                      <a:lnTo>
                        <a:pt x="127" y="447"/>
                      </a:lnTo>
                      <a:lnTo>
                        <a:pt x="100" y="450"/>
                      </a:lnTo>
                      <a:lnTo>
                        <a:pt x="97" y="457"/>
                      </a:lnTo>
                      <a:lnTo>
                        <a:pt x="106" y="469"/>
                      </a:lnTo>
                      <a:lnTo>
                        <a:pt x="108" y="481"/>
                      </a:lnTo>
                      <a:lnTo>
                        <a:pt x="121" y="486"/>
                      </a:lnTo>
                      <a:lnTo>
                        <a:pt x="128" y="483"/>
                      </a:lnTo>
                      <a:lnTo>
                        <a:pt x="130" y="501"/>
                      </a:lnTo>
                      <a:lnTo>
                        <a:pt x="124" y="509"/>
                      </a:lnTo>
                      <a:lnTo>
                        <a:pt x="129" y="522"/>
                      </a:lnTo>
                      <a:lnTo>
                        <a:pt x="132" y="517"/>
                      </a:lnTo>
                      <a:lnTo>
                        <a:pt x="148" y="526"/>
                      </a:lnTo>
                      <a:lnTo>
                        <a:pt x="152" y="518"/>
                      </a:lnTo>
                      <a:lnTo>
                        <a:pt x="156" y="527"/>
                      </a:lnTo>
                      <a:lnTo>
                        <a:pt x="160" y="522"/>
                      </a:lnTo>
                      <a:lnTo>
                        <a:pt x="173" y="527"/>
                      </a:lnTo>
                      <a:lnTo>
                        <a:pt x="177" y="516"/>
                      </a:lnTo>
                      <a:lnTo>
                        <a:pt x="191" y="516"/>
                      </a:lnTo>
                      <a:lnTo>
                        <a:pt x="193" y="501"/>
                      </a:lnTo>
                      <a:lnTo>
                        <a:pt x="192" y="495"/>
                      </a:lnTo>
                      <a:lnTo>
                        <a:pt x="198" y="479"/>
                      </a:lnTo>
                      <a:lnTo>
                        <a:pt x="208" y="477"/>
                      </a:lnTo>
                      <a:lnTo>
                        <a:pt x="215" y="483"/>
                      </a:lnTo>
                      <a:lnTo>
                        <a:pt x="221" y="478"/>
                      </a:lnTo>
                      <a:lnTo>
                        <a:pt x="218" y="466"/>
                      </a:lnTo>
                      <a:lnTo>
                        <a:pt x="213" y="458"/>
                      </a:lnTo>
                      <a:lnTo>
                        <a:pt x="205" y="457"/>
                      </a:lnTo>
                      <a:lnTo>
                        <a:pt x="210" y="443"/>
                      </a:lnTo>
                      <a:lnTo>
                        <a:pt x="211" y="414"/>
                      </a:lnTo>
                      <a:lnTo>
                        <a:pt x="214" y="396"/>
                      </a:lnTo>
                      <a:lnTo>
                        <a:pt x="218" y="386"/>
                      </a:lnTo>
                      <a:lnTo>
                        <a:pt x="224" y="381"/>
                      </a:lnTo>
                      <a:lnTo>
                        <a:pt x="230" y="382"/>
                      </a:lnTo>
                      <a:lnTo>
                        <a:pt x="231" y="394"/>
                      </a:lnTo>
                      <a:lnTo>
                        <a:pt x="230" y="404"/>
                      </a:lnTo>
                      <a:lnTo>
                        <a:pt x="235" y="416"/>
                      </a:lnTo>
                      <a:lnTo>
                        <a:pt x="241" y="416"/>
                      </a:lnTo>
                      <a:lnTo>
                        <a:pt x="250" y="399"/>
                      </a:lnTo>
                      <a:lnTo>
                        <a:pt x="250" y="388"/>
                      </a:lnTo>
                      <a:lnTo>
                        <a:pt x="252" y="368"/>
                      </a:lnTo>
                      <a:lnTo>
                        <a:pt x="261" y="353"/>
                      </a:lnTo>
                      <a:lnTo>
                        <a:pt x="266" y="366"/>
                      </a:lnTo>
                      <a:lnTo>
                        <a:pt x="267" y="382"/>
                      </a:lnTo>
                      <a:lnTo>
                        <a:pt x="253" y="421"/>
                      </a:lnTo>
                      <a:lnTo>
                        <a:pt x="257" y="446"/>
                      </a:lnTo>
                      <a:lnTo>
                        <a:pt x="264" y="452"/>
                      </a:lnTo>
                      <a:lnTo>
                        <a:pt x="270" y="462"/>
                      </a:lnTo>
                      <a:lnTo>
                        <a:pt x="296" y="450"/>
                      </a:lnTo>
                      <a:lnTo>
                        <a:pt x="299" y="439"/>
                      </a:lnTo>
                      <a:lnTo>
                        <a:pt x="307" y="435"/>
                      </a:lnTo>
                      <a:lnTo>
                        <a:pt x="313" y="424"/>
                      </a:lnTo>
                      <a:lnTo>
                        <a:pt x="315" y="409"/>
                      </a:lnTo>
                      <a:lnTo>
                        <a:pt x="313" y="396"/>
                      </a:lnTo>
                      <a:lnTo>
                        <a:pt x="322" y="389"/>
                      </a:lnTo>
                      <a:lnTo>
                        <a:pt x="326" y="381"/>
                      </a:lnTo>
                      <a:lnTo>
                        <a:pt x="329" y="383"/>
                      </a:lnTo>
                      <a:lnTo>
                        <a:pt x="331" y="398"/>
                      </a:lnTo>
                      <a:lnTo>
                        <a:pt x="336" y="400"/>
                      </a:lnTo>
                      <a:lnTo>
                        <a:pt x="327" y="419"/>
                      </a:lnTo>
                      <a:lnTo>
                        <a:pt x="320" y="425"/>
                      </a:lnTo>
                      <a:lnTo>
                        <a:pt x="318" y="437"/>
                      </a:lnTo>
                      <a:lnTo>
                        <a:pt x="315" y="443"/>
                      </a:lnTo>
                      <a:lnTo>
                        <a:pt x="313" y="453"/>
                      </a:lnTo>
                      <a:lnTo>
                        <a:pt x="316" y="462"/>
                      </a:lnTo>
                      <a:lnTo>
                        <a:pt x="322" y="464"/>
                      </a:lnTo>
                      <a:lnTo>
                        <a:pt x="326" y="453"/>
                      </a:lnTo>
                      <a:lnTo>
                        <a:pt x="334" y="470"/>
                      </a:lnTo>
                      <a:lnTo>
                        <a:pt x="342" y="474"/>
                      </a:lnTo>
                      <a:lnTo>
                        <a:pt x="364" y="461"/>
                      </a:lnTo>
                      <a:lnTo>
                        <a:pt x="367" y="467"/>
                      </a:lnTo>
                      <a:lnTo>
                        <a:pt x="363" y="473"/>
                      </a:lnTo>
                      <a:lnTo>
                        <a:pt x="350" y="474"/>
                      </a:lnTo>
                      <a:lnTo>
                        <a:pt x="347" y="481"/>
                      </a:lnTo>
                      <a:lnTo>
                        <a:pt x="336" y="485"/>
                      </a:lnTo>
                      <a:lnTo>
                        <a:pt x="334" y="491"/>
                      </a:lnTo>
                      <a:lnTo>
                        <a:pt x="316" y="491"/>
                      </a:lnTo>
                      <a:lnTo>
                        <a:pt x="306" y="483"/>
                      </a:lnTo>
                      <a:lnTo>
                        <a:pt x="284" y="485"/>
                      </a:lnTo>
                      <a:lnTo>
                        <a:pt x="268" y="500"/>
                      </a:lnTo>
                      <a:lnTo>
                        <a:pt x="275" y="516"/>
                      </a:lnTo>
                      <a:lnTo>
                        <a:pt x="272" y="524"/>
                      </a:lnTo>
                      <a:lnTo>
                        <a:pt x="264" y="516"/>
                      </a:lnTo>
                      <a:lnTo>
                        <a:pt x="257" y="516"/>
                      </a:lnTo>
                      <a:lnTo>
                        <a:pt x="253" y="526"/>
                      </a:lnTo>
                      <a:lnTo>
                        <a:pt x="247" y="528"/>
                      </a:lnTo>
                      <a:lnTo>
                        <a:pt x="243" y="538"/>
                      </a:lnTo>
                      <a:lnTo>
                        <a:pt x="240" y="540"/>
                      </a:lnTo>
                      <a:lnTo>
                        <a:pt x="240" y="556"/>
                      </a:lnTo>
                      <a:lnTo>
                        <a:pt x="230" y="559"/>
                      </a:lnTo>
                      <a:lnTo>
                        <a:pt x="224" y="555"/>
                      </a:lnTo>
                      <a:lnTo>
                        <a:pt x="193" y="563"/>
                      </a:lnTo>
                      <a:lnTo>
                        <a:pt x="192" y="570"/>
                      </a:lnTo>
                      <a:lnTo>
                        <a:pt x="198" y="581"/>
                      </a:lnTo>
                      <a:lnTo>
                        <a:pt x="194" y="590"/>
                      </a:lnTo>
                      <a:lnTo>
                        <a:pt x="187" y="586"/>
                      </a:lnTo>
                      <a:lnTo>
                        <a:pt x="183" y="572"/>
                      </a:lnTo>
                      <a:lnTo>
                        <a:pt x="178" y="565"/>
                      </a:lnTo>
                      <a:lnTo>
                        <a:pt x="167" y="569"/>
                      </a:lnTo>
                      <a:lnTo>
                        <a:pt x="164" y="575"/>
                      </a:lnTo>
                      <a:lnTo>
                        <a:pt x="165" y="609"/>
                      </a:lnTo>
                      <a:lnTo>
                        <a:pt x="172" y="635"/>
                      </a:lnTo>
                      <a:lnTo>
                        <a:pt x="170" y="642"/>
                      </a:lnTo>
                      <a:lnTo>
                        <a:pt x="170" y="649"/>
                      </a:lnTo>
                      <a:lnTo>
                        <a:pt x="176" y="652"/>
                      </a:lnTo>
                      <a:lnTo>
                        <a:pt x="186" y="652"/>
                      </a:lnTo>
                      <a:lnTo>
                        <a:pt x="195" y="640"/>
                      </a:lnTo>
                      <a:lnTo>
                        <a:pt x="200" y="646"/>
                      </a:lnTo>
                      <a:lnTo>
                        <a:pt x="208" y="646"/>
                      </a:lnTo>
                      <a:lnTo>
                        <a:pt x="216" y="645"/>
                      </a:lnTo>
                      <a:lnTo>
                        <a:pt x="216" y="639"/>
                      </a:lnTo>
                      <a:lnTo>
                        <a:pt x="221" y="637"/>
                      </a:lnTo>
                      <a:lnTo>
                        <a:pt x="223" y="646"/>
                      </a:lnTo>
                      <a:lnTo>
                        <a:pt x="229" y="645"/>
                      </a:lnTo>
                      <a:lnTo>
                        <a:pt x="231" y="636"/>
                      </a:lnTo>
                      <a:lnTo>
                        <a:pt x="235" y="641"/>
                      </a:lnTo>
                      <a:lnTo>
                        <a:pt x="251" y="636"/>
                      </a:lnTo>
                      <a:lnTo>
                        <a:pt x="261" y="624"/>
                      </a:lnTo>
                      <a:lnTo>
                        <a:pt x="267" y="622"/>
                      </a:lnTo>
                      <a:lnTo>
                        <a:pt x="277" y="623"/>
                      </a:lnTo>
                      <a:lnTo>
                        <a:pt x="281" y="629"/>
                      </a:lnTo>
                      <a:lnTo>
                        <a:pt x="306" y="622"/>
                      </a:lnTo>
                      <a:lnTo>
                        <a:pt x="315" y="624"/>
                      </a:lnTo>
                      <a:lnTo>
                        <a:pt x="327" y="617"/>
                      </a:lnTo>
                      <a:lnTo>
                        <a:pt x="329" y="606"/>
                      </a:lnTo>
                      <a:lnTo>
                        <a:pt x="339" y="603"/>
                      </a:lnTo>
                      <a:lnTo>
                        <a:pt x="340" y="613"/>
                      </a:lnTo>
                      <a:lnTo>
                        <a:pt x="336" y="612"/>
                      </a:lnTo>
                      <a:lnTo>
                        <a:pt x="340" y="619"/>
                      </a:lnTo>
                      <a:lnTo>
                        <a:pt x="343" y="634"/>
                      </a:lnTo>
                      <a:lnTo>
                        <a:pt x="338" y="637"/>
                      </a:lnTo>
                      <a:lnTo>
                        <a:pt x="323" y="633"/>
                      </a:lnTo>
                      <a:lnTo>
                        <a:pt x="316" y="639"/>
                      </a:lnTo>
                      <a:lnTo>
                        <a:pt x="311" y="629"/>
                      </a:lnTo>
                      <a:lnTo>
                        <a:pt x="308" y="641"/>
                      </a:lnTo>
                      <a:lnTo>
                        <a:pt x="296" y="641"/>
                      </a:lnTo>
                      <a:lnTo>
                        <a:pt x="296" y="647"/>
                      </a:lnTo>
                      <a:lnTo>
                        <a:pt x="286" y="652"/>
                      </a:lnTo>
                      <a:lnTo>
                        <a:pt x="281" y="649"/>
                      </a:lnTo>
                      <a:lnTo>
                        <a:pt x="270" y="651"/>
                      </a:lnTo>
                      <a:lnTo>
                        <a:pt x="237" y="668"/>
                      </a:lnTo>
                      <a:lnTo>
                        <a:pt x="229" y="668"/>
                      </a:lnTo>
                      <a:lnTo>
                        <a:pt x="231" y="676"/>
                      </a:lnTo>
                      <a:lnTo>
                        <a:pt x="240" y="684"/>
                      </a:lnTo>
                      <a:lnTo>
                        <a:pt x="286" y="694"/>
                      </a:lnTo>
                      <a:lnTo>
                        <a:pt x="293" y="706"/>
                      </a:lnTo>
                      <a:lnTo>
                        <a:pt x="291" y="714"/>
                      </a:lnTo>
                      <a:lnTo>
                        <a:pt x="261" y="705"/>
                      </a:lnTo>
                      <a:lnTo>
                        <a:pt x="258" y="701"/>
                      </a:lnTo>
                      <a:lnTo>
                        <a:pt x="246" y="705"/>
                      </a:lnTo>
                      <a:lnTo>
                        <a:pt x="236" y="699"/>
                      </a:lnTo>
                      <a:lnTo>
                        <a:pt x="225" y="700"/>
                      </a:lnTo>
                      <a:lnTo>
                        <a:pt x="225" y="708"/>
                      </a:lnTo>
                      <a:lnTo>
                        <a:pt x="223" y="715"/>
                      </a:lnTo>
                      <a:lnTo>
                        <a:pt x="215" y="716"/>
                      </a:lnTo>
                      <a:lnTo>
                        <a:pt x="211" y="694"/>
                      </a:lnTo>
                      <a:lnTo>
                        <a:pt x="198" y="690"/>
                      </a:lnTo>
                      <a:lnTo>
                        <a:pt x="183" y="706"/>
                      </a:lnTo>
                      <a:lnTo>
                        <a:pt x="188" y="722"/>
                      </a:lnTo>
                      <a:lnTo>
                        <a:pt x="183" y="738"/>
                      </a:lnTo>
                      <a:lnTo>
                        <a:pt x="191" y="753"/>
                      </a:lnTo>
                      <a:lnTo>
                        <a:pt x="195" y="771"/>
                      </a:lnTo>
                      <a:lnTo>
                        <a:pt x="199" y="774"/>
                      </a:lnTo>
                      <a:lnTo>
                        <a:pt x="205" y="792"/>
                      </a:lnTo>
                      <a:lnTo>
                        <a:pt x="236" y="807"/>
                      </a:lnTo>
                      <a:lnTo>
                        <a:pt x="241" y="806"/>
                      </a:lnTo>
                      <a:lnTo>
                        <a:pt x="248" y="817"/>
                      </a:lnTo>
                      <a:lnTo>
                        <a:pt x="248" y="829"/>
                      </a:lnTo>
                      <a:lnTo>
                        <a:pt x="254" y="833"/>
                      </a:lnTo>
                      <a:lnTo>
                        <a:pt x="270" y="834"/>
                      </a:lnTo>
                      <a:lnTo>
                        <a:pt x="278" y="830"/>
                      </a:lnTo>
                      <a:lnTo>
                        <a:pt x="283" y="833"/>
                      </a:lnTo>
                      <a:lnTo>
                        <a:pt x="288" y="829"/>
                      </a:lnTo>
                      <a:lnTo>
                        <a:pt x="300" y="828"/>
                      </a:lnTo>
                      <a:lnTo>
                        <a:pt x="306" y="835"/>
                      </a:lnTo>
                      <a:lnTo>
                        <a:pt x="312" y="834"/>
                      </a:lnTo>
                      <a:lnTo>
                        <a:pt x="312" y="841"/>
                      </a:lnTo>
                      <a:lnTo>
                        <a:pt x="304" y="856"/>
                      </a:lnTo>
                      <a:lnTo>
                        <a:pt x="302" y="848"/>
                      </a:lnTo>
                      <a:lnTo>
                        <a:pt x="288" y="849"/>
                      </a:lnTo>
                      <a:lnTo>
                        <a:pt x="270" y="859"/>
                      </a:lnTo>
                      <a:lnTo>
                        <a:pt x="270" y="868"/>
                      </a:lnTo>
                      <a:lnTo>
                        <a:pt x="308" y="904"/>
                      </a:lnTo>
                      <a:lnTo>
                        <a:pt x="311" y="911"/>
                      </a:lnTo>
                      <a:lnTo>
                        <a:pt x="311" y="936"/>
                      </a:lnTo>
                      <a:lnTo>
                        <a:pt x="316" y="935"/>
                      </a:lnTo>
                      <a:lnTo>
                        <a:pt x="323" y="922"/>
                      </a:lnTo>
                      <a:lnTo>
                        <a:pt x="323" y="930"/>
                      </a:lnTo>
                      <a:lnTo>
                        <a:pt x="329" y="937"/>
                      </a:lnTo>
                      <a:lnTo>
                        <a:pt x="338" y="936"/>
                      </a:lnTo>
                      <a:lnTo>
                        <a:pt x="349" y="925"/>
                      </a:lnTo>
                      <a:lnTo>
                        <a:pt x="350" y="910"/>
                      </a:lnTo>
                      <a:lnTo>
                        <a:pt x="354" y="908"/>
                      </a:lnTo>
                      <a:lnTo>
                        <a:pt x="353" y="900"/>
                      </a:lnTo>
                      <a:lnTo>
                        <a:pt x="348" y="888"/>
                      </a:lnTo>
                      <a:lnTo>
                        <a:pt x="351" y="878"/>
                      </a:lnTo>
                      <a:lnTo>
                        <a:pt x="349" y="873"/>
                      </a:lnTo>
                      <a:lnTo>
                        <a:pt x="351" y="866"/>
                      </a:lnTo>
                      <a:lnTo>
                        <a:pt x="363" y="855"/>
                      </a:lnTo>
                      <a:lnTo>
                        <a:pt x="367" y="840"/>
                      </a:lnTo>
                      <a:lnTo>
                        <a:pt x="365" y="839"/>
                      </a:lnTo>
                      <a:lnTo>
                        <a:pt x="369" y="832"/>
                      </a:lnTo>
                      <a:lnTo>
                        <a:pt x="364" y="822"/>
                      </a:lnTo>
                      <a:lnTo>
                        <a:pt x="370" y="802"/>
                      </a:lnTo>
                      <a:lnTo>
                        <a:pt x="367" y="792"/>
                      </a:lnTo>
                      <a:lnTo>
                        <a:pt x="367" y="771"/>
                      </a:lnTo>
                      <a:lnTo>
                        <a:pt x="370" y="762"/>
                      </a:lnTo>
                      <a:lnTo>
                        <a:pt x="381" y="742"/>
                      </a:lnTo>
                      <a:lnTo>
                        <a:pt x="392" y="741"/>
                      </a:lnTo>
                      <a:lnTo>
                        <a:pt x="387" y="728"/>
                      </a:lnTo>
                      <a:lnTo>
                        <a:pt x="380" y="731"/>
                      </a:lnTo>
                      <a:lnTo>
                        <a:pt x="379" y="722"/>
                      </a:lnTo>
                      <a:lnTo>
                        <a:pt x="406" y="710"/>
                      </a:lnTo>
                      <a:lnTo>
                        <a:pt x="413" y="715"/>
                      </a:lnTo>
                      <a:lnTo>
                        <a:pt x="417" y="714"/>
                      </a:lnTo>
                      <a:lnTo>
                        <a:pt x="417" y="704"/>
                      </a:lnTo>
                      <a:lnTo>
                        <a:pt x="420" y="698"/>
                      </a:lnTo>
                      <a:lnTo>
                        <a:pt x="420" y="688"/>
                      </a:lnTo>
                      <a:lnTo>
                        <a:pt x="423" y="680"/>
                      </a:lnTo>
                      <a:lnTo>
                        <a:pt x="425" y="669"/>
                      </a:lnTo>
                      <a:lnTo>
                        <a:pt x="425" y="661"/>
                      </a:lnTo>
                      <a:lnTo>
                        <a:pt x="423" y="662"/>
                      </a:lnTo>
                      <a:lnTo>
                        <a:pt x="424" y="646"/>
                      </a:lnTo>
                      <a:lnTo>
                        <a:pt x="429" y="626"/>
                      </a:lnTo>
                      <a:lnTo>
                        <a:pt x="426" y="620"/>
                      </a:lnTo>
                      <a:lnTo>
                        <a:pt x="425" y="607"/>
                      </a:lnTo>
                      <a:lnTo>
                        <a:pt x="426" y="588"/>
                      </a:lnTo>
                      <a:lnTo>
                        <a:pt x="425" y="583"/>
                      </a:lnTo>
                      <a:lnTo>
                        <a:pt x="425" y="576"/>
                      </a:lnTo>
                      <a:lnTo>
                        <a:pt x="440" y="570"/>
                      </a:lnTo>
                      <a:lnTo>
                        <a:pt x="451" y="577"/>
                      </a:lnTo>
                      <a:lnTo>
                        <a:pt x="455" y="575"/>
                      </a:lnTo>
                      <a:lnTo>
                        <a:pt x="456" y="563"/>
                      </a:lnTo>
                      <a:lnTo>
                        <a:pt x="455" y="552"/>
                      </a:lnTo>
                      <a:lnTo>
                        <a:pt x="455" y="529"/>
                      </a:lnTo>
                      <a:lnTo>
                        <a:pt x="460" y="522"/>
                      </a:lnTo>
                      <a:lnTo>
                        <a:pt x="457" y="511"/>
                      </a:lnTo>
                      <a:lnTo>
                        <a:pt x="461" y="510"/>
                      </a:lnTo>
                      <a:lnTo>
                        <a:pt x="458" y="502"/>
                      </a:lnTo>
                      <a:lnTo>
                        <a:pt x="460" y="491"/>
                      </a:lnTo>
                      <a:lnTo>
                        <a:pt x="460" y="477"/>
                      </a:lnTo>
                      <a:lnTo>
                        <a:pt x="457" y="464"/>
                      </a:lnTo>
                      <a:lnTo>
                        <a:pt x="473" y="462"/>
                      </a:lnTo>
                      <a:lnTo>
                        <a:pt x="477" y="453"/>
                      </a:lnTo>
                      <a:lnTo>
                        <a:pt x="485" y="453"/>
                      </a:lnTo>
                      <a:lnTo>
                        <a:pt x="489" y="432"/>
                      </a:lnTo>
                      <a:lnTo>
                        <a:pt x="485" y="424"/>
                      </a:lnTo>
                      <a:lnTo>
                        <a:pt x="498" y="420"/>
                      </a:lnTo>
                      <a:lnTo>
                        <a:pt x="508" y="423"/>
                      </a:lnTo>
                      <a:lnTo>
                        <a:pt x="521" y="404"/>
                      </a:lnTo>
                      <a:lnTo>
                        <a:pt x="536" y="404"/>
                      </a:lnTo>
                      <a:lnTo>
                        <a:pt x="552" y="392"/>
                      </a:lnTo>
                      <a:lnTo>
                        <a:pt x="570" y="399"/>
                      </a:lnTo>
                      <a:lnTo>
                        <a:pt x="581" y="398"/>
                      </a:lnTo>
                      <a:lnTo>
                        <a:pt x="585" y="392"/>
                      </a:lnTo>
                      <a:lnTo>
                        <a:pt x="591" y="371"/>
                      </a:lnTo>
                      <a:lnTo>
                        <a:pt x="589" y="354"/>
                      </a:lnTo>
                      <a:lnTo>
                        <a:pt x="590" y="345"/>
                      </a:lnTo>
                      <a:lnTo>
                        <a:pt x="586" y="341"/>
                      </a:lnTo>
                      <a:lnTo>
                        <a:pt x="570" y="341"/>
                      </a:lnTo>
                      <a:lnTo>
                        <a:pt x="531" y="327"/>
                      </a:lnTo>
                      <a:lnTo>
                        <a:pt x="525" y="314"/>
                      </a:lnTo>
                      <a:lnTo>
                        <a:pt x="503" y="305"/>
                      </a:lnTo>
                      <a:lnTo>
                        <a:pt x="495" y="283"/>
                      </a:lnTo>
                      <a:lnTo>
                        <a:pt x="492" y="267"/>
                      </a:lnTo>
                      <a:lnTo>
                        <a:pt x="484" y="264"/>
                      </a:lnTo>
                      <a:lnTo>
                        <a:pt x="477" y="254"/>
                      </a:lnTo>
                      <a:lnTo>
                        <a:pt x="444" y="252"/>
                      </a:lnTo>
                      <a:lnTo>
                        <a:pt x="441" y="231"/>
                      </a:lnTo>
                      <a:lnTo>
                        <a:pt x="445" y="217"/>
                      </a:lnTo>
                      <a:lnTo>
                        <a:pt x="445" y="210"/>
                      </a:lnTo>
                      <a:lnTo>
                        <a:pt x="447" y="204"/>
                      </a:lnTo>
                      <a:lnTo>
                        <a:pt x="449" y="192"/>
                      </a:lnTo>
                      <a:lnTo>
                        <a:pt x="440" y="172"/>
                      </a:lnTo>
                      <a:lnTo>
                        <a:pt x="435" y="150"/>
                      </a:lnTo>
                      <a:lnTo>
                        <a:pt x="426" y="133"/>
                      </a:lnTo>
                      <a:lnTo>
                        <a:pt x="417" y="133"/>
                      </a:lnTo>
                      <a:lnTo>
                        <a:pt x="413" y="123"/>
                      </a:lnTo>
                      <a:lnTo>
                        <a:pt x="408" y="128"/>
                      </a:lnTo>
                      <a:lnTo>
                        <a:pt x="401" y="145"/>
                      </a:lnTo>
                      <a:lnTo>
                        <a:pt x="401" y="157"/>
                      </a:lnTo>
                      <a:lnTo>
                        <a:pt x="404" y="167"/>
                      </a:lnTo>
                      <a:lnTo>
                        <a:pt x="391" y="181"/>
                      </a:lnTo>
                      <a:lnTo>
                        <a:pt x="379" y="204"/>
                      </a:lnTo>
                      <a:lnTo>
                        <a:pt x="377" y="195"/>
                      </a:lnTo>
                      <a:lnTo>
                        <a:pt x="382" y="188"/>
                      </a:lnTo>
                      <a:lnTo>
                        <a:pt x="386" y="171"/>
                      </a:lnTo>
                      <a:lnTo>
                        <a:pt x="382" y="155"/>
                      </a:lnTo>
                      <a:lnTo>
                        <a:pt x="379" y="150"/>
                      </a:lnTo>
                      <a:lnTo>
                        <a:pt x="376" y="152"/>
                      </a:lnTo>
                      <a:lnTo>
                        <a:pt x="379" y="144"/>
                      </a:lnTo>
                      <a:lnTo>
                        <a:pt x="385" y="136"/>
                      </a:lnTo>
                      <a:lnTo>
                        <a:pt x="390" y="106"/>
                      </a:lnTo>
                      <a:lnTo>
                        <a:pt x="394" y="101"/>
                      </a:lnTo>
                      <a:lnTo>
                        <a:pt x="397" y="81"/>
                      </a:lnTo>
                      <a:lnTo>
                        <a:pt x="385" y="60"/>
                      </a:lnTo>
                      <a:lnTo>
                        <a:pt x="350" y="22"/>
                      </a:lnTo>
                      <a:lnTo>
                        <a:pt x="337" y="29"/>
                      </a:lnTo>
                      <a:lnTo>
                        <a:pt x="339" y="39"/>
                      </a:lnTo>
                      <a:lnTo>
                        <a:pt x="339" y="47"/>
                      </a:lnTo>
                      <a:lnTo>
                        <a:pt x="329" y="41"/>
                      </a:lnTo>
                      <a:lnTo>
                        <a:pt x="324" y="43"/>
                      </a:lnTo>
                      <a:lnTo>
                        <a:pt x="324" y="14"/>
                      </a:lnTo>
                      <a:lnTo>
                        <a:pt x="323" y="0"/>
                      </a:lnTo>
                      <a:lnTo>
                        <a:pt x="293" y="0"/>
                      </a:lnTo>
                      <a:lnTo>
                        <a:pt x="293" y="0"/>
                      </a:lnTo>
                      <a:lnTo>
                        <a:pt x="290" y="2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5" name="î$ľîḓè">
                  <a:extLst>
                    <a:ext uri="{FF2B5EF4-FFF2-40B4-BE49-F238E27FC236}">
                      <a16:creationId xmlns:a16="http://schemas.microsoft.com/office/drawing/2014/main" id="{B814DD34-D3D3-4713-8C47-D7B04E807F20}"/>
                    </a:ext>
                  </a:extLst>
                </p:cNvPr>
                <p:cNvSpPr/>
                <p:nvPr/>
              </p:nvSpPr>
              <p:spPr bwMode="gray">
                <a:xfrm>
                  <a:off x="3306" y="1118"/>
                  <a:ext cx="25" cy="23"/>
                </a:xfrm>
                <a:custGeom>
                  <a:avLst/>
                  <a:gdLst/>
                  <a:ahLst/>
                  <a:cxnLst>
                    <a:cxn ang="0">
                      <a:pos x="52" y="117"/>
                    </a:cxn>
                    <a:cxn ang="0">
                      <a:pos x="54" y="111"/>
                    </a:cxn>
                    <a:cxn ang="0">
                      <a:pos x="65" y="112"/>
                    </a:cxn>
                    <a:cxn ang="0">
                      <a:pos x="81" y="99"/>
                    </a:cxn>
                    <a:cxn ang="0">
                      <a:pos x="105" y="97"/>
                    </a:cxn>
                    <a:cxn ang="0">
                      <a:pos x="107" y="86"/>
                    </a:cxn>
                    <a:cxn ang="0">
                      <a:pos x="106" y="81"/>
                    </a:cxn>
                    <a:cxn ang="0">
                      <a:pos x="111" y="52"/>
                    </a:cxn>
                    <a:cxn ang="0">
                      <a:pos x="126" y="37"/>
                    </a:cxn>
                    <a:cxn ang="0">
                      <a:pos x="111" y="22"/>
                    </a:cxn>
                    <a:cxn ang="0">
                      <a:pos x="107" y="14"/>
                    </a:cxn>
                    <a:cxn ang="0">
                      <a:pos x="106" y="8"/>
                    </a:cxn>
                    <a:cxn ang="0">
                      <a:pos x="67" y="13"/>
                    </a:cxn>
                    <a:cxn ang="0">
                      <a:pos x="62" y="13"/>
                    </a:cxn>
                    <a:cxn ang="0">
                      <a:pos x="67" y="10"/>
                    </a:cxn>
                    <a:cxn ang="0">
                      <a:pos x="69" y="0"/>
                    </a:cxn>
                    <a:cxn ang="0">
                      <a:pos x="65" y="3"/>
                    </a:cxn>
                    <a:cxn ang="0">
                      <a:pos x="51" y="4"/>
                    </a:cxn>
                    <a:cxn ang="0">
                      <a:pos x="44" y="20"/>
                    </a:cxn>
                    <a:cxn ang="0">
                      <a:pos x="38" y="26"/>
                    </a:cxn>
                    <a:cxn ang="0">
                      <a:pos x="32" y="22"/>
                    </a:cxn>
                    <a:cxn ang="0">
                      <a:pos x="27" y="30"/>
                    </a:cxn>
                    <a:cxn ang="0">
                      <a:pos x="0" y="40"/>
                    </a:cxn>
                    <a:cxn ang="0">
                      <a:pos x="11" y="52"/>
                    </a:cxn>
                    <a:cxn ang="0">
                      <a:pos x="25" y="54"/>
                    </a:cxn>
                    <a:cxn ang="0">
                      <a:pos x="25" y="65"/>
                    </a:cxn>
                    <a:cxn ang="0">
                      <a:pos x="24" y="73"/>
                    </a:cxn>
                    <a:cxn ang="0">
                      <a:pos x="26" y="87"/>
                    </a:cxn>
                    <a:cxn ang="0">
                      <a:pos x="31" y="99"/>
                    </a:cxn>
                    <a:cxn ang="0">
                      <a:pos x="33" y="106"/>
                    </a:cxn>
                    <a:cxn ang="0">
                      <a:pos x="38" y="114"/>
                    </a:cxn>
                    <a:cxn ang="0">
                      <a:pos x="52" y="117"/>
                    </a:cxn>
                  </a:cxnLst>
                  <a:rect l="0" t="0" r="r" b="b"/>
                  <a:pathLst>
                    <a:path w="126" h="117">
                      <a:moveTo>
                        <a:pt x="52" y="117"/>
                      </a:moveTo>
                      <a:lnTo>
                        <a:pt x="54" y="111"/>
                      </a:lnTo>
                      <a:lnTo>
                        <a:pt x="65" y="112"/>
                      </a:lnTo>
                      <a:lnTo>
                        <a:pt x="81" y="99"/>
                      </a:lnTo>
                      <a:lnTo>
                        <a:pt x="105" y="97"/>
                      </a:lnTo>
                      <a:lnTo>
                        <a:pt x="107" y="86"/>
                      </a:lnTo>
                      <a:lnTo>
                        <a:pt x="106" y="81"/>
                      </a:lnTo>
                      <a:lnTo>
                        <a:pt x="111" y="52"/>
                      </a:lnTo>
                      <a:lnTo>
                        <a:pt x="126" y="37"/>
                      </a:lnTo>
                      <a:lnTo>
                        <a:pt x="111" y="22"/>
                      </a:lnTo>
                      <a:lnTo>
                        <a:pt x="107" y="14"/>
                      </a:lnTo>
                      <a:lnTo>
                        <a:pt x="106" y="8"/>
                      </a:lnTo>
                      <a:lnTo>
                        <a:pt x="67" y="13"/>
                      </a:lnTo>
                      <a:lnTo>
                        <a:pt x="62" y="13"/>
                      </a:lnTo>
                      <a:lnTo>
                        <a:pt x="67" y="10"/>
                      </a:lnTo>
                      <a:lnTo>
                        <a:pt x="69" y="0"/>
                      </a:lnTo>
                      <a:lnTo>
                        <a:pt x="65" y="3"/>
                      </a:lnTo>
                      <a:lnTo>
                        <a:pt x="51" y="4"/>
                      </a:lnTo>
                      <a:lnTo>
                        <a:pt x="44" y="20"/>
                      </a:lnTo>
                      <a:lnTo>
                        <a:pt x="38" y="26"/>
                      </a:lnTo>
                      <a:lnTo>
                        <a:pt x="32" y="22"/>
                      </a:lnTo>
                      <a:lnTo>
                        <a:pt x="27" y="30"/>
                      </a:lnTo>
                      <a:lnTo>
                        <a:pt x="0" y="40"/>
                      </a:lnTo>
                      <a:lnTo>
                        <a:pt x="11" y="52"/>
                      </a:lnTo>
                      <a:lnTo>
                        <a:pt x="25" y="54"/>
                      </a:lnTo>
                      <a:lnTo>
                        <a:pt x="25" y="65"/>
                      </a:lnTo>
                      <a:lnTo>
                        <a:pt x="24" y="73"/>
                      </a:lnTo>
                      <a:lnTo>
                        <a:pt x="26" y="87"/>
                      </a:lnTo>
                      <a:lnTo>
                        <a:pt x="31" y="99"/>
                      </a:lnTo>
                      <a:lnTo>
                        <a:pt x="33" y="106"/>
                      </a:lnTo>
                      <a:lnTo>
                        <a:pt x="38" y="114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6" name="ïṧľiḋe">
                  <a:extLst>
                    <a:ext uri="{FF2B5EF4-FFF2-40B4-BE49-F238E27FC236}">
                      <a16:creationId xmlns:a16="http://schemas.microsoft.com/office/drawing/2014/main" id="{44941F2C-CA87-4E90-AABD-393103586175}"/>
                    </a:ext>
                  </a:extLst>
                </p:cNvPr>
                <p:cNvSpPr/>
                <p:nvPr/>
              </p:nvSpPr>
              <p:spPr bwMode="gray">
                <a:xfrm>
                  <a:off x="3340" y="114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7" name="íSliďê">
                  <a:extLst>
                    <a:ext uri="{FF2B5EF4-FFF2-40B4-BE49-F238E27FC236}">
                      <a16:creationId xmlns:a16="http://schemas.microsoft.com/office/drawing/2014/main" id="{85F5F7F9-8C3E-4C60-8998-DEE123C5D947}"/>
                    </a:ext>
                  </a:extLst>
                </p:cNvPr>
                <p:cNvSpPr/>
                <p:nvPr/>
              </p:nvSpPr>
              <p:spPr bwMode="gray">
                <a:xfrm>
                  <a:off x="3340" y="114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8" name="îṥḷíḑe">
                  <a:extLst>
                    <a:ext uri="{FF2B5EF4-FFF2-40B4-BE49-F238E27FC236}">
                      <a16:creationId xmlns:a16="http://schemas.microsoft.com/office/drawing/2014/main" id="{BAFB64BE-9DD2-45AF-8A17-8069F5ACADD5}"/>
                    </a:ext>
                  </a:extLst>
                </p:cNvPr>
                <p:cNvSpPr/>
                <p:nvPr/>
              </p:nvSpPr>
              <p:spPr bwMode="gray">
                <a:xfrm>
                  <a:off x="3313" y="1136"/>
                  <a:ext cx="45" cy="54"/>
                </a:xfrm>
                <a:custGeom>
                  <a:avLst/>
                  <a:gdLst/>
                  <a:ahLst/>
                  <a:cxnLst>
                    <a:cxn ang="0">
                      <a:pos x="206" y="133"/>
                    </a:cxn>
                    <a:cxn ang="0">
                      <a:pos x="201" y="128"/>
                    </a:cxn>
                    <a:cxn ang="0">
                      <a:pos x="190" y="116"/>
                    </a:cxn>
                    <a:cxn ang="0">
                      <a:pos x="180" y="107"/>
                    </a:cxn>
                    <a:cxn ang="0">
                      <a:pos x="162" y="124"/>
                    </a:cxn>
                    <a:cxn ang="0">
                      <a:pos x="145" y="108"/>
                    </a:cxn>
                    <a:cxn ang="0">
                      <a:pos x="131" y="90"/>
                    </a:cxn>
                    <a:cxn ang="0">
                      <a:pos x="120" y="75"/>
                    </a:cxn>
                    <a:cxn ang="0">
                      <a:pos x="125" y="51"/>
                    </a:cxn>
                    <a:cxn ang="0">
                      <a:pos x="134" y="43"/>
                    </a:cxn>
                    <a:cxn ang="0">
                      <a:pos x="128" y="19"/>
                    </a:cxn>
                    <a:cxn ang="0">
                      <a:pos x="114" y="15"/>
                    </a:cxn>
                    <a:cxn ang="0">
                      <a:pos x="112" y="0"/>
                    </a:cxn>
                    <a:cxn ang="0">
                      <a:pos x="106" y="15"/>
                    </a:cxn>
                    <a:cxn ang="0">
                      <a:pos x="87" y="26"/>
                    </a:cxn>
                    <a:cxn ang="0">
                      <a:pos x="50" y="23"/>
                    </a:cxn>
                    <a:cxn ang="0">
                      <a:pos x="2" y="51"/>
                    </a:cxn>
                    <a:cxn ang="0">
                      <a:pos x="0" y="62"/>
                    </a:cxn>
                    <a:cxn ang="0">
                      <a:pos x="11" y="75"/>
                    </a:cxn>
                    <a:cxn ang="0">
                      <a:pos x="16" y="86"/>
                    </a:cxn>
                    <a:cxn ang="0">
                      <a:pos x="35" y="108"/>
                    </a:cxn>
                    <a:cxn ang="0">
                      <a:pos x="27" y="134"/>
                    </a:cxn>
                    <a:cxn ang="0">
                      <a:pos x="21" y="150"/>
                    </a:cxn>
                    <a:cxn ang="0">
                      <a:pos x="21" y="165"/>
                    </a:cxn>
                    <a:cxn ang="0">
                      <a:pos x="21" y="172"/>
                    </a:cxn>
                    <a:cxn ang="0">
                      <a:pos x="5" y="187"/>
                    </a:cxn>
                    <a:cxn ang="0">
                      <a:pos x="4" y="195"/>
                    </a:cxn>
                    <a:cxn ang="0">
                      <a:pos x="1" y="205"/>
                    </a:cxn>
                    <a:cxn ang="0">
                      <a:pos x="8" y="222"/>
                    </a:cxn>
                    <a:cxn ang="0">
                      <a:pos x="26" y="222"/>
                    </a:cxn>
                    <a:cxn ang="0">
                      <a:pos x="66" y="214"/>
                    </a:cxn>
                    <a:cxn ang="0">
                      <a:pos x="77" y="208"/>
                    </a:cxn>
                    <a:cxn ang="0">
                      <a:pos x="87" y="189"/>
                    </a:cxn>
                    <a:cxn ang="0">
                      <a:pos x="98" y="193"/>
                    </a:cxn>
                    <a:cxn ang="0">
                      <a:pos x="96" y="205"/>
                    </a:cxn>
                    <a:cxn ang="0">
                      <a:pos x="103" y="195"/>
                    </a:cxn>
                    <a:cxn ang="0">
                      <a:pos x="107" y="205"/>
                    </a:cxn>
                    <a:cxn ang="0">
                      <a:pos x="99" y="214"/>
                    </a:cxn>
                    <a:cxn ang="0">
                      <a:pos x="97" y="235"/>
                    </a:cxn>
                    <a:cxn ang="0">
                      <a:pos x="85" y="253"/>
                    </a:cxn>
                    <a:cxn ang="0">
                      <a:pos x="99" y="259"/>
                    </a:cxn>
                    <a:cxn ang="0">
                      <a:pos x="110" y="259"/>
                    </a:cxn>
                    <a:cxn ang="0">
                      <a:pos x="112" y="248"/>
                    </a:cxn>
                    <a:cxn ang="0">
                      <a:pos x="125" y="232"/>
                    </a:cxn>
                    <a:cxn ang="0">
                      <a:pos x="129" y="237"/>
                    </a:cxn>
                    <a:cxn ang="0">
                      <a:pos x="142" y="235"/>
                    </a:cxn>
                    <a:cxn ang="0">
                      <a:pos x="146" y="225"/>
                    </a:cxn>
                    <a:cxn ang="0">
                      <a:pos x="151" y="216"/>
                    </a:cxn>
                    <a:cxn ang="0">
                      <a:pos x="166" y="202"/>
                    </a:cxn>
                    <a:cxn ang="0">
                      <a:pos x="169" y="184"/>
                    </a:cxn>
                    <a:cxn ang="0">
                      <a:pos x="180" y="165"/>
                    </a:cxn>
                    <a:cxn ang="0">
                      <a:pos x="222" y="152"/>
                    </a:cxn>
                    <a:cxn ang="0">
                      <a:pos x="221" y="145"/>
                    </a:cxn>
                  </a:cxnLst>
                  <a:rect l="0" t="0" r="r" b="b"/>
                  <a:pathLst>
                    <a:path w="222" h="268">
                      <a:moveTo>
                        <a:pt x="207" y="140"/>
                      </a:moveTo>
                      <a:lnTo>
                        <a:pt x="206" y="133"/>
                      </a:lnTo>
                      <a:lnTo>
                        <a:pt x="201" y="133"/>
                      </a:lnTo>
                      <a:lnTo>
                        <a:pt x="201" y="128"/>
                      </a:lnTo>
                      <a:lnTo>
                        <a:pt x="196" y="117"/>
                      </a:lnTo>
                      <a:lnTo>
                        <a:pt x="190" y="116"/>
                      </a:lnTo>
                      <a:lnTo>
                        <a:pt x="184" y="106"/>
                      </a:lnTo>
                      <a:lnTo>
                        <a:pt x="180" y="107"/>
                      </a:lnTo>
                      <a:lnTo>
                        <a:pt x="178" y="114"/>
                      </a:lnTo>
                      <a:lnTo>
                        <a:pt x="162" y="124"/>
                      </a:lnTo>
                      <a:lnTo>
                        <a:pt x="150" y="116"/>
                      </a:lnTo>
                      <a:lnTo>
                        <a:pt x="145" y="108"/>
                      </a:lnTo>
                      <a:lnTo>
                        <a:pt x="139" y="106"/>
                      </a:lnTo>
                      <a:lnTo>
                        <a:pt x="131" y="90"/>
                      </a:lnTo>
                      <a:lnTo>
                        <a:pt x="124" y="86"/>
                      </a:lnTo>
                      <a:lnTo>
                        <a:pt x="120" y="75"/>
                      </a:lnTo>
                      <a:lnTo>
                        <a:pt x="120" y="64"/>
                      </a:lnTo>
                      <a:lnTo>
                        <a:pt x="125" y="51"/>
                      </a:lnTo>
                      <a:lnTo>
                        <a:pt x="134" y="53"/>
                      </a:lnTo>
                      <a:lnTo>
                        <a:pt x="134" y="43"/>
                      </a:lnTo>
                      <a:lnTo>
                        <a:pt x="137" y="37"/>
                      </a:lnTo>
                      <a:lnTo>
                        <a:pt x="128" y="19"/>
                      </a:lnTo>
                      <a:lnTo>
                        <a:pt x="119" y="25"/>
                      </a:lnTo>
                      <a:lnTo>
                        <a:pt x="114" y="15"/>
                      </a:lnTo>
                      <a:lnTo>
                        <a:pt x="114" y="6"/>
                      </a:lnTo>
                      <a:lnTo>
                        <a:pt x="112" y="0"/>
                      </a:lnTo>
                      <a:lnTo>
                        <a:pt x="110" y="0"/>
                      </a:lnTo>
                      <a:lnTo>
                        <a:pt x="106" y="15"/>
                      </a:lnTo>
                      <a:lnTo>
                        <a:pt x="93" y="17"/>
                      </a:lnTo>
                      <a:lnTo>
                        <a:pt x="87" y="26"/>
                      </a:lnTo>
                      <a:lnTo>
                        <a:pt x="66" y="28"/>
                      </a:lnTo>
                      <a:lnTo>
                        <a:pt x="50" y="23"/>
                      </a:lnTo>
                      <a:lnTo>
                        <a:pt x="28" y="32"/>
                      </a:lnTo>
                      <a:lnTo>
                        <a:pt x="2" y="51"/>
                      </a:lnTo>
                      <a:lnTo>
                        <a:pt x="2" y="59"/>
                      </a:lnTo>
                      <a:lnTo>
                        <a:pt x="0" y="62"/>
                      </a:lnTo>
                      <a:lnTo>
                        <a:pt x="6" y="66"/>
                      </a:lnTo>
                      <a:lnTo>
                        <a:pt x="11" y="75"/>
                      </a:lnTo>
                      <a:lnTo>
                        <a:pt x="16" y="75"/>
                      </a:lnTo>
                      <a:lnTo>
                        <a:pt x="16" y="86"/>
                      </a:lnTo>
                      <a:lnTo>
                        <a:pt x="39" y="101"/>
                      </a:lnTo>
                      <a:lnTo>
                        <a:pt x="35" y="108"/>
                      </a:lnTo>
                      <a:lnTo>
                        <a:pt x="34" y="119"/>
                      </a:lnTo>
                      <a:lnTo>
                        <a:pt x="27" y="134"/>
                      </a:lnTo>
                      <a:lnTo>
                        <a:pt x="27" y="140"/>
                      </a:lnTo>
                      <a:lnTo>
                        <a:pt x="21" y="150"/>
                      </a:lnTo>
                      <a:lnTo>
                        <a:pt x="22" y="156"/>
                      </a:lnTo>
                      <a:lnTo>
                        <a:pt x="21" y="165"/>
                      </a:lnTo>
                      <a:lnTo>
                        <a:pt x="20" y="166"/>
                      </a:lnTo>
                      <a:lnTo>
                        <a:pt x="21" y="172"/>
                      </a:lnTo>
                      <a:lnTo>
                        <a:pt x="20" y="177"/>
                      </a:lnTo>
                      <a:lnTo>
                        <a:pt x="5" y="187"/>
                      </a:lnTo>
                      <a:lnTo>
                        <a:pt x="5" y="192"/>
                      </a:lnTo>
                      <a:lnTo>
                        <a:pt x="4" y="195"/>
                      </a:lnTo>
                      <a:lnTo>
                        <a:pt x="0" y="198"/>
                      </a:lnTo>
                      <a:lnTo>
                        <a:pt x="1" y="205"/>
                      </a:lnTo>
                      <a:lnTo>
                        <a:pt x="0" y="214"/>
                      </a:lnTo>
                      <a:lnTo>
                        <a:pt x="8" y="222"/>
                      </a:lnTo>
                      <a:lnTo>
                        <a:pt x="17" y="216"/>
                      </a:lnTo>
                      <a:lnTo>
                        <a:pt x="26" y="222"/>
                      </a:lnTo>
                      <a:lnTo>
                        <a:pt x="32" y="215"/>
                      </a:lnTo>
                      <a:lnTo>
                        <a:pt x="66" y="214"/>
                      </a:lnTo>
                      <a:lnTo>
                        <a:pt x="67" y="210"/>
                      </a:lnTo>
                      <a:lnTo>
                        <a:pt x="77" y="208"/>
                      </a:lnTo>
                      <a:lnTo>
                        <a:pt x="80" y="198"/>
                      </a:lnTo>
                      <a:lnTo>
                        <a:pt x="87" y="189"/>
                      </a:lnTo>
                      <a:lnTo>
                        <a:pt x="97" y="191"/>
                      </a:lnTo>
                      <a:lnTo>
                        <a:pt x="98" y="193"/>
                      </a:lnTo>
                      <a:lnTo>
                        <a:pt x="94" y="200"/>
                      </a:lnTo>
                      <a:lnTo>
                        <a:pt x="96" y="205"/>
                      </a:lnTo>
                      <a:lnTo>
                        <a:pt x="98" y="209"/>
                      </a:lnTo>
                      <a:lnTo>
                        <a:pt x="103" y="195"/>
                      </a:lnTo>
                      <a:lnTo>
                        <a:pt x="110" y="195"/>
                      </a:lnTo>
                      <a:lnTo>
                        <a:pt x="107" y="205"/>
                      </a:lnTo>
                      <a:lnTo>
                        <a:pt x="107" y="210"/>
                      </a:lnTo>
                      <a:lnTo>
                        <a:pt x="99" y="214"/>
                      </a:lnTo>
                      <a:lnTo>
                        <a:pt x="94" y="222"/>
                      </a:lnTo>
                      <a:lnTo>
                        <a:pt x="97" y="235"/>
                      </a:lnTo>
                      <a:lnTo>
                        <a:pt x="96" y="240"/>
                      </a:lnTo>
                      <a:lnTo>
                        <a:pt x="85" y="253"/>
                      </a:lnTo>
                      <a:lnTo>
                        <a:pt x="91" y="265"/>
                      </a:lnTo>
                      <a:lnTo>
                        <a:pt x="99" y="259"/>
                      </a:lnTo>
                      <a:lnTo>
                        <a:pt x="101" y="268"/>
                      </a:lnTo>
                      <a:lnTo>
                        <a:pt x="110" y="259"/>
                      </a:lnTo>
                      <a:lnTo>
                        <a:pt x="109" y="252"/>
                      </a:lnTo>
                      <a:lnTo>
                        <a:pt x="112" y="248"/>
                      </a:lnTo>
                      <a:lnTo>
                        <a:pt x="125" y="238"/>
                      </a:lnTo>
                      <a:lnTo>
                        <a:pt x="125" y="232"/>
                      </a:lnTo>
                      <a:lnTo>
                        <a:pt x="126" y="232"/>
                      </a:lnTo>
                      <a:lnTo>
                        <a:pt x="129" y="237"/>
                      </a:lnTo>
                      <a:lnTo>
                        <a:pt x="133" y="240"/>
                      </a:lnTo>
                      <a:lnTo>
                        <a:pt x="142" y="235"/>
                      </a:lnTo>
                      <a:lnTo>
                        <a:pt x="144" y="229"/>
                      </a:lnTo>
                      <a:lnTo>
                        <a:pt x="146" y="225"/>
                      </a:lnTo>
                      <a:lnTo>
                        <a:pt x="151" y="226"/>
                      </a:lnTo>
                      <a:lnTo>
                        <a:pt x="151" y="216"/>
                      </a:lnTo>
                      <a:lnTo>
                        <a:pt x="160" y="213"/>
                      </a:lnTo>
                      <a:lnTo>
                        <a:pt x="166" y="202"/>
                      </a:lnTo>
                      <a:lnTo>
                        <a:pt x="166" y="193"/>
                      </a:lnTo>
                      <a:lnTo>
                        <a:pt x="169" y="184"/>
                      </a:lnTo>
                      <a:lnTo>
                        <a:pt x="179" y="175"/>
                      </a:lnTo>
                      <a:lnTo>
                        <a:pt x="180" y="165"/>
                      </a:lnTo>
                      <a:lnTo>
                        <a:pt x="204" y="152"/>
                      </a:lnTo>
                      <a:lnTo>
                        <a:pt x="222" y="152"/>
                      </a:lnTo>
                      <a:lnTo>
                        <a:pt x="222" y="148"/>
                      </a:lnTo>
                      <a:lnTo>
                        <a:pt x="221" y="145"/>
                      </a:lnTo>
                      <a:lnTo>
                        <a:pt x="207" y="1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9" name="i$ḻíḑê">
                  <a:extLst>
                    <a:ext uri="{FF2B5EF4-FFF2-40B4-BE49-F238E27FC236}">
                      <a16:creationId xmlns:a16="http://schemas.microsoft.com/office/drawing/2014/main" id="{F5F19DF6-C0D6-4059-AE56-E3963C7C39AA}"/>
                    </a:ext>
                  </a:extLst>
                </p:cNvPr>
                <p:cNvSpPr/>
                <p:nvPr/>
              </p:nvSpPr>
              <p:spPr bwMode="gray">
                <a:xfrm>
                  <a:off x="3284" y="1036"/>
                  <a:ext cx="99" cy="52"/>
                </a:xfrm>
                <a:custGeom>
                  <a:avLst/>
                  <a:gdLst/>
                  <a:ahLst/>
                  <a:cxnLst>
                    <a:cxn ang="0">
                      <a:pos x="20" y="11"/>
                    </a:cxn>
                    <a:cxn ang="0">
                      <a:pos x="23" y="22"/>
                    </a:cxn>
                    <a:cxn ang="0">
                      <a:pos x="2" y="41"/>
                    </a:cxn>
                    <a:cxn ang="0">
                      <a:pos x="15" y="61"/>
                    </a:cxn>
                    <a:cxn ang="0">
                      <a:pos x="23" y="72"/>
                    </a:cxn>
                    <a:cxn ang="0">
                      <a:pos x="29" y="76"/>
                    </a:cxn>
                    <a:cxn ang="0">
                      <a:pos x="36" y="91"/>
                    </a:cxn>
                    <a:cxn ang="0">
                      <a:pos x="70" y="97"/>
                    </a:cxn>
                    <a:cxn ang="0">
                      <a:pos x="85" y="86"/>
                    </a:cxn>
                    <a:cxn ang="0">
                      <a:pos x="121" y="79"/>
                    </a:cxn>
                    <a:cxn ang="0">
                      <a:pos x="144" y="69"/>
                    </a:cxn>
                    <a:cxn ang="0">
                      <a:pos x="202" y="66"/>
                    </a:cxn>
                    <a:cxn ang="0">
                      <a:pos x="199" y="76"/>
                    </a:cxn>
                    <a:cxn ang="0">
                      <a:pos x="209" y="88"/>
                    </a:cxn>
                    <a:cxn ang="0">
                      <a:pos x="202" y="96"/>
                    </a:cxn>
                    <a:cxn ang="0">
                      <a:pos x="153" y="106"/>
                    </a:cxn>
                    <a:cxn ang="0">
                      <a:pos x="133" y="106"/>
                    </a:cxn>
                    <a:cxn ang="0">
                      <a:pos x="145" y="123"/>
                    </a:cxn>
                    <a:cxn ang="0">
                      <a:pos x="158" y="130"/>
                    </a:cxn>
                    <a:cxn ang="0">
                      <a:pos x="153" y="144"/>
                    </a:cxn>
                    <a:cxn ang="0">
                      <a:pos x="117" y="131"/>
                    </a:cxn>
                    <a:cxn ang="0">
                      <a:pos x="98" y="119"/>
                    </a:cxn>
                    <a:cxn ang="0">
                      <a:pos x="86" y="138"/>
                    </a:cxn>
                    <a:cxn ang="0">
                      <a:pos x="106" y="158"/>
                    </a:cxn>
                    <a:cxn ang="0">
                      <a:pos x="142" y="183"/>
                    </a:cxn>
                    <a:cxn ang="0">
                      <a:pos x="160" y="199"/>
                    </a:cxn>
                    <a:cxn ang="0">
                      <a:pos x="175" y="188"/>
                    </a:cxn>
                    <a:cxn ang="0">
                      <a:pos x="186" y="183"/>
                    </a:cxn>
                    <a:cxn ang="0">
                      <a:pos x="218" y="187"/>
                    </a:cxn>
                    <a:cxn ang="0">
                      <a:pos x="249" y="187"/>
                    </a:cxn>
                    <a:cxn ang="0">
                      <a:pos x="244" y="206"/>
                    </a:cxn>
                    <a:cxn ang="0">
                      <a:pos x="257" y="228"/>
                    </a:cxn>
                    <a:cxn ang="0">
                      <a:pos x="261" y="246"/>
                    </a:cxn>
                    <a:cxn ang="0">
                      <a:pos x="279" y="259"/>
                    </a:cxn>
                    <a:cxn ang="0">
                      <a:pos x="287" y="259"/>
                    </a:cxn>
                    <a:cxn ang="0">
                      <a:pos x="332" y="236"/>
                    </a:cxn>
                    <a:cxn ang="0">
                      <a:pos x="354" y="211"/>
                    </a:cxn>
                    <a:cxn ang="0">
                      <a:pos x="376" y="209"/>
                    </a:cxn>
                    <a:cxn ang="0">
                      <a:pos x="391" y="208"/>
                    </a:cxn>
                    <a:cxn ang="0">
                      <a:pos x="413" y="182"/>
                    </a:cxn>
                    <a:cxn ang="0">
                      <a:pos x="424" y="163"/>
                    </a:cxn>
                    <a:cxn ang="0">
                      <a:pos x="428" y="150"/>
                    </a:cxn>
                    <a:cxn ang="0">
                      <a:pos x="421" y="124"/>
                    </a:cxn>
                    <a:cxn ang="0">
                      <a:pos x="443" y="112"/>
                    </a:cxn>
                    <a:cxn ang="0">
                      <a:pos x="459" y="87"/>
                    </a:cxn>
                    <a:cxn ang="0">
                      <a:pos x="462" y="79"/>
                    </a:cxn>
                    <a:cxn ang="0">
                      <a:pos x="491" y="57"/>
                    </a:cxn>
                    <a:cxn ang="0">
                      <a:pos x="487" y="28"/>
                    </a:cxn>
                    <a:cxn ang="0">
                      <a:pos x="492" y="11"/>
                    </a:cxn>
                    <a:cxn ang="0">
                      <a:pos x="235" y="0"/>
                    </a:cxn>
                    <a:cxn ang="0">
                      <a:pos x="228" y="11"/>
                    </a:cxn>
                    <a:cxn ang="0">
                      <a:pos x="67" y="0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496" h="260">
                      <a:moveTo>
                        <a:pt x="32" y="12"/>
                      </a:moveTo>
                      <a:lnTo>
                        <a:pt x="30" y="17"/>
                      </a:lnTo>
                      <a:lnTo>
                        <a:pt x="20" y="11"/>
                      </a:lnTo>
                      <a:lnTo>
                        <a:pt x="18" y="12"/>
                      </a:lnTo>
                      <a:lnTo>
                        <a:pt x="23" y="18"/>
                      </a:lnTo>
                      <a:lnTo>
                        <a:pt x="23" y="22"/>
                      </a:lnTo>
                      <a:lnTo>
                        <a:pt x="13" y="22"/>
                      </a:lnTo>
                      <a:lnTo>
                        <a:pt x="0" y="36"/>
                      </a:lnTo>
                      <a:lnTo>
                        <a:pt x="2" y="41"/>
                      </a:lnTo>
                      <a:lnTo>
                        <a:pt x="9" y="43"/>
                      </a:lnTo>
                      <a:lnTo>
                        <a:pt x="8" y="54"/>
                      </a:lnTo>
                      <a:lnTo>
                        <a:pt x="15" y="61"/>
                      </a:lnTo>
                      <a:lnTo>
                        <a:pt x="15" y="68"/>
                      </a:lnTo>
                      <a:lnTo>
                        <a:pt x="21" y="80"/>
                      </a:lnTo>
                      <a:lnTo>
                        <a:pt x="23" y="72"/>
                      </a:lnTo>
                      <a:lnTo>
                        <a:pt x="29" y="68"/>
                      </a:lnTo>
                      <a:lnTo>
                        <a:pt x="27" y="72"/>
                      </a:lnTo>
                      <a:lnTo>
                        <a:pt x="29" y="76"/>
                      </a:lnTo>
                      <a:lnTo>
                        <a:pt x="32" y="77"/>
                      </a:lnTo>
                      <a:lnTo>
                        <a:pt x="29" y="85"/>
                      </a:lnTo>
                      <a:lnTo>
                        <a:pt x="36" y="91"/>
                      </a:lnTo>
                      <a:lnTo>
                        <a:pt x="67" y="88"/>
                      </a:lnTo>
                      <a:lnTo>
                        <a:pt x="70" y="91"/>
                      </a:lnTo>
                      <a:lnTo>
                        <a:pt x="70" y="97"/>
                      </a:lnTo>
                      <a:lnTo>
                        <a:pt x="75" y="98"/>
                      </a:lnTo>
                      <a:lnTo>
                        <a:pt x="85" y="90"/>
                      </a:lnTo>
                      <a:lnTo>
                        <a:pt x="85" y="86"/>
                      </a:lnTo>
                      <a:lnTo>
                        <a:pt x="102" y="86"/>
                      </a:lnTo>
                      <a:lnTo>
                        <a:pt x="107" y="79"/>
                      </a:lnTo>
                      <a:lnTo>
                        <a:pt x="121" y="79"/>
                      </a:lnTo>
                      <a:lnTo>
                        <a:pt x="122" y="74"/>
                      </a:lnTo>
                      <a:lnTo>
                        <a:pt x="142" y="76"/>
                      </a:lnTo>
                      <a:lnTo>
                        <a:pt x="144" y="69"/>
                      </a:lnTo>
                      <a:lnTo>
                        <a:pt x="187" y="70"/>
                      </a:lnTo>
                      <a:lnTo>
                        <a:pt x="192" y="63"/>
                      </a:lnTo>
                      <a:lnTo>
                        <a:pt x="202" y="66"/>
                      </a:lnTo>
                      <a:lnTo>
                        <a:pt x="207" y="60"/>
                      </a:lnTo>
                      <a:lnTo>
                        <a:pt x="207" y="71"/>
                      </a:lnTo>
                      <a:lnTo>
                        <a:pt x="199" y="76"/>
                      </a:lnTo>
                      <a:lnTo>
                        <a:pt x="211" y="77"/>
                      </a:lnTo>
                      <a:lnTo>
                        <a:pt x="209" y="81"/>
                      </a:lnTo>
                      <a:lnTo>
                        <a:pt x="209" y="88"/>
                      </a:lnTo>
                      <a:lnTo>
                        <a:pt x="201" y="91"/>
                      </a:lnTo>
                      <a:lnTo>
                        <a:pt x="201" y="95"/>
                      </a:lnTo>
                      <a:lnTo>
                        <a:pt x="202" y="96"/>
                      </a:lnTo>
                      <a:lnTo>
                        <a:pt x="201" y="99"/>
                      </a:lnTo>
                      <a:lnTo>
                        <a:pt x="156" y="98"/>
                      </a:lnTo>
                      <a:lnTo>
                        <a:pt x="153" y="106"/>
                      </a:lnTo>
                      <a:lnTo>
                        <a:pt x="149" y="104"/>
                      </a:lnTo>
                      <a:lnTo>
                        <a:pt x="149" y="98"/>
                      </a:lnTo>
                      <a:lnTo>
                        <a:pt x="133" y="106"/>
                      </a:lnTo>
                      <a:lnTo>
                        <a:pt x="136" y="112"/>
                      </a:lnTo>
                      <a:lnTo>
                        <a:pt x="132" y="118"/>
                      </a:lnTo>
                      <a:lnTo>
                        <a:pt x="145" y="123"/>
                      </a:lnTo>
                      <a:lnTo>
                        <a:pt x="147" y="128"/>
                      </a:lnTo>
                      <a:lnTo>
                        <a:pt x="156" y="127"/>
                      </a:lnTo>
                      <a:lnTo>
                        <a:pt x="158" y="130"/>
                      </a:lnTo>
                      <a:lnTo>
                        <a:pt x="158" y="135"/>
                      </a:lnTo>
                      <a:lnTo>
                        <a:pt x="161" y="140"/>
                      </a:lnTo>
                      <a:lnTo>
                        <a:pt x="153" y="144"/>
                      </a:lnTo>
                      <a:lnTo>
                        <a:pt x="144" y="135"/>
                      </a:lnTo>
                      <a:lnTo>
                        <a:pt x="118" y="138"/>
                      </a:lnTo>
                      <a:lnTo>
                        <a:pt x="117" y="131"/>
                      </a:lnTo>
                      <a:lnTo>
                        <a:pt x="112" y="130"/>
                      </a:lnTo>
                      <a:lnTo>
                        <a:pt x="112" y="124"/>
                      </a:lnTo>
                      <a:lnTo>
                        <a:pt x="98" y="119"/>
                      </a:lnTo>
                      <a:lnTo>
                        <a:pt x="85" y="128"/>
                      </a:lnTo>
                      <a:lnTo>
                        <a:pt x="84" y="131"/>
                      </a:lnTo>
                      <a:lnTo>
                        <a:pt x="86" y="138"/>
                      </a:lnTo>
                      <a:lnTo>
                        <a:pt x="94" y="145"/>
                      </a:lnTo>
                      <a:lnTo>
                        <a:pt x="96" y="154"/>
                      </a:lnTo>
                      <a:lnTo>
                        <a:pt x="106" y="158"/>
                      </a:lnTo>
                      <a:lnTo>
                        <a:pt x="115" y="172"/>
                      </a:lnTo>
                      <a:lnTo>
                        <a:pt x="139" y="174"/>
                      </a:lnTo>
                      <a:lnTo>
                        <a:pt x="142" y="183"/>
                      </a:lnTo>
                      <a:lnTo>
                        <a:pt x="142" y="194"/>
                      </a:lnTo>
                      <a:lnTo>
                        <a:pt x="150" y="203"/>
                      </a:lnTo>
                      <a:lnTo>
                        <a:pt x="160" y="199"/>
                      </a:lnTo>
                      <a:lnTo>
                        <a:pt x="161" y="199"/>
                      </a:lnTo>
                      <a:lnTo>
                        <a:pt x="161" y="194"/>
                      </a:lnTo>
                      <a:lnTo>
                        <a:pt x="175" y="188"/>
                      </a:lnTo>
                      <a:lnTo>
                        <a:pt x="181" y="195"/>
                      </a:lnTo>
                      <a:lnTo>
                        <a:pt x="182" y="183"/>
                      </a:lnTo>
                      <a:lnTo>
                        <a:pt x="186" y="183"/>
                      </a:lnTo>
                      <a:lnTo>
                        <a:pt x="187" y="190"/>
                      </a:lnTo>
                      <a:lnTo>
                        <a:pt x="203" y="199"/>
                      </a:lnTo>
                      <a:lnTo>
                        <a:pt x="218" y="187"/>
                      </a:lnTo>
                      <a:lnTo>
                        <a:pt x="241" y="195"/>
                      </a:lnTo>
                      <a:lnTo>
                        <a:pt x="246" y="192"/>
                      </a:lnTo>
                      <a:lnTo>
                        <a:pt x="249" y="187"/>
                      </a:lnTo>
                      <a:lnTo>
                        <a:pt x="250" y="188"/>
                      </a:lnTo>
                      <a:lnTo>
                        <a:pt x="249" y="198"/>
                      </a:lnTo>
                      <a:lnTo>
                        <a:pt x="244" y="206"/>
                      </a:lnTo>
                      <a:lnTo>
                        <a:pt x="246" y="224"/>
                      </a:lnTo>
                      <a:lnTo>
                        <a:pt x="254" y="232"/>
                      </a:lnTo>
                      <a:lnTo>
                        <a:pt x="257" y="228"/>
                      </a:lnTo>
                      <a:lnTo>
                        <a:pt x="255" y="236"/>
                      </a:lnTo>
                      <a:lnTo>
                        <a:pt x="263" y="243"/>
                      </a:lnTo>
                      <a:lnTo>
                        <a:pt x="261" y="246"/>
                      </a:lnTo>
                      <a:lnTo>
                        <a:pt x="262" y="249"/>
                      </a:lnTo>
                      <a:lnTo>
                        <a:pt x="278" y="253"/>
                      </a:lnTo>
                      <a:lnTo>
                        <a:pt x="279" y="259"/>
                      </a:lnTo>
                      <a:lnTo>
                        <a:pt x="283" y="260"/>
                      </a:lnTo>
                      <a:lnTo>
                        <a:pt x="287" y="254"/>
                      </a:lnTo>
                      <a:lnTo>
                        <a:pt x="287" y="259"/>
                      </a:lnTo>
                      <a:lnTo>
                        <a:pt x="315" y="255"/>
                      </a:lnTo>
                      <a:lnTo>
                        <a:pt x="328" y="247"/>
                      </a:lnTo>
                      <a:lnTo>
                        <a:pt x="332" y="236"/>
                      </a:lnTo>
                      <a:lnTo>
                        <a:pt x="333" y="221"/>
                      </a:lnTo>
                      <a:lnTo>
                        <a:pt x="337" y="217"/>
                      </a:lnTo>
                      <a:lnTo>
                        <a:pt x="354" y="211"/>
                      </a:lnTo>
                      <a:lnTo>
                        <a:pt x="367" y="199"/>
                      </a:lnTo>
                      <a:lnTo>
                        <a:pt x="376" y="204"/>
                      </a:lnTo>
                      <a:lnTo>
                        <a:pt x="376" y="209"/>
                      </a:lnTo>
                      <a:lnTo>
                        <a:pt x="379" y="211"/>
                      </a:lnTo>
                      <a:lnTo>
                        <a:pt x="385" y="204"/>
                      </a:lnTo>
                      <a:lnTo>
                        <a:pt x="391" y="208"/>
                      </a:lnTo>
                      <a:lnTo>
                        <a:pt x="405" y="194"/>
                      </a:lnTo>
                      <a:lnTo>
                        <a:pt x="414" y="188"/>
                      </a:lnTo>
                      <a:lnTo>
                        <a:pt x="413" y="182"/>
                      </a:lnTo>
                      <a:lnTo>
                        <a:pt x="418" y="174"/>
                      </a:lnTo>
                      <a:lnTo>
                        <a:pt x="417" y="166"/>
                      </a:lnTo>
                      <a:lnTo>
                        <a:pt x="424" y="163"/>
                      </a:lnTo>
                      <a:lnTo>
                        <a:pt x="425" y="156"/>
                      </a:lnTo>
                      <a:lnTo>
                        <a:pt x="425" y="150"/>
                      </a:lnTo>
                      <a:lnTo>
                        <a:pt x="428" y="150"/>
                      </a:lnTo>
                      <a:lnTo>
                        <a:pt x="427" y="142"/>
                      </a:lnTo>
                      <a:lnTo>
                        <a:pt x="422" y="140"/>
                      </a:lnTo>
                      <a:lnTo>
                        <a:pt x="421" y="124"/>
                      </a:lnTo>
                      <a:lnTo>
                        <a:pt x="433" y="114"/>
                      </a:lnTo>
                      <a:lnTo>
                        <a:pt x="434" y="109"/>
                      </a:lnTo>
                      <a:lnTo>
                        <a:pt x="443" y="112"/>
                      </a:lnTo>
                      <a:lnTo>
                        <a:pt x="448" y="98"/>
                      </a:lnTo>
                      <a:lnTo>
                        <a:pt x="455" y="99"/>
                      </a:lnTo>
                      <a:lnTo>
                        <a:pt x="459" y="87"/>
                      </a:lnTo>
                      <a:lnTo>
                        <a:pt x="465" y="86"/>
                      </a:lnTo>
                      <a:lnTo>
                        <a:pt x="462" y="84"/>
                      </a:lnTo>
                      <a:lnTo>
                        <a:pt x="462" y="79"/>
                      </a:lnTo>
                      <a:lnTo>
                        <a:pt x="472" y="66"/>
                      </a:lnTo>
                      <a:lnTo>
                        <a:pt x="473" y="60"/>
                      </a:lnTo>
                      <a:lnTo>
                        <a:pt x="491" y="57"/>
                      </a:lnTo>
                      <a:lnTo>
                        <a:pt x="494" y="44"/>
                      </a:lnTo>
                      <a:lnTo>
                        <a:pt x="496" y="37"/>
                      </a:lnTo>
                      <a:lnTo>
                        <a:pt x="487" y="28"/>
                      </a:lnTo>
                      <a:lnTo>
                        <a:pt x="488" y="26"/>
                      </a:lnTo>
                      <a:lnTo>
                        <a:pt x="487" y="21"/>
                      </a:lnTo>
                      <a:lnTo>
                        <a:pt x="492" y="11"/>
                      </a:lnTo>
                      <a:lnTo>
                        <a:pt x="491" y="4"/>
                      </a:lnTo>
                      <a:lnTo>
                        <a:pt x="492" y="0"/>
                      </a:lnTo>
                      <a:lnTo>
                        <a:pt x="235" y="0"/>
                      </a:lnTo>
                      <a:lnTo>
                        <a:pt x="235" y="4"/>
                      </a:lnTo>
                      <a:lnTo>
                        <a:pt x="230" y="2"/>
                      </a:lnTo>
                      <a:lnTo>
                        <a:pt x="228" y="11"/>
                      </a:lnTo>
                      <a:lnTo>
                        <a:pt x="222" y="5"/>
                      </a:lnTo>
                      <a:lnTo>
                        <a:pt x="219" y="0"/>
                      </a:lnTo>
                      <a:lnTo>
                        <a:pt x="67" y="0"/>
                      </a:lnTo>
                      <a:lnTo>
                        <a:pt x="67" y="0"/>
                      </a:lnTo>
                      <a:lnTo>
                        <a:pt x="66" y="0"/>
                      </a:lnTo>
                      <a:lnTo>
                        <a:pt x="35" y="0"/>
                      </a:lnTo>
                      <a:lnTo>
                        <a:pt x="31" y="6"/>
                      </a:lnTo>
                      <a:lnTo>
                        <a:pt x="32" y="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6" name="îslïḋê">
                <a:extLst>
                  <a:ext uri="{FF2B5EF4-FFF2-40B4-BE49-F238E27FC236}">
                    <a16:creationId xmlns:a16="http://schemas.microsoft.com/office/drawing/2014/main" id="{258416F6-3FBF-400C-B23F-2FCAC333720C}"/>
                  </a:ext>
                </a:extLst>
              </p:cNvPr>
              <p:cNvSpPr/>
              <p:nvPr/>
            </p:nvSpPr>
            <p:spPr bwMode="gray">
              <a:xfrm>
                <a:off x="5129196" y="3024686"/>
                <a:ext cx="6361" cy="698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2"/>
                  </a:cxn>
                  <a:cxn ang="0">
                    <a:pos x="2" y="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13" y="13"/>
                  </a:cxn>
                  <a:cxn ang="0">
                    <a:pos x="19" y="10"/>
                  </a:cxn>
                  <a:cxn ang="0">
                    <a:pos x="19" y="6"/>
                  </a:cxn>
                  <a:cxn ang="0">
                    <a:pos x="8" y="0"/>
                  </a:cxn>
                  <a:cxn ang="0">
                    <a:pos x="3" y="0"/>
                  </a:cxn>
                </a:cxnLst>
                <a:rect l="0" t="0" r="r" b="b"/>
                <a:pathLst>
                  <a:path w="19" h="22">
                    <a:moveTo>
                      <a:pt x="3" y="0"/>
                    </a:moveTo>
                    <a:lnTo>
                      <a:pt x="3" y="22"/>
                    </a:lnTo>
                    <a:lnTo>
                      <a:pt x="2" y="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13" y="13"/>
                    </a:lnTo>
                    <a:lnTo>
                      <a:pt x="19" y="10"/>
                    </a:lnTo>
                    <a:lnTo>
                      <a:pt x="19" y="6"/>
                    </a:lnTo>
                    <a:lnTo>
                      <a:pt x="8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iślíḓè">
                <a:extLst>
                  <a:ext uri="{FF2B5EF4-FFF2-40B4-BE49-F238E27FC236}">
                    <a16:creationId xmlns:a16="http://schemas.microsoft.com/office/drawing/2014/main" id="{ED0DDD86-8F1A-47DA-9ECB-8C56F80617D1}"/>
                  </a:ext>
                </a:extLst>
              </p:cNvPr>
              <p:cNvSpPr/>
              <p:nvPr/>
            </p:nvSpPr>
            <p:spPr bwMode="gray">
              <a:xfrm>
                <a:off x="5467895" y="2390840"/>
                <a:ext cx="46115" cy="48892"/>
              </a:xfrm>
              <a:custGeom>
                <a:avLst/>
                <a:gdLst/>
                <a:ahLst/>
                <a:cxnLst>
                  <a:cxn ang="0">
                    <a:pos x="82" y="27"/>
                  </a:cxn>
                  <a:cxn ang="0">
                    <a:pos x="96" y="46"/>
                  </a:cxn>
                  <a:cxn ang="0">
                    <a:pos x="118" y="55"/>
                  </a:cxn>
                  <a:cxn ang="0">
                    <a:pos x="128" y="70"/>
                  </a:cxn>
                  <a:cxn ang="0">
                    <a:pos x="137" y="68"/>
                  </a:cxn>
                  <a:cxn ang="0">
                    <a:pos x="141" y="90"/>
                  </a:cxn>
                  <a:cxn ang="0">
                    <a:pos x="130" y="87"/>
                  </a:cxn>
                  <a:cxn ang="0">
                    <a:pos x="123" y="82"/>
                  </a:cxn>
                  <a:cxn ang="0">
                    <a:pos x="107" y="81"/>
                  </a:cxn>
                  <a:cxn ang="0">
                    <a:pos x="97" y="92"/>
                  </a:cxn>
                  <a:cxn ang="0">
                    <a:pos x="110" y="101"/>
                  </a:cxn>
                  <a:cxn ang="0">
                    <a:pos x="118" y="112"/>
                  </a:cxn>
                  <a:cxn ang="0">
                    <a:pos x="129" y="113"/>
                  </a:cxn>
                  <a:cxn ang="0">
                    <a:pos x="128" y="138"/>
                  </a:cxn>
                  <a:cxn ang="0">
                    <a:pos x="121" y="140"/>
                  </a:cxn>
                  <a:cxn ang="0">
                    <a:pos x="110" y="133"/>
                  </a:cxn>
                  <a:cxn ang="0">
                    <a:pos x="110" y="122"/>
                  </a:cxn>
                  <a:cxn ang="0">
                    <a:pos x="97" y="128"/>
                  </a:cxn>
                  <a:cxn ang="0">
                    <a:pos x="75" y="98"/>
                  </a:cxn>
                  <a:cxn ang="0">
                    <a:pos x="31" y="76"/>
                  </a:cxn>
                  <a:cxn ang="0">
                    <a:pos x="24" y="62"/>
                  </a:cxn>
                  <a:cxn ang="0">
                    <a:pos x="10" y="50"/>
                  </a:cxn>
                  <a:cxn ang="0">
                    <a:pos x="8" y="39"/>
                  </a:cxn>
                  <a:cxn ang="0">
                    <a:pos x="4" y="33"/>
                  </a:cxn>
                  <a:cxn ang="0">
                    <a:pos x="4" y="26"/>
                  </a:cxn>
                  <a:cxn ang="0">
                    <a:pos x="1" y="11"/>
                  </a:cxn>
                  <a:cxn ang="0">
                    <a:pos x="0" y="7"/>
                  </a:cxn>
                  <a:cxn ang="0">
                    <a:pos x="15" y="0"/>
                  </a:cxn>
                  <a:cxn ang="0">
                    <a:pos x="49" y="9"/>
                  </a:cxn>
                  <a:cxn ang="0">
                    <a:pos x="58" y="5"/>
                  </a:cxn>
                  <a:cxn ang="0">
                    <a:pos x="75" y="15"/>
                  </a:cxn>
                  <a:cxn ang="0">
                    <a:pos x="82" y="27"/>
                  </a:cxn>
                </a:cxnLst>
                <a:rect l="0" t="0" r="r" b="b"/>
                <a:pathLst>
                  <a:path w="141" h="140">
                    <a:moveTo>
                      <a:pt x="82" y="27"/>
                    </a:moveTo>
                    <a:lnTo>
                      <a:pt x="96" y="46"/>
                    </a:lnTo>
                    <a:lnTo>
                      <a:pt x="118" y="55"/>
                    </a:lnTo>
                    <a:lnTo>
                      <a:pt x="128" y="70"/>
                    </a:lnTo>
                    <a:lnTo>
                      <a:pt x="137" y="68"/>
                    </a:lnTo>
                    <a:lnTo>
                      <a:pt x="141" y="90"/>
                    </a:lnTo>
                    <a:lnTo>
                      <a:pt x="130" y="87"/>
                    </a:lnTo>
                    <a:lnTo>
                      <a:pt x="123" y="82"/>
                    </a:lnTo>
                    <a:lnTo>
                      <a:pt x="107" y="81"/>
                    </a:lnTo>
                    <a:lnTo>
                      <a:pt x="97" y="92"/>
                    </a:lnTo>
                    <a:lnTo>
                      <a:pt x="110" y="101"/>
                    </a:lnTo>
                    <a:lnTo>
                      <a:pt x="118" y="112"/>
                    </a:lnTo>
                    <a:lnTo>
                      <a:pt x="129" y="113"/>
                    </a:lnTo>
                    <a:lnTo>
                      <a:pt x="128" y="138"/>
                    </a:lnTo>
                    <a:lnTo>
                      <a:pt x="121" y="140"/>
                    </a:lnTo>
                    <a:lnTo>
                      <a:pt x="110" y="133"/>
                    </a:lnTo>
                    <a:lnTo>
                      <a:pt x="110" y="122"/>
                    </a:lnTo>
                    <a:lnTo>
                      <a:pt x="97" y="128"/>
                    </a:lnTo>
                    <a:lnTo>
                      <a:pt x="75" y="98"/>
                    </a:lnTo>
                    <a:lnTo>
                      <a:pt x="31" y="76"/>
                    </a:lnTo>
                    <a:lnTo>
                      <a:pt x="24" y="62"/>
                    </a:lnTo>
                    <a:lnTo>
                      <a:pt x="10" y="50"/>
                    </a:lnTo>
                    <a:lnTo>
                      <a:pt x="8" y="39"/>
                    </a:lnTo>
                    <a:lnTo>
                      <a:pt x="4" y="33"/>
                    </a:lnTo>
                    <a:lnTo>
                      <a:pt x="4" y="26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49" y="9"/>
                    </a:lnTo>
                    <a:lnTo>
                      <a:pt x="58" y="5"/>
                    </a:lnTo>
                    <a:lnTo>
                      <a:pt x="75" y="15"/>
                    </a:lnTo>
                    <a:lnTo>
                      <a:pt x="82" y="2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şḻíďê">
                <a:extLst>
                  <a:ext uri="{FF2B5EF4-FFF2-40B4-BE49-F238E27FC236}">
                    <a16:creationId xmlns:a16="http://schemas.microsoft.com/office/drawing/2014/main" id="{8DCB10E9-70E6-46E4-93DF-2F817B071E3C}"/>
                  </a:ext>
                </a:extLst>
              </p:cNvPr>
              <p:cNvSpPr/>
              <p:nvPr/>
            </p:nvSpPr>
            <p:spPr bwMode="gray">
              <a:xfrm>
                <a:off x="5407470" y="2504338"/>
                <a:ext cx="46115" cy="34923"/>
              </a:xfrm>
              <a:custGeom>
                <a:avLst/>
                <a:gdLst/>
                <a:ahLst/>
                <a:cxnLst>
                  <a:cxn ang="0">
                    <a:pos x="144" y="31"/>
                  </a:cxn>
                  <a:cxn ang="0">
                    <a:pos x="144" y="51"/>
                  </a:cxn>
                  <a:cxn ang="0">
                    <a:pos x="146" y="69"/>
                  </a:cxn>
                  <a:cxn ang="0">
                    <a:pos x="134" y="78"/>
                  </a:cxn>
                  <a:cxn ang="0">
                    <a:pos x="123" y="79"/>
                  </a:cxn>
                  <a:cxn ang="0">
                    <a:pos x="116" y="76"/>
                  </a:cxn>
                  <a:cxn ang="0">
                    <a:pos x="112" y="86"/>
                  </a:cxn>
                  <a:cxn ang="0">
                    <a:pos x="94" y="80"/>
                  </a:cxn>
                  <a:cxn ang="0">
                    <a:pos x="76" y="87"/>
                  </a:cxn>
                  <a:cxn ang="0">
                    <a:pos x="32" y="98"/>
                  </a:cxn>
                  <a:cxn ang="0">
                    <a:pos x="10" y="102"/>
                  </a:cxn>
                  <a:cxn ang="0">
                    <a:pos x="0" y="100"/>
                  </a:cxn>
                  <a:cxn ang="0">
                    <a:pos x="1" y="82"/>
                  </a:cxn>
                  <a:cxn ang="0">
                    <a:pos x="4" y="70"/>
                  </a:cxn>
                  <a:cxn ang="0">
                    <a:pos x="25" y="58"/>
                  </a:cxn>
                  <a:cxn ang="0">
                    <a:pos x="46" y="39"/>
                  </a:cxn>
                  <a:cxn ang="0">
                    <a:pos x="51" y="33"/>
                  </a:cxn>
                  <a:cxn ang="0">
                    <a:pos x="91" y="22"/>
                  </a:cxn>
                  <a:cxn ang="0">
                    <a:pos x="105" y="9"/>
                  </a:cxn>
                  <a:cxn ang="0">
                    <a:pos x="118" y="0"/>
                  </a:cxn>
                  <a:cxn ang="0">
                    <a:pos x="123" y="8"/>
                  </a:cxn>
                  <a:cxn ang="0">
                    <a:pos x="140" y="22"/>
                  </a:cxn>
                  <a:cxn ang="0">
                    <a:pos x="144" y="31"/>
                  </a:cxn>
                </a:cxnLst>
                <a:rect l="0" t="0" r="r" b="b"/>
                <a:pathLst>
                  <a:path w="146" h="102">
                    <a:moveTo>
                      <a:pt x="144" y="31"/>
                    </a:moveTo>
                    <a:lnTo>
                      <a:pt x="144" y="51"/>
                    </a:lnTo>
                    <a:lnTo>
                      <a:pt x="146" y="69"/>
                    </a:lnTo>
                    <a:lnTo>
                      <a:pt x="134" y="78"/>
                    </a:lnTo>
                    <a:lnTo>
                      <a:pt x="123" y="79"/>
                    </a:lnTo>
                    <a:lnTo>
                      <a:pt x="116" y="76"/>
                    </a:lnTo>
                    <a:lnTo>
                      <a:pt x="112" y="86"/>
                    </a:lnTo>
                    <a:lnTo>
                      <a:pt x="94" y="80"/>
                    </a:lnTo>
                    <a:lnTo>
                      <a:pt x="76" y="87"/>
                    </a:lnTo>
                    <a:lnTo>
                      <a:pt x="32" y="98"/>
                    </a:lnTo>
                    <a:lnTo>
                      <a:pt x="10" y="102"/>
                    </a:lnTo>
                    <a:lnTo>
                      <a:pt x="0" y="100"/>
                    </a:lnTo>
                    <a:lnTo>
                      <a:pt x="1" y="82"/>
                    </a:lnTo>
                    <a:lnTo>
                      <a:pt x="4" y="70"/>
                    </a:lnTo>
                    <a:lnTo>
                      <a:pt x="25" y="58"/>
                    </a:lnTo>
                    <a:lnTo>
                      <a:pt x="46" y="39"/>
                    </a:lnTo>
                    <a:lnTo>
                      <a:pt x="51" y="33"/>
                    </a:lnTo>
                    <a:lnTo>
                      <a:pt x="91" y="22"/>
                    </a:lnTo>
                    <a:lnTo>
                      <a:pt x="105" y="9"/>
                    </a:lnTo>
                    <a:lnTo>
                      <a:pt x="118" y="0"/>
                    </a:lnTo>
                    <a:lnTo>
                      <a:pt x="123" y="8"/>
                    </a:lnTo>
                    <a:lnTo>
                      <a:pt x="140" y="22"/>
                    </a:lnTo>
                    <a:lnTo>
                      <a:pt x="144" y="3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ŝ1iḑê">
                <a:extLst>
                  <a:ext uri="{FF2B5EF4-FFF2-40B4-BE49-F238E27FC236}">
                    <a16:creationId xmlns:a16="http://schemas.microsoft.com/office/drawing/2014/main" id="{5C9387A4-C15F-455D-8BE1-C435D53ABA7B}"/>
                  </a:ext>
                </a:extLst>
              </p:cNvPr>
              <p:cNvSpPr/>
              <p:nvPr/>
            </p:nvSpPr>
            <p:spPr bwMode="gray">
              <a:xfrm>
                <a:off x="5130786" y="3019448"/>
                <a:ext cx="14312" cy="5239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1" y="6"/>
                  </a:cxn>
                  <a:cxn ang="0">
                    <a:pos x="14" y="0"/>
                  </a:cxn>
                  <a:cxn ang="0">
                    <a:pos x="5" y="0"/>
                  </a:cxn>
                  <a:cxn ang="0">
                    <a:pos x="0" y="3"/>
                  </a:cxn>
                  <a:cxn ang="0">
                    <a:pos x="1" y="9"/>
                  </a:cxn>
                  <a:cxn ang="0">
                    <a:pos x="6" y="15"/>
                  </a:cxn>
                  <a:cxn ang="0">
                    <a:pos x="15" y="15"/>
                  </a:cxn>
                  <a:cxn ang="0">
                    <a:pos x="25" y="15"/>
                  </a:cxn>
                  <a:cxn ang="0">
                    <a:pos x="25" y="10"/>
                  </a:cxn>
                  <a:cxn ang="0">
                    <a:pos x="27" y="6"/>
                  </a:cxn>
                  <a:cxn ang="0">
                    <a:pos x="41" y="7"/>
                  </a:cxn>
                  <a:cxn ang="0">
                    <a:pos x="44" y="4"/>
                  </a:cxn>
                </a:cxnLst>
                <a:rect l="0" t="0" r="r" b="b"/>
                <a:pathLst>
                  <a:path w="44" h="15">
                    <a:moveTo>
                      <a:pt x="44" y="4"/>
                    </a:moveTo>
                    <a:lnTo>
                      <a:pt x="41" y="6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1" y="9"/>
                    </a:lnTo>
                    <a:lnTo>
                      <a:pt x="6" y="15"/>
                    </a:lnTo>
                    <a:lnTo>
                      <a:pt x="15" y="15"/>
                    </a:lnTo>
                    <a:lnTo>
                      <a:pt x="25" y="15"/>
                    </a:lnTo>
                    <a:lnTo>
                      <a:pt x="25" y="10"/>
                    </a:lnTo>
                    <a:lnTo>
                      <a:pt x="27" y="6"/>
                    </a:lnTo>
                    <a:lnTo>
                      <a:pt x="41" y="7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ṡļiḋè">
                <a:extLst>
                  <a:ext uri="{FF2B5EF4-FFF2-40B4-BE49-F238E27FC236}">
                    <a16:creationId xmlns:a16="http://schemas.microsoft.com/office/drawing/2014/main" id="{EE891517-565C-43AA-92F2-A2BCBC2EBAE2}"/>
                  </a:ext>
                </a:extLst>
              </p:cNvPr>
              <p:cNvSpPr/>
              <p:nvPr/>
            </p:nvSpPr>
            <p:spPr bwMode="gray">
              <a:xfrm>
                <a:off x="4625121" y="1795408"/>
                <a:ext cx="965216" cy="1225786"/>
              </a:xfrm>
              <a:custGeom>
                <a:avLst/>
                <a:gdLst/>
                <a:ahLst/>
                <a:cxnLst>
                  <a:cxn ang="0">
                    <a:pos x="334" y="269"/>
                  </a:cxn>
                  <a:cxn ang="0">
                    <a:pos x="56" y="423"/>
                  </a:cxn>
                  <a:cxn ang="0">
                    <a:pos x="87" y="620"/>
                  </a:cxn>
                  <a:cxn ang="0">
                    <a:pos x="345" y="649"/>
                  </a:cxn>
                  <a:cxn ang="0">
                    <a:pos x="370" y="802"/>
                  </a:cxn>
                  <a:cxn ang="0">
                    <a:pos x="203" y="910"/>
                  </a:cxn>
                  <a:cxn ang="0">
                    <a:pos x="382" y="1005"/>
                  </a:cxn>
                  <a:cxn ang="0">
                    <a:pos x="663" y="1060"/>
                  </a:cxn>
                  <a:cxn ang="0">
                    <a:pos x="789" y="1212"/>
                  </a:cxn>
                  <a:cxn ang="0">
                    <a:pos x="914" y="1457"/>
                  </a:cxn>
                  <a:cxn ang="0">
                    <a:pos x="957" y="1666"/>
                  </a:cxn>
                  <a:cxn ang="0">
                    <a:pos x="946" y="1937"/>
                  </a:cxn>
                  <a:cxn ang="0">
                    <a:pos x="1155" y="1924"/>
                  </a:cxn>
                  <a:cxn ang="0">
                    <a:pos x="1212" y="2100"/>
                  </a:cxn>
                  <a:cxn ang="0">
                    <a:pos x="1198" y="2196"/>
                  </a:cxn>
                  <a:cxn ang="0">
                    <a:pos x="1193" y="2371"/>
                  </a:cxn>
                  <a:cxn ang="0">
                    <a:pos x="1189" y="2458"/>
                  </a:cxn>
                  <a:cxn ang="0">
                    <a:pos x="1066" y="2539"/>
                  </a:cxn>
                  <a:cxn ang="0">
                    <a:pos x="1064" y="2750"/>
                  </a:cxn>
                  <a:cxn ang="0">
                    <a:pos x="1125" y="2895"/>
                  </a:cxn>
                  <a:cxn ang="0">
                    <a:pos x="1211" y="2960"/>
                  </a:cxn>
                  <a:cxn ang="0">
                    <a:pos x="1195" y="3116"/>
                  </a:cxn>
                  <a:cxn ang="0">
                    <a:pos x="1279" y="3272"/>
                  </a:cxn>
                  <a:cxn ang="0">
                    <a:pos x="1338" y="3337"/>
                  </a:cxn>
                  <a:cxn ang="0">
                    <a:pos x="1363" y="3416"/>
                  </a:cxn>
                  <a:cxn ang="0">
                    <a:pos x="1470" y="3433"/>
                  </a:cxn>
                  <a:cxn ang="0">
                    <a:pos x="1537" y="3452"/>
                  </a:cxn>
                  <a:cxn ang="0">
                    <a:pos x="1629" y="3467"/>
                  </a:cxn>
                  <a:cxn ang="0">
                    <a:pos x="1687" y="3305"/>
                  </a:cxn>
                  <a:cxn ang="0">
                    <a:pos x="1689" y="3152"/>
                  </a:cxn>
                  <a:cxn ang="0">
                    <a:pos x="1764" y="3101"/>
                  </a:cxn>
                  <a:cxn ang="0">
                    <a:pos x="1753" y="2943"/>
                  </a:cxn>
                  <a:cxn ang="0">
                    <a:pos x="1812" y="2852"/>
                  </a:cxn>
                  <a:cxn ang="0">
                    <a:pos x="1901" y="2792"/>
                  </a:cxn>
                  <a:cxn ang="0">
                    <a:pos x="1930" y="2799"/>
                  </a:cxn>
                  <a:cxn ang="0">
                    <a:pos x="2028" y="2774"/>
                  </a:cxn>
                  <a:cxn ang="0">
                    <a:pos x="2118" y="2690"/>
                  </a:cxn>
                  <a:cxn ang="0">
                    <a:pos x="2174" y="2551"/>
                  </a:cxn>
                  <a:cxn ang="0">
                    <a:pos x="2221" y="2438"/>
                  </a:cxn>
                  <a:cxn ang="0">
                    <a:pos x="2324" y="2497"/>
                  </a:cxn>
                  <a:cxn ang="0">
                    <a:pos x="2398" y="2454"/>
                  </a:cxn>
                  <a:cxn ang="0">
                    <a:pos x="2533" y="2404"/>
                  </a:cxn>
                  <a:cxn ang="0">
                    <a:pos x="2608" y="2324"/>
                  </a:cxn>
                  <a:cxn ang="0">
                    <a:pos x="2693" y="2260"/>
                  </a:cxn>
                  <a:cxn ang="0">
                    <a:pos x="2744" y="2191"/>
                  </a:cxn>
                  <a:cxn ang="0">
                    <a:pos x="2518" y="2132"/>
                  </a:cxn>
                  <a:cxn ang="0">
                    <a:pos x="2535" y="1960"/>
                  </a:cxn>
                  <a:cxn ang="0">
                    <a:pos x="2675" y="2082"/>
                  </a:cxn>
                  <a:cxn ang="0">
                    <a:pos x="2798" y="2021"/>
                  </a:cxn>
                  <a:cxn ang="0">
                    <a:pos x="2734" y="1919"/>
                  </a:cxn>
                  <a:cxn ang="0">
                    <a:pos x="2637" y="1764"/>
                  </a:cxn>
                  <a:cxn ang="0">
                    <a:pos x="2526" y="1666"/>
                  </a:cxn>
                  <a:cxn ang="0">
                    <a:pos x="2780" y="1635"/>
                  </a:cxn>
                  <a:cxn ang="0">
                    <a:pos x="2761" y="1433"/>
                  </a:cxn>
                  <a:cxn ang="0">
                    <a:pos x="2855" y="1350"/>
                  </a:cxn>
                  <a:cxn ang="0">
                    <a:pos x="2914" y="1260"/>
                  </a:cxn>
                  <a:cxn ang="0">
                    <a:pos x="2866" y="1034"/>
                  </a:cxn>
                  <a:cxn ang="0">
                    <a:pos x="2763" y="931"/>
                  </a:cxn>
                  <a:cxn ang="0">
                    <a:pos x="3000" y="845"/>
                  </a:cxn>
                  <a:cxn ang="0">
                    <a:pos x="2868" y="650"/>
                  </a:cxn>
                  <a:cxn ang="0">
                    <a:pos x="2831" y="472"/>
                  </a:cxn>
                  <a:cxn ang="0">
                    <a:pos x="2931" y="232"/>
                  </a:cxn>
                  <a:cxn ang="0">
                    <a:pos x="3035" y="0"/>
                  </a:cxn>
                </a:cxnLst>
                <a:rect l="0" t="0" r="r" b="b"/>
                <a:pathLst>
                  <a:path w="3035" h="3510">
                    <a:moveTo>
                      <a:pt x="430" y="18"/>
                    </a:moveTo>
                    <a:lnTo>
                      <a:pt x="443" y="28"/>
                    </a:lnTo>
                    <a:lnTo>
                      <a:pt x="454" y="26"/>
                    </a:lnTo>
                    <a:lnTo>
                      <a:pt x="467" y="50"/>
                    </a:lnTo>
                    <a:lnTo>
                      <a:pt x="458" y="63"/>
                    </a:lnTo>
                    <a:lnTo>
                      <a:pt x="442" y="66"/>
                    </a:lnTo>
                    <a:lnTo>
                      <a:pt x="427" y="63"/>
                    </a:lnTo>
                    <a:lnTo>
                      <a:pt x="420" y="93"/>
                    </a:lnTo>
                    <a:lnTo>
                      <a:pt x="430" y="101"/>
                    </a:lnTo>
                    <a:lnTo>
                      <a:pt x="438" y="117"/>
                    </a:lnTo>
                    <a:lnTo>
                      <a:pt x="442" y="131"/>
                    </a:lnTo>
                    <a:lnTo>
                      <a:pt x="442" y="147"/>
                    </a:lnTo>
                    <a:lnTo>
                      <a:pt x="443" y="157"/>
                    </a:lnTo>
                    <a:lnTo>
                      <a:pt x="424" y="183"/>
                    </a:lnTo>
                    <a:lnTo>
                      <a:pt x="416" y="204"/>
                    </a:lnTo>
                    <a:lnTo>
                      <a:pt x="406" y="212"/>
                    </a:lnTo>
                    <a:lnTo>
                      <a:pt x="382" y="255"/>
                    </a:lnTo>
                    <a:lnTo>
                      <a:pt x="377" y="276"/>
                    </a:lnTo>
                    <a:lnTo>
                      <a:pt x="368" y="283"/>
                    </a:lnTo>
                    <a:lnTo>
                      <a:pt x="363" y="278"/>
                    </a:lnTo>
                    <a:lnTo>
                      <a:pt x="351" y="278"/>
                    </a:lnTo>
                    <a:lnTo>
                      <a:pt x="334" y="269"/>
                    </a:lnTo>
                    <a:lnTo>
                      <a:pt x="322" y="278"/>
                    </a:lnTo>
                    <a:lnTo>
                      <a:pt x="311" y="258"/>
                    </a:lnTo>
                    <a:lnTo>
                      <a:pt x="275" y="274"/>
                    </a:lnTo>
                    <a:lnTo>
                      <a:pt x="274" y="284"/>
                    </a:lnTo>
                    <a:lnTo>
                      <a:pt x="263" y="278"/>
                    </a:lnTo>
                    <a:lnTo>
                      <a:pt x="231" y="285"/>
                    </a:lnTo>
                    <a:lnTo>
                      <a:pt x="204" y="305"/>
                    </a:lnTo>
                    <a:lnTo>
                      <a:pt x="195" y="314"/>
                    </a:lnTo>
                    <a:lnTo>
                      <a:pt x="201" y="325"/>
                    </a:lnTo>
                    <a:lnTo>
                      <a:pt x="217" y="330"/>
                    </a:lnTo>
                    <a:lnTo>
                      <a:pt x="216" y="343"/>
                    </a:lnTo>
                    <a:lnTo>
                      <a:pt x="199" y="337"/>
                    </a:lnTo>
                    <a:lnTo>
                      <a:pt x="191" y="341"/>
                    </a:lnTo>
                    <a:lnTo>
                      <a:pt x="189" y="350"/>
                    </a:lnTo>
                    <a:lnTo>
                      <a:pt x="183" y="355"/>
                    </a:lnTo>
                    <a:lnTo>
                      <a:pt x="153" y="357"/>
                    </a:lnTo>
                    <a:lnTo>
                      <a:pt x="140" y="370"/>
                    </a:lnTo>
                    <a:lnTo>
                      <a:pt x="114" y="378"/>
                    </a:lnTo>
                    <a:lnTo>
                      <a:pt x="106" y="411"/>
                    </a:lnTo>
                    <a:lnTo>
                      <a:pt x="87" y="402"/>
                    </a:lnTo>
                    <a:lnTo>
                      <a:pt x="65" y="409"/>
                    </a:lnTo>
                    <a:lnTo>
                      <a:pt x="56" y="423"/>
                    </a:lnTo>
                    <a:lnTo>
                      <a:pt x="32" y="432"/>
                    </a:lnTo>
                    <a:lnTo>
                      <a:pt x="18" y="443"/>
                    </a:lnTo>
                    <a:lnTo>
                      <a:pt x="15" y="458"/>
                    </a:lnTo>
                    <a:lnTo>
                      <a:pt x="16" y="464"/>
                    </a:lnTo>
                    <a:lnTo>
                      <a:pt x="5" y="485"/>
                    </a:lnTo>
                    <a:lnTo>
                      <a:pt x="6" y="494"/>
                    </a:lnTo>
                    <a:lnTo>
                      <a:pt x="26" y="499"/>
                    </a:lnTo>
                    <a:lnTo>
                      <a:pt x="13" y="504"/>
                    </a:lnTo>
                    <a:lnTo>
                      <a:pt x="13" y="510"/>
                    </a:lnTo>
                    <a:lnTo>
                      <a:pt x="10" y="526"/>
                    </a:lnTo>
                    <a:lnTo>
                      <a:pt x="0" y="529"/>
                    </a:lnTo>
                    <a:lnTo>
                      <a:pt x="4" y="540"/>
                    </a:lnTo>
                    <a:lnTo>
                      <a:pt x="18" y="555"/>
                    </a:lnTo>
                    <a:lnTo>
                      <a:pt x="33" y="563"/>
                    </a:lnTo>
                    <a:lnTo>
                      <a:pt x="37" y="572"/>
                    </a:lnTo>
                    <a:lnTo>
                      <a:pt x="37" y="586"/>
                    </a:lnTo>
                    <a:lnTo>
                      <a:pt x="39" y="591"/>
                    </a:lnTo>
                    <a:lnTo>
                      <a:pt x="58" y="601"/>
                    </a:lnTo>
                    <a:lnTo>
                      <a:pt x="65" y="598"/>
                    </a:lnTo>
                    <a:lnTo>
                      <a:pt x="76" y="607"/>
                    </a:lnTo>
                    <a:lnTo>
                      <a:pt x="91" y="608"/>
                    </a:lnTo>
                    <a:lnTo>
                      <a:pt x="87" y="620"/>
                    </a:lnTo>
                    <a:lnTo>
                      <a:pt x="92" y="634"/>
                    </a:lnTo>
                    <a:lnTo>
                      <a:pt x="114" y="630"/>
                    </a:lnTo>
                    <a:lnTo>
                      <a:pt x="155" y="614"/>
                    </a:lnTo>
                    <a:lnTo>
                      <a:pt x="134" y="641"/>
                    </a:lnTo>
                    <a:lnTo>
                      <a:pt x="128" y="660"/>
                    </a:lnTo>
                    <a:lnTo>
                      <a:pt x="160" y="660"/>
                    </a:lnTo>
                    <a:lnTo>
                      <a:pt x="180" y="649"/>
                    </a:lnTo>
                    <a:lnTo>
                      <a:pt x="180" y="657"/>
                    </a:lnTo>
                    <a:lnTo>
                      <a:pt x="153" y="678"/>
                    </a:lnTo>
                    <a:lnTo>
                      <a:pt x="158" y="693"/>
                    </a:lnTo>
                    <a:lnTo>
                      <a:pt x="196" y="709"/>
                    </a:lnTo>
                    <a:lnTo>
                      <a:pt x="214" y="711"/>
                    </a:lnTo>
                    <a:lnTo>
                      <a:pt x="236" y="700"/>
                    </a:lnTo>
                    <a:lnTo>
                      <a:pt x="237" y="685"/>
                    </a:lnTo>
                    <a:lnTo>
                      <a:pt x="230" y="663"/>
                    </a:lnTo>
                    <a:lnTo>
                      <a:pt x="239" y="660"/>
                    </a:lnTo>
                    <a:lnTo>
                      <a:pt x="253" y="678"/>
                    </a:lnTo>
                    <a:lnTo>
                      <a:pt x="258" y="694"/>
                    </a:lnTo>
                    <a:lnTo>
                      <a:pt x="289" y="694"/>
                    </a:lnTo>
                    <a:lnTo>
                      <a:pt x="314" y="688"/>
                    </a:lnTo>
                    <a:lnTo>
                      <a:pt x="329" y="663"/>
                    </a:lnTo>
                    <a:lnTo>
                      <a:pt x="345" y="649"/>
                    </a:lnTo>
                    <a:lnTo>
                      <a:pt x="356" y="646"/>
                    </a:lnTo>
                    <a:lnTo>
                      <a:pt x="354" y="658"/>
                    </a:lnTo>
                    <a:lnTo>
                      <a:pt x="340" y="666"/>
                    </a:lnTo>
                    <a:lnTo>
                      <a:pt x="345" y="673"/>
                    </a:lnTo>
                    <a:lnTo>
                      <a:pt x="352" y="671"/>
                    </a:lnTo>
                    <a:lnTo>
                      <a:pt x="360" y="658"/>
                    </a:lnTo>
                    <a:lnTo>
                      <a:pt x="375" y="655"/>
                    </a:lnTo>
                    <a:lnTo>
                      <a:pt x="379" y="665"/>
                    </a:lnTo>
                    <a:lnTo>
                      <a:pt x="381" y="678"/>
                    </a:lnTo>
                    <a:lnTo>
                      <a:pt x="393" y="688"/>
                    </a:lnTo>
                    <a:lnTo>
                      <a:pt x="389" y="706"/>
                    </a:lnTo>
                    <a:lnTo>
                      <a:pt x="381" y="716"/>
                    </a:lnTo>
                    <a:lnTo>
                      <a:pt x="365" y="714"/>
                    </a:lnTo>
                    <a:lnTo>
                      <a:pt x="356" y="725"/>
                    </a:lnTo>
                    <a:lnTo>
                      <a:pt x="359" y="736"/>
                    </a:lnTo>
                    <a:lnTo>
                      <a:pt x="365" y="747"/>
                    </a:lnTo>
                    <a:lnTo>
                      <a:pt x="395" y="763"/>
                    </a:lnTo>
                    <a:lnTo>
                      <a:pt x="398" y="769"/>
                    </a:lnTo>
                    <a:lnTo>
                      <a:pt x="397" y="776"/>
                    </a:lnTo>
                    <a:lnTo>
                      <a:pt x="391" y="785"/>
                    </a:lnTo>
                    <a:lnTo>
                      <a:pt x="373" y="791"/>
                    </a:lnTo>
                    <a:lnTo>
                      <a:pt x="370" y="802"/>
                    </a:lnTo>
                    <a:lnTo>
                      <a:pt x="360" y="803"/>
                    </a:lnTo>
                    <a:lnTo>
                      <a:pt x="346" y="796"/>
                    </a:lnTo>
                    <a:lnTo>
                      <a:pt x="289" y="781"/>
                    </a:lnTo>
                    <a:lnTo>
                      <a:pt x="258" y="789"/>
                    </a:lnTo>
                    <a:lnTo>
                      <a:pt x="203" y="776"/>
                    </a:lnTo>
                    <a:lnTo>
                      <a:pt x="146" y="774"/>
                    </a:lnTo>
                    <a:lnTo>
                      <a:pt x="117" y="787"/>
                    </a:lnTo>
                    <a:lnTo>
                      <a:pt x="119" y="797"/>
                    </a:lnTo>
                    <a:lnTo>
                      <a:pt x="106" y="800"/>
                    </a:lnTo>
                    <a:lnTo>
                      <a:pt x="88" y="829"/>
                    </a:lnTo>
                    <a:lnTo>
                      <a:pt x="81" y="840"/>
                    </a:lnTo>
                    <a:lnTo>
                      <a:pt x="87" y="838"/>
                    </a:lnTo>
                    <a:lnTo>
                      <a:pt x="110" y="851"/>
                    </a:lnTo>
                    <a:lnTo>
                      <a:pt x="114" y="860"/>
                    </a:lnTo>
                    <a:lnTo>
                      <a:pt x="113" y="872"/>
                    </a:lnTo>
                    <a:lnTo>
                      <a:pt x="129" y="884"/>
                    </a:lnTo>
                    <a:lnTo>
                      <a:pt x="149" y="881"/>
                    </a:lnTo>
                    <a:lnTo>
                      <a:pt x="173" y="828"/>
                    </a:lnTo>
                    <a:lnTo>
                      <a:pt x="179" y="833"/>
                    </a:lnTo>
                    <a:lnTo>
                      <a:pt x="160" y="870"/>
                    </a:lnTo>
                    <a:lnTo>
                      <a:pt x="166" y="894"/>
                    </a:lnTo>
                    <a:lnTo>
                      <a:pt x="203" y="910"/>
                    </a:lnTo>
                    <a:lnTo>
                      <a:pt x="233" y="915"/>
                    </a:lnTo>
                    <a:lnTo>
                      <a:pt x="262" y="909"/>
                    </a:lnTo>
                    <a:lnTo>
                      <a:pt x="260" y="924"/>
                    </a:lnTo>
                    <a:lnTo>
                      <a:pt x="243" y="937"/>
                    </a:lnTo>
                    <a:lnTo>
                      <a:pt x="222" y="937"/>
                    </a:lnTo>
                    <a:lnTo>
                      <a:pt x="185" y="976"/>
                    </a:lnTo>
                    <a:lnTo>
                      <a:pt x="198" y="996"/>
                    </a:lnTo>
                    <a:lnTo>
                      <a:pt x="214" y="1012"/>
                    </a:lnTo>
                    <a:lnTo>
                      <a:pt x="225" y="1031"/>
                    </a:lnTo>
                    <a:lnTo>
                      <a:pt x="262" y="1061"/>
                    </a:lnTo>
                    <a:lnTo>
                      <a:pt x="292" y="1070"/>
                    </a:lnTo>
                    <a:lnTo>
                      <a:pt x="309" y="1081"/>
                    </a:lnTo>
                    <a:lnTo>
                      <a:pt x="336" y="1087"/>
                    </a:lnTo>
                    <a:lnTo>
                      <a:pt x="362" y="1099"/>
                    </a:lnTo>
                    <a:lnTo>
                      <a:pt x="329" y="1048"/>
                    </a:lnTo>
                    <a:lnTo>
                      <a:pt x="313" y="1037"/>
                    </a:lnTo>
                    <a:lnTo>
                      <a:pt x="328" y="1016"/>
                    </a:lnTo>
                    <a:lnTo>
                      <a:pt x="340" y="1016"/>
                    </a:lnTo>
                    <a:lnTo>
                      <a:pt x="357" y="1043"/>
                    </a:lnTo>
                    <a:lnTo>
                      <a:pt x="368" y="1044"/>
                    </a:lnTo>
                    <a:lnTo>
                      <a:pt x="372" y="1024"/>
                    </a:lnTo>
                    <a:lnTo>
                      <a:pt x="382" y="1005"/>
                    </a:lnTo>
                    <a:lnTo>
                      <a:pt x="410" y="1015"/>
                    </a:lnTo>
                    <a:lnTo>
                      <a:pt x="404" y="1028"/>
                    </a:lnTo>
                    <a:lnTo>
                      <a:pt x="402" y="1054"/>
                    </a:lnTo>
                    <a:lnTo>
                      <a:pt x="419" y="1071"/>
                    </a:lnTo>
                    <a:lnTo>
                      <a:pt x="430" y="1062"/>
                    </a:lnTo>
                    <a:lnTo>
                      <a:pt x="440" y="1042"/>
                    </a:lnTo>
                    <a:lnTo>
                      <a:pt x="453" y="1034"/>
                    </a:lnTo>
                    <a:lnTo>
                      <a:pt x="462" y="1038"/>
                    </a:lnTo>
                    <a:lnTo>
                      <a:pt x="465" y="1023"/>
                    </a:lnTo>
                    <a:lnTo>
                      <a:pt x="476" y="1010"/>
                    </a:lnTo>
                    <a:lnTo>
                      <a:pt x="491" y="1001"/>
                    </a:lnTo>
                    <a:lnTo>
                      <a:pt x="491" y="1021"/>
                    </a:lnTo>
                    <a:lnTo>
                      <a:pt x="502" y="1039"/>
                    </a:lnTo>
                    <a:lnTo>
                      <a:pt x="521" y="1022"/>
                    </a:lnTo>
                    <a:lnTo>
                      <a:pt x="534" y="992"/>
                    </a:lnTo>
                    <a:lnTo>
                      <a:pt x="554" y="997"/>
                    </a:lnTo>
                    <a:lnTo>
                      <a:pt x="562" y="1018"/>
                    </a:lnTo>
                    <a:lnTo>
                      <a:pt x="575" y="1024"/>
                    </a:lnTo>
                    <a:lnTo>
                      <a:pt x="581" y="1019"/>
                    </a:lnTo>
                    <a:lnTo>
                      <a:pt x="593" y="1021"/>
                    </a:lnTo>
                    <a:lnTo>
                      <a:pt x="657" y="1040"/>
                    </a:lnTo>
                    <a:lnTo>
                      <a:pt x="663" y="1060"/>
                    </a:lnTo>
                    <a:lnTo>
                      <a:pt x="671" y="1066"/>
                    </a:lnTo>
                    <a:lnTo>
                      <a:pt x="672" y="1075"/>
                    </a:lnTo>
                    <a:lnTo>
                      <a:pt x="672" y="1054"/>
                    </a:lnTo>
                    <a:lnTo>
                      <a:pt x="673" y="1054"/>
                    </a:lnTo>
                    <a:lnTo>
                      <a:pt x="698" y="1075"/>
                    </a:lnTo>
                    <a:lnTo>
                      <a:pt x="715" y="1085"/>
                    </a:lnTo>
                    <a:lnTo>
                      <a:pt x="723" y="1082"/>
                    </a:lnTo>
                    <a:lnTo>
                      <a:pt x="727" y="1092"/>
                    </a:lnTo>
                    <a:lnTo>
                      <a:pt x="725" y="1118"/>
                    </a:lnTo>
                    <a:lnTo>
                      <a:pt x="737" y="1115"/>
                    </a:lnTo>
                    <a:lnTo>
                      <a:pt x="750" y="1099"/>
                    </a:lnTo>
                    <a:lnTo>
                      <a:pt x="758" y="1121"/>
                    </a:lnTo>
                    <a:lnTo>
                      <a:pt x="763" y="1123"/>
                    </a:lnTo>
                    <a:lnTo>
                      <a:pt x="771" y="1132"/>
                    </a:lnTo>
                    <a:lnTo>
                      <a:pt x="787" y="1128"/>
                    </a:lnTo>
                    <a:lnTo>
                      <a:pt x="791" y="1140"/>
                    </a:lnTo>
                    <a:lnTo>
                      <a:pt x="798" y="1153"/>
                    </a:lnTo>
                    <a:lnTo>
                      <a:pt x="800" y="1166"/>
                    </a:lnTo>
                    <a:lnTo>
                      <a:pt x="803" y="1169"/>
                    </a:lnTo>
                    <a:lnTo>
                      <a:pt x="802" y="1180"/>
                    </a:lnTo>
                    <a:lnTo>
                      <a:pt x="792" y="1199"/>
                    </a:lnTo>
                    <a:lnTo>
                      <a:pt x="789" y="1212"/>
                    </a:lnTo>
                    <a:lnTo>
                      <a:pt x="800" y="1200"/>
                    </a:lnTo>
                    <a:lnTo>
                      <a:pt x="802" y="1215"/>
                    </a:lnTo>
                    <a:lnTo>
                      <a:pt x="801" y="1221"/>
                    </a:lnTo>
                    <a:lnTo>
                      <a:pt x="812" y="1241"/>
                    </a:lnTo>
                    <a:lnTo>
                      <a:pt x="814" y="1261"/>
                    </a:lnTo>
                    <a:lnTo>
                      <a:pt x="823" y="1275"/>
                    </a:lnTo>
                    <a:lnTo>
                      <a:pt x="877" y="1314"/>
                    </a:lnTo>
                    <a:lnTo>
                      <a:pt x="878" y="1322"/>
                    </a:lnTo>
                    <a:lnTo>
                      <a:pt x="871" y="1329"/>
                    </a:lnTo>
                    <a:lnTo>
                      <a:pt x="867" y="1336"/>
                    </a:lnTo>
                    <a:lnTo>
                      <a:pt x="872" y="1349"/>
                    </a:lnTo>
                    <a:lnTo>
                      <a:pt x="886" y="1352"/>
                    </a:lnTo>
                    <a:lnTo>
                      <a:pt x="914" y="1392"/>
                    </a:lnTo>
                    <a:lnTo>
                      <a:pt x="906" y="1397"/>
                    </a:lnTo>
                    <a:lnTo>
                      <a:pt x="882" y="1404"/>
                    </a:lnTo>
                    <a:lnTo>
                      <a:pt x="900" y="1409"/>
                    </a:lnTo>
                    <a:lnTo>
                      <a:pt x="913" y="1406"/>
                    </a:lnTo>
                    <a:lnTo>
                      <a:pt x="915" y="1422"/>
                    </a:lnTo>
                    <a:lnTo>
                      <a:pt x="892" y="1422"/>
                    </a:lnTo>
                    <a:lnTo>
                      <a:pt x="915" y="1433"/>
                    </a:lnTo>
                    <a:lnTo>
                      <a:pt x="918" y="1440"/>
                    </a:lnTo>
                    <a:lnTo>
                      <a:pt x="914" y="1457"/>
                    </a:lnTo>
                    <a:lnTo>
                      <a:pt x="911" y="1483"/>
                    </a:lnTo>
                    <a:lnTo>
                      <a:pt x="922" y="1480"/>
                    </a:lnTo>
                    <a:lnTo>
                      <a:pt x="930" y="1489"/>
                    </a:lnTo>
                    <a:lnTo>
                      <a:pt x="921" y="1501"/>
                    </a:lnTo>
                    <a:lnTo>
                      <a:pt x="941" y="1521"/>
                    </a:lnTo>
                    <a:lnTo>
                      <a:pt x="937" y="1542"/>
                    </a:lnTo>
                    <a:lnTo>
                      <a:pt x="938" y="1549"/>
                    </a:lnTo>
                    <a:lnTo>
                      <a:pt x="929" y="1544"/>
                    </a:lnTo>
                    <a:lnTo>
                      <a:pt x="927" y="1555"/>
                    </a:lnTo>
                    <a:lnTo>
                      <a:pt x="929" y="1564"/>
                    </a:lnTo>
                    <a:lnTo>
                      <a:pt x="952" y="1581"/>
                    </a:lnTo>
                    <a:lnTo>
                      <a:pt x="954" y="1587"/>
                    </a:lnTo>
                    <a:lnTo>
                      <a:pt x="956" y="1597"/>
                    </a:lnTo>
                    <a:lnTo>
                      <a:pt x="949" y="1618"/>
                    </a:lnTo>
                    <a:lnTo>
                      <a:pt x="958" y="1616"/>
                    </a:lnTo>
                    <a:lnTo>
                      <a:pt x="975" y="1607"/>
                    </a:lnTo>
                    <a:lnTo>
                      <a:pt x="967" y="1615"/>
                    </a:lnTo>
                    <a:lnTo>
                      <a:pt x="963" y="1624"/>
                    </a:lnTo>
                    <a:lnTo>
                      <a:pt x="960" y="1636"/>
                    </a:lnTo>
                    <a:lnTo>
                      <a:pt x="972" y="1646"/>
                    </a:lnTo>
                    <a:lnTo>
                      <a:pt x="962" y="1652"/>
                    </a:lnTo>
                    <a:lnTo>
                      <a:pt x="957" y="1666"/>
                    </a:lnTo>
                    <a:lnTo>
                      <a:pt x="947" y="1673"/>
                    </a:lnTo>
                    <a:lnTo>
                      <a:pt x="980" y="1683"/>
                    </a:lnTo>
                    <a:lnTo>
                      <a:pt x="999" y="1693"/>
                    </a:lnTo>
                    <a:lnTo>
                      <a:pt x="1006" y="1710"/>
                    </a:lnTo>
                    <a:lnTo>
                      <a:pt x="1005" y="1728"/>
                    </a:lnTo>
                    <a:lnTo>
                      <a:pt x="1000" y="1733"/>
                    </a:lnTo>
                    <a:lnTo>
                      <a:pt x="999" y="1748"/>
                    </a:lnTo>
                    <a:lnTo>
                      <a:pt x="1000" y="1765"/>
                    </a:lnTo>
                    <a:lnTo>
                      <a:pt x="1001" y="1781"/>
                    </a:lnTo>
                    <a:lnTo>
                      <a:pt x="992" y="1785"/>
                    </a:lnTo>
                    <a:lnTo>
                      <a:pt x="996" y="1801"/>
                    </a:lnTo>
                    <a:lnTo>
                      <a:pt x="990" y="1808"/>
                    </a:lnTo>
                    <a:lnTo>
                      <a:pt x="986" y="1825"/>
                    </a:lnTo>
                    <a:lnTo>
                      <a:pt x="981" y="1834"/>
                    </a:lnTo>
                    <a:lnTo>
                      <a:pt x="967" y="1854"/>
                    </a:lnTo>
                    <a:lnTo>
                      <a:pt x="953" y="1860"/>
                    </a:lnTo>
                    <a:lnTo>
                      <a:pt x="969" y="1878"/>
                    </a:lnTo>
                    <a:lnTo>
                      <a:pt x="992" y="1869"/>
                    </a:lnTo>
                    <a:lnTo>
                      <a:pt x="968" y="1898"/>
                    </a:lnTo>
                    <a:lnTo>
                      <a:pt x="951" y="1906"/>
                    </a:lnTo>
                    <a:lnTo>
                      <a:pt x="941" y="1921"/>
                    </a:lnTo>
                    <a:lnTo>
                      <a:pt x="946" y="1937"/>
                    </a:lnTo>
                    <a:lnTo>
                      <a:pt x="963" y="1968"/>
                    </a:lnTo>
                    <a:lnTo>
                      <a:pt x="973" y="1954"/>
                    </a:lnTo>
                    <a:lnTo>
                      <a:pt x="988" y="1970"/>
                    </a:lnTo>
                    <a:lnTo>
                      <a:pt x="1007" y="1976"/>
                    </a:lnTo>
                    <a:lnTo>
                      <a:pt x="1037" y="1960"/>
                    </a:lnTo>
                    <a:lnTo>
                      <a:pt x="1038" y="1943"/>
                    </a:lnTo>
                    <a:lnTo>
                      <a:pt x="1028" y="1931"/>
                    </a:lnTo>
                    <a:lnTo>
                      <a:pt x="1032" y="1919"/>
                    </a:lnTo>
                    <a:lnTo>
                      <a:pt x="1039" y="1926"/>
                    </a:lnTo>
                    <a:lnTo>
                      <a:pt x="1046" y="1917"/>
                    </a:lnTo>
                    <a:lnTo>
                      <a:pt x="1044" y="1908"/>
                    </a:lnTo>
                    <a:lnTo>
                      <a:pt x="1061" y="1895"/>
                    </a:lnTo>
                    <a:lnTo>
                      <a:pt x="1062" y="1865"/>
                    </a:lnTo>
                    <a:lnTo>
                      <a:pt x="1069" y="1882"/>
                    </a:lnTo>
                    <a:lnTo>
                      <a:pt x="1078" y="1899"/>
                    </a:lnTo>
                    <a:lnTo>
                      <a:pt x="1096" y="1883"/>
                    </a:lnTo>
                    <a:lnTo>
                      <a:pt x="1087" y="1904"/>
                    </a:lnTo>
                    <a:lnTo>
                      <a:pt x="1086" y="1919"/>
                    </a:lnTo>
                    <a:lnTo>
                      <a:pt x="1105" y="1926"/>
                    </a:lnTo>
                    <a:lnTo>
                      <a:pt x="1104" y="1930"/>
                    </a:lnTo>
                    <a:lnTo>
                      <a:pt x="1114" y="1930"/>
                    </a:lnTo>
                    <a:lnTo>
                      <a:pt x="1155" y="1924"/>
                    </a:lnTo>
                    <a:lnTo>
                      <a:pt x="1141" y="1941"/>
                    </a:lnTo>
                    <a:lnTo>
                      <a:pt x="1104" y="1953"/>
                    </a:lnTo>
                    <a:lnTo>
                      <a:pt x="1092" y="1969"/>
                    </a:lnTo>
                    <a:lnTo>
                      <a:pt x="1120" y="1973"/>
                    </a:lnTo>
                    <a:lnTo>
                      <a:pt x="1152" y="1962"/>
                    </a:lnTo>
                    <a:lnTo>
                      <a:pt x="1132" y="1975"/>
                    </a:lnTo>
                    <a:lnTo>
                      <a:pt x="1128" y="1994"/>
                    </a:lnTo>
                    <a:lnTo>
                      <a:pt x="1118" y="2011"/>
                    </a:lnTo>
                    <a:lnTo>
                      <a:pt x="1164" y="1981"/>
                    </a:lnTo>
                    <a:lnTo>
                      <a:pt x="1136" y="2017"/>
                    </a:lnTo>
                    <a:lnTo>
                      <a:pt x="1180" y="2012"/>
                    </a:lnTo>
                    <a:lnTo>
                      <a:pt x="1175" y="2025"/>
                    </a:lnTo>
                    <a:lnTo>
                      <a:pt x="1183" y="2033"/>
                    </a:lnTo>
                    <a:lnTo>
                      <a:pt x="1180" y="2041"/>
                    </a:lnTo>
                    <a:lnTo>
                      <a:pt x="1152" y="2029"/>
                    </a:lnTo>
                    <a:lnTo>
                      <a:pt x="1167" y="2045"/>
                    </a:lnTo>
                    <a:lnTo>
                      <a:pt x="1199" y="2059"/>
                    </a:lnTo>
                    <a:lnTo>
                      <a:pt x="1212" y="2075"/>
                    </a:lnTo>
                    <a:lnTo>
                      <a:pt x="1218" y="2091"/>
                    </a:lnTo>
                    <a:lnTo>
                      <a:pt x="1196" y="2082"/>
                    </a:lnTo>
                    <a:lnTo>
                      <a:pt x="1212" y="2092"/>
                    </a:lnTo>
                    <a:lnTo>
                      <a:pt x="1212" y="2100"/>
                    </a:lnTo>
                    <a:lnTo>
                      <a:pt x="1200" y="2103"/>
                    </a:lnTo>
                    <a:lnTo>
                      <a:pt x="1204" y="2111"/>
                    </a:lnTo>
                    <a:lnTo>
                      <a:pt x="1188" y="2105"/>
                    </a:lnTo>
                    <a:lnTo>
                      <a:pt x="1190" y="2121"/>
                    </a:lnTo>
                    <a:lnTo>
                      <a:pt x="1199" y="2132"/>
                    </a:lnTo>
                    <a:lnTo>
                      <a:pt x="1218" y="2124"/>
                    </a:lnTo>
                    <a:lnTo>
                      <a:pt x="1223" y="2136"/>
                    </a:lnTo>
                    <a:lnTo>
                      <a:pt x="1221" y="2148"/>
                    </a:lnTo>
                    <a:lnTo>
                      <a:pt x="1191" y="2142"/>
                    </a:lnTo>
                    <a:lnTo>
                      <a:pt x="1164" y="2131"/>
                    </a:lnTo>
                    <a:lnTo>
                      <a:pt x="1124" y="2094"/>
                    </a:lnTo>
                    <a:lnTo>
                      <a:pt x="1102" y="2080"/>
                    </a:lnTo>
                    <a:lnTo>
                      <a:pt x="1039" y="2071"/>
                    </a:lnTo>
                    <a:lnTo>
                      <a:pt x="1023" y="2073"/>
                    </a:lnTo>
                    <a:lnTo>
                      <a:pt x="1010" y="2091"/>
                    </a:lnTo>
                    <a:lnTo>
                      <a:pt x="1042" y="2138"/>
                    </a:lnTo>
                    <a:lnTo>
                      <a:pt x="1070" y="2147"/>
                    </a:lnTo>
                    <a:lnTo>
                      <a:pt x="1102" y="2162"/>
                    </a:lnTo>
                    <a:lnTo>
                      <a:pt x="1125" y="2190"/>
                    </a:lnTo>
                    <a:lnTo>
                      <a:pt x="1174" y="2201"/>
                    </a:lnTo>
                    <a:lnTo>
                      <a:pt x="1183" y="2194"/>
                    </a:lnTo>
                    <a:lnTo>
                      <a:pt x="1198" y="2196"/>
                    </a:lnTo>
                    <a:lnTo>
                      <a:pt x="1204" y="2202"/>
                    </a:lnTo>
                    <a:lnTo>
                      <a:pt x="1234" y="2200"/>
                    </a:lnTo>
                    <a:lnTo>
                      <a:pt x="1232" y="2216"/>
                    </a:lnTo>
                    <a:lnTo>
                      <a:pt x="1238" y="2232"/>
                    </a:lnTo>
                    <a:lnTo>
                      <a:pt x="1221" y="2238"/>
                    </a:lnTo>
                    <a:lnTo>
                      <a:pt x="1225" y="2255"/>
                    </a:lnTo>
                    <a:lnTo>
                      <a:pt x="1211" y="2261"/>
                    </a:lnTo>
                    <a:lnTo>
                      <a:pt x="1215" y="2276"/>
                    </a:lnTo>
                    <a:lnTo>
                      <a:pt x="1217" y="2281"/>
                    </a:lnTo>
                    <a:lnTo>
                      <a:pt x="1204" y="2288"/>
                    </a:lnTo>
                    <a:lnTo>
                      <a:pt x="1202" y="2313"/>
                    </a:lnTo>
                    <a:lnTo>
                      <a:pt x="1217" y="2324"/>
                    </a:lnTo>
                    <a:lnTo>
                      <a:pt x="1234" y="2312"/>
                    </a:lnTo>
                    <a:lnTo>
                      <a:pt x="1242" y="2326"/>
                    </a:lnTo>
                    <a:lnTo>
                      <a:pt x="1226" y="2337"/>
                    </a:lnTo>
                    <a:lnTo>
                      <a:pt x="1234" y="2349"/>
                    </a:lnTo>
                    <a:lnTo>
                      <a:pt x="1221" y="2350"/>
                    </a:lnTo>
                    <a:lnTo>
                      <a:pt x="1215" y="2337"/>
                    </a:lnTo>
                    <a:lnTo>
                      <a:pt x="1201" y="2334"/>
                    </a:lnTo>
                    <a:lnTo>
                      <a:pt x="1194" y="2341"/>
                    </a:lnTo>
                    <a:lnTo>
                      <a:pt x="1193" y="2356"/>
                    </a:lnTo>
                    <a:lnTo>
                      <a:pt x="1193" y="2371"/>
                    </a:lnTo>
                    <a:lnTo>
                      <a:pt x="1199" y="2378"/>
                    </a:lnTo>
                    <a:lnTo>
                      <a:pt x="1188" y="2392"/>
                    </a:lnTo>
                    <a:lnTo>
                      <a:pt x="1191" y="2398"/>
                    </a:lnTo>
                    <a:lnTo>
                      <a:pt x="1204" y="2395"/>
                    </a:lnTo>
                    <a:lnTo>
                      <a:pt x="1199" y="2404"/>
                    </a:lnTo>
                    <a:lnTo>
                      <a:pt x="1193" y="2421"/>
                    </a:lnTo>
                    <a:lnTo>
                      <a:pt x="1171" y="2428"/>
                    </a:lnTo>
                    <a:lnTo>
                      <a:pt x="1155" y="2421"/>
                    </a:lnTo>
                    <a:lnTo>
                      <a:pt x="1140" y="2420"/>
                    </a:lnTo>
                    <a:lnTo>
                      <a:pt x="1118" y="2426"/>
                    </a:lnTo>
                    <a:lnTo>
                      <a:pt x="1114" y="2436"/>
                    </a:lnTo>
                    <a:lnTo>
                      <a:pt x="1098" y="2452"/>
                    </a:lnTo>
                    <a:lnTo>
                      <a:pt x="1102" y="2462"/>
                    </a:lnTo>
                    <a:lnTo>
                      <a:pt x="1099" y="2463"/>
                    </a:lnTo>
                    <a:lnTo>
                      <a:pt x="1103" y="2474"/>
                    </a:lnTo>
                    <a:lnTo>
                      <a:pt x="1115" y="2468"/>
                    </a:lnTo>
                    <a:lnTo>
                      <a:pt x="1128" y="2476"/>
                    </a:lnTo>
                    <a:lnTo>
                      <a:pt x="1182" y="2459"/>
                    </a:lnTo>
                    <a:lnTo>
                      <a:pt x="1172" y="2442"/>
                    </a:lnTo>
                    <a:lnTo>
                      <a:pt x="1191" y="2443"/>
                    </a:lnTo>
                    <a:lnTo>
                      <a:pt x="1194" y="2447"/>
                    </a:lnTo>
                    <a:lnTo>
                      <a:pt x="1189" y="2458"/>
                    </a:lnTo>
                    <a:lnTo>
                      <a:pt x="1174" y="2466"/>
                    </a:lnTo>
                    <a:lnTo>
                      <a:pt x="1198" y="2479"/>
                    </a:lnTo>
                    <a:lnTo>
                      <a:pt x="1184" y="2476"/>
                    </a:lnTo>
                    <a:lnTo>
                      <a:pt x="1188" y="2485"/>
                    </a:lnTo>
                    <a:lnTo>
                      <a:pt x="1205" y="2493"/>
                    </a:lnTo>
                    <a:lnTo>
                      <a:pt x="1199" y="2498"/>
                    </a:lnTo>
                    <a:lnTo>
                      <a:pt x="1188" y="2493"/>
                    </a:lnTo>
                    <a:lnTo>
                      <a:pt x="1171" y="2500"/>
                    </a:lnTo>
                    <a:lnTo>
                      <a:pt x="1155" y="2502"/>
                    </a:lnTo>
                    <a:lnTo>
                      <a:pt x="1114" y="2481"/>
                    </a:lnTo>
                    <a:lnTo>
                      <a:pt x="1101" y="2487"/>
                    </a:lnTo>
                    <a:lnTo>
                      <a:pt x="1101" y="2492"/>
                    </a:lnTo>
                    <a:lnTo>
                      <a:pt x="1078" y="2485"/>
                    </a:lnTo>
                    <a:lnTo>
                      <a:pt x="1071" y="2491"/>
                    </a:lnTo>
                    <a:lnTo>
                      <a:pt x="1088" y="2491"/>
                    </a:lnTo>
                    <a:lnTo>
                      <a:pt x="1104" y="2508"/>
                    </a:lnTo>
                    <a:lnTo>
                      <a:pt x="1098" y="2513"/>
                    </a:lnTo>
                    <a:lnTo>
                      <a:pt x="1081" y="2503"/>
                    </a:lnTo>
                    <a:lnTo>
                      <a:pt x="1091" y="2516"/>
                    </a:lnTo>
                    <a:lnTo>
                      <a:pt x="1078" y="2516"/>
                    </a:lnTo>
                    <a:lnTo>
                      <a:pt x="1064" y="2525"/>
                    </a:lnTo>
                    <a:lnTo>
                      <a:pt x="1066" y="2539"/>
                    </a:lnTo>
                    <a:lnTo>
                      <a:pt x="1065" y="2555"/>
                    </a:lnTo>
                    <a:lnTo>
                      <a:pt x="1067" y="2556"/>
                    </a:lnTo>
                    <a:lnTo>
                      <a:pt x="1056" y="2570"/>
                    </a:lnTo>
                    <a:lnTo>
                      <a:pt x="1067" y="2578"/>
                    </a:lnTo>
                    <a:lnTo>
                      <a:pt x="1072" y="2575"/>
                    </a:lnTo>
                    <a:lnTo>
                      <a:pt x="1051" y="2590"/>
                    </a:lnTo>
                    <a:lnTo>
                      <a:pt x="1055" y="2600"/>
                    </a:lnTo>
                    <a:lnTo>
                      <a:pt x="1049" y="2605"/>
                    </a:lnTo>
                    <a:lnTo>
                      <a:pt x="1044" y="2615"/>
                    </a:lnTo>
                    <a:lnTo>
                      <a:pt x="1043" y="2640"/>
                    </a:lnTo>
                    <a:lnTo>
                      <a:pt x="1061" y="2653"/>
                    </a:lnTo>
                    <a:lnTo>
                      <a:pt x="1059" y="2667"/>
                    </a:lnTo>
                    <a:lnTo>
                      <a:pt x="1074" y="2664"/>
                    </a:lnTo>
                    <a:lnTo>
                      <a:pt x="1091" y="2665"/>
                    </a:lnTo>
                    <a:lnTo>
                      <a:pt x="1089" y="2685"/>
                    </a:lnTo>
                    <a:lnTo>
                      <a:pt x="1082" y="2690"/>
                    </a:lnTo>
                    <a:lnTo>
                      <a:pt x="1071" y="2705"/>
                    </a:lnTo>
                    <a:lnTo>
                      <a:pt x="1085" y="2719"/>
                    </a:lnTo>
                    <a:lnTo>
                      <a:pt x="1065" y="2716"/>
                    </a:lnTo>
                    <a:lnTo>
                      <a:pt x="1060" y="2728"/>
                    </a:lnTo>
                    <a:lnTo>
                      <a:pt x="1061" y="2742"/>
                    </a:lnTo>
                    <a:lnTo>
                      <a:pt x="1064" y="2750"/>
                    </a:lnTo>
                    <a:lnTo>
                      <a:pt x="1076" y="2750"/>
                    </a:lnTo>
                    <a:lnTo>
                      <a:pt x="1065" y="2764"/>
                    </a:lnTo>
                    <a:lnTo>
                      <a:pt x="1072" y="2767"/>
                    </a:lnTo>
                    <a:lnTo>
                      <a:pt x="1086" y="2767"/>
                    </a:lnTo>
                    <a:lnTo>
                      <a:pt x="1097" y="2764"/>
                    </a:lnTo>
                    <a:lnTo>
                      <a:pt x="1071" y="2787"/>
                    </a:lnTo>
                    <a:lnTo>
                      <a:pt x="1071" y="2797"/>
                    </a:lnTo>
                    <a:lnTo>
                      <a:pt x="1085" y="2802"/>
                    </a:lnTo>
                    <a:lnTo>
                      <a:pt x="1086" y="2810"/>
                    </a:lnTo>
                    <a:lnTo>
                      <a:pt x="1102" y="2802"/>
                    </a:lnTo>
                    <a:lnTo>
                      <a:pt x="1096" y="2805"/>
                    </a:lnTo>
                    <a:lnTo>
                      <a:pt x="1089" y="2815"/>
                    </a:lnTo>
                    <a:lnTo>
                      <a:pt x="1092" y="2823"/>
                    </a:lnTo>
                    <a:lnTo>
                      <a:pt x="1086" y="2834"/>
                    </a:lnTo>
                    <a:lnTo>
                      <a:pt x="1099" y="2830"/>
                    </a:lnTo>
                    <a:lnTo>
                      <a:pt x="1108" y="2825"/>
                    </a:lnTo>
                    <a:lnTo>
                      <a:pt x="1110" y="2856"/>
                    </a:lnTo>
                    <a:lnTo>
                      <a:pt x="1125" y="2855"/>
                    </a:lnTo>
                    <a:lnTo>
                      <a:pt x="1125" y="2864"/>
                    </a:lnTo>
                    <a:lnTo>
                      <a:pt x="1137" y="2864"/>
                    </a:lnTo>
                    <a:lnTo>
                      <a:pt x="1120" y="2882"/>
                    </a:lnTo>
                    <a:lnTo>
                      <a:pt x="1125" y="2895"/>
                    </a:lnTo>
                    <a:lnTo>
                      <a:pt x="1135" y="2880"/>
                    </a:lnTo>
                    <a:lnTo>
                      <a:pt x="1137" y="2896"/>
                    </a:lnTo>
                    <a:lnTo>
                      <a:pt x="1134" y="2900"/>
                    </a:lnTo>
                    <a:lnTo>
                      <a:pt x="1131" y="2916"/>
                    </a:lnTo>
                    <a:lnTo>
                      <a:pt x="1140" y="2920"/>
                    </a:lnTo>
                    <a:lnTo>
                      <a:pt x="1141" y="2932"/>
                    </a:lnTo>
                    <a:lnTo>
                      <a:pt x="1144" y="2945"/>
                    </a:lnTo>
                    <a:lnTo>
                      <a:pt x="1151" y="2937"/>
                    </a:lnTo>
                    <a:lnTo>
                      <a:pt x="1151" y="2941"/>
                    </a:lnTo>
                    <a:lnTo>
                      <a:pt x="1157" y="2943"/>
                    </a:lnTo>
                    <a:lnTo>
                      <a:pt x="1145" y="2957"/>
                    </a:lnTo>
                    <a:lnTo>
                      <a:pt x="1142" y="2965"/>
                    </a:lnTo>
                    <a:lnTo>
                      <a:pt x="1142" y="2979"/>
                    </a:lnTo>
                    <a:lnTo>
                      <a:pt x="1141" y="2990"/>
                    </a:lnTo>
                    <a:lnTo>
                      <a:pt x="1141" y="3002"/>
                    </a:lnTo>
                    <a:lnTo>
                      <a:pt x="1145" y="3017"/>
                    </a:lnTo>
                    <a:lnTo>
                      <a:pt x="1151" y="3013"/>
                    </a:lnTo>
                    <a:lnTo>
                      <a:pt x="1164" y="3013"/>
                    </a:lnTo>
                    <a:lnTo>
                      <a:pt x="1175" y="2990"/>
                    </a:lnTo>
                    <a:lnTo>
                      <a:pt x="1190" y="2961"/>
                    </a:lnTo>
                    <a:lnTo>
                      <a:pt x="1198" y="2965"/>
                    </a:lnTo>
                    <a:lnTo>
                      <a:pt x="1211" y="2960"/>
                    </a:lnTo>
                    <a:lnTo>
                      <a:pt x="1218" y="2944"/>
                    </a:lnTo>
                    <a:lnTo>
                      <a:pt x="1237" y="2954"/>
                    </a:lnTo>
                    <a:lnTo>
                      <a:pt x="1248" y="2952"/>
                    </a:lnTo>
                    <a:lnTo>
                      <a:pt x="1255" y="2968"/>
                    </a:lnTo>
                    <a:lnTo>
                      <a:pt x="1226" y="2960"/>
                    </a:lnTo>
                    <a:lnTo>
                      <a:pt x="1216" y="2970"/>
                    </a:lnTo>
                    <a:lnTo>
                      <a:pt x="1215" y="2977"/>
                    </a:lnTo>
                    <a:lnTo>
                      <a:pt x="1228" y="2988"/>
                    </a:lnTo>
                    <a:lnTo>
                      <a:pt x="1247" y="2988"/>
                    </a:lnTo>
                    <a:lnTo>
                      <a:pt x="1218" y="3000"/>
                    </a:lnTo>
                    <a:lnTo>
                      <a:pt x="1206" y="3002"/>
                    </a:lnTo>
                    <a:lnTo>
                      <a:pt x="1202" y="3018"/>
                    </a:lnTo>
                    <a:lnTo>
                      <a:pt x="1191" y="3025"/>
                    </a:lnTo>
                    <a:lnTo>
                      <a:pt x="1175" y="3027"/>
                    </a:lnTo>
                    <a:lnTo>
                      <a:pt x="1173" y="3036"/>
                    </a:lnTo>
                    <a:lnTo>
                      <a:pt x="1179" y="3057"/>
                    </a:lnTo>
                    <a:lnTo>
                      <a:pt x="1177" y="3082"/>
                    </a:lnTo>
                    <a:lnTo>
                      <a:pt x="1187" y="3078"/>
                    </a:lnTo>
                    <a:lnTo>
                      <a:pt x="1177" y="3093"/>
                    </a:lnTo>
                    <a:lnTo>
                      <a:pt x="1187" y="3110"/>
                    </a:lnTo>
                    <a:lnTo>
                      <a:pt x="1190" y="3119"/>
                    </a:lnTo>
                    <a:lnTo>
                      <a:pt x="1195" y="3116"/>
                    </a:lnTo>
                    <a:lnTo>
                      <a:pt x="1198" y="3136"/>
                    </a:lnTo>
                    <a:lnTo>
                      <a:pt x="1212" y="3160"/>
                    </a:lnTo>
                    <a:lnTo>
                      <a:pt x="1217" y="3162"/>
                    </a:lnTo>
                    <a:lnTo>
                      <a:pt x="1217" y="3165"/>
                    </a:lnTo>
                    <a:lnTo>
                      <a:pt x="1218" y="3170"/>
                    </a:lnTo>
                    <a:lnTo>
                      <a:pt x="1234" y="3173"/>
                    </a:lnTo>
                    <a:lnTo>
                      <a:pt x="1236" y="3186"/>
                    </a:lnTo>
                    <a:lnTo>
                      <a:pt x="1241" y="3195"/>
                    </a:lnTo>
                    <a:lnTo>
                      <a:pt x="1242" y="3203"/>
                    </a:lnTo>
                    <a:lnTo>
                      <a:pt x="1249" y="3196"/>
                    </a:lnTo>
                    <a:lnTo>
                      <a:pt x="1254" y="3195"/>
                    </a:lnTo>
                    <a:lnTo>
                      <a:pt x="1247" y="3212"/>
                    </a:lnTo>
                    <a:lnTo>
                      <a:pt x="1247" y="3226"/>
                    </a:lnTo>
                    <a:lnTo>
                      <a:pt x="1250" y="3232"/>
                    </a:lnTo>
                    <a:lnTo>
                      <a:pt x="1260" y="3233"/>
                    </a:lnTo>
                    <a:lnTo>
                      <a:pt x="1269" y="3238"/>
                    </a:lnTo>
                    <a:lnTo>
                      <a:pt x="1265" y="3246"/>
                    </a:lnTo>
                    <a:lnTo>
                      <a:pt x="1265" y="3255"/>
                    </a:lnTo>
                    <a:lnTo>
                      <a:pt x="1276" y="3260"/>
                    </a:lnTo>
                    <a:lnTo>
                      <a:pt x="1285" y="3260"/>
                    </a:lnTo>
                    <a:lnTo>
                      <a:pt x="1275" y="3265"/>
                    </a:lnTo>
                    <a:lnTo>
                      <a:pt x="1279" y="3272"/>
                    </a:lnTo>
                    <a:lnTo>
                      <a:pt x="1288" y="3270"/>
                    </a:lnTo>
                    <a:lnTo>
                      <a:pt x="1281" y="3275"/>
                    </a:lnTo>
                    <a:lnTo>
                      <a:pt x="1273" y="3277"/>
                    </a:lnTo>
                    <a:lnTo>
                      <a:pt x="1276" y="3282"/>
                    </a:lnTo>
                    <a:lnTo>
                      <a:pt x="1277" y="3288"/>
                    </a:lnTo>
                    <a:lnTo>
                      <a:pt x="1291" y="3286"/>
                    </a:lnTo>
                    <a:lnTo>
                      <a:pt x="1308" y="3272"/>
                    </a:lnTo>
                    <a:lnTo>
                      <a:pt x="1313" y="3276"/>
                    </a:lnTo>
                    <a:lnTo>
                      <a:pt x="1314" y="3283"/>
                    </a:lnTo>
                    <a:lnTo>
                      <a:pt x="1300" y="3292"/>
                    </a:lnTo>
                    <a:lnTo>
                      <a:pt x="1291" y="3298"/>
                    </a:lnTo>
                    <a:lnTo>
                      <a:pt x="1293" y="3304"/>
                    </a:lnTo>
                    <a:lnTo>
                      <a:pt x="1300" y="3313"/>
                    </a:lnTo>
                    <a:lnTo>
                      <a:pt x="1308" y="3319"/>
                    </a:lnTo>
                    <a:lnTo>
                      <a:pt x="1308" y="3324"/>
                    </a:lnTo>
                    <a:lnTo>
                      <a:pt x="1316" y="3325"/>
                    </a:lnTo>
                    <a:lnTo>
                      <a:pt x="1311" y="3332"/>
                    </a:lnTo>
                    <a:lnTo>
                      <a:pt x="1297" y="3339"/>
                    </a:lnTo>
                    <a:lnTo>
                      <a:pt x="1300" y="3343"/>
                    </a:lnTo>
                    <a:lnTo>
                      <a:pt x="1312" y="3350"/>
                    </a:lnTo>
                    <a:lnTo>
                      <a:pt x="1320" y="3347"/>
                    </a:lnTo>
                    <a:lnTo>
                      <a:pt x="1338" y="3337"/>
                    </a:lnTo>
                    <a:lnTo>
                      <a:pt x="1344" y="3337"/>
                    </a:lnTo>
                    <a:lnTo>
                      <a:pt x="1355" y="3342"/>
                    </a:lnTo>
                    <a:lnTo>
                      <a:pt x="1311" y="3358"/>
                    </a:lnTo>
                    <a:lnTo>
                      <a:pt x="1314" y="3361"/>
                    </a:lnTo>
                    <a:lnTo>
                      <a:pt x="1322" y="3358"/>
                    </a:lnTo>
                    <a:lnTo>
                      <a:pt x="1334" y="3358"/>
                    </a:lnTo>
                    <a:lnTo>
                      <a:pt x="1336" y="3361"/>
                    </a:lnTo>
                    <a:lnTo>
                      <a:pt x="1335" y="3364"/>
                    </a:lnTo>
                    <a:lnTo>
                      <a:pt x="1334" y="3373"/>
                    </a:lnTo>
                    <a:lnTo>
                      <a:pt x="1340" y="3378"/>
                    </a:lnTo>
                    <a:lnTo>
                      <a:pt x="1344" y="3379"/>
                    </a:lnTo>
                    <a:lnTo>
                      <a:pt x="1356" y="3374"/>
                    </a:lnTo>
                    <a:lnTo>
                      <a:pt x="1360" y="3379"/>
                    </a:lnTo>
                    <a:lnTo>
                      <a:pt x="1362" y="3386"/>
                    </a:lnTo>
                    <a:lnTo>
                      <a:pt x="1363" y="3388"/>
                    </a:lnTo>
                    <a:lnTo>
                      <a:pt x="1373" y="3390"/>
                    </a:lnTo>
                    <a:lnTo>
                      <a:pt x="1382" y="3395"/>
                    </a:lnTo>
                    <a:lnTo>
                      <a:pt x="1386" y="3394"/>
                    </a:lnTo>
                    <a:lnTo>
                      <a:pt x="1389" y="3397"/>
                    </a:lnTo>
                    <a:lnTo>
                      <a:pt x="1388" y="3400"/>
                    </a:lnTo>
                    <a:lnTo>
                      <a:pt x="1373" y="3411"/>
                    </a:lnTo>
                    <a:lnTo>
                      <a:pt x="1363" y="3416"/>
                    </a:lnTo>
                    <a:lnTo>
                      <a:pt x="1359" y="3422"/>
                    </a:lnTo>
                    <a:lnTo>
                      <a:pt x="1370" y="3420"/>
                    </a:lnTo>
                    <a:lnTo>
                      <a:pt x="1377" y="3421"/>
                    </a:lnTo>
                    <a:lnTo>
                      <a:pt x="1400" y="3420"/>
                    </a:lnTo>
                    <a:lnTo>
                      <a:pt x="1397" y="3410"/>
                    </a:lnTo>
                    <a:lnTo>
                      <a:pt x="1397" y="3407"/>
                    </a:lnTo>
                    <a:lnTo>
                      <a:pt x="1399" y="3406"/>
                    </a:lnTo>
                    <a:lnTo>
                      <a:pt x="1410" y="3410"/>
                    </a:lnTo>
                    <a:lnTo>
                      <a:pt x="1419" y="3407"/>
                    </a:lnTo>
                    <a:lnTo>
                      <a:pt x="1442" y="3410"/>
                    </a:lnTo>
                    <a:lnTo>
                      <a:pt x="1462" y="3397"/>
                    </a:lnTo>
                    <a:lnTo>
                      <a:pt x="1464" y="3401"/>
                    </a:lnTo>
                    <a:lnTo>
                      <a:pt x="1480" y="3394"/>
                    </a:lnTo>
                    <a:lnTo>
                      <a:pt x="1478" y="3401"/>
                    </a:lnTo>
                    <a:lnTo>
                      <a:pt x="1476" y="3407"/>
                    </a:lnTo>
                    <a:lnTo>
                      <a:pt x="1483" y="3410"/>
                    </a:lnTo>
                    <a:lnTo>
                      <a:pt x="1499" y="3404"/>
                    </a:lnTo>
                    <a:lnTo>
                      <a:pt x="1495" y="3409"/>
                    </a:lnTo>
                    <a:lnTo>
                      <a:pt x="1470" y="3422"/>
                    </a:lnTo>
                    <a:lnTo>
                      <a:pt x="1478" y="3422"/>
                    </a:lnTo>
                    <a:lnTo>
                      <a:pt x="1465" y="3431"/>
                    </a:lnTo>
                    <a:lnTo>
                      <a:pt x="1470" y="3433"/>
                    </a:lnTo>
                    <a:lnTo>
                      <a:pt x="1474" y="3432"/>
                    </a:lnTo>
                    <a:lnTo>
                      <a:pt x="1483" y="3426"/>
                    </a:lnTo>
                    <a:lnTo>
                      <a:pt x="1491" y="3427"/>
                    </a:lnTo>
                    <a:lnTo>
                      <a:pt x="1501" y="3418"/>
                    </a:lnTo>
                    <a:lnTo>
                      <a:pt x="1508" y="3407"/>
                    </a:lnTo>
                    <a:lnTo>
                      <a:pt x="1512" y="3410"/>
                    </a:lnTo>
                    <a:lnTo>
                      <a:pt x="1508" y="3421"/>
                    </a:lnTo>
                    <a:lnTo>
                      <a:pt x="1496" y="3429"/>
                    </a:lnTo>
                    <a:lnTo>
                      <a:pt x="1491" y="3437"/>
                    </a:lnTo>
                    <a:lnTo>
                      <a:pt x="1495" y="3442"/>
                    </a:lnTo>
                    <a:lnTo>
                      <a:pt x="1497" y="3450"/>
                    </a:lnTo>
                    <a:lnTo>
                      <a:pt x="1500" y="3455"/>
                    </a:lnTo>
                    <a:lnTo>
                      <a:pt x="1502" y="3461"/>
                    </a:lnTo>
                    <a:lnTo>
                      <a:pt x="1506" y="3455"/>
                    </a:lnTo>
                    <a:lnTo>
                      <a:pt x="1511" y="3444"/>
                    </a:lnTo>
                    <a:lnTo>
                      <a:pt x="1516" y="3440"/>
                    </a:lnTo>
                    <a:lnTo>
                      <a:pt x="1521" y="3440"/>
                    </a:lnTo>
                    <a:lnTo>
                      <a:pt x="1519" y="3448"/>
                    </a:lnTo>
                    <a:lnTo>
                      <a:pt x="1516" y="3461"/>
                    </a:lnTo>
                    <a:lnTo>
                      <a:pt x="1518" y="3465"/>
                    </a:lnTo>
                    <a:lnTo>
                      <a:pt x="1528" y="3461"/>
                    </a:lnTo>
                    <a:lnTo>
                      <a:pt x="1537" y="3452"/>
                    </a:lnTo>
                    <a:lnTo>
                      <a:pt x="1537" y="3458"/>
                    </a:lnTo>
                    <a:lnTo>
                      <a:pt x="1534" y="3474"/>
                    </a:lnTo>
                    <a:lnTo>
                      <a:pt x="1529" y="3477"/>
                    </a:lnTo>
                    <a:lnTo>
                      <a:pt x="1522" y="3487"/>
                    </a:lnTo>
                    <a:lnTo>
                      <a:pt x="1522" y="3493"/>
                    </a:lnTo>
                    <a:lnTo>
                      <a:pt x="1524" y="3493"/>
                    </a:lnTo>
                    <a:lnTo>
                      <a:pt x="1527" y="3501"/>
                    </a:lnTo>
                    <a:lnTo>
                      <a:pt x="1530" y="3502"/>
                    </a:lnTo>
                    <a:lnTo>
                      <a:pt x="1542" y="3501"/>
                    </a:lnTo>
                    <a:lnTo>
                      <a:pt x="1550" y="3510"/>
                    </a:lnTo>
                    <a:lnTo>
                      <a:pt x="1564" y="3507"/>
                    </a:lnTo>
                    <a:lnTo>
                      <a:pt x="1577" y="3492"/>
                    </a:lnTo>
                    <a:lnTo>
                      <a:pt x="1583" y="3482"/>
                    </a:lnTo>
                    <a:lnTo>
                      <a:pt x="1583" y="3487"/>
                    </a:lnTo>
                    <a:lnTo>
                      <a:pt x="1586" y="3497"/>
                    </a:lnTo>
                    <a:lnTo>
                      <a:pt x="1618" y="3499"/>
                    </a:lnTo>
                    <a:lnTo>
                      <a:pt x="1636" y="3498"/>
                    </a:lnTo>
                    <a:lnTo>
                      <a:pt x="1636" y="3497"/>
                    </a:lnTo>
                    <a:lnTo>
                      <a:pt x="1634" y="3490"/>
                    </a:lnTo>
                    <a:lnTo>
                      <a:pt x="1635" y="3485"/>
                    </a:lnTo>
                    <a:lnTo>
                      <a:pt x="1632" y="3476"/>
                    </a:lnTo>
                    <a:lnTo>
                      <a:pt x="1629" y="3467"/>
                    </a:lnTo>
                    <a:lnTo>
                      <a:pt x="1624" y="3466"/>
                    </a:lnTo>
                    <a:lnTo>
                      <a:pt x="1605" y="3454"/>
                    </a:lnTo>
                    <a:lnTo>
                      <a:pt x="1624" y="3458"/>
                    </a:lnTo>
                    <a:lnTo>
                      <a:pt x="1632" y="3458"/>
                    </a:lnTo>
                    <a:lnTo>
                      <a:pt x="1636" y="3453"/>
                    </a:lnTo>
                    <a:lnTo>
                      <a:pt x="1645" y="3454"/>
                    </a:lnTo>
                    <a:lnTo>
                      <a:pt x="1650" y="3449"/>
                    </a:lnTo>
                    <a:lnTo>
                      <a:pt x="1648" y="3432"/>
                    </a:lnTo>
                    <a:lnTo>
                      <a:pt x="1650" y="3420"/>
                    </a:lnTo>
                    <a:lnTo>
                      <a:pt x="1651" y="3412"/>
                    </a:lnTo>
                    <a:lnTo>
                      <a:pt x="1656" y="3405"/>
                    </a:lnTo>
                    <a:lnTo>
                      <a:pt x="1661" y="3379"/>
                    </a:lnTo>
                    <a:lnTo>
                      <a:pt x="1661" y="3373"/>
                    </a:lnTo>
                    <a:lnTo>
                      <a:pt x="1658" y="3372"/>
                    </a:lnTo>
                    <a:lnTo>
                      <a:pt x="1661" y="3367"/>
                    </a:lnTo>
                    <a:lnTo>
                      <a:pt x="1669" y="3358"/>
                    </a:lnTo>
                    <a:lnTo>
                      <a:pt x="1674" y="3348"/>
                    </a:lnTo>
                    <a:lnTo>
                      <a:pt x="1669" y="3348"/>
                    </a:lnTo>
                    <a:lnTo>
                      <a:pt x="1672" y="3340"/>
                    </a:lnTo>
                    <a:lnTo>
                      <a:pt x="1684" y="3318"/>
                    </a:lnTo>
                    <a:lnTo>
                      <a:pt x="1690" y="3311"/>
                    </a:lnTo>
                    <a:lnTo>
                      <a:pt x="1687" y="3305"/>
                    </a:lnTo>
                    <a:lnTo>
                      <a:pt x="1690" y="3296"/>
                    </a:lnTo>
                    <a:lnTo>
                      <a:pt x="1689" y="3287"/>
                    </a:lnTo>
                    <a:lnTo>
                      <a:pt x="1682" y="3282"/>
                    </a:lnTo>
                    <a:lnTo>
                      <a:pt x="1679" y="3239"/>
                    </a:lnTo>
                    <a:lnTo>
                      <a:pt x="1673" y="3235"/>
                    </a:lnTo>
                    <a:lnTo>
                      <a:pt x="1674" y="3230"/>
                    </a:lnTo>
                    <a:lnTo>
                      <a:pt x="1669" y="3216"/>
                    </a:lnTo>
                    <a:lnTo>
                      <a:pt x="1651" y="3210"/>
                    </a:lnTo>
                    <a:lnTo>
                      <a:pt x="1667" y="3205"/>
                    </a:lnTo>
                    <a:lnTo>
                      <a:pt x="1669" y="3201"/>
                    </a:lnTo>
                    <a:lnTo>
                      <a:pt x="1669" y="3195"/>
                    </a:lnTo>
                    <a:lnTo>
                      <a:pt x="1673" y="3191"/>
                    </a:lnTo>
                    <a:lnTo>
                      <a:pt x="1680" y="3190"/>
                    </a:lnTo>
                    <a:lnTo>
                      <a:pt x="1684" y="3192"/>
                    </a:lnTo>
                    <a:lnTo>
                      <a:pt x="1691" y="3192"/>
                    </a:lnTo>
                    <a:lnTo>
                      <a:pt x="1711" y="3189"/>
                    </a:lnTo>
                    <a:lnTo>
                      <a:pt x="1715" y="3180"/>
                    </a:lnTo>
                    <a:lnTo>
                      <a:pt x="1723" y="3179"/>
                    </a:lnTo>
                    <a:lnTo>
                      <a:pt x="1723" y="3169"/>
                    </a:lnTo>
                    <a:lnTo>
                      <a:pt x="1714" y="3170"/>
                    </a:lnTo>
                    <a:lnTo>
                      <a:pt x="1700" y="3160"/>
                    </a:lnTo>
                    <a:lnTo>
                      <a:pt x="1689" y="3152"/>
                    </a:lnTo>
                    <a:lnTo>
                      <a:pt x="1696" y="3152"/>
                    </a:lnTo>
                    <a:lnTo>
                      <a:pt x="1702" y="3158"/>
                    </a:lnTo>
                    <a:lnTo>
                      <a:pt x="1709" y="3160"/>
                    </a:lnTo>
                    <a:lnTo>
                      <a:pt x="1729" y="3162"/>
                    </a:lnTo>
                    <a:lnTo>
                      <a:pt x="1729" y="3156"/>
                    </a:lnTo>
                    <a:lnTo>
                      <a:pt x="1716" y="3154"/>
                    </a:lnTo>
                    <a:lnTo>
                      <a:pt x="1714" y="3146"/>
                    </a:lnTo>
                    <a:lnTo>
                      <a:pt x="1720" y="3144"/>
                    </a:lnTo>
                    <a:lnTo>
                      <a:pt x="1722" y="3140"/>
                    </a:lnTo>
                    <a:lnTo>
                      <a:pt x="1716" y="3133"/>
                    </a:lnTo>
                    <a:lnTo>
                      <a:pt x="1717" y="3130"/>
                    </a:lnTo>
                    <a:lnTo>
                      <a:pt x="1728" y="3138"/>
                    </a:lnTo>
                    <a:lnTo>
                      <a:pt x="1739" y="3141"/>
                    </a:lnTo>
                    <a:lnTo>
                      <a:pt x="1737" y="3131"/>
                    </a:lnTo>
                    <a:lnTo>
                      <a:pt x="1745" y="3130"/>
                    </a:lnTo>
                    <a:lnTo>
                      <a:pt x="1742" y="3124"/>
                    </a:lnTo>
                    <a:lnTo>
                      <a:pt x="1741" y="3117"/>
                    </a:lnTo>
                    <a:lnTo>
                      <a:pt x="1748" y="3121"/>
                    </a:lnTo>
                    <a:lnTo>
                      <a:pt x="1755" y="3119"/>
                    </a:lnTo>
                    <a:lnTo>
                      <a:pt x="1757" y="3115"/>
                    </a:lnTo>
                    <a:lnTo>
                      <a:pt x="1758" y="3103"/>
                    </a:lnTo>
                    <a:lnTo>
                      <a:pt x="1764" y="3101"/>
                    </a:lnTo>
                    <a:lnTo>
                      <a:pt x="1764" y="3090"/>
                    </a:lnTo>
                    <a:lnTo>
                      <a:pt x="1760" y="3085"/>
                    </a:lnTo>
                    <a:lnTo>
                      <a:pt x="1727" y="3077"/>
                    </a:lnTo>
                    <a:lnTo>
                      <a:pt x="1728" y="3071"/>
                    </a:lnTo>
                    <a:lnTo>
                      <a:pt x="1759" y="3079"/>
                    </a:lnTo>
                    <a:lnTo>
                      <a:pt x="1774" y="3077"/>
                    </a:lnTo>
                    <a:lnTo>
                      <a:pt x="1763" y="3045"/>
                    </a:lnTo>
                    <a:lnTo>
                      <a:pt x="1768" y="3041"/>
                    </a:lnTo>
                    <a:lnTo>
                      <a:pt x="1770" y="3036"/>
                    </a:lnTo>
                    <a:lnTo>
                      <a:pt x="1764" y="3027"/>
                    </a:lnTo>
                    <a:lnTo>
                      <a:pt x="1726" y="3022"/>
                    </a:lnTo>
                    <a:lnTo>
                      <a:pt x="1722" y="3008"/>
                    </a:lnTo>
                    <a:lnTo>
                      <a:pt x="1732" y="3011"/>
                    </a:lnTo>
                    <a:lnTo>
                      <a:pt x="1755" y="2997"/>
                    </a:lnTo>
                    <a:lnTo>
                      <a:pt x="1772" y="2997"/>
                    </a:lnTo>
                    <a:lnTo>
                      <a:pt x="1784" y="3002"/>
                    </a:lnTo>
                    <a:lnTo>
                      <a:pt x="1786" y="2998"/>
                    </a:lnTo>
                    <a:lnTo>
                      <a:pt x="1777" y="2995"/>
                    </a:lnTo>
                    <a:lnTo>
                      <a:pt x="1770" y="2987"/>
                    </a:lnTo>
                    <a:lnTo>
                      <a:pt x="1766" y="2966"/>
                    </a:lnTo>
                    <a:lnTo>
                      <a:pt x="1758" y="2958"/>
                    </a:lnTo>
                    <a:lnTo>
                      <a:pt x="1753" y="2943"/>
                    </a:lnTo>
                    <a:lnTo>
                      <a:pt x="1747" y="2938"/>
                    </a:lnTo>
                    <a:lnTo>
                      <a:pt x="1744" y="2928"/>
                    </a:lnTo>
                    <a:lnTo>
                      <a:pt x="1733" y="2931"/>
                    </a:lnTo>
                    <a:lnTo>
                      <a:pt x="1743" y="2906"/>
                    </a:lnTo>
                    <a:lnTo>
                      <a:pt x="1749" y="2912"/>
                    </a:lnTo>
                    <a:lnTo>
                      <a:pt x="1760" y="2911"/>
                    </a:lnTo>
                    <a:lnTo>
                      <a:pt x="1768" y="2916"/>
                    </a:lnTo>
                    <a:lnTo>
                      <a:pt x="1768" y="2905"/>
                    </a:lnTo>
                    <a:lnTo>
                      <a:pt x="1776" y="2907"/>
                    </a:lnTo>
                    <a:lnTo>
                      <a:pt x="1782" y="2915"/>
                    </a:lnTo>
                    <a:lnTo>
                      <a:pt x="1786" y="2909"/>
                    </a:lnTo>
                    <a:lnTo>
                      <a:pt x="1793" y="2917"/>
                    </a:lnTo>
                    <a:lnTo>
                      <a:pt x="1801" y="2909"/>
                    </a:lnTo>
                    <a:lnTo>
                      <a:pt x="1801" y="2901"/>
                    </a:lnTo>
                    <a:lnTo>
                      <a:pt x="1813" y="2885"/>
                    </a:lnTo>
                    <a:lnTo>
                      <a:pt x="1808" y="2877"/>
                    </a:lnTo>
                    <a:lnTo>
                      <a:pt x="1809" y="2871"/>
                    </a:lnTo>
                    <a:lnTo>
                      <a:pt x="1807" y="2863"/>
                    </a:lnTo>
                    <a:lnTo>
                      <a:pt x="1793" y="2855"/>
                    </a:lnTo>
                    <a:lnTo>
                      <a:pt x="1801" y="2852"/>
                    </a:lnTo>
                    <a:lnTo>
                      <a:pt x="1804" y="2848"/>
                    </a:lnTo>
                    <a:lnTo>
                      <a:pt x="1812" y="2852"/>
                    </a:lnTo>
                    <a:lnTo>
                      <a:pt x="1819" y="2832"/>
                    </a:lnTo>
                    <a:lnTo>
                      <a:pt x="1827" y="2836"/>
                    </a:lnTo>
                    <a:lnTo>
                      <a:pt x="1829" y="2845"/>
                    </a:lnTo>
                    <a:lnTo>
                      <a:pt x="1836" y="2846"/>
                    </a:lnTo>
                    <a:lnTo>
                      <a:pt x="1841" y="2830"/>
                    </a:lnTo>
                    <a:lnTo>
                      <a:pt x="1851" y="2839"/>
                    </a:lnTo>
                    <a:lnTo>
                      <a:pt x="1854" y="2845"/>
                    </a:lnTo>
                    <a:lnTo>
                      <a:pt x="1862" y="2842"/>
                    </a:lnTo>
                    <a:lnTo>
                      <a:pt x="1878" y="2841"/>
                    </a:lnTo>
                    <a:lnTo>
                      <a:pt x="1871" y="2831"/>
                    </a:lnTo>
                    <a:lnTo>
                      <a:pt x="1886" y="2831"/>
                    </a:lnTo>
                    <a:lnTo>
                      <a:pt x="1898" y="2837"/>
                    </a:lnTo>
                    <a:lnTo>
                      <a:pt x="1899" y="2828"/>
                    </a:lnTo>
                    <a:lnTo>
                      <a:pt x="1904" y="2828"/>
                    </a:lnTo>
                    <a:lnTo>
                      <a:pt x="1901" y="2818"/>
                    </a:lnTo>
                    <a:lnTo>
                      <a:pt x="1904" y="2815"/>
                    </a:lnTo>
                    <a:lnTo>
                      <a:pt x="1900" y="2812"/>
                    </a:lnTo>
                    <a:lnTo>
                      <a:pt x="1895" y="2812"/>
                    </a:lnTo>
                    <a:lnTo>
                      <a:pt x="1888" y="2803"/>
                    </a:lnTo>
                    <a:lnTo>
                      <a:pt x="1890" y="2788"/>
                    </a:lnTo>
                    <a:lnTo>
                      <a:pt x="1900" y="2801"/>
                    </a:lnTo>
                    <a:lnTo>
                      <a:pt x="1901" y="2792"/>
                    </a:lnTo>
                    <a:lnTo>
                      <a:pt x="1906" y="2796"/>
                    </a:lnTo>
                    <a:lnTo>
                      <a:pt x="1911" y="2796"/>
                    </a:lnTo>
                    <a:lnTo>
                      <a:pt x="1914" y="2782"/>
                    </a:lnTo>
                    <a:lnTo>
                      <a:pt x="1904" y="2774"/>
                    </a:lnTo>
                    <a:lnTo>
                      <a:pt x="1916" y="2767"/>
                    </a:lnTo>
                    <a:lnTo>
                      <a:pt x="1914" y="2761"/>
                    </a:lnTo>
                    <a:lnTo>
                      <a:pt x="1919" y="2755"/>
                    </a:lnTo>
                    <a:lnTo>
                      <a:pt x="1925" y="2756"/>
                    </a:lnTo>
                    <a:lnTo>
                      <a:pt x="1911" y="2745"/>
                    </a:lnTo>
                    <a:lnTo>
                      <a:pt x="1910" y="2739"/>
                    </a:lnTo>
                    <a:lnTo>
                      <a:pt x="1919" y="2744"/>
                    </a:lnTo>
                    <a:lnTo>
                      <a:pt x="1922" y="2731"/>
                    </a:lnTo>
                    <a:lnTo>
                      <a:pt x="1933" y="2746"/>
                    </a:lnTo>
                    <a:lnTo>
                      <a:pt x="1941" y="2744"/>
                    </a:lnTo>
                    <a:lnTo>
                      <a:pt x="1947" y="2746"/>
                    </a:lnTo>
                    <a:lnTo>
                      <a:pt x="1960" y="2745"/>
                    </a:lnTo>
                    <a:lnTo>
                      <a:pt x="1936" y="2765"/>
                    </a:lnTo>
                    <a:lnTo>
                      <a:pt x="1935" y="2777"/>
                    </a:lnTo>
                    <a:lnTo>
                      <a:pt x="1925" y="2787"/>
                    </a:lnTo>
                    <a:lnTo>
                      <a:pt x="1927" y="2793"/>
                    </a:lnTo>
                    <a:lnTo>
                      <a:pt x="1927" y="2797"/>
                    </a:lnTo>
                    <a:lnTo>
                      <a:pt x="1930" y="2799"/>
                    </a:lnTo>
                    <a:lnTo>
                      <a:pt x="1936" y="2799"/>
                    </a:lnTo>
                    <a:lnTo>
                      <a:pt x="1943" y="2803"/>
                    </a:lnTo>
                    <a:lnTo>
                      <a:pt x="1954" y="2812"/>
                    </a:lnTo>
                    <a:lnTo>
                      <a:pt x="1956" y="2804"/>
                    </a:lnTo>
                    <a:lnTo>
                      <a:pt x="1947" y="2796"/>
                    </a:lnTo>
                    <a:lnTo>
                      <a:pt x="1957" y="2801"/>
                    </a:lnTo>
                    <a:lnTo>
                      <a:pt x="1956" y="2788"/>
                    </a:lnTo>
                    <a:lnTo>
                      <a:pt x="1957" y="2775"/>
                    </a:lnTo>
                    <a:lnTo>
                      <a:pt x="1967" y="2785"/>
                    </a:lnTo>
                    <a:lnTo>
                      <a:pt x="1973" y="2802"/>
                    </a:lnTo>
                    <a:lnTo>
                      <a:pt x="1983" y="2801"/>
                    </a:lnTo>
                    <a:lnTo>
                      <a:pt x="1987" y="2810"/>
                    </a:lnTo>
                    <a:lnTo>
                      <a:pt x="1992" y="2794"/>
                    </a:lnTo>
                    <a:lnTo>
                      <a:pt x="1997" y="2782"/>
                    </a:lnTo>
                    <a:lnTo>
                      <a:pt x="2005" y="2781"/>
                    </a:lnTo>
                    <a:lnTo>
                      <a:pt x="2002" y="2797"/>
                    </a:lnTo>
                    <a:lnTo>
                      <a:pt x="2007" y="2793"/>
                    </a:lnTo>
                    <a:lnTo>
                      <a:pt x="2012" y="2797"/>
                    </a:lnTo>
                    <a:lnTo>
                      <a:pt x="2014" y="2793"/>
                    </a:lnTo>
                    <a:lnTo>
                      <a:pt x="2022" y="2801"/>
                    </a:lnTo>
                    <a:lnTo>
                      <a:pt x="2023" y="2788"/>
                    </a:lnTo>
                    <a:lnTo>
                      <a:pt x="2028" y="2774"/>
                    </a:lnTo>
                    <a:lnTo>
                      <a:pt x="2038" y="2778"/>
                    </a:lnTo>
                    <a:lnTo>
                      <a:pt x="2038" y="2767"/>
                    </a:lnTo>
                    <a:lnTo>
                      <a:pt x="2042" y="2758"/>
                    </a:lnTo>
                    <a:lnTo>
                      <a:pt x="2034" y="2746"/>
                    </a:lnTo>
                    <a:lnTo>
                      <a:pt x="2030" y="2740"/>
                    </a:lnTo>
                    <a:lnTo>
                      <a:pt x="2033" y="2731"/>
                    </a:lnTo>
                    <a:lnTo>
                      <a:pt x="2044" y="2744"/>
                    </a:lnTo>
                    <a:lnTo>
                      <a:pt x="2065" y="2753"/>
                    </a:lnTo>
                    <a:lnTo>
                      <a:pt x="2072" y="2753"/>
                    </a:lnTo>
                    <a:lnTo>
                      <a:pt x="2065" y="2740"/>
                    </a:lnTo>
                    <a:lnTo>
                      <a:pt x="2073" y="2728"/>
                    </a:lnTo>
                    <a:lnTo>
                      <a:pt x="2076" y="2740"/>
                    </a:lnTo>
                    <a:lnTo>
                      <a:pt x="2081" y="2744"/>
                    </a:lnTo>
                    <a:lnTo>
                      <a:pt x="2086" y="2739"/>
                    </a:lnTo>
                    <a:lnTo>
                      <a:pt x="2093" y="2739"/>
                    </a:lnTo>
                    <a:lnTo>
                      <a:pt x="2097" y="2734"/>
                    </a:lnTo>
                    <a:lnTo>
                      <a:pt x="2098" y="2724"/>
                    </a:lnTo>
                    <a:lnTo>
                      <a:pt x="2102" y="2717"/>
                    </a:lnTo>
                    <a:lnTo>
                      <a:pt x="2105" y="2700"/>
                    </a:lnTo>
                    <a:lnTo>
                      <a:pt x="2110" y="2685"/>
                    </a:lnTo>
                    <a:lnTo>
                      <a:pt x="2114" y="2700"/>
                    </a:lnTo>
                    <a:lnTo>
                      <a:pt x="2118" y="2690"/>
                    </a:lnTo>
                    <a:lnTo>
                      <a:pt x="2120" y="2702"/>
                    </a:lnTo>
                    <a:lnTo>
                      <a:pt x="2123" y="2691"/>
                    </a:lnTo>
                    <a:lnTo>
                      <a:pt x="2126" y="2683"/>
                    </a:lnTo>
                    <a:lnTo>
                      <a:pt x="2126" y="2679"/>
                    </a:lnTo>
                    <a:lnTo>
                      <a:pt x="2131" y="2680"/>
                    </a:lnTo>
                    <a:lnTo>
                      <a:pt x="2130" y="2672"/>
                    </a:lnTo>
                    <a:lnTo>
                      <a:pt x="2137" y="2678"/>
                    </a:lnTo>
                    <a:lnTo>
                      <a:pt x="2132" y="2664"/>
                    </a:lnTo>
                    <a:lnTo>
                      <a:pt x="2134" y="2660"/>
                    </a:lnTo>
                    <a:lnTo>
                      <a:pt x="2140" y="2656"/>
                    </a:lnTo>
                    <a:lnTo>
                      <a:pt x="2142" y="2649"/>
                    </a:lnTo>
                    <a:lnTo>
                      <a:pt x="2156" y="2642"/>
                    </a:lnTo>
                    <a:lnTo>
                      <a:pt x="2158" y="2619"/>
                    </a:lnTo>
                    <a:lnTo>
                      <a:pt x="2161" y="2615"/>
                    </a:lnTo>
                    <a:lnTo>
                      <a:pt x="2159" y="2604"/>
                    </a:lnTo>
                    <a:lnTo>
                      <a:pt x="2156" y="2599"/>
                    </a:lnTo>
                    <a:lnTo>
                      <a:pt x="2164" y="2599"/>
                    </a:lnTo>
                    <a:lnTo>
                      <a:pt x="2163" y="2590"/>
                    </a:lnTo>
                    <a:lnTo>
                      <a:pt x="2168" y="2573"/>
                    </a:lnTo>
                    <a:lnTo>
                      <a:pt x="2175" y="2571"/>
                    </a:lnTo>
                    <a:lnTo>
                      <a:pt x="2177" y="2560"/>
                    </a:lnTo>
                    <a:lnTo>
                      <a:pt x="2174" y="2551"/>
                    </a:lnTo>
                    <a:lnTo>
                      <a:pt x="2184" y="2555"/>
                    </a:lnTo>
                    <a:lnTo>
                      <a:pt x="2196" y="2547"/>
                    </a:lnTo>
                    <a:lnTo>
                      <a:pt x="2209" y="2534"/>
                    </a:lnTo>
                    <a:lnTo>
                      <a:pt x="2207" y="2528"/>
                    </a:lnTo>
                    <a:lnTo>
                      <a:pt x="2215" y="2519"/>
                    </a:lnTo>
                    <a:lnTo>
                      <a:pt x="2220" y="2528"/>
                    </a:lnTo>
                    <a:lnTo>
                      <a:pt x="2226" y="2522"/>
                    </a:lnTo>
                    <a:lnTo>
                      <a:pt x="2229" y="2525"/>
                    </a:lnTo>
                    <a:lnTo>
                      <a:pt x="2231" y="2518"/>
                    </a:lnTo>
                    <a:lnTo>
                      <a:pt x="2234" y="2514"/>
                    </a:lnTo>
                    <a:lnTo>
                      <a:pt x="2233" y="2501"/>
                    </a:lnTo>
                    <a:lnTo>
                      <a:pt x="2242" y="2498"/>
                    </a:lnTo>
                    <a:lnTo>
                      <a:pt x="2237" y="2489"/>
                    </a:lnTo>
                    <a:lnTo>
                      <a:pt x="2217" y="2477"/>
                    </a:lnTo>
                    <a:lnTo>
                      <a:pt x="2225" y="2475"/>
                    </a:lnTo>
                    <a:lnTo>
                      <a:pt x="2216" y="2454"/>
                    </a:lnTo>
                    <a:lnTo>
                      <a:pt x="2202" y="2436"/>
                    </a:lnTo>
                    <a:lnTo>
                      <a:pt x="2201" y="2428"/>
                    </a:lnTo>
                    <a:lnTo>
                      <a:pt x="2214" y="2427"/>
                    </a:lnTo>
                    <a:lnTo>
                      <a:pt x="2211" y="2415"/>
                    </a:lnTo>
                    <a:lnTo>
                      <a:pt x="2221" y="2425"/>
                    </a:lnTo>
                    <a:lnTo>
                      <a:pt x="2221" y="2438"/>
                    </a:lnTo>
                    <a:lnTo>
                      <a:pt x="2223" y="2448"/>
                    </a:lnTo>
                    <a:lnTo>
                      <a:pt x="2229" y="2436"/>
                    </a:lnTo>
                    <a:lnTo>
                      <a:pt x="2232" y="2439"/>
                    </a:lnTo>
                    <a:lnTo>
                      <a:pt x="2233" y="2449"/>
                    </a:lnTo>
                    <a:lnTo>
                      <a:pt x="2239" y="2458"/>
                    </a:lnTo>
                    <a:lnTo>
                      <a:pt x="2241" y="2465"/>
                    </a:lnTo>
                    <a:lnTo>
                      <a:pt x="2260" y="2471"/>
                    </a:lnTo>
                    <a:lnTo>
                      <a:pt x="2256" y="2480"/>
                    </a:lnTo>
                    <a:lnTo>
                      <a:pt x="2248" y="2476"/>
                    </a:lnTo>
                    <a:lnTo>
                      <a:pt x="2250" y="2489"/>
                    </a:lnTo>
                    <a:lnTo>
                      <a:pt x="2261" y="2495"/>
                    </a:lnTo>
                    <a:lnTo>
                      <a:pt x="2260" y="2501"/>
                    </a:lnTo>
                    <a:lnTo>
                      <a:pt x="2270" y="2493"/>
                    </a:lnTo>
                    <a:lnTo>
                      <a:pt x="2280" y="2493"/>
                    </a:lnTo>
                    <a:lnTo>
                      <a:pt x="2297" y="2501"/>
                    </a:lnTo>
                    <a:lnTo>
                      <a:pt x="2288" y="2490"/>
                    </a:lnTo>
                    <a:lnTo>
                      <a:pt x="2291" y="2486"/>
                    </a:lnTo>
                    <a:lnTo>
                      <a:pt x="2290" y="2481"/>
                    </a:lnTo>
                    <a:lnTo>
                      <a:pt x="2295" y="2481"/>
                    </a:lnTo>
                    <a:lnTo>
                      <a:pt x="2296" y="2485"/>
                    </a:lnTo>
                    <a:lnTo>
                      <a:pt x="2314" y="2497"/>
                    </a:lnTo>
                    <a:lnTo>
                      <a:pt x="2324" y="2497"/>
                    </a:lnTo>
                    <a:lnTo>
                      <a:pt x="2322" y="2486"/>
                    </a:lnTo>
                    <a:lnTo>
                      <a:pt x="2311" y="2481"/>
                    </a:lnTo>
                    <a:lnTo>
                      <a:pt x="2311" y="2468"/>
                    </a:lnTo>
                    <a:lnTo>
                      <a:pt x="2317" y="2473"/>
                    </a:lnTo>
                    <a:lnTo>
                      <a:pt x="2330" y="2474"/>
                    </a:lnTo>
                    <a:lnTo>
                      <a:pt x="2330" y="2484"/>
                    </a:lnTo>
                    <a:lnTo>
                      <a:pt x="2339" y="2493"/>
                    </a:lnTo>
                    <a:lnTo>
                      <a:pt x="2346" y="2484"/>
                    </a:lnTo>
                    <a:lnTo>
                      <a:pt x="2338" y="2475"/>
                    </a:lnTo>
                    <a:lnTo>
                      <a:pt x="2341" y="2469"/>
                    </a:lnTo>
                    <a:lnTo>
                      <a:pt x="2351" y="2474"/>
                    </a:lnTo>
                    <a:lnTo>
                      <a:pt x="2349" y="2460"/>
                    </a:lnTo>
                    <a:lnTo>
                      <a:pt x="2350" y="2452"/>
                    </a:lnTo>
                    <a:lnTo>
                      <a:pt x="2357" y="2448"/>
                    </a:lnTo>
                    <a:lnTo>
                      <a:pt x="2360" y="2448"/>
                    </a:lnTo>
                    <a:lnTo>
                      <a:pt x="2366" y="2460"/>
                    </a:lnTo>
                    <a:lnTo>
                      <a:pt x="2378" y="2473"/>
                    </a:lnTo>
                    <a:lnTo>
                      <a:pt x="2381" y="2471"/>
                    </a:lnTo>
                    <a:lnTo>
                      <a:pt x="2384" y="2466"/>
                    </a:lnTo>
                    <a:lnTo>
                      <a:pt x="2387" y="2459"/>
                    </a:lnTo>
                    <a:lnTo>
                      <a:pt x="2395" y="2465"/>
                    </a:lnTo>
                    <a:lnTo>
                      <a:pt x="2398" y="2454"/>
                    </a:lnTo>
                    <a:lnTo>
                      <a:pt x="2424" y="2450"/>
                    </a:lnTo>
                    <a:lnTo>
                      <a:pt x="2435" y="2441"/>
                    </a:lnTo>
                    <a:lnTo>
                      <a:pt x="2443" y="2446"/>
                    </a:lnTo>
                    <a:lnTo>
                      <a:pt x="2443" y="2436"/>
                    </a:lnTo>
                    <a:lnTo>
                      <a:pt x="2452" y="2441"/>
                    </a:lnTo>
                    <a:lnTo>
                      <a:pt x="2458" y="2438"/>
                    </a:lnTo>
                    <a:lnTo>
                      <a:pt x="2460" y="2426"/>
                    </a:lnTo>
                    <a:lnTo>
                      <a:pt x="2468" y="2430"/>
                    </a:lnTo>
                    <a:lnTo>
                      <a:pt x="2473" y="2439"/>
                    </a:lnTo>
                    <a:lnTo>
                      <a:pt x="2478" y="2438"/>
                    </a:lnTo>
                    <a:lnTo>
                      <a:pt x="2476" y="2428"/>
                    </a:lnTo>
                    <a:lnTo>
                      <a:pt x="2483" y="2426"/>
                    </a:lnTo>
                    <a:lnTo>
                      <a:pt x="2489" y="2425"/>
                    </a:lnTo>
                    <a:lnTo>
                      <a:pt x="2494" y="2431"/>
                    </a:lnTo>
                    <a:lnTo>
                      <a:pt x="2499" y="2428"/>
                    </a:lnTo>
                    <a:lnTo>
                      <a:pt x="2499" y="2422"/>
                    </a:lnTo>
                    <a:lnTo>
                      <a:pt x="2501" y="2420"/>
                    </a:lnTo>
                    <a:lnTo>
                      <a:pt x="2510" y="2419"/>
                    </a:lnTo>
                    <a:lnTo>
                      <a:pt x="2514" y="2423"/>
                    </a:lnTo>
                    <a:lnTo>
                      <a:pt x="2517" y="2411"/>
                    </a:lnTo>
                    <a:lnTo>
                      <a:pt x="2521" y="2407"/>
                    </a:lnTo>
                    <a:lnTo>
                      <a:pt x="2533" y="2404"/>
                    </a:lnTo>
                    <a:lnTo>
                      <a:pt x="2537" y="2411"/>
                    </a:lnTo>
                    <a:lnTo>
                      <a:pt x="2539" y="2406"/>
                    </a:lnTo>
                    <a:lnTo>
                      <a:pt x="2554" y="2406"/>
                    </a:lnTo>
                    <a:lnTo>
                      <a:pt x="2551" y="2400"/>
                    </a:lnTo>
                    <a:lnTo>
                      <a:pt x="2555" y="2393"/>
                    </a:lnTo>
                    <a:lnTo>
                      <a:pt x="2573" y="2389"/>
                    </a:lnTo>
                    <a:lnTo>
                      <a:pt x="2577" y="2383"/>
                    </a:lnTo>
                    <a:lnTo>
                      <a:pt x="2577" y="2378"/>
                    </a:lnTo>
                    <a:lnTo>
                      <a:pt x="2586" y="2378"/>
                    </a:lnTo>
                    <a:lnTo>
                      <a:pt x="2591" y="2363"/>
                    </a:lnTo>
                    <a:lnTo>
                      <a:pt x="2600" y="2363"/>
                    </a:lnTo>
                    <a:lnTo>
                      <a:pt x="2593" y="2360"/>
                    </a:lnTo>
                    <a:lnTo>
                      <a:pt x="2591" y="2353"/>
                    </a:lnTo>
                    <a:lnTo>
                      <a:pt x="2591" y="2345"/>
                    </a:lnTo>
                    <a:lnTo>
                      <a:pt x="2608" y="2353"/>
                    </a:lnTo>
                    <a:lnTo>
                      <a:pt x="2607" y="2342"/>
                    </a:lnTo>
                    <a:lnTo>
                      <a:pt x="2613" y="2340"/>
                    </a:lnTo>
                    <a:lnTo>
                      <a:pt x="2623" y="2345"/>
                    </a:lnTo>
                    <a:lnTo>
                      <a:pt x="2620" y="2337"/>
                    </a:lnTo>
                    <a:lnTo>
                      <a:pt x="2621" y="2334"/>
                    </a:lnTo>
                    <a:lnTo>
                      <a:pt x="2621" y="2329"/>
                    </a:lnTo>
                    <a:lnTo>
                      <a:pt x="2608" y="2324"/>
                    </a:lnTo>
                    <a:lnTo>
                      <a:pt x="2619" y="2314"/>
                    </a:lnTo>
                    <a:lnTo>
                      <a:pt x="2627" y="2318"/>
                    </a:lnTo>
                    <a:lnTo>
                      <a:pt x="2635" y="2324"/>
                    </a:lnTo>
                    <a:lnTo>
                      <a:pt x="2639" y="2320"/>
                    </a:lnTo>
                    <a:lnTo>
                      <a:pt x="2634" y="2319"/>
                    </a:lnTo>
                    <a:lnTo>
                      <a:pt x="2635" y="2314"/>
                    </a:lnTo>
                    <a:lnTo>
                      <a:pt x="2646" y="2310"/>
                    </a:lnTo>
                    <a:lnTo>
                      <a:pt x="2646" y="2301"/>
                    </a:lnTo>
                    <a:lnTo>
                      <a:pt x="2661" y="2296"/>
                    </a:lnTo>
                    <a:lnTo>
                      <a:pt x="2658" y="2288"/>
                    </a:lnTo>
                    <a:lnTo>
                      <a:pt x="2673" y="2294"/>
                    </a:lnTo>
                    <a:lnTo>
                      <a:pt x="2666" y="2283"/>
                    </a:lnTo>
                    <a:lnTo>
                      <a:pt x="2674" y="2286"/>
                    </a:lnTo>
                    <a:lnTo>
                      <a:pt x="2669" y="2276"/>
                    </a:lnTo>
                    <a:lnTo>
                      <a:pt x="2661" y="2272"/>
                    </a:lnTo>
                    <a:lnTo>
                      <a:pt x="2666" y="2267"/>
                    </a:lnTo>
                    <a:lnTo>
                      <a:pt x="2675" y="2269"/>
                    </a:lnTo>
                    <a:lnTo>
                      <a:pt x="2679" y="2264"/>
                    </a:lnTo>
                    <a:lnTo>
                      <a:pt x="2684" y="2271"/>
                    </a:lnTo>
                    <a:lnTo>
                      <a:pt x="2693" y="2276"/>
                    </a:lnTo>
                    <a:lnTo>
                      <a:pt x="2698" y="2265"/>
                    </a:lnTo>
                    <a:lnTo>
                      <a:pt x="2693" y="2260"/>
                    </a:lnTo>
                    <a:lnTo>
                      <a:pt x="2698" y="2259"/>
                    </a:lnTo>
                    <a:lnTo>
                      <a:pt x="2686" y="2245"/>
                    </a:lnTo>
                    <a:lnTo>
                      <a:pt x="2699" y="2239"/>
                    </a:lnTo>
                    <a:lnTo>
                      <a:pt x="2717" y="2236"/>
                    </a:lnTo>
                    <a:lnTo>
                      <a:pt x="2720" y="2226"/>
                    </a:lnTo>
                    <a:lnTo>
                      <a:pt x="2736" y="2236"/>
                    </a:lnTo>
                    <a:lnTo>
                      <a:pt x="2732" y="2229"/>
                    </a:lnTo>
                    <a:lnTo>
                      <a:pt x="2726" y="2228"/>
                    </a:lnTo>
                    <a:lnTo>
                      <a:pt x="2722" y="2223"/>
                    </a:lnTo>
                    <a:lnTo>
                      <a:pt x="2728" y="2222"/>
                    </a:lnTo>
                    <a:lnTo>
                      <a:pt x="2729" y="2212"/>
                    </a:lnTo>
                    <a:lnTo>
                      <a:pt x="2738" y="2216"/>
                    </a:lnTo>
                    <a:lnTo>
                      <a:pt x="2744" y="2208"/>
                    </a:lnTo>
                    <a:lnTo>
                      <a:pt x="2750" y="2212"/>
                    </a:lnTo>
                    <a:lnTo>
                      <a:pt x="2758" y="2212"/>
                    </a:lnTo>
                    <a:lnTo>
                      <a:pt x="2763" y="2205"/>
                    </a:lnTo>
                    <a:lnTo>
                      <a:pt x="2769" y="2212"/>
                    </a:lnTo>
                    <a:lnTo>
                      <a:pt x="2781" y="2193"/>
                    </a:lnTo>
                    <a:lnTo>
                      <a:pt x="2786" y="2178"/>
                    </a:lnTo>
                    <a:lnTo>
                      <a:pt x="2783" y="2178"/>
                    </a:lnTo>
                    <a:lnTo>
                      <a:pt x="2760" y="2190"/>
                    </a:lnTo>
                    <a:lnTo>
                      <a:pt x="2744" y="2191"/>
                    </a:lnTo>
                    <a:lnTo>
                      <a:pt x="2693" y="2184"/>
                    </a:lnTo>
                    <a:lnTo>
                      <a:pt x="2634" y="2154"/>
                    </a:lnTo>
                    <a:lnTo>
                      <a:pt x="2627" y="2157"/>
                    </a:lnTo>
                    <a:lnTo>
                      <a:pt x="2627" y="2145"/>
                    </a:lnTo>
                    <a:lnTo>
                      <a:pt x="2618" y="2148"/>
                    </a:lnTo>
                    <a:lnTo>
                      <a:pt x="2607" y="2154"/>
                    </a:lnTo>
                    <a:lnTo>
                      <a:pt x="2602" y="2142"/>
                    </a:lnTo>
                    <a:lnTo>
                      <a:pt x="2564" y="2161"/>
                    </a:lnTo>
                    <a:lnTo>
                      <a:pt x="2549" y="2173"/>
                    </a:lnTo>
                    <a:lnTo>
                      <a:pt x="2529" y="2164"/>
                    </a:lnTo>
                    <a:lnTo>
                      <a:pt x="2507" y="2174"/>
                    </a:lnTo>
                    <a:lnTo>
                      <a:pt x="2497" y="2201"/>
                    </a:lnTo>
                    <a:lnTo>
                      <a:pt x="2463" y="2200"/>
                    </a:lnTo>
                    <a:lnTo>
                      <a:pt x="2427" y="2195"/>
                    </a:lnTo>
                    <a:lnTo>
                      <a:pt x="2446" y="2179"/>
                    </a:lnTo>
                    <a:lnTo>
                      <a:pt x="2463" y="2186"/>
                    </a:lnTo>
                    <a:lnTo>
                      <a:pt x="2479" y="2180"/>
                    </a:lnTo>
                    <a:lnTo>
                      <a:pt x="2508" y="2156"/>
                    </a:lnTo>
                    <a:lnTo>
                      <a:pt x="2528" y="2154"/>
                    </a:lnTo>
                    <a:lnTo>
                      <a:pt x="2541" y="2147"/>
                    </a:lnTo>
                    <a:lnTo>
                      <a:pt x="2534" y="2135"/>
                    </a:lnTo>
                    <a:lnTo>
                      <a:pt x="2518" y="2132"/>
                    </a:lnTo>
                    <a:lnTo>
                      <a:pt x="2465" y="2141"/>
                    </a:lnTo>
                    <a:lnTo>
                      <a:pt x="2437" y="2138"/>
                    </a:lnTo>
                    <a:lnTo>
                      <a:pt x="2425" y="2127"/>
                    </a:lnTo>
                    <a:lnTo>
                      <a:pt x="2409" y="2126"/>
                    </a:lnTo>
                    <a:lnTo>
                      <a:pt x="2441" y="2111"/>
                    </a:lnTo>
                    <a:lnTo>
                      <a:pt x="2449" y="2099"/>
                    </a:lnTo>
                    <a:lnTo>
                      <a:pt x="2458" y="2073"/>
                    </a:lnTo>
                    <a:lnTo>
                      <a:pt x="2444" y="2055"/>
                    </a:lnTo>
                    <a:lnTo>
                      <a:pt x="2448" y="2046"/>
                    </a:lnTo>
                    <a:lnTo>
                      <a:pt x="2465" y="2044"/>
                    </a:lnTo>
                    <a:lnTo>
                      <a:pt x="2476" y="2050"/>
                    </a:lnTo>
                    <a:lnTo>
                      <a:pt x="2478" y="2029"/>
                    </a:lnTo>
                    <a:lnTo>
                      <a:pt x="2494" y="2045"/>
                    </a:lnTo>
                    <a:lnTo>
                      <a:pt x="2535" y="2045"/>
                    </a:lnTo>
                    <a:lnTo>
                      <a:pt x="2571" y="2024"/>
                    </a:lnTo>
                    <a:lnTo>
                      <a:pt x="2584" y="2008"/>
                    </a:lnTo>
                    <a:lnTo>
                      <a:pt x="2578" y="1991"/>
                    </a:lnTo>
                    <a:lnTo>
                      <a:pt x="2594" y="2001"/>
                    </a:lnTo>
                    <a:lnTo>
                      <a:pt x="2592" y="1975"/>
                    </a:lnTo>
                    <a:lnTo>
                      <a:pt x="2577" y="1959"/>
                    </a:lnTo>
                    <a:lnTo>
                      <a:pt x="2553" y="1955"/>
                    </a:lnTo>
                    <a:lnTo>
                      <a:pt x="2535" y="1960"/>
                    </a:lnTo>
                    <a:lnTo>
                      <a:pt x="2516" y="1949"/>
                    </a:lnTo>
                    <a:lnTo>
                      <a:pt x="2499" y="1958"/>
                    </a:lnTo>
                    <a:lnTo>
                      <a:pt x="2501" y="1944"/>
                    </a:lnTo>
                    <a:lnTo>
                      <a:pt x="2490" y="1938"/>
                    </a:lnTo>
                    <a:lnTo>
                      <a:pt x="2471" y="1931"/>
                    </a:lnTo>
                    <a:lnTo>
                      <a:pt x="2487" y="1927"/>
                    </a:lnTo>
                    <a:lnTo>
                      <a:pt x="2483" y="1912"/>
                    </a:lnTo>
                    <a:lnTo>
                      <a:pt x="2480" y="1898"/>
                    </a:lnTo>
                    <a:lnTo>
                      <a:pt x="2505" y="1915"/>
                    </a:lnTo>
                    <a:lnTo>
                      <a:pt x="2521" y="1938"/>
                    </a:lnTo>
                    <a:lnTo>
                      <a:pt x="2538" y="1942"/>
                    </a:lnTo>
                    <a:lnTo>
                      <a:pt x="2550" y="1932"/>
                    </a:lnTo>
                    <a:lnTo>
                      <a:pt x="2565" y="1941"/>
                    </a:lnTo>
                    <a:lnTo>
                      <a:pt x="2583" y="1944"/>
                    </a:lnTo>
                    <a:lnTo>
                      <a:pt x="2604" y="1964"/>
                    </a:lnTo>
                    <a:lnTo>
                      <a:pt x="2620" y="1984"/>
                    </a:lnTo>
                    <a:lnTo>
                      <a:pt x="2640" y="1982"/>
                    </a:lnTo>
                    <a:lnTo>
                      <a:pt x="2646" y="1990"/>
                    </a:lnTo>
                    <a:lnTo>
                      <a:pt x="2651" y="2008"/>
                    </a:lnTo>
                    <a:lnTo>
                      <a:pt x="2667" y="2027"/>
                    </a:lnTo>
                    <a:lnTo>
                      <a:pt x="2669" y="2049"/>
                    </a:lnTo>
                    <a:lnTo>
                      <a:pt x="2675" y="2082"/>
                    </a:lnTo>
                    <a:lnTo>
                      <a:pt x="2689" y="2107"/>
                    </a:lnTo>
                    <a:lnTo>
                      <a:pt x="2710" y="2124"/>
                    </a:lnTo>
                    <a:lnTo>
                      <a:pt x="2734" y="2134"/>
                    </a:lnTo>
                    <a:lnTo>
                      <a:pt x="2755" y="2130"/>
                    </a:lnTo>
                    <a:lnTo>
                      <a:pt x="2756" y="2087"/>
                    </a:lnTo>
                    <a:lnTo>
                      <a:pt x="2759" y="2068"/>
                    </a:lnTo>
                    <a:lnTo>
                      <a:pt x="2765" y="2070"/>
                    </a:lnTo>
                    <a:lnTo>
                      <a:pt x="2768" y="2099"/>
                    </a:lnTo>
                    <a:lnTo>
                      <a:pt x="2772" y="2123"/>
                    </a:lnTo>
                    <a:lnTo>
                      <a:pt x="2788" y="2119"/>
                    </a:lnTo>
                    <a:lnTo>
                      <a:pt x="2796" y="2132"/>
                    </a:lnTo>
                    <a:lnTo>
                      <a:pt x="2811" y="2126"/>
                    </a:lnTo>
                    <a:lnTo>
                      <a:pt x="2812" y="2108"/>
                    </a:lnTo>
                    <a:lnTo>
                      <a:pt x="2803" y="2104"/>
                    </a:lnTo>
                    <a:lnTo>
                      <a:pt x="2804" y="2087"/>
                    </a:lnTo>
                    <a:lnTo>
                      <a:pt x="2797" y="2070"/>
                    </a:lnTo>
                    <a:lnTo>
                      <a:pt x="2802" y="2064"/>
                    </a:lnTo>
                    <a:lnTo>
                      <a:pt x="2799" y="2045"/>
                    </a:lnTo>
                    <a:lnTo>
                      <a:pt x="2802" y="2038"/>
                    </a:lnTo>
                    <a:lnTo>
                      <a:pt x="2797" y="2027"/>
                    </a:lnTo>
                    <a:lnTo>
                      <a:pt x="2785" y="2029"/>
                    </a:lnTo>
                    <a:lnTo>
                      <a:pt x="2798" y="2021"/>
                    </a:lnTo>
                    <a:lnTo>
                      <a:pt x="2799" y="2003"/>
                    </a:lnTo>
                    <a:lnTo>
                      <a:pt x="2797" y="1991"/>
                    </a:lnTo>
                    <a:lnTo>
                      <a:pt x="2801" y="1984"/>
                    </a:lnTo>
                    <a:lnTo>
                      <a:pt x="2802" y="1955"/>
                    </a:lnTo>
                    <a:lnTo>
                      <a:pt x="2795" y="1952"/>
                    </a:lnTo>
                    <a:lnTo>
                      <a:pt x="2781" y="1965"/>
                    </a:lnTo>
                    <a:lnTo>
                      <a:pt x="2774" y="1963"/>
                    </a:lnTo>
                    <a:lnTo>
                      <a:pt x="2766" y="1989"/>
                    </a:lnTo>
                    <a:lnTo>
                      <a:pt x="2759" y="1991"/>
                    </a:lnTo>
                    <a:lnTo>
                      <a:pt x="2759" y="1962"/>
                    </a:lnTo>
                    <a:lnTo>
                      <a:pt x="2781" y="1930"/>
                    </a:lnTo>
                    <a:lnTo>
                      <a:pt x="2786" y="1915"/>
                    </a:lnTo>
                    <a:lnTo>
                      <a:pt x="2776" y="1915"/>
                    </a:lnTo>
                    <a:lnTo>
                      <a:pt x="2769" y="1922"/>
                    </a:lnTo>
                    <a:lnTo>
                      <a:pt x="2760" y="1936"/>
                    </a:lnTo>
                    <a:lnTo>
                      <a:pt x="2754" y="1939"/>
                    </a:lnTo>
                    <a:lnTo>
                      <a:pt x="2761" y="1920"/>
                    </a:lnTo>
                    <a:lnTo>
                      <a:pt x="2763" y="1905"/>
                    </a:lnTo>
                    <a:lnTo>
                      <a:pt x="2742" y="1920"/>
                    </a:lnTo>
                    <a:lnTo>
                      <a:pt x="2732" y="1936"/>
                    </a:lnTo>
                    <a:lnTo>
                      <a:pt x="2726" y="1939"/>
                    </a:lnTo>
                    <a:lnTo>
                      <a:pt x="2734" y="1919"/>
                    </a:lnTo>
                    <a:lnTo>
                      <a:pt x="2747" y="1904"/>
                    </a:lnTo>
                    <a:lnTo>
                      <a:pt x="2749" y="1894"/>
                    </a:lnTo>
                    <a:lnTo>
                      <a:pt x="2758" y="1882"/>
                    </a:lnTo>
                    <a:lnTo>
                      <a:pt x="2723" y="1867"/>
                    </a:lnTo>
                    <a:lnTo>
                      <a:pt x="2720" y="1855"/>
                    </a:lnTo>
                    <a:lnTo>
                      <a:pt x="2691" y="1844"/>
                    </a:lnTo>
                    <a:lnTo>
                      <a:pt x="2689" y="1834"/>
                    </a:lnTo>
                    <a:lnTo>
                      <a:pt x="2680" y="1822"/>
                    </a:lnTo>
                    <a:lnTo>
                      <a:pt x="2643" y="1792"/>
                    </a:lnTo>
                    <a:lnTo>
                      <a:pt x="2632" y="1790"/>
                    </a:lnTo>
                    <a:lnTo>
                      <a:pt x="2616" y="1799"/>
                    </a:lnTo>
                    <a:lnTo>
                      <a:pt x="2609" y="1813"/>
                    </a:lnTo>
                    <a:lnTo>
                      <a:pt x="2605" y="1834"/>
                    </a:lnTo>
                    <a:lnTo>
                      <a:pt x="2597" y="1850"/>
                    </a:lnTo>
                    <a:lnTo>
                      <a:pt x="2597" y="1835"/>
                    </a:lnTo>
                    <a:lnTo>
                      <a:pt x="2602" y="1819"/>
                    </a:lnTo>
                    <a:lnTo>
                      <a:pt x="2605" y="1801"/>
                    </a:lnTo>
                    <a:lnTo>
                      <a:pt x="2593" y="1797"/>
                    </a:lnTo>
                    <a:lnTo>
                      <a:pt x="2594" y="1790"/>
                    </a:lnTo>
                    <a:lnTo>
                      <a:pt x="2621" y="1785"/>
                    </a:lnTo>
                    <a:lnTo>
                      <a:pt x="2637" y="1779"/>
                    </a:lnTo>
                    <a:lnTo>
                      <a:pt x="2637" y="1764"/>
                    </a:lnTo>
                    <a:lnTo>
                      <a:pt x="2634" y="1743"/>
                    </a:lnTo>
                    <a:lnTo>
                      <a:pt x="2599" y="1721"/>
                    </a:lnTo>
                    <a:lnTo>
                      <a:pt x="2583" y="1725"/>
                    </a:lnTo>
                    <a:lnTo>
                      <a:pt x="2564" y="1739"/>
                    </a:lnTo>
                    <a:lnTo>
                      <a:pt x="2549" y="1755"/>
                    </a:lnTo>
                    <a:lnTo>
                      <a:pt x="2546" y="1755"/>
                    </a:lnTo>
                    <a:lnTo>
                      <a:pt x="2546" y="1736"/>
                    </a:lnTo>
                    <a:lnTo>
                      <a:pt x="2526" y="1741"/>
                    </a:lnTo>
                    <a:lnTo>
                      <a:pt x="2533" y="1732"/>
                    </a:lnTo>
                    <a:lnTo>
                      <a:pt x="2540" y="1729"/>
                    </a:lnTo>
                    <a:lnTo>
                      <a:pt x="2530" y="1720"/>
                    </a:lnTo>
                    <a:lnTo>
                      <a:pt x="2561" y="1723"/>
                    </a:lnTo>
                    <a:lnTo>
                      <a:pt x="2580" y="1717"/>
                    </a:lnTo>
                    <a:lnTo>
                      <a:pt x="2593" y="1706"/>
                    </a:lnTo>
                    <a:lnTo>
                      <a:pt x="2612" y="1701"/>
                    </a:lnTo>
                    <a:lnTo>
                      <a:pt x="2624" y="1678"/>
                    </a:lnTo>
                    <a:lnTo>
                      <a:pt x="2613" y="1672"/>
                    </a:lnTo>
                    <a:lnTo>
                      <a:pt x="2592" y="1669"/>
                    </a:lnTo>
                    <a:lnTo>
                      <a:pt x="2580" y="1657"/>
                    </a:lnTo>
                    <a:lnTo>
                      <a:pt x="2564" y="1648"/>
                    </a:lnTo>
                    <a:lnTo>
                      <a:pt x="2539" y="1655"/>
                    </a:lnTo>
                    <a:lnTo>
                      <a:pt x="2526" y="1666"/>
                    </a:lnTo>
                    <a:lnTo>
                      <a:pt x="2517" y="1656"/>
                    </a:lnTo>
                    <a:lnTo>
                      <a:pt x="2534" y="1648"/>
                    </a:lnTo>
                    <a:lnTo>
                      <a:pt x="2544" y="1639"/>
                    </a:lnTo>
                    <a:lnTo>
                      <a:pt x="2521" y="1627"/>
                    </a:lnTo>
                    <a:lnTo>
                      <a:pt x="2543" y="1623"/>
                    </a:lnTo>
                    <a:lnTo>
                      <a:pt x="2557" y="1639"/>
                    </a:lnTo>
                    <a:lnTo>
                      <a:pt x="2577" y="1640"/>
                    </a:lnTo>
                    <a:lnTo>
                      <a:pt x="2598" y="1619"/>
                    </a:lnTo>
                    <a:lnTo>
                      <a:pt x="2605" y="1607"/>
                    </a:lnTo>
                    <a:lnTo>
                      <a:pt x="2634" y="1592"/>
                    </a:lnTo>
                    <a:lnTo>
                      <a:pt x="2630" y="1582"/>
                    </a:lnTo>
                    <a:lnTo>
                      <a:pt x="2625" y="1561"/>
                    </a:lnTo>
                    <a:lnTo>
                      <a:pt x="2643" y="1575"/>
                    </a:lnTo>
                    <a:lnTo>
                      <a:pt x="2655" y="1577"/>
                    </a:lnTo>
                    <a:lnTo>
                      <a:pt x="2658" y="1540"/>
                    </a:lnTo>
                    <a:lnTo>
                      <a:pt x="2668" y="1535"/>
                    </a:lnTo>
                    <a:lnTo>
                      <a:pt x="2677" y="1537"/>
                    </a:lnTo>
                    <a:lnTo>
                      <a:pt x="2680" y="1564"/>
                    </a:lnTo>
                    <a:lnTo>
                      <a:pt x="2696" y="1587"/>
                    </a:lnTo>
                    <a:lnTo>
                      <a:pt x="2732" y="1620"/>
                    </a:lnTo>
                    <a:lnTo>
                      <a:pt x="2766" y="1636"/>
                    </a:lnTo>
                    <a:lnTo>
                      <a:pt x="2780" y="1635"/>
                    </a:lnTo>
                    <a:lnTo>
                      <a:pt x="2786" y="1619"/>
                    </a:lnTo>
                    <a:lnTo>
                      <a:pt x="2802" y="1612"/>
                    </a:lnTo>
                    <a:lnTo>
                      <a:pt x="2820" y="1591"/>
                    </a:lnTo>
                    <a:lnTo>
                      <a:pt x="2840" y="1598"/>
                    </a:lnTo>
                    <a:lnTo>
                      <a:pt x="2863" y="1597"/>
                    </a:lnTo>
                    <a:lnTo>
                      <a:pt x="2872" y="1588"/>
                    </a:lnTo>
                    <a:lnTo>
                      <a:pt x="2869" y="1577"/>
                    </a:lnTo>
                    <a:lnTo>
                      <a:pt x="2871" y="1546"/>
                    </a:lnTo>
                    <a:lnTo>
                      <a:pt x="2878" y="1530"/>
                    </a:lnTo>
                    <a:lnTo>
                      <a:pt x="2879" y="1522"/>
                    </a:lnTo>
                    <a:lnTo>
                      <a:pt x="2867" y="1514"/>
                    </a:lnTo>
                    <a:lnTo>
                      <a:pt x="2835" y="1503"/>
                    </a:lnTo>
                    <a:lnTo>
                      <a:pt x="2819" y="1496"/>
                    </a:lnTo>
                    <a:lnTo>
                      <a:pt x="2808" y="1484"/>
                    </a:lnTo>
                    <a:lnTo>
                      <a:pt x="2785" y="1490"/>
                    </a:lnTo>
                    <a:lnTo>
                      <a:pt x="2766" y="1484"/>
                    </a:lnTo>
                    <a:lnTo>
                      <a:pt x="2768" y="1475"/>
                    </a:lnTo>
                    <a:lnTo>
                      <a:pt x="2774" y="1474"/>
                    </a:lnTo>
                    <a:lnTo>
                      <a:pt x="2771" y="1460"/>
                    </a:lnTo>
                    <a:lnTo>
                      <a:pt x="2782" y="1448"/>
                    </a:lnTo>
                    <a:lnTo>
                      <a:pt x="2781" y="1436"/>
                    </a:lnTo>
                    <a:lnTo>
                      <a:pt x="2761" y="1433"/>
                    </a:lnTo>
                    <a:lnTo>
                      <a:pt x="2792" y="1420"/>
                    </a:lnTo>
                    <a:lnTo>
                      <a:pt x="2791" y="1404"/>
                    </a:lnTo>
                    <a:lnTo>
                      <a:pt x="2786" y="1383"/>
                    </a:lnTo>
                    <a:lnTo>
                      <a:pt x="2797" y="1387"/>
                    </a:lnTo>
                    <a:lnTo>
                      <a:pt x="2806" y="1398"/>
                    </a:lnTo>
                    <a:lnTo>
                      <a:pt x="2833" y="1395"/>
                    </a:lnTo>
                    <a:lnTo>
                      <a:pt x="2852" y="1400"/>
                    </a:lnTo>
                    <a:lnTo>
                      <a:pt x="2868" y="1398"/>
                    </a:lnTo>
                    <a:lnTo>
                      <a:pt x="2881" y="1404"/>
                    </a:lnTo>
                    <a:lnTo>
                      <a:pt x="2887" y="1425"/>
                    </a:lnTo>
                    <a:lnTo>
                      <a:pt x="2897" y="1440"/>
                    </a:lnTo>
                    <a:lnTo>
                      <a:pt x="2922" y="1446"/>
                    </a:lnTo>
                    <a:lnTo>
                      <a:pt x="2949" y="1408"/>
                    </a:lnTo>
                    <a:lnTo>
                      <a:pt x="2946" y="1392"/>
                    </a:lnTo>
                    <a:lnTo>
                      <a:pt x="2935" y="1379"/>
                    </a:lnTo>
                    <a:lnTo>
                      <a:pt x="2927" y="1358"/>
                    </a:lnTo>
                    <a:lnTo>
                      <a:pt x="2905" y="1371"/>
                    </a:lnTo>
                    <a:lnTo>
                      <a:pt x="2890" y="1361"/>
                    </a:lnTo>
                    <a:lnTo>
                      <a:pt x="2862" y="1356"/>
                    </a:lnTo>
                    <a:lnTo>
                      <a:pt x="2844" y="1358"/>
                    </a:lnTo>
                    <a:lnTo>
                      <a:pt x="2842" y="1355"/>
                    </a:lnTo>
                    <a:lnTo>
                      <a:pt x="2855" y="1350"/>
                    </a:lnTo>
                    <a:lnTo>
                      <a:pt x="2857" y="1334"/>
                    </a:lnTo>
                    <a:lnTo>
                      <a:pt x="2856" y="1318"/>
                    </a:lnTo>
                    <a:lnTo>
                      <a:pt x="2858" y="1298"/>
                    </a:lnTo>
                    <a:lnTo>
                      <a:pt x="2860" y="1284"/>
                    </a:lnTo>
                    <a:lnTo>
                      <a:pt x="2852" y="1276"/>
                    </a:lnTo>
                    <a:lnTo>
                      <a:pt x="2840" y="1274"/>
                    </a:lnTo>
                    <a:lnTo>
                      <a:pt x="2825" y="1285"/>
                    </a:lnTo>
                    <a:lnTo>
                      <a:pt x="2812" y="1288"/>
                    </a:lnTo>
                    <a:lnTo>
                      <a:pt x="2826" y="1269"/>
                    </a:lnTo>
                    <a:lnTo>
                      <a:pt x="2852" y="1258"/>
                    </a:lnTo>
                    <a:lnTo>
                      <a:pt x="2866" y="1260"/>
                    </a:lnTo>
                    <a:lnTo>
                      <a:pt x="2863" y="1243"/>
                    </a:lnTo>
                    <a:lnTo>
                      <a:pt x="2833" y="1215"/>
                    </a:lnTo>
                    <a:lnTo>
                      <a:pt x="2818" y="1196"/>
                    </a:lnTo>
                    <a:lnTo>
                      <a:pt x="2796" y="1195"/>
                    </a:lnTo>
                    <a:lnTo>
                      <a:pt x="2782" y="1184"/>
                    </a:lnTo>
                    <a:lnTo>
                      <a:pt x="2817" y="1187"/>
                    </a:lnTo>
                    <a:lnTo>
                      <a:pt x="2797" y="1166"/>
                    </a:lnTo>
                    <a:lnTo>
                      <a:pt x="2889" y="1216"/>
                    </a:lnTo>
                    <a:lnTo>
                      <a:pt x="2898" y="1231"/>
                    </a:lnTo>
                    <a:lnTo>
                      <a:pt x="2900" y="1252"/>
                    </a:lnTo>
                    <a:lnTo>
                      <a:pt x="2914" y="1260"/>
                    </a:lnTo>
                    <a:lnTo>
                      <a:pt x="2922" y="1257"/>
                    </a:lnTo>
                    <a:lnTo>
                      <a:pt x="2930" y="1225"/>
                    </a:lnTo>
                    <a:lnTo>
                      <a:pt x="2930" y="1194"/>
                    </a:lnTo>
                    <a:lnTo>
                      <a:pt x="2925" y="1160"/>
                    </a:lnTo>
                    <a:lnTo>
                      <a:pt x="2925" y="1130"/>
                    </a:lnTo>
                    <a:lnTo>
                      <a:pt x="2910" y="1105"/>
                    </a:lnTo>
                    <a:lnTo>
                      <a:pt x="2897" y="1090"/>
                    </a:lnTo>
                    <a:lnTo>
                      <a:pt x="2883" y="1093"/>
                    </a:lnTo>
                    <a:lnTo>
                      <a:pt x="2873" y="1090"/>
                    </a:lnTo>
                    <a:lnTo>
                      <a:pt x="2862" y="1081"/>
                    </a:lnTo>
                    <a:lnTo>
                      <a:pt x="2842" y="1078"/>
                    </a:lnTo>
                    <a:lnTo>
                      <a:pt x="2842" y="1070"/>
                    </a:lnTo>
                    <a:lnTo>
                      <a:pt x="2868" y="1070"/>
                    </a:lnTo>
                    <a:lnTo>
                      <a:pt x="2885" y="1066"/>
                    </a:lnTo>
                    <a:lnTo>
                      <a:pt x="2898" y="1059"/>
                    </a:lnTo>
                    <a:lnTo>
                      <a:pt x="2911" y="1056"/>
                    </a:lnTo>
                    <a:lnTo>
                      <a:pt x="2912" y="1045"/>
                    </a:lnTo>
                    <a:lnTo>
                      <a:pt x="2904" y="1019"/>
                    </a:lnTo>
                    <a:lnTo>
                      <a:pt x="2889" y="1016"/>
                    </a:lnTo>
                    <a:lnTo>
                      <a:pt x="2869" y="1021"/>
                    </a:lnTo>
                    <a:lnTo>
                      <a:pt x="2844" y="1001"/>
                    </a:lnTo>
                    <a:lnTo>
                      <a:pt x="2866" y="1034"/>
                    </a:lnTo>
                    <a:lnTo>
                      <a:pt x="2854" y="1033"/>
                    </a:lnTo>
                    <a:lnTo>
                      <a:pt x="2841" y="1016"/>
                    </a:lnTo>
                    <a:lnTo>
                      <a:pt x="2833" y="1010"/>
                    </a:lnTo>
                    <a:lnTo>
                      <a:pt x="2839" y="1029"/>
                    </a:lnTo>
                    <a:lnTo>
                      <a:pt x="2824" y="1024"/>
                    </a:lnTo>
                    <a:lnTo>
                      <a:pt x="2820" y="1016"/>
                    </a:lnTo>
                    <a:lnTo>
                      <a:pt x="2808" y="1015"/>
                    </a:lnTo>
                    <a:lnTo>
                      <a:pt x="2809" y="1004"/>
                    </a:lnTo>
                    <a:lnTo>
                      <a:pt x="2809" y="990"/>
                    </a:lnTo>
                    <a:lnTo>
                      <a:pt x="2811" y="985"/>
                    </a:lnTo>
                    <a:lnTo>
                      <a:pt x="2808" y="973"/>
                    </a:lnTo>
                    <a:lnTo>
                      <a:pt x="2775" y="976"/>
                    </a:lnTo>
                    <a:lnTo>
                      <a:pt x="2759" y="968"/>
                    </a:lnTo>
                    <a:lnTo>
                      <a:pt x="2766" y="962"/>
                    </a:lnTo>
                    <a:lnTo>
                      <a:pt x="2801" y="968"/>
                    </a:lnTo>
                    <a:lnTo>
                      <a:pt x="2792" y="961"/>
                    </a:lnTo>
                    <a:lnTo>
                      <a:pt x="2799" y="951"/>
                    </a:lnTo>
                    <a:lnTo>
                      <a:pt x="2783" y="947"/>
                    </a:lnTo>
                    <a:lnTo>
                      <a:pt x="2779" y="934"/>
                    </a:lnTo>
                    <a:lnTo>
                      <a:pt x="2771" y="931"/>
                    </a:lnTo>
                    <a:lnTo>
                      <a:pt x="2763" y="946"/>
                    </a:lnTo>
                    <a:lnTo>
                      <a:pt x="2763" y="931"/>
                    </a:lnTo>
                    <a:lnTo>
                      <a:pt x="2753" y="906"/>
                    </a:lnTo>
                    <a:lnTo>
                      <a:pt x="2766" y="897"/>
                    </a:lnTo>
                    <a:lnTo>
                      <a:pt x="2768" y="884"/>
                    </a:lnTo>
                    <a:lnTo>
                      <a:pt x="2785" y="881"/>
                    </a:lnTo>
                    <a:lnTo>
                      <a:pt x="2797" y="898"/>
                    </a:lnTo>
                    <a:lnTo>
                      <a:pt x="2806" y="916"/>
                    </a:lnTo>
                    <a:lnTo>
                      <a:pt x="2823" y="903"/>
                    </a:lnTo>
                    <a:lnTo>
                      <a:pt x="2831" y="888"/>
                    </a:lnTo>
                    <a:lnTo>
                      <a:pt x="2855" y="881"/>
                    </a:lnTo>
                    <a:lnTo>
                      <a:pt x="2809" y="868"/>
                    </a:lnTo>
                    <a:lnTo>
                      <a:pt x="2815" y="862"/>
                    </a:lnTo>
                    <a:lnTo>
                      <a:pt x="2852" y="866"/>
                    </a:lnTo>
                    <a:lnTo>
                      <a:pt x="2863" y="859"/>
                    </a:lnTo>
                    <a:lnTo>
                      <a:pt x="2860" y="855"/>
                    </a:lnTo>
                    <a:lnTo>
                      <a:pt x="2807" y="841"/>
                    </a:lnTo>
                    <a:lnTo>
                      <a:pt x="2874" y="844"/>
                    </a:lnTo>
                    <a:lnTo>
                      <a:pt x="2915" y="854"/>
                    </a:lnTo>
                    <a:lnTo>
                      <a:pt x="2943" y="870"/>
                    </a:lnTo>
                    <a:lnTo>
                      <a:pt x="2985" y="884"/>
                    </a:lnTo>
                    <a:lnTo>
                      <a:pt x="2997" y="865"/>
                    </a:lnTo>
                    <a:lnTo>
                      <a:pt x="2997" y="856"/>
                    </a:lnTo>
                    <a:lnTo>
                      <a:pt x="3000" y="845"/>
                    </a:lnTo>
                    <a:lnTo>
                      <a:pt x="3000" y="833"/>
                    </a:lnTo>
                    <a:lnTo>
                      <a:pt x="3000" y="805"/>
                    </a:lnTo>
                    <a:lnTo>
                      <a:pt x="2995" y="757"/>
                    </a:lnTo>
                    <a:lnTo>
                      <a:pt x="2992" y="754"/>
                    </a:lnTo>
                    <a:lnTo>
                      <a:pt x="2986" y="758"/>
                    </a:lnTo>
                    <a:lnTo>
                      <a:pt x="2963" y="741"/>
                    </a:lnTo>
                    <a:lnTo>
                      <a:pt x="2954" y="752"/>
                    </a:lnTo>
                    <a:lnTo>
                      <a:pt x="2955" y="773"/>
                    </a:lnTo>
                    <a:lnTo>
                      <a:pt x="2949" y="775"/>
                    </a:lnTo>
                    <a:lnTo>
                      <a:pt x="2936" y="771"/>
                    </a:lnTo>
                    <a:lnTo>
                      <a:pt x="2935" y="754"/>
                    </a:lnTo>
                    <a:lnTo>
                      <a:pt x="2915" y="738"/>
                    </a:lnTo>
                    <a:lnTo>
                      <a:pt x="2868" y="733"/>
                    </a:lnTo>
                    <a:lnTo>
                      <a:pt x="2889" y="730"/>
                    </a:lnTo>
                    <a:lnTo>
                      <a:pt x="2887" y="720"/>
                    </a:lnTo>
                    <a:lnTo>
                      <a:pt x="2863" y="709"/>
                    </a:lnTo>
                    <a:lnTo>
                      <a:pt x="2873" y="706"/>
                    </a:lnTo>
                    <a:lnTo>
                      <a:pt x="2873" y="695"/>
                    </a:lnTo>
                    <a:lnTo>
                      <a:pt x="2889" y="696"/>
                    </a:lnTo>
                    <a:lnTo>
                      <a:pt x="2862" y="676"/>
                    </a:lnTo>
                    <a:lnTo>
                      <a:pt x="2858" y="667"/>
                    </a:lnTo>
                    <a:lnTo>
                      <a:pt x="2868" y="650"/>
                    </a:lnTo>
                    <a:lnTo>
                      <a:pt x="2884" y="657"/>
                    </a:lnTo>
                    <a:lnTo>
                      <a:pt x="2910" y="657"/>
                    </a:lnTo>
                    <a:lnTo>
                      <a:pt x="2941" y="689"/>
                    </a:lnTo>
                    <a:lnTo>
                      <a:pt x="2955" y="680"/>
                    </a:lnTo>
                    <a:lnTo>
                      <a:pt x="2953" y="660"/>
                    </a:lnTo>
                    <a:lnTo>
                      <a:pt x="2943" y="646"/>
                    </a:lnTo>
                    <a:lnTo>
                      <a:pt x="2884" y="618"/>
                    </a:lnTo>
                    <a:lnTo>
                      <a:pt x="2869" y="607"/>
                    </a:lnTo>
                    <a:lnTo>
                      <a:pt x="2867" y="592"/>
                    </a:lnTo>
                    <a:lnTo>
                      <a:pt x="2857" y="585"/>
                    </a:lnTo>
                    <a:lnTo>
                      <a:pt x="2846" y="593"/>
                    </a:lnTo>
                    <a:lnTo>
                      <a:pt x="2820" y="663"/>
                    </a:lnTo>
                    <a:lnTo>
                      <a:pt x="2807" y="666"/>
                    </a:lnTo>
                    <a:lnTo>
                      <a:pt x="2798" y="646"/>
                    </a:lnTo>
                    <a:lnTo>
                      <a:pt x="2808" y="619"/>
                    </a:lnTo>
                    <a:lnTo>
                      <a:pt x="2811" y="594"/>
                    </a:lnTo>
                    <a:lnTo>
                      <a:pt x="2813" y="579"/>
                    </a:lnTo>
                    <a:lnTo>
                      <a:pt x="2826" y="561"/>
                    </a:lnTo>
                    <a:lnTo>
                      <a:pt x="2829" y="550"/>
                    </a:lnTo>
                    <a:lnTo>
                      <a:pt x="2824" y="537"/>
                    </a:lnTo>
                    <a:lnTo>
                      <a:pt x="2829" y="505"/>
                    </a:lnTo>
                    <a:lnTo>
                      <a:pt x="2831" y="472"/>
                    </a:lnTo>
                    <a:lnTo>
                      <a:pt x="2844" y="425"/>
                    </a:lnTo>
                    <a:lnTo>
                      <a:pt x="2849" y="411"/>
                    </a:lnTo>
                    <a:lnTo>
                      <a:pt x="2833" y="413"/>
                    </a:lnTo>
                    <a:lnTo>
                      <a:pt x="2829" y="404"/>
                    </a:lnTo>
                    <a:lnTo>
                      <a:pt x="2841" y="403"/>
                    </a:lnTo>
                    <a:lnTo>
                      <a:pt x="2842" y="391"/>
                    </a:lnTo>
                    <a:lnTo>
                      <a:pt x="2842" y="376"/>
                    </a:lnTo>
                    <a:lnTo>
                      <a:pt x="2839" y="366"/>
                    </a:lnTo>
                    <a:lnTo>
                      <a:pt x="2842" y="359"/>
                    </a:lnTo>
                    <a:lnTo>
                      <a:pt x="2852" y="362"/>
                    </a:lnTo>
                    <a:lnTo>
                      <a:pt x="2872" y="345"/>
                    </a:lnTo>
                    <a:lnTo>
                      <a:pt x="2890" y="353"/>
                    </a:lnTo>
                    <a:lnTo>
                      <a:pt x="2908" y="333"/>
                    </a:lnTo>
                    <a:lnTo>
                      <a:pt x="2908" y="314"/>
                    </a:lnTo>
                    <a:lnTo>
                      <a:pt x="2904" y="297"/>
                    </a:lnTo>
                    <a:lnTo>
                      <a:pt x="2904" y="270"/>
                    </a:lnTo>
                    <a:lnTo>
                      <a:pt x="2908" y="274"/>
                    </a:lnTo>
                    <a:lnTo>
                      <a:pt x="2919" y="265"/>
                    </a:lnTo>
                    <a:lnTo>
                      <a:pt x="2920" y="273"/>
                    </a:lnTo>
                    <a:lnTo>
                      <a:pt x="2924" y="270"/>
                    </a:lnTo>
                    <a:lnTo>
                      <a:pt x="2924" y="248"/>
                    </a:lnTo>
                    <a:lnTo>
                      <a:pt x="2931" y="232"/>
                    </a:lnTo>
                    <a:lnTo>
                      <a:pt x="2941" y="228"/>
                    </a:lnTo>
                    <a:lnTo>
                      <a:pt x="2941" y="248"/>
                    </a:lnTo>
                    <a:lnTo>
                      <a:pt x="2944" y="240"/>
                    </a:lnTo>
                    <a:lnTo>
                      <a:pt x="2951" y="215"/>
                    </a:lnTo>
                    <a:lnTo>
                      <a:pt x="2924" y="211"/>
                    </a:lnTo>
                    <a:lnTo>
                      <a:pt x="2920" y="235"/>
                    </a:lnTo>
                    <a:lnTo>
                      <a:pt x="2910" y="260"/>
                    </a:lnTo>
                    <a:lnTo>
                      <a:pt x="2909" y="237"/>
                    </a:lnTo>
                    <a:lnTo>
                      <a:pt x="2919" y="211"/>
                    </a:lnTo>
                    <a:lnTo>
                      <a:pt x="2921" y="182"/>
                    </a:lnTo>
                    <a:lnTo>
                      <a:pt x="2916" y="173"/>
                    </a:lnTo>
                    <a:lnTo>
                      <a:pt x="2921" y="154"/>
                    </a:lnTo>
                    <a:lnTo>
                      <a:pt x="2925" y="104"/>
                    </a:lnTo>
                    <a:lnTo>
                      <a:pt x="2936" y="81"/>
                    </a:lnTo>
                    <a:lnTo>
                      <a:pt x="2944" y="74"/>
                    </a:lnTo>
                    <a:lnTo>
                      <a:pt x="2979" y="86"/>
                    </a:lnTo>
                    <a:lnTo>
                      <a:pt x="3005" y="77"/>
                    </a:lnTo>
                    <a:lnTo>
                      <a:pt x="3018" y="54"/>
                    </a:lnTo>
                    <a:lnTo>
                      <a:pt x="3021" y="39"/>
                    </a:lnTo>
                    <a:lnTo>
                      <a:pt x="3030" y="21"/>
                    </a:lnTo>
                    <a:lnTo>
                      <a:pt x="3033" y="5"/>
                    </a:lnTo>
                    <a:lnTo>
                      <a:pt x="3035" y="0"/>
                    </a:lnTo>
                    <a:lnTo>
                      <a:pt x="2920" y="0"/>
                    </a:lnTo>
                    <a:lnTo>
                      <a:pt x="2901" y="25"/>
                    </a:lnTo>
                    <a:lnTo>
                      <a:pt x="2894" y="47"/>
                    </a:lnTo>
                    <a:lnTo>
                      <a:pt x="2894" y="63"/>
                    </a:lnTo>
                    <a:lnTo>
                      <a:pt x="2906" y="65"/>
                    </a:lnTo>
                    <a:lnTo>
                      <a:pt x="2887" y="79"/>
                    </a:lnTo>
                    <a:lnTo>
                      <a:pt x="2877" y="52"/>
                    </a:lnTo>
                    <a:lnTo>
                      <a:pt x="2868" y="48"/>
                    </a:lnTo>
                    <a:lnTo>
                      <a:pt x="2877" y="20"/>
                    </a:lnTo>
                    <a:lnTo>
                      <a:pt x="2877" y="7"/>
                    </a:lnTo>
                    <a:lnTo>
                      <a:pt x="2874" y="0"/>
                    </a:lnTo>
                    <a:lnTo>
                      <a:pt x="451" y="0"/>
                    </a:lnTo>
                    <a:lnTo>
                      <a:pt x="430" y="1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ṡlíḍe">
                <a:extLst>
                  <a:ext uri="{FF2B5EF4-FFF2-40B4-BE49-F238E27FC236}">
                    <a16:creationId xmlns:a16="http://schemas.microsoft.com/office/drawing/2014/main" id="{C32803E3-D9E5-4A81-B4B4-B9641C019276}"/>
                  </a:ext>
                </a:extLst>
              </p:cNvPr>
              <p:cNvSpPr/>
              <p:nvPr/>
            </p:nvSpPr>
            <p:spPr bwMode="gray">
              <a:xfrm>
                <a:off x="4939969" y="2546246"/>
                <a:ext cx="52475" cy="5762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9" y="10"/>
                  </a:cxn>
                  <a:cxn ang="0">
                    <a:pos x="67" y="13"/>
                  </a:cxn>
                  <a:cxn ang="0">
                    <a:pos x="92" y="25"/>
                  </a:cxn>
                  <a:cxn ang="0">
                    <a:pos x="128" y="80"/>
                  </a:cxn>
                  <a:cxn ang="0">
                    <a:pos x="150" y="86"/>
                  </a:cxn>
                  <a:cxn ang="0">
                    <a:pos x="163" y="99"/>
                  </a:cxn>
                  <a:cxn ang="0">
                    <a:pos x="163" y="116"/>
                  </a:cxn>
                  <a:cxn ang="0">
                    <a:pos x="161" y="126"/>
                  </a:cxn>
                  <a:cxn ang="0">
                    <a:pos x="146" y="143"/>
                  </a:cxn>
                  <a:cxn ang="0">
                    <a:pos x="87" y="162"/>
                  </a:cxn>
                  <a:cxn ang="0">
                    <a:pos x="70" y="166"/>
                  </a:cxn>
                  <a:cxn ang="0">
                    <a:pos x="60" y="165"/>
                  </a:cxn>
                  <a:cxn ang="0">
                    <a:pos x="40" y="150"/>
                  </a:cxn>
                  <a:cxn ang="0">
                    <a:pos x="40" y="142"/>
                  </a:cxn>
                  <a:cxn ang="0">
                    <a:pos x="53" y="139"/>
                  </a:cxn>
                  <a:cxn ang="0">
                    <a:pos x="66" y="143"/>
                  </a:cxn>
                  <a:cxn ang="0">
                    <a:pos x="77" y="139"/>
                  </a:cxn>
                  <a:cxn ang="0">
                    <a:pos x="77" y="130"/>
                  </a:cxn>
                  <a:cxn ang="0">
                    <a:pos x="69" y="138"/>
                  </a:cxn>
                  <a:cxn ang="0">
                    <a:pos x="67" y="130"/>
                  </a:cxn>
                  <a:cxn ang="0">
                    <a:pos x="55" y="129"/>
                  </a:cxn>
                  <a:cxn ang="0">
                    <a:pos x="55" y="117"/>
                  </a:cxn>
                  <a:cxn ang="0">
                    <a:pos x="45" y="126"/>
                  </a:cxn>
                  <a:cxn ang="0">
                    <a:pos x="22" y="126"/>
                  </a:cxn>
                  <a:cxn ang="0">
                    <a:pos x="2" y="117"/>
                  </a:cxn>
                  <a:cxn ang="0">
                    <a:pos x="1" y="103"/>
                  </a:cxn>
                  <a:cxn ang="0">
                    <a:pos x="11" y="100"/>
                  </a:cxn>
                  <a:cxn ang="0">
                    <a:pos x="28" y="106"/>
                  </a:cxn>
                  <a:cxn ang="0">
                    <a:pos x="16" y="91"/>
                  </a:cxn>
                  <a:cxn ang="0">
                    <a:pos x="0" y="79"/>
                  </a:cxn>
                  <a:cxn ang="0">
                    <a:pos x="5" y="72"/>
                  </a:cxn>
                  <a:cxn ang="0">
                    <a:pos x="34" y="69"/>
                  </a:cxn>
                  <a:cxn ang="0">
                    <a:pos x="19" y="58"/>
                  </a:cxn>
                  <a:cxn ang="0">
                    <a:pos x="7" y="35"/>
                  </a:cxn>
                  <a:cxn ang="0">
                    <a:pos x="7" y="15"/>
                  </a:cxn>
                  <a:cxn ang="0">
                    <a:pos x="29" y="0"/>
                  </a:cxn>
                </a:cxnLst>
                <a:rect l="0" t="0" r="r" b="b"/>
                <a:pathLst>
                  <a:path w="163" h="166">
                    <a:moveTo>
                      <a:pt x="29" y="0"/>
                    </a:moveTo>
                    <a:lnTo>
                      <a:pt x="49" y="10"/>
                    </a:lnTo>
                    <a:lnTo>
                      <a:pt x="67" y="13"/>
                    </a:lnTo>
                    <a:lnTo>
                      <a:pt x="92" y="25"/>
                    </a:lnTo>
                    <a:lnTo>
                      <a:pt x="128" y="80"/>
                    </a:lnTo>
                    <a:lnTo>
                      <a:pt x="150" y="86"/>
                    </a:lnTo>
                    <a:lnTo>
                      <a:pt x="163" y="99"/>
                    </a:lnTo>
                    <a:lnTo>
                      <a:pt x="163" y="116"/>
                    </a:lnTo>
                    <a:lnTo>
                      <a:pt x="161" y="126"/>
                    </a:lnTo>
                    <a:lnTo>
                      <a:pt x="146" y="143"/>
                    </a:lnTo>
                    <a:lnTo>
                      <a:pt x="87" y="162"/>
                    </a:lnTo>
                    <a:lnTo>
                      <a:pt x="70" y="166"/>
                    </a:lnTo>
                    <a:lnTo>
                      <a:pt x="60" y="165"/>
                    </a:lnTo>
                    <a:lnTo>
                      <a:pt x="40" y="150"/>
                    </a:lnTo>
                    <a:lnTo>
                      <a:pt x="40" y="142"/>
                    </a:lnTo>
                    <a:lnTo>
                      <a:pt x="53" y="139"/>
                    </a:lnTo>
                    <a:lnTo>
                      <a:pt x="66" y="143"/>
                    </a:lnTo>
                    <a:lnTo>
                      <a:pt x="77" y="139"/>
                    </a:lnTo>
                    <a:lnTo>
                      <a:pt x="77" y="130"/>
                    </a:lnTo>
                    <a:lnTo>
                      <a:pt x="69" y="138"/>
                    </a:lnTo>
                    <a:lnTo>
                      <a:pt x="67" y="130"/>
                    </a:lnTo>
                    <a:lnTo>
                      <a:pt x="55" y="129"/>
                    </a:lnTo>
                    <a:lnTo>
                      <a:pt x="55" y="117"/>
                    </a:lnTo>
                    <a:lnTo>
                      <a:pt x="45" y="126"/>
                    </a:lnTo>
                    <a:lnTo>
                      <a:pt x="22" y="126"/>
                    </a:lnTo>
                    <a:lnTo>
                      <a:pt x="2" y="117"/>
                    </a:lnTo>
                    <a:lnTo>
                      <a:pt x="1" y="103"/>
                    </a:lnTo>
                    <a:lnTo>
                      <a:pt x="11" y="100"/>
                    </a:lnTo>
                    <a:lnTo>
                      <a:pt x="28" y="106"/>
                    </a:lnTo>
                    <a:lnTo>
                      <a:pt x="16" y="91"/>
                    </a:lnTo>
                    <a:lnTo>
                      <a:pt x="0" y="79"/>
                    </a:lnTo>
                    <a:lnTo>
                      <a:pt x="5" y="72"/>
                    </a:lnTo>
                    <a:lnTo>
                      <a:pt x="34" y="69"/>
                    </a:lnTo>
                    <a:lnTo>
                      <a:pt x="19" y="58"/>
                    </a:lnTo>
                    <a:lnTo>
                      <a:pt x="7" y="35"/>
                    </a:lnTo>
                    <a:lnTo>
                      <a:pt x="7" y="15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ṩḻídé">
                <a:extLst>
                  <a:ext uri="{FF2B5EF4-FFF2-40B4-BE49-F238E27FC236}">
                    <a16:creationId xmlns:a16="http://schemas.microsoft.com/office/drawing/2014/main" id="{401DEA4B-C42E-435D-B5C7-8DE402FEEF05}"/>
                  </a:ext>
                </a:extLst>
              </p:cNvPr>
              <p:cNvSpPr/>
              <p:nvPr/>
            </p:nvSpPr>
            <p:spPr bwMode="gray">
              <a:xfrm>
                <a:off x="4695087" y="2050344"/>
                <a:ext cx="52475" cy="20954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0" y="30"/>
                  </a:cxn>
                  <a:cxn ang="0">
                    <a:pos x="17" y="20"/>
                  </a:cxn>
                  <a:cxn ang="0">
                    <a:pos x="31" y="5"/>
                  </a:cxn>
                  <a:cxn ang="0">
                    <a:pos x="94" y="0"/>
                  </a:cxn>
                  <a:cxn ang="0">
                    <a:pos x="119" y="6"/>
                  </a:cxn>
                  <a:cxn ang="0">
                    <a:pos x="131" y="14"/>
                  </a:cxn>
                  <a:cxn ang="0">
                    <a:pos x="137" y="25"/>
                  </a:cxn>
                  <a:cxn ang="0">
                    <a:pos x="165" y="38"/>
                  </a:cxn>
                  <a:cxn ang="0">
                    <a:pos x="167" y="44"/>
                  </a:cxn>
                  <a:cxn ang="0">
                    <a:pos x="153" y="55"/>
                  </a:cxn>
                  <a:cxn ang="0">
                    <a:pos x="124" y="61"/>
                  </a:cxn>
                  <a:cxn ang="0">
                    <a:pos x="67" y="43"/>
                  </a:cxn>
                  <a:cxn ang="0">
                    <a:pos x="47" y="48"/>
                  </a:cxn>
                  <a:cxn ang="0">
                    <a:pos x="30" y="46"/>
                  </a:cxn>
                  <a:cxn ang="0">
                    <a:pos x="0" y="35"/>
                  </a:cxn>
                </a:cxnLst>
                <a:rect l="0" t="0" r="r" b="b"/>
                <a:pathLst>
                  <a:path w="167" h="61">
                    <a:moveTo>
                      <a:pt x="0" y="35"/>
                    </a:moveTo>
                    <a:lnTo>
                      <a:pt x="0" y="30"/>
                    </a:lnTo>
                    <a:lnTo>
                      <a:pt x="17" y="20"/>
                    </a:lnTo>
                    <a:lnTo>
                      <a:pt x="31" y="5"/>
                    </a:lnTo>
                    <a:lnTo>
                      <a:pt x="94" y="0"/>
                    </a:lnTo>
                    <a:lnTo>
                      <a:pt x="119" y="6"/>
                    </a:lnTo>
                    <a:lnTo>
                      <a:pt x="131" y="14"/>
                    </a:lnTo>
                    <a:lnTo>
                      <a:pt x="137" y="25"/>
                    </a:lnTo>
                    <a:lnTo>
                      <a:pt x="165" y="38"/>
                    </a:lnTo>
                    <a:lnTo>
                      <a:pt x="167" y="44"/>
                    </a:lnTo>
                    <a:lnTo>
                      <a:pt x="153" y="55"/>
                    </a:lnTo>
                    <a:lnTo>
                      <a:pt x="124" y="61"/>
                    </a:lnTo>
                    <a:lnTo>
                      <a:pt x="67" y="43"/>
                    </a:lnTo>
                    <a:lnTo>
                      <a:pt x="47" y="48"/>
                    </a:lnTo>
                    <a:lnTo>
                      <a:pt x="30" y="4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83" name="îṩḷíḑé">
                <a:extLst>
                  <a:ext uri="{FF2B5EF4-FFF2-40B4-BE49-F238E27FC236}">
                    <a16:creationId xmlns:a16="http://schemas.microsoft.com/office/drawing/2014/main" id="{89B32A60-8B3B-4D84-91BD-40C901B25FD3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4478816" y="4222565"/>
                <a:ext cx="809379" cy="1501687"/>
                <a:chOff x="1624" y="2350"/>
                <a:chExt cx="509" cy="86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79" name="íṧlïdê">
                  <a:extLst>
                    <a:ext uri="{FF2B5EF4-FFF2-40B4-BE49-F238E27FC236}">
                      <a16:creationId xmlns:a16="http://schemas.microsoft.com/office/drawing/2014/main" id="{CA32983A-2E7A-4D9A-8F7F-F42ED933A3F4}"/>
                    </a:ext>
                  </a:extLst>
                </p:cNvPr>
                <p:cNvSpPr/>
                <p:nvPr/>
              </p:nvSpPr>
              <p:spPr bwMode="gray">
                <a:xfrm>
                  <a:off x="1709" y="3154"/>
                  <a:ext cx="23" cy="27"/>
                </a:xfrm>
                <a:custGeom>
                  <a:avLst/>
                  <a:gdLst/>
                  <a:ahLst/>
                  <a:cxnLst>
                    <a:cxn ang="0">
                      <a:pos x="4" y="17"/>
                    </a:cxn>
                    <a:cxn ang="0">
                      <a:pos x="7" y="12"/>
                    </a:cxn>
                    <a:cxn ang="0">
                      <a:pos x="17" y="17"/>
                    </a:cxn>
                    <a:cxn ang="0">
                      <a:pos x="28" y="10"/>
                    </a:cxn>
                    <a:cxn ang="0">
                      <a:pos x="33" y="23"/>
                    </a:cxn>
                    <a:cxn ang="0">
                      <a:pos x="41" y="23"/>
                    </a:cxn>
                    <a:cxn ang="0">
                      <a:pos x="41" y="7"/>
                    </a:cxn>
                    <a:cxn ang="0">
                      <a:pos x="43" y="1"/>
                    </a:cxn>
                    <a:cxn ang="0">
                      <a:pos x="53" y="15"/>
                    </a:cxn>
                    <a:cxn ang="0">
                      <a:pos x="43" y="39"/>
                    </a:cxn>
                    <a:cxn ang="0">
                      <a:pos x="45" y="60"/>
                    </a:cxn>
                    <a:cxn ang="0">
                      <a:pos x="53" y="72"/>
                    </a:cxn>
                    <a:cxn ang="0">
                      <a:pos x="80" y="61"/>
                    </a:cxn>
                    <a:cxn ang="0">
                      <a:pos x="100" y="64"/>
                    </a:cxn>
                    <a:cxn ang="0">
                      <a:pos x="115" y="70"/>
                    </a:cxn>
                    <a:cxn ang="0">
                      <a:pos x="92" y="97"/>
                    </a:cxn>
                    <a:cxn ang="0">
                      <a:pos x="77" y="99"/>
                    </a:cxn>
                    <a:cxn ang="0">
                      <a:pos x="74" y="107"/>
                    </a:cxn>
                    <a:cxn ang="0">
                      <a:pos x="66" y="107"/>
                    </a:cxn>
                    <a:cxn ang="0">
                      <a:pos x="63" y="117"/>
                    </a:cxn>
                    <a:cxn ang="0">
                      <a:pos x="59" y="128"/>
                    </a:cxn>
                    <a:cxn ang="0">
                      <a:pos x="53" y="131"/>
                    </a:cxn>
                    <a:cxn ang="0">
                      <a:pos x="26" y="106"/>
                    </a:cxn>
                    <a:cxn ang="0">
                      <a:pos x="43" y="108"/>
                    </a:cxn>
                    <a:cxn ang="0">
                      <a:pos x="49" y="99"/>
                    </a:cxn>
                    <a:cxn ang="0">
                      <a:pos x="39" y="83"/>
                    </a:cxn>
                    <a:cxn ang="0">
                      <a:pos x="33" y="93"/>
                    </a:cxn>
                    <a:cxn ang="0">
                      <a:pos x="20" y="86"/>
                    </a:cxn>
                    <a:cxn ang="0">
                      <a:pos x="10" y="77"/>
                    </a:cxn>
                    <a:cxn ang="0">
                      <a:pos x="7" y="66"/>
                    </a:cxn>
                    <a:cxn ang="0">
                      <a:pos x="0" y="66"/>
                    </a:cxn>
                    <a:cxn ang="0">
                      <a:pos x="1" y="50"/>
                    </a:cxn>
                    <a:cxn ang="0">
                      <a:pos x="1" y="31"/>
                    </a:cxn>
                  </a:cxnLst>
                  <a:rect l="0" t="0" r="r" b="b"/>
                  <a:pathLst>
                    <a:path w="115" h="134">
                      <a:moveTo>
                        <a:pt x="2" y="17"/>
                      </a:moveTo>
                      <a:lnTo>
                        <a:pt x="4" y="17"/>
                      </a:lnTo>
                      <a:lnTo>
                        <a:pt x="5" y="13"/>
                      </a:lnTo>
                      <a:lnTo>
                        <a:pt x="7" y="12"/>
                      </a:lnTo>
                      <a:lnTo>
                        <a:pt x="12" y="16"/>
                      </a:lnTo>
                      <a:lnTo>
                        <a:pt x="17" y="17"/>
                      </a:lnTo>
                      <a:lnTo>
                        <a:pt x="22" y="12"/>
                      </a:lnTo>
                      <a:lnTo>
                        <a:pt x="28" y="10"/>
                      </a:lnTo>
                      <a:lnTo>
                        <a:pt x="32" y="13"/>
                      </a:lnTo>
                      <a:lnTo>
                        <a:pt x="33" y="23"/>
                      </a:lnTo>
                      <a:lnTo>
                        <a:pt x="36" y="27"/>
                      </a:lnTo>
                      <a:lnTo>
                        <a:pt x="41" y="23"/>
                      </a:lnTo>
                      <a:lnTo>
                        <a:pt x="44" y="11"/>
                      </a:lnTo>
                      <a:lnTo>
                        <a:pt x="41" y="7"/>
                      </a:lnTo>
                      <a:lnTo>
                        <a:pt x="41" y="0"/>
                      </a:lnTo>
                      <a:lnTo>
                        <a:pt x="43" y="1"/>
                      </a:lnTo>
                      <a:lnTo>
                        <a:pt x="50" y="6"/>
                      </a:lnTo>
                      <a:lnTo>
                        <a:pt x="53" y="15"/>
                      </a:lnTo>
                      <a:lnTo>
                        <a:pt x="54" y="27"/>
                      </a:lnTo>
                      <a:lnTo>
                        <a:pt x="43" y="39"/>
                      </a:lnTo>
                      <a:lnTo>
                        <a:pt x="37" y="55"/>
                      </a:lnTo>
                      <a:lnTo>
                        <a:pt x="45" y="60"/>
                      </a:lnTo>
                      <a:lnTo>
                        <a:pt x="52" y="66"/>
                      </a:lnTo>
                      <a:lnTo>
                        <a:pt x="53" y="72"/>
                      </a:lnTo>
                      <a:lnTo>
                        <a:pt x="63" y="80"/>
                      </a:lnTo>
                      <a:lnTo>
                        <a:pt x="80" y="61"/>
                      </a:lnTo>
                      <a:lnTo>
                        <a:pt x="87" y="61"/>
                      </a:lnTo>
                      <a:lnTo>
                        <a:pt x="100" y="64"/>
                      </a:lnTo>
                      <a:lnTo>
                        <a:pt x="112" y="63"/>
                      </a:lnTo>
                      <a:lnTo>
                        <a:pt x="115" y="70"/>
                      </a:lnTo>
                      <a:lnTo>
                        <a:pt x="115" y="79"/>
                      </a:lnTo>
                      <a:lnTo>
                        <a:pt x="92" y="97"/>
                      </a:lnTo>
                      <a:lnTo>
                        <a:pt x="85" y="102"/>
                      </a:lnTo>
                      <a:lnTo>
                        <a:pt x="77" y="99"/>
                      </a:lnTo>
                      <a:lnTo>
                        <a:pt x="74" y="101"/>
                      </a:lnTo>
                      <a:lnTo>
                        <a:pt x="74" y="107"/>
                      </a:lnTo>
                      <a:lnTo>
                        <a:pt x="71" y="109"/>
                      </a:lnTo>
                      <a:lnTo>
                        <a:pt x="66" y="107"/>
                      </a:lnTo>
                      <a:lnTo>
                        <a:pt x="60" y="110"/>
                      </a:lnTo>
                      <a:lnTo>
                        <a:pt x="63" y="117"/>
                      </a:lnTo>
                      <a:lnTo>
                        <a:pt x="59" y="120"/>
                      </a:lnTo>
                      <a:lnTo>
                        <a:pt x="59" y="128"/>
                      </a:lnTo>
                      <a:lnTo>
                        <a:pt x="61" y="134"/>
                      </a:lnTo>
                      <a:lnTo>
                        <a:pt x="53" y="131"/>
                      </a:lnTo>
                      <a:lnTo>
                        <a:pt x="28" y="108"/>
                      </a:lnTo>
                      <a:lnTo>
                        <a:pt x="26" y="106"/>
                      </a:lnTo>
                      <a:lnTo>
                        <a:pt x="34" y="104"/>
                      </a:lnTo>
                      <a:lnTo>
                        <a:pt x="43" y="108"/>
                      </a:lnTo>
                      <a:lnTo>
                        <a:pt x="49" y="106"/>
                      </a:lnTo>
                      <a:lnTo>
                        <a:pt x="49" y="99"/>
                      </a:lnTo>
                      <a:lnTo>
                        <a:pt x="44" y="95"/>
                      </a:lnTo>
                      <a:lnTo>
                        <a:pt x="39" y="83"/>
                      </a:lnTo>
                      <a:lnTo>
                        <a:pt x="37" y="88"/>
                      </a:lnTo>
                      <a:lnTo>
                        <a:pt x="33" y="93"/>
                      </a:lnTo>
                      <a:lnTo>
                        <a:pt x="17" y="92"/>
                      </a:lnTo>
                      <a:lnTo>
                        <a:pt x="20" y="86"/>
                      </a:lnTo>
                      <a:lnTo>
                        <a:pt x="20" y="81"/>
                      </a:lnTo>
                      <a:lnTo>
                        <a:pt x="10" y="77"/>
                      </a:lnTo>
                      <a:lnTo>
                        <a:pt x="7" y="74"/>
                      </a:lnTo>
                      <a:lnTo>
                        <a:pt x="7" y="66"/>
                      </a:lnTo>
                      <a:lnTo>
                        <a:pt x="6" y="65"/>
                      </a:lnTo>
                      <a:lnTo>
                        <a:pt x="0" y="66"/>
                      </a:lnTo>
                      <a:lnTo>
                        <a:pt x="1" y="60"/>
                      </a:lnTo>
                      <a:lnTo>
                        <a:pt x="1" y="50"/>
                      </a:lnTo>
                      <a:lnTo>
                        <a:pt x="2" y="40"/>
                      </a:lnTo>
                      <a:lnTo>
                        <a:pt x="1" y="31"/>
                      </a:lnTo>
                      <a:lnTo>
                        <a:pt x="2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0" name="ïṡļíďê">
                  <a:extLst>
                    <a:ext uri="{FF2B5EF4-FFF2-40B4-BE49-F238E27FC236}">
                      <a16:creationId xmlns:a16="http://schemas.microsoft.com/office/drawing/2014/main" id="{6BCCDDDC-FCC2-435D-8E44-8830A14A9CF3}"/>
                    </a:ext>
                  </a:extLst>
                </p:cNvPr>
                <p:cNvSpPr/>
                <p:nvPr/>
              </p:nvSpPr>
              <p:spPr bwMode="gray">
                <a:xfrm>
                  <a:off x="1712" y="2353"/>
                  <a:ext cx="148" cy="126"/>
                </a:xfrm>
                <a:custGeom>
                  <a:avLst/>
                  <a:gdLst/>
                  <a:ahLst/>
                  <a:cxnLst>
                    <a:cxn ang="0">
                      <a:pos x="84" y="47"/>
                    </a:cxn>
                    <a:cxn ang="0">
                      <a:pos x="97" y="77"/>
                    </a:cxn>
                    <a:cxn ang="0">
                      <a:pos x="73" y="133"/>
                    </a:cxn>
                    <a:cxn ang="0">
                      <a:pos x="98" y="176"/>
                    </a:cxn>
                    <a:cxn ang="0">
                      <a:pos x="126" y="148"/>
                    </a:cxn>
                    <a:cxn ang="0">
                      <a:pos x="108" y="74"/>
                    </a:cxn>
                    <a:cxn ang="0">
                      <a:pos x="196" y="42"/>
                    </a:cxn>
                    <a:cxn ang="0">
                      <a:pos x="169" y="27"/>
                    </a:cxn>
                    <a:cxn ang="0">
                      <a:pos x="191" y="2"/>
                    </a:cxn>
                    <a:cxn ang="0">
                      <a:pos x="243" y="46"/>
                    </a:cxn>
                    <a:cxn ang="0">
                      <a:pos x="285" y="88"/>
                    </a:cxn>
                    <a:cxn ang="0">
                      <a:pos x="366" y="88"/>
                    </a:cxn>
                    <a:cxn ang="0">
                      <a:pos x="411" y="106"/>
                    </a:cxn>
                    <a:cxn ang="0">
                      <a:pos x="495" y="99"/>
                    </a:cxn>
                    <a:cxn ang="0">
                      <a:pos x="499" y="88"/>
                    </a:cxn>
                    <a:cxn ang="0">
                      <a:pos x="621" y="86"/>
                    </a:cxn>
                    <a:cxn ang="0">
                      <a:pos x="573" y="95"/>
                    </a:cxn>
                    <a:cxn ang="0">
                      <a:pos x="593" y="117"/>
                    </a:cxn>
                    <a:cxn ang="0">
                      <a:pos x="663" y="150"/>
                    </a:cxn>
                    <a:cxn ang="0">
                      <a:pos x="689" y="197"/>
                    </a:cxn>
                    <a:cxn ang="0">
                      <a:pos x="695" y="211"/>
                    </a:cxn>
                    <a:cxn ang="0">
                      <a:pos x="737" y="209"/>
                    </a:cxn>
                    <a:cxn ang="0">
                      <a:pos x="728" y="231"/>
                    </a:cxn>
                    <a:cxn ang="0">
                      <a:pos x="689" y="252"/>
                    </a:cxn>
                    <a:cxn ang="0">
                      <a:pos x="702" y="279"/>
                    </a:cxn>
                    <a:cxn ang="0">
                      <a:pos x="673" y="321"/>
                    </a:cxn>
                    <a:cxn ang="0">
                      <a:pos x="674" y="359"/>
                    </a:cxn>
                    <a:cxn ang="0">
                      <a:pos x="699" y="401"/>
                    </a:cxn>
                    <a:cxn ang="0">
                      <a:pos x="646" y="432"/>
                    </a:cxn>
                    <a:cxn ang="0">
                      <a:pos x="568" y="459"/>
                    </a:cxn>
                    <a:cxn ang="0">
                      <a:pos x="474" y="437"/>
                    </a:cxn>
                    <a:cxn ang="0">
                      <a:pos x="497" y="467"/>
                    </a:cxn>
                    <a:cxn ang="0">
                      <a:pos x="501" y="524"/>
                    </a:cxn>
                    <a:cxn ang="0">
                      <a:pos x="546" y="550"/>
                    </a:cxn>
                    <a:cxn ang="0">
                      <a:pos x="518" y="565"/>
                    </a:cxn>
                    <a:cxn ang="0">
                      <a:pos x="486" y="593"/>
                    </a:cxn>
                    <a:cxn ang="0">
                      <a:pos x="452" y="607"/>
                    </a:cxn>
                    <a:cxn ang="0">
                      <a:pos x="402" y="631"/>
                    </a:cxn>
                    <a:cxn ang="0">
                      <a:pos x="361" y="612"/>
                    </a:cxn>
                    <a:cxn ang="0">
                      <a:pos x="321" y="532"/>
                    </a:cxn>
                    <a:cxn ang="0">
                      <a:pos x="328" y="492"/>
                    </a:cxn>
                    <a:cxn ang="0">
                      <a:pos x="315" y="459"/>
                    </a:cxn>
                    <a:cxn ang="0">
                      <a:pos x="299" y="419"/>
                    </a:cxn>
                    <a:cxn ang="0">
                      <a:pos x="314" y="357"/>
                    </a:cxn>
                    <a:cxn ang="0">
                      <a:pos x="314" y="330"/>
                    </a:cxn>
                    <a:cxn ang="0">
                      <a:pos x="253" y="337"/>
                    </a:cxn>
                    <a:cxn ang="0">
                      <a:pos x="217" y="338"/>
                    </a:cxn>
                    <a:cxn ang="0">
                      <a:pos x="169" y="289"/>
                    </a:cxn>
                    <a:cxn ang="0">
                      <a:pos x="90" y="287"/>
                    </a:cxn>
                    <a:cxn ang="0">
                      <a:pos x="52" y="229"/>
                    </a:cxn>
                    <a:cxn ang="0">
                      <a:pos x="31" y="196"/>
                    </a:cxn>
                    <a:cxn ang="0">
                      <a:pos x="14" y="140"/>
                    </a:cxn>
                    <a:cxn ang="0">
                      <a:pos x="79" y="29"/>
                    </a:cxn>
                  </a:cxnLst>
                  <a:rect l="0" t="0" r="r" b="b"/>
                  <a:pathLst>
                    <a:path w="743" h="631">
                      <a:moveTo>
                        <a:pt x="109" y="21"/>
                      </a:moveTo>
                      <a:lnTo>
                        <a:pt x="99" y="29"/>
                      </a:lnTo>
                      <a:lnTo>
                        <a:pt x="88" y="31"/>
                      </a:lnTo>
                      <a:lnTo>
                        <a:pt x="82" y="35"/>
                      </a:lnTo>
                      <a:lnTo>
                        <a:pt x="82" y="39"/>
                      </a:lnTo>
                      <a:lnTo>
                        <a:pt x="84" y="47"/>
                      </a:lnTo>
                      <a:lnTo>
                        <a:pt x="87" y="56"/>
                      </a:lnTo>
                      <a:lnTo>
                        <a:pt x="94" y="66"/>
                      </a:lnTo>
                      <a:lnTo>
                        <a:pt x="95" y="69"/>
                      </a:lnTo>
                      <a:lnTo>
                        <a:pt x="93" y="72"/>
                      </a:lnTo>
                      <a:lnTo>
                        <a:pt x="93" y="73"/>
                      </a:lnTo>
                      <a:lnTo>
                        <a:pt x="97" y="77"/>
                      </a:lnTo>
                      <a:lnTo>
                        <a:pt x="97" y="83"/>
                      </a:lnTo>
                      <a:lnTo>
                        <a:pt x="93" y="95"/>
                      </a:lnTo>
                      <a:lnTo>
                        <a:pt x="78" y="109"/>
                      </a:lnTo>
                      <a:lnTo>
                        <a:pt x="76" y="111"/>
                      </a:lnTo>
                      <a:lnTo>
                        <a:pt x="73" y="118"/>
                      </a:lnTo>
                      <a:lnTo>
                        <a:pt x="73" y="133"/>
                      </a:lnTo>
                      <a:lnTo>
                        <a:pt x="74" y="140"/>
                      </a:lnTo>
                      <a:lnTo>
                        <a:pt x="78" y="145"/>
                      </a:lnTo>
                      <a:lnTo>
                        <a:pt x="87" y="152"/>
                      </a:lnTo>
                      <a:lnTo>
                        <a:pt x="93" y="165"/>
                      </a:lnTo>
                      <a:lnTo>
                        <a:pt x="95" y="174"/>
                      </a:lnTo>
                      <a:lnTo>
                        <a:pt x="98" y="176"/>
                      </a:lnTo>
                      <a:lnTo>
                        <a:pt x="105" y="176"/>
                      </a:lnTo>
                      <a:lnTo>
                        <a:pt x="113" y="174"/>
                      </a:lnTo>
                      <a:lnTo>
                        <a:pt x="119" y="169"/>
                      </a:lnTo>
                      <a:lnTo>
                        <a:pt x="125" y="161"/>
                      </a:lnTo>
                      <a:lnTo>
                        <a:pt x="126" y="159"/>
                      </a:lnTo>
                      <a:lnTo>
                        <a:pt x="126" y="148"/>
                      </a:lnTo>
                      <a:lnTo>
                        <a:pt x="125" y="134"/>
                      </a:lnTo>
                      <a:lnTo>
                        <a:pt x="115" y="117"/>
                      </a:lnTo>
                      <a:lnTo>
                        <a:pt x="109" y="110"/>
                      </a:lnTo>
                      <a:lnTo>
                        <a:pt x="104" y="101"/>
                      </a:lnTo>
                      <a:lnTo>
                        <a:pt x="104" y="77"/>
                      </a:lnTo>
                      <a:lnTo>
                        <a:pt x="108" y="74"/>
                      </a:lnTo>
                      <a:lnTo>
                        <a:pt x="110" y="70"/>
                      </a:lnTo>
                      <a:lnTo>
                        <a:pt x="111" y="68"/>
                      </a:lnTo>
                      <a:lnTo>
                        <a:pt x="120" y="66"/>
                      </a:lnTo>
                      <a:lnTo>
                        <a:pt x="140" y="53"/>
                      </a:lnTo>
                      <a:lnTo>
                        <a:pt x="173" y="43"/>
                      </a:lnTo>
                      <a:lnTo>
                        <a:pt x="196" y="42"/>
                      </a:lnTo>
                      <a:lnTo>
                        <a:pt x="196" y="36"/>
                      </a:lnTo>
                      <a:lnTo>
                        <a:pt x="195" y="32"/>
                      </a:lnTo>
                      <a:lnTo>
                        <a:pt x="190" y="30"/>
                      </a:lnTo>
                      <a:lnTo>
                        <a:pt x="174" y="29"/>
                      </a:lnTo>
                      <a:lnTo>
                        <a:pt x="172" y="27"/>
                      </a:lnTo>
                      <a:lnTo>
                        <a:pt x="169" y="27"/>
                      </a:lnTo>
                      <a:lnTo>
                        <a:pt x="168" y="25"/>
                      </a:lnTo>
                      <a:lnTo>
                        <a:pt x="169" y="18"/>
                      </a:lnTo>
                      <a:lnTo>
                        <a:pt x="175" y="5"/>
                      </a:lnTo>
                      <a:lnTo>
                        <a:pt x="181" y="0"/>
                      </a:lnTo>
                      <a:lnTo>
                        <a:pt x="186" y="0"/>
                      </a:lnTo>
                      <a:lnTo>
                        <a:pt x="191" y="2"/>
                      </a:lnTo>
                      <a:lnTo>
                        <a:pt x="192" y="4"/>
                      </a:lnTo>
                      <a:lnTo>
                        <a:pt x="201" y="29"/>
                      </a:lnTo>
                      <a:lnTo>
                        <a:pt x="201" y="29"/>
                      </a:lnTo>
                      <a:lnTo>
                        <a:pt x="207" y="40"/>
                      </a:lnTo>
                      <a:lnTo>
                        <a:pt x="223" y="42"/>
                      </a:lnTo>
                      <a:lnTo>
                        <a:pt x="243" y="46"/>
                      </a:lnTo>
                      <a:lnTo>
                        <a:pt x="246" y="46"/>
                      </a:lnTo>
                      <a:lnTo>
                        <a:pt x="260" y="50"/>
                      </a:lnTo>
                      <a:lnTo>
                        <a:pt x="271" y="56"/>
                      </a:lnTo>
                      <a:lnTo>
                        <a:pt x="276" y="61"/>
                      </a:lnTo>
                      <a:lnTo>
                        <a:pt x="280" y="77"/>
                      </a:lnTo>
                      <a:lnTo>
                        <a:pt x="285" y="88"/>
                      </a:lnTo>
                      <a:lnTo>
                        <a:pt x="286" y="90"/>
                      </a:lnTo>
                      <a:lnTo>
                        <a:pt x="292" y="95"/>
                      </a:lnTo>
                      <a:lnTo>
                        <a:pt x="303" y="95"/>
                      </a:lnTo>
                      <a:lnTo>
                        <a:pt x="329" y="90"/>
                      </a:lnTo>
                      <a:lnTo>
                        <a:pt x="340" y="91"/>
                      </a:lnTo>
                      <a:lnTo>
                        <a:pt x="366" y="88"/>
                      </a:lnTo>
                      <a:lnTo>
                        <a:pt x="395" y="88"/>
                      </a:lnTo>
                      <a:lnTo>
                        <a:pt x="398" y="89"/>
                      </a:lnTo>
                      <a:lnTo>
                        <a:pt x="401" y="91"/>
                      </a:lnTo>
                      <a:lnTo>
                        <a:pt x="405" y="97"/>
                      </a:lnTo>
                      <a:lnTo>
                        <a:pt x="405" y="101"/>
                      </a:lnTo>
                      <a:lnTo>
                        <a:pt x="411" y="106"/>
                      </a:lnTo>
                      <a:lnTo>
                        <a:pt x="422" y="112"/>
                      </a:lnTo>
                      <a:lnTo>
                        <a:pt x="432" y="115"/>
                      </a:lnTo>
                      <a:lnTo>
                        <a:pt x="450" y="115"/>
                      </a:lnTo>
                      <a:lnTo>
                        <a:pt x="476" y="110"/>
                      </a:lnTo>
                      <a:lnTo>
                        <a:pt x="484" y="106"/>
                      </a:lnTo>
                      <a:lnTo>
                        <a:pt x="495" y="99"/>
                      </a:lnTo>
                      <a:lnTo>
                        <a:pt x="512" y="99"/>
                      </a:lnTo>
                      <a:lnTo>
                        <a:pt x="523" y="96"/>
                      </a:lnTo>
                      <a:lnTo>
                        <a:pt x="527" y="94"/>
                      </a:lnTo>
                      <a:lnTo>
                        <a:pt x="525" y="91"/>
                      </a:lnTo>
                      <a:lnTo>
                        <a:pt x="506" y="90"/>
                      </a:lnTo>
                      <a:lnTo>
                        <a:pt x="499" y="88"/>
                      </a:lnTo>
                      <a:lnTo>
                        <a:pt x="499" y="88"/>
                      </a:lnTo>
                      <a:lnTo>
                        <a:pt x="506" y="84"/>
                      </a:lnTo>
                      <a:lnTo>
                        <a:pt x="520" y="83"/>
                      </a:lnTo>
                      <a:lnTo>
                        <a:pt x="608" y="83"/>
                      </a:lnTo>
                      <a:lnTo>
                        <a:pt x="620" y="86"/>
                      </a:lnTo>
                      <a:lnTo>
                        <a:pt x="621" y="86"/>
                      </a:lnTo>
                      <a:lnTo>
                        <a:pt x="619" y="88"/>
                      </a:lnTo>
                      <a:lnTo>
                        <a:pt x="606" y="90"/>
                      </a:lnTo>
                      <a:lnTo>
                        <a:pt x="605" y="93"/>
                      </a:lnTo>
                      <a:lnTo>
                        <a:pt x="600" y="95"/>
                      </a:lnTo>
                      <a:lnTo>
                        <a:pt x="587" y="93"/>
                      </a:lnTo>
                      <a:lnTo>
                        <a:pt x="573" y="95"/>
                      </a:lnTo>
                      <a:lnTo>
                        <a:pt x="570" y="99"/>
                      </a:lnTo>
                      <a:lnTo>
                        <a:pt x="571" y="102"/>
                      </a:lnTo>
                      <a:lnTo>
                        <a:pt x="579" y="106"/>
                      </a:lnTo>
                      <a:lnTo>
                        <a:pt x="583" y="107"/>
                      </a:lnTo>
                      <a:lnTo>
                        <a:pt x="590" y="111"/>
                      </a:lnTo>
                      <a:lnTo>
                        <a:pt x="593" y="117"/>
                      </a:lnTo>
                      <a:lnTo>
                        <a:pt x="599" y="122"/>
                      </a:lnTo>
                      <a:lnTo>
                        <a:pt x="600" y="129"/>
                      </a:lnTo>
                      <a:lnTo>
                        <a:pt x="604" y="134"/>
                      </a:lnTo>
                      <a:lnTo>
                        <a:pt x="621" y="132"/>
                      </a:lnTo>
                      <a:lnTo>
                        <a:pt x="638" y="136"/>
                      </a:lnTo>
                      <a:lnTo>
                        <a:pt x="663" y="150"/>
                      </a:lnTo>
                      <a:lnTo>
                        <a:pt x="670" y="152"/>
                      </a:lnTo>
                      <a:lnTo>
                        <a:pt x="678" y="159"/>
                      </a:lnTo>
                      <a:lnTo>
                        <a:pt x="686" y="172"/>
                      </a:lnTo>
                      <a:lnTo>
                        <a:pt x="687" y="177"/>
                      </a:lnTo>
                      <a:lnTo>
                        <a:pt x="689" y="193"/>
                      </a:lnTo>
                      <a:lnTo>
                        <a:pt x="689" y="197"/>
                      </a:lnTo>
                      <a:lnTo>
                        <a:pt x="686" y="199"/>
                      </a:lnTo>
                      <a:lnTo>
                        <a:pt x="676" y="203"/>
                      </a:lnTo>
                      <a:lnTo>
                        <a:pt x="676" y="206"/>
                      </a:lnTo>
                      <a:lnTo>
                        <a:pt x="679" y="207"/>
                      </a:lnTo>
                      <a:lnTo>
                        <a:pt x="689" y="208"/>
                      </a:lnTo>
                      <a:lnTo>
                        <a:pt x="695" y="211"/>
                      </a:lnTo>
                      <a:lnTo>
                        <a:pt x="701" y="211"/>
                      </a:lnTo>
                      <a:lnTo>
                        <a:pt x="705" y="209"/>
                      </a:lnTo>
                      <a:lnTo>
                        <a:pt x="712" y="202"/>
                      </a:lnTo>
                      <a:lnTo>
                        <a:pt x="721" y="201"/>
                      </a:lnTo>
                      <a:lnTo>
                        <a:pt x="727" y="203"/>
                      </a:lnTo>
                      <a:lnTo>
                        <a:pt x="737" y="209"/>
                      </a:lnTo>
                      <a:lnTo>
                        <a:pt x="741" y="214"/>
                      </a:lnTo>
                      <a:lnTo>
                        <a:pt x="743" y="217"/>
                      </a:lnTo>
                      <a:lnTo>
                        <a:pt x="743" y="225"/>
                      </a:lnTo>
                      <a:lnTo>
                        <a:pt x="739" y="228"/>
                      </a:lnTo>
                      <a:lnTo>
                        <a:pt x="734" y="228"/>
                      </a:lnTo>
                      <a:lnTo>
                        <a:pt x="728" y="231"/>
                      </a:lnTo>
                      <a:lnTo>
                        <a:pt x="724" y="234"/>
                      </a:lnTo>
                      <a:lnTo>
                        <a:pt x="708" y="241"/>
                      </a:lnTo>
                      <a:lnTo>
                        <a:pt x="705" y="245"/>
                      </a:lnTo>
                      <a:lnTo>
                        <a:pt x="702" y="247"/>
                      </a:lnTo>
                      <a:lnTo>
                        <a:pt x="691" y="250"/>
                      </a:lnTo>
                      <a:lnTo>
                        <a:pt x="689" y="252"/>
                      </a:lnTo>
                      <a:lnTo>
                        <a:pt x="686" y="258"/>
                      </a:lnTo>
                      <a:lnTo>
                        <a:pt x="686" y="267"/>
                      </a:lnTo>
                      <a:lnTo>
                        <a:pt x="689" y="279"/>
                      </a:lnTo>
                      <a:lnTo>
                        <a:pt x="694" y="281"/>
                      </a:lnTo>
                      <a:lnTo>
                        <a:pt x="700" y="279"/>
                      </a:lnTo>
                      <a:lnTo>
                        <a:pt x="702" y="279"/>
                      </a:lnTo>
                      <a:lnTo>
                        <a:pt x="707" y="284"/>
                      </a:lnTo>
                      <a:lnTo>
                        <a:pt x="702" y="290"/>
                      </a:lnTo>
                      <a:lnTo>
                        <a:pt x="691" y="298"/>
                      </a:lnTo>
                      <a:lnTo>
                        <a:pt x="674" y="304"/>
                      </a:lnTo>
                      <a:lnTo>
                        <a:pt x="673" y="306"/>
                      </a:lnTo>
                      <a:lnTo>
                        <a:pt x="673" y="321"/>
                      </a:lnTo>
                      <a:lnTo>
                        <a:pt x="669" y="327"/>
                      </a:lnTo>
                      <a:lnTo>
                        <a:pt x="663" y="336"/>
                      </a:lnTo>
                      <a:lnTo>
                        <a:pt x="662" y="337"/>
                      </a:lnTo>
                      <a:lnTo>
                        <a:pt x="662" y="341"/>
                      </a:lnTo>
                      <a:lnTo>
                        <a:pt x="662" y="343"/>
                      </a:lnTo>
                      <a:lnTo>
                        <a:pt x="674" y="359"/>
                      </a:lnTo>
                      <a:lnTo>
                        <a:pt x="685" y="370"/>
                      </a:lnTo>
                      <a:lnTo>
                        <a:pt x="689" y="378"/>
                      </a:lnTo>
                      <a:lnTo>
                        <a:pt x="695" y="384"/>
                      </a:lnTo>
                      <a:lnTo>
                        <a:pt x="699" y="386"/>
                      </a:lnTo>
                      <a:lnTo>
                        <a:pt x="699" y="389"/>
                      </a:lnTo>
                      <a:lnTo>
                        <a:pt x="699" y="401"/>
                      </a:lnTo>
                      <a:lnTo>
                        <a:pt x="687" y="414"/>
                      </a:lnTo>
                      <a:lnTo>
                        <a:pt x="680" y="421"/>
                      </a:lnTo>
                      <a:lnTo>
                        <a:pt x="676" y="423"/>
                      </a:lnTo>
                      <a:lnTo>
                        <a:pt x="660" y="424"/>
                      </a:lnTo>
                      <a:lnTo>
                        <a:pt x="654" y="428"/>
                      </a:lnTo>
                      <a:lnTo>
                        <a:pt x="646" y="432"/>
                      </a:lnTo>
                      <a:lnTo>
                        <a:pt x="640" y="440"/>
                      </a:lnTo>
                      <a:lnTo>
                        <a:pt x="635" y="443"/>
                      </a:lnTo>
                      <a:lnTo>
                        <a:pt x="606" y="445"/>
                      </a:lnTo>
                      <a:lnTo>
                        <a:pt x="590" y="449"/>
                      </a:lnTo>
                      <a:lnTo>
                        <a:pt x="572" y="455"/>
                      </a:lnTo>
                      <a:lnTo>
                        <a:pt x="568" y="459"/>
                      </a:lnTo>
                      <a:lnTo>
                        <a:pt x="567" y="460"/>
                      </a:lnTo>
                      <a:lnTo>
                        <a:pt x="542" y="459"/>
                      </a:lnTo>
                      <a:lnTo>
                        <a:pt x="524" y="454"/>
                      </a:lnTo>
                      <a:lnTo>
                        <a:pt x="503" y="441"/>
                      </a:lnTo>
                      <a:lnTo>
                        <a:pt x="481" y="439"/>
                      </a:lnTo>
                      <a:lnTo>
                        <a:pt x="474" y="437"/>
                      </a:lnTo>
                      <a:lnTo>
                        <a:pt x="470" y="437"/>
                      </a:lnTo>
                      <a:lnTo>
                        <a:pt x="469" y="437"/>
                      </a:lnTo>
                      <a:lnTo>
                        <a:pt x="470" y="446"/>
                      </a:lnTo>
                      <a:lnTo>
                        <a:pt x="474" y="455"/>
                      </a:lnTo>
                      <a:lnTo>
                        <a:pt x="485" y="460"/>
                      </a:lnTo>
                      <a:lnTo>
                        <a:pt x="497" y="467"/>
                      </a:lnTo>
                      <a:lnTo>
                        <a:pt x="499" y="470"/>
                      </a:lnTo>
                      <a:lnTo>
                        <a:pt x="498" y="482"/>
                      </a:lnTo>
                      <a:lnTo>
                        <a:pt x="495" y="495"/>
                      </a:lnTo>
                      <a:lnTo>
                        <a:pt x="495" y="502"/>
                      </a:lnTo>
                      <a:lnTo>
                        <a:pt x="496" y="507"/>
                      </a:lnTo>
                      <a:lnTo>
                        <a:pt x="501" y="524"/>
                      </a:lnTo>
                      <a:lnTo>
                        <a:pt x="502" y="532"/>
                      </a:lnTo>
                      <a:lnTo>
                        <a:pt x="503" y="538"/>
                      </a:lnTo>
                      <a:lnTo>
                        <a:pt x="518" y="541"/>
                      </a:lnTo>
                      <a:lnTo>
                        <a:pt x="522" y="542"/>
                      </a:lnTo>
                      <a:lnTo>
                        <a:pt x="546" y="541"/>
                      </a:lnTo>
                      <a:lnTo>
                        <a:pt x="546" y="550"/>
                      </a:lnTo>
                      <a:lnTo>
                        <a:pt x="546" y="551"/>
                      </a:lnTo>
                      <a:lnTo>
                        <a:pt x="544" y="554"/>
                      </a:lnTo>
                      <a:lnTo>
                        <a:pt x="533" y="556"/>
                      </a:lnTo>
                      <a:lnTo>
                        <a:pt x="525" y="559"/>
                      </a:lnTo>
                      <a:lnTo>
                        <a:pt x="524" y="562"/>
                      </a:lnTo>
                      <a:lnTo>
                        <a:pt x="518" y="565"/>
                      </a:lnTo>
                      <a:lnTo>
                        <a:pt x="511" y="565"/>
                      </a:lnTo>
                      <a:lnTo>
                        <a:pt x="506" y="573"/>
                      </a:lnTo>
                      <a:lnTo>
                        <a:pt x="499" y="588"/>
                      </a:lnTo>
                      <a:lnTo>
                        <a:pt x="496" y="591"/>
                      </a:lnTo>
                      <a:lnTo>
                        <a:pt x="491" y="593"/>
                      </a:lnTo>
                      <a:lnTo>
                        <a:pt x="486" y="593"/>
                      </a:lnTo>
                      <a:lnTo>
                        <a:pt x="480" y="596"/>
                      </a:lnTo>
                      <a:lnTo>
                        <a:pt x="477" y="597"/>
                      </a:lnTo>
                      <a:lnTo>
                        <a:pt x="475" y="602"/>
                      </a:lnTo>
                      <a:lnTo>
                        <a:pt x="466" y="602"/>
                      </a:lnTo>
                      <a:lnTo>
                        <a:pt x="454" y="607"/>
                      </a:lnTo>
                      <a:lnTo>
                        <a:pt x="452" y="607"/>
                      </a:lnTo>
                      <a:lnTo>
                        <a:pt x="444" y="611"/>
                      </a:lnTo>
                      <a:lnTo>
                        <a:pt x="436" y="615"/>
                      </a:lnTo>
                      <a:lnTo>
                        <a:pt x="431" y="618"/>
                      </a:lnTo>
                      <a:lnTo>
                        <a:pt x="423" y="626"/>
                      </a:lnTo>
                      <a:lnTo>
                        <a:pt x="421" y="627"/>
                      </a:lnTo>
                      <a:lnTo>
                        <a:pt x="402" y="631"/>
                      </a:lnTo>
                      <a:lnTo>
                        <a:pt x="385" y="631"/>
                      </a:lnTo>
                      <a:lnTo>
                        <a:pt x="383" y="629"/>
                      </a:lnTo>
                      <a:lnTo>
                        <a:pt x="380" y="629"/>
                      </a:lnTo>
                      <a:lnTo>
                        <a:pt x="368" y="621"/>
                      </a:lnTo>
                      <a:lnTo>
                        <a:pt x="364" y="617"/>
                      </a:lnTo>
                      <a:lnTo>
                        <a:pt x="361" y="612"/>
                      </a:lnTo>
                      <a:lnTo>
                        <a:pt x="358" y="607"/>
                      </a:lnTo>
                      <a:lnTo>
                        <a:pt x="353" y="600"/>
                      </a:lnTo>
                      <a:lnTo>
                        <a:pt x="348" y="591"/>
                      </a:lnTo>
                      <a:lnTo>
                        <a:pt x="346" y="580"/>
                      </a:lnTo>
                      <a:lnTo>
                        <a:pt x="330" y="543"/>
                      </a:lnTo>
                      <a:lnTo>
                        <a:pt x="321" y="532"/>
                      </a:lnTo>
                      <a:lnTo>
                        <a:pt x="304" y="519"/>
                      </a:lnTo>
                      <a:lnTo>
                        <a:pt x="304" y="515"/>
                      </a:lnTo>
                      <a:lnTo>
                        <a:pt x="316" y="504"/>
                      </a:lnTo>
                      <a:lnTo>
                        <a:pt x="321" y="497"/>
                      </a:lnTo>
                      <a:lnTo>
                        <a:pt x="324" y="495"/>
                      </a:lnTo>
                      <a:lnTo>
                        <a:pt x="328" y="492"/>
                      </a:lnTo>
                      <a:lnTo>
                        <a:pt x="330" y="491"/>
                      </a:lnTo>
                      <a:lnTo>
                        <a:pt x="331" y="488"/>
                      </a:lnTo>
                      <a:lnTo>
                        <a:pt x="330" y="481"/>
                      </a:lnTo>
                      <a:lnTo>
                        <a:pt x="328" y="476"/>
                      </a:lnTo>
                      <a:lnTo>
                        <a:pt x="323" y="467"/>
                      </a:lnTo>
                      <a:lnTo>
                        <a:pt x="315" y="459"/>
                      </a:lnTo>
                      <a:lnTo>
                        <a:pt x="308" y="454"/>
                      </a:lnTo>
                      <a:lnTo>
                        <a:pt x="307" y="451"/>
                      </a:lnTo>
                      <a:lnTo>
                        <a:pt x="305" y="441"/>
                      </a:lnTo>
                      <a:lnTo>
                        <a:pt x="303" y="435"/>
                      </a:lnTo>
                      <a:lnTo>
                        <a:pt x="303" y="427"/>
                      </a:lnTo>
                      <a:lnTo>
                        <a:pt x="299" y="419"/>
                      </a:lnTo>
                      <a:lnTo>
                        <a:pt x="299" y="407"/>
                      </a:lnTo>
                      <a:lnTo>
                        <a:pt x="303" y="401"/>
                      </a:lnTo>
                      <a:lnTo>
                        <a:pt x="305" y="391"/>
                      </a:lnTo>
                      <a:lnTo>
                        <a:pt x="305" y="380"/>
                      </a:lnTo>
                      <a:lnTo>
                        <a:pt x="314" y="370"/>
                      </a:lnTo>
                      <a:lnTo>
                        <a:pt x="314" y="357"/>
                      </a:lnTo>
                      <a:lnTo>
                        <a:pt x="316" y="352"/>
                      </a:lnTo>
                      <a:lnTo>
                        <a:pt x="323" y="346"/>
                      </a:lnTo>
                      <a:lnTo>
                        <a:pt x="323" y="341"/>
                      </a:lnTo>
                      <a:lnTo>
                        <a:pt x="320" y="332"/>
                      </a:lnTo>
                      <a:lnTo>
                        <a:pt x="318" y="330"/>
                      </a:lnTo>
                      <a:lnTo>
                        <a:pt x="314" y="330"/>
                      </a:lnTo>
                      <a:lnTo>
                        <a:pt x="304" y="330"/>
                      </a:lnTo>
                      <a:lnTo>
                        <a:pt x="285" y="338"/>
                      </a:lnTo>
                      <a:lnTo>
                        <a:pt x="273" y="341"/>
                      </a:lnTo>
                      <a:lnTo>
                        <a:pt x="266" y="341"/>
                      </a:lnTo>
                      <a:lnTo>
                        <a:pt x="257" y="338"/>
                      </a:lnTo>
                      <a:lnTo>
                        <a:pt x="253" y="337"/>
                      </a:lnTo>
                      <a:lnTo>
                        <a:pt x="248" y="335"/>
                      </a:lnTo>
                      <a:lnTo>
                        <a:pt x="242" y="333"/>
                      </a:lnTo>
                      <a:lnTo>
                        <a:pt x="234" y="336"/>
                      </a:lnTo>
                      <a:lnTo>
                        <a:pt x="232" y="338"/>
                      </a:lnTo>
                      <a:lnTo>
                        <a:pt x="226" y="338"/>
                      </a:lnTo>
                      <a:lnTo>
                        <a:pt x="217" y="338"/>
                      </a:lnTo>
                      <a:lnTo>
                        <a:pt x="213" y="336"/>
                      </a:lnTo>
                      <a:lnTo>
                        <a:pt x="212" y="336"/>
                      </a:lnTo>
                      <a:lnTo>
                        <a:pt x="184" y="295"/>
                      </a:lnTo>
                      <a:lnTo>
                        <a:pt x="183" y="293"/>
                      </a:lnTo>
                      <a:lnTo>
                        <a:pt x="180" y="290"/>
                      </a:lnTo>
                      <a:lnTo>
                        <a:pt x="169" y="289"/>
                      </a:lnTo>
                      <a:lnTo>
                        <a:pt x="163" y="285"/>
                      </a:lnTo>
                      <a:lnTo>
                        <a:pt x="151" y="281"/>
                      </a:lnTo>
                      <a:lnTo>
                        <a:pt x="133" y="282"/>
                      </a:lnTo>
                      <a:lnTo>
                        <a:pt x="115" y="287"/>
                      </a:lnTo>
                      <a:lnTo>
                        <a:pt x="105" y="288"/>
                      </a:lnTo>
                      <a:lnTo>
                        <a:pt x="90" y="287"/>
                      </a:lnTo>
                      <a:lnTo>
                        <a:pt x="73" y="279"/>
                      </a:lnTo>
                      <a:lnTo>
                        <a:pt x="70" y="272"/>
                      </a:lnTo>
                      <a:lnTo>
                        <a:pt x="66" y="271"/>
                      </a:lnTo>
                      <a:lnTo>
                        <a:pt x="54" y="265"/>
                      </a:lnTo>
                      <a:lnTo>
                        <a:pt x="52" y="262"/>
                      </a:lnTo>
                      <a:lnTo>
                        <a:pt x="52" y="229"/>
                      </a:lnTo>
                      <a:lnTo>
                        <a:pt x="50" y="220"/>
                      </a:lnTo>
                      <a:lnTo>
                        <a:pt x="47" y="214"/>
                      </a:lnTo>
                      <a:lnTo>
                        <a:pt x="43" y="211"/>
                      </a:lnTo>
                      <a:lnTo>
                        <a:pt x="41" y="208"/>
                      </a:lnTo>
                      <a:lnTo>
                        <a:pt x="34" y="199"/>
                      </a:lnTo>
                      <a:lnTo>
                        <a:pt x="31" y="196"/>
                      </a:lnTo>
                      <a:lnTo>
                        <a:pt x="28" y="176"/>
                      </a:lnTo>
                      <a:lnTo>
                        <a:pt x="25" y="170"/>
                      </a:lnTo>
                      <a:lnTo>
                        <a:pt x="24" y="168"/>
                      </a:lnTo>
                      <a:lnTo>
                        <a:pt x="0" y="169"/>
                      </a:lnTo>
                      <a:lnTo>
                        <a:pt x="6" y="155"/>
                      </a:lnTo>
                      <a:lnTo>
                        <a:pt x="14" y="140"/>
                      </a:lnTo>
                      <a:lnTo>
                        <a:pt x="27" y="95"/>
                      </a:lnTo>
                      <a:lnTo>
                        <a:pt x="40" y="73"/>
                      </a:lnTo>
                      <a:lnTo>
                        <a:pt x="65" y="50"/>
                      </a:lnTo>
                      <a:lnTo>
                        <a:pt x="68" y="45"/>
                      </a:lnTo>
                      <a:lnTo>
                        <a:pt x="73" y="35"/>
                      </a:lnTo>
                      <a:lnTo>
                        <a:pt x="79" y="29"/>
                      </a:lnTo>
                      <a:lnTo>
                        <a:pt x="94" y="23"/>
                      </a:lnTo>
                      <a:lnTo>
                        <a:pt x="109" y="2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1" name="íşḻîḓè">
                  <a:extLst>
                    <a:ext uri="{FF2B5EF4-FFF2-40B4-BE49-F238E27FC236}">
                      <a16:creationId xmlns:a16="http://schemas.microsoft.com/office/drawing/2014/main" id="{70B3B3B6-77E0-4C3E-8BAD-5DCE20C8DA90}"/>
                    </a:ext>
                  </a:extLst>
                </p:cNvPr>
                <p:cNvSpPr/>
                <p:nvPr/>
              </p:nvSpPr>
              <p:spPr bwMode="gray">
                <a:xfrm>
                  <a:off x="1629" y="2473"/>
                  <a:ext cx="62" cy="69"/>
                </a:xfrm>
                <a:custGeom>
                  <a:avLst/>
                  <a:gdLst/>
                  <a:ahLst/>
                  <a:cxnLst>
                    <a:cxn ang="0">
                      <a:pos x="112" y="2"/>
                    </a:cxn>
                    <a:cxn ang="0">
                      <a:pos x="147" y="18"/>
                    </a:cxn>
                    <a:cxn ang="0">
                      <a:pos x="189" y="41"/>
                    </a:cxn>
                    <a:cxn ang="0">
                      <a:pos x="194" y="57"/>
                    </a:cxn>
                    <a:cxn ang="0">
                      <a:pos x="209" y="62"/>
                    </a:cxn>
                    <a:cxn ang="0">
                      <a:pos x="222" y="60"/>
                    </a:cxn>
                    <a:cxn ang="0">
                      <a:pos x="253" y="62"/>
                    </a:cxn>
                    <a:cxn ang="0">
                      <a:pos x="259" y="54"/>
                    </a:cxn>
                    <a:cxn ang="0">
                      <a:pos x="271" y="56"/>
                    </a:cxn>
                    <a:cxn ang="0">
                      <a:pos x="284" y="65"/>
                    </a:cxn>
                    <a:cxn ang="0">
                      <a:pos x="304" y="76"/>
                    </a:cxn>
                    <a:cxn ang="0">
                      <a:pos x="291" y="78"/>
                    </a:cxn>
                    <a:cxn ang="0">
                      <a:pos x="295" y="89"/>
                    </a:cxn>
                    <a:cxn ang="0">
                      <a:pos x="302" y="103"/>
                    </a:cxn>
                    <a:cxn ang="0">
                      <a:pos x="311" y="125"/>
                    </a:cxn>
                    <a:cxn ang="0">
                      <a:pos x="302" y="126"/>
                    </a:cxn>
                    <a:cxn ang="0">
                      <a:pos x="280" y="165"/>
                    </a:cxn>
                    <a:cxn ang="0">
                      <a:pos x="260" y="186"/>
                    </a:cxn>
                    <a:cxn ang="0">
                      <a:pos x="241" y="207"/>
                    </a:cxn>
                    <a:cxn ang="0">
                      <a:pos x="216" y="221"/>
                    </a:cxn>
                    <a:cxn ang="0">
                      <a:pos x="162" y="239"/>
                    </a:cxn>
                    <a:cxn ang="0">
                      <a:pos x="152" y="247"/>
                    </a:cxn>
                    <a:cxn ang="0">
                      <a:pos x="146" y="266"/>
                    </a:cxn>
                    <a:cxn ang="0">
                      <a:pos x="140" y="269"/>
                    </a:cxn>
                    <a:cxn ang="0">
                      <a:pos x="134" y="265"/>
                    </a:cxn>
                    <a:cxn ang="0">
                      <a:pos x="120" y="286"/>
                    </a:cxn>
                    <a:cxn ang="0">
                      <a:pos x="118" y="320"/>
                    </a:cxn>
                    <a:cxn ang="0">
                      <a:pos x="114" y="329"/>
                    </a:cxn>
                    <a:cxn ang="0">
                      <a:pos x="97" y="340"/>
                    </a:cxn>
                    <a:cxn ang="0">
                      <a:pos x="78" y="344"/>
                    </a:cxn>
                    <a:cxn ang="0">
                      <a:pos x="71" y="330"/>
                    </a:cxn>
                    <a:cxn ang="0">
                      <a:pos x="60" y="321"/>
                    </a:cxn>
                    <a:cxn ang="0">
                      <a:pos x="46" y="318"/>
                    </a:cxn>
                    <a:cxn ang="0">
                      <a:pos x="33" y="314"/>
                    </a:cxn>
                    <a:cxn ang="0">
                      <a:pos x="21" y="320"/>
                    </a:cxn>
                    <a:cxn ang="0">
                      <a:pos x="17" y="304"/>
                    </a:cxn>
                    <a:cxn ang="0">
                      <a:pos x="15" y="297"/>
                    </a:cxn>
                    <a:cxn ang="0">
                      <a:pos x="28" y="290"/>
                    </a:cxn>
                    <a:cxn ang="0">
                      <a:pos x="32" y="276"/>
                    </a:cxn>
                    <a:cxn ang="0">
                      <a:pos x="28" y="264"/>
                    </a:cxn>
                    <a:cxn ang="0">
                      <a:pos x="27" y="261"/>
                    </a:cxn>
                    <a:cxn ang="0">
                      <a:pos x="40" y="254"/>
                    </a:cxn>
                    <a:cxn ang="0">
                      <a:pos x="53" y="243"/>
                    </a:cxn>
                    <a:cxn ang="0">
                      <a:pos x="59" y="213"/>
                    </a:cxn>
                    <a:cxn ang="0">
                      <a:pos x="53" y="205"/>
                    </a:cxn>
                    <a:cxn ang="0">
                      <a:pos x="45" y="197"/>
                    </a:cxn>
                    <a:cxn ang="0">
                      <a:pos x="30" y="217"/>
                    </a:cxn>
                    <a:cxn ang="0">
                      <a:pos x="21" y="210"/>
                    </a:cxn>
                    <a:cxn ang="0">
                      <a:pos x="2" y="199"/>
                    </a:cxn>
                    <a:cxn ang="0">
                      <a:pos x="0" y="164"/>
                    </a:cxn>
                    <a:cxn ang="0">
                      <a:pos x="1" y="130"/>
                    </a:cxn>
                    <a:cxn ang="0">
                      <a:pos x="17" y="120"/>
                    </a:cxn>
                    <a:cxn ang="0">
                      <a:pos x="26" y="97"/>
                    </a:cxn>
                    <a:cxn ang="0">
                      <a:pos x="40" y="72"/>
                    </a:cxn>
                    <a:cxn ang="0">
                      <a:pos x="44" y="60"/>
                    </a:cxn>
                    <a:cxn ang="0">
                      <a:pos x="42" y="33"/>
                    </a:cxn>
                    <a:cxn ang="0">
                      <a:pos x="66" y="27"/>
                    </a:cxn>
                    <a:cxn ang="0">
                      <a:pos x="71" y="24"/>
                    </a:cxn>
                    <a:cxn ang="0">
                      <a:pos x="88" y="9"/>
                    </a:cxn>
                    <a:cxn ang="0">
                      <a:pos x="103" y="7"/>
                    </a:cxn>
                    <a:cxn ang="0">
                      <a:pos x="109" y="0"/>
                    </a:cxn>
                  </a:cxnLst>
                  <a:rect l="0" t="0" r="r" b="b"/>
                  <a:pathLst>
                    <a:path w="311" h="345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5" y="5"/>
                      </a:lnTo>
                      <a:lnTo>
                        <a:pt x="147" y="18"/>
                      </a:lnTo>
                      <a:lnTo>
                        <a:pt x="177" y="33"/>
                      </a:lnTo>
                      <a:lnTo>
                        <a:pt x="189" y="41"/>
                      </a:lnTo>
                      <a:lnTo>
                        <a:pt x="191" y="46"/>
                      </a:lnTo>
                      <a:lnTo>
                        <a:pt x="194" y="57"/>
                      </a:lnTo>
                      <a:lnTo>
                        <a:pt x="196" y="61"/>
                      </a:lnTo>
                      <a:lnTo>
                        <a:pt x="209" y="62"/>
                      </a:lnTo>
                      <a:lnTo>
                        <a:pt x="217" y="60"/>
                      </a:lnTo>
                      <a:lnTo>
                        <a:pt x="222" y="60"/>
                      </a:lnTo>
                      <a:lnTo>
                        <a:pt x="243" y="62"/>
                      </a:lnTo>
                      <a:lnTo>
                        <a:pt x="253" y="62"/>
                      </a:lnTo>
                      <a:lnTo>
                        <a:pt x="254" y="60"/>
                      </a:lnTo>
                      <a:lnTo>
                        <a:pt x="259" y="54"/>
                      </a:lnTo>
                      <a:lnTo>
                        <a:pt x="264" y="54"/>
                      </a:lnTo>
                      <a:lnTo>
                        <a:pt x="271" y="56"/>
                      </a:lnTo>
                      <a:lnTo>
                        <a:pt x="277" y="62"/>
                      </a:lnTo>
                      <a:lnTo>
                        <a:pt x="284" y="65"/>
                      </a:lnTo>
                      <a:lnTo>
                        <a:pt x="298" y="76"/>
                      </a:lnTo>
                      <a:lnTo>
                        <a:pt x="304" y="76"/>
                      </a:lnTo>
                      <a:lnTo>
                        <a:pt x="302" y="78"/>
                      </a:lnTo>
                      <a:lnTo>
                        <a:pt x="291" y="78"/>
                      </a:lnTo>
                      <a:lnTo>
                        <a:pt x="290" y="87"/>
                      </a:lnTo>
                      <a:lnTo>
                        <a:pt x="295" y="89"/>
                      </a:lnTo>
                      <a:lnTo>
                        <a:pt x="297" y="92"/>
                      </a:lnTo>
                      <a:lnTo>
                        <a:pt x="302" y="103"/>
                      </a:lnTo>
                      <a:lnTo>
                        <a:pt x="303" y="108"/>
                      </a:lnTo>
                      <a:lnTo>
                        <a:pt x="311" y="125"/>
                      </a:lnTo>
                      <a:lnTo>
                        <a:pt x="311" y="126"/>
                      </a:lnTo>
                      <a:lnTo>
                        <a:pt x="302" y="126"/>
                      </a:lnTo>
                      <a:lnTo>
                        <a:pt x="295" y="141"/>
                      </a:lnTo>
                      <a:lnTo>
                        <a:pt x="280" y="165"/>
                      </a:lnTo>
                      <a:lnTo>
                        <a:pt x="268" y="180"/>
                      </a:lnTo>
                      <a:lnTo>
                        <a:pt x="260" y="186"/>
                      </a:lnTo>
                      <a:lnTo>
                        <a:pt x="250" y="195"/>
                      </a:lnTo>
                      <a:lnTo>
                        <a:pt x="241" y="207"/>
                      </a:lnTo>
                      <a:lnTo>
                        <a:pt x="232" y="213"/>
                      </a:lnTo>
                      <a:lnTo>
                        <a:pt x="216" y="221"/>
                      </a:lnTo>
                      <a:lnTo>
                        <a:pt x="180" y="232"/>
                      </a:lnTo>
                      <a:lnTo>
                        <a:pt x="162" y="239"/>
                      </a:lnTo>
                      <a:lnTo>
                        <a:pt x="155" y="244"/>
                      </a:lnTo>
                      <a:lnTo>
                        <a:pt x="152" y="247"/>
                      </a:lnTo>
                      <a:lnTo>
                        <a:pt x="147" y="256"/>
                      </a:lnTo>
                      <a:lnTo>
                        <a:pt x="146" y="266"/>
                      </a:lnTo>
                      <a:lnTo>
                        <a:pt x="142" y="269"/>
                      </a:lnTo>
                      <a:lnTo>
                        <a:pt x="140" y="269"/>
                      </a:lnTo>
                      <a:lnTo>
                        <a:pt x="136" y="265"/>
                      </a:lnTo>
                      <a:lnTo>
                        <a:pt x="134" y="265"/>
                      </a:lnTo>
                      <a:lnTo>
                        <a:pt x="134" y="266"/>
                      </a:lnTo>
                      <a:lnTo>
                        <a:pt x="120" y="286"/>
                      </a:lnTo>
                      <a:lnTo>
                        <a:pt x="118" y="299"/>
                      </a:lnTo>
                      <a:lnTo>
                        <a:pt x="118" y="320"/>
                      </a:lnTo>
                      <a:lnTo>
                        <a:pt x="115" y="328"/>
                      </a:lnTo>
                      <a:lnTo>
                        <a:pt x="114" y="329"/>
                      </a:lnTo>
                      <a:lnTo>
                        <a:pt x="104" y="333"/>
                      </a:lnTo>
                      <a:lnTo>
                        <a:pt x="97" y="340"/>
                      </a:lnTo>
                      <a:lnTo>
                        <a:pt x="86" y="345"/>
                      </a:lnTo>
                      <a:lnTo>
                        <a:pt x="78" y="344"/>
                      </a:lnTo>
                      <a:lnTo>
                        <a:pt x="73" y="336"/>
                      </a:lnTo>
                      <a:lnTo>
                        <a:pt x="71" y="330"/>
                      </a:lnTo>
                      <a:lnTo>
                        <a:pt x="66" y="321"/>
                      </a:lnTo>
                      <a:lnTo>
                        <a:pt x="60" y="321"/>
                      </a:lnTo>
                      <a:lnTo>
                        <a:pt x="50" y="321"/>
                      </a:lnTo>
                      <a:lnTo>
                        <a:pt x="46" y="318"/>
                      </a:lnTo>
                      <a:lnTo>
                        <a:pt x="43" y="314"/>
                      </a:lnTo>
                      <a:lnTo>
                        <a:pt x="33" y="314"/>
                      </a:lnTo>
                      <a:lnTo>
                        <a:pt x="26" y="319"/>
                      </a:lnTo>
                      <a:lnTo>
                        <a:pt x="21" y="320"/>
                      </a:lnTo>
                      <a:lnTo>
                        <a:pt x="18" y="318"/>
                      </a:lnTo>
                      <a:lnTo>
                        <a:pt x="17" y="304"/>
                      </a:lnTo>
                      <a:lnTo>
                        <a:pt x="15" y="299"/>
                      </a:lnTo>
                      <a:lnTo>
                        <a:pt x="15" y="297"/>
                      </a:lnTo>
                      <a:lnTo>
                        <a:pt x="18" y="292"/>
                      </a:lnTo>
                      <a:lnTo>
                        <a:pt x="28" y="290"/>
                      </a:lnTo>
                      <a:lnTo>
                        <a:pt x="33" y="285"/>
                      </a:lnTo>
                      <a:lnTo>
                        <a:pt x="32" y="276"/>
                      </a:lnTo>
                      <a:lnTo>
                        <a:pt x="30" y="274"/>
                      </a:lnTo>
                      <a:lnTo>
                        <a:pt x="28" y="264"/>
                      </a:lnTo>
                      <a:lnTo>
                        <a:pt x="27" y="264"/>
                      </a:lnTo>
                      <a:lnTo>
                        <a:pt x="27" y="261"/>
                      </a:lnTo>
                      <a:lnTo>
                        <a:pt x="30" y="258"/>
                      </a:lnTo>
                      <a:lnTo>
                        <a:pt x="40" y="254"/>
                      </a:lnTo>
                      <a:lnTo>
                        <a:pt x="46" y="250"/>
                      </a:lnTo>
                      <a:lnTo>
                        <a:pt x="53" y="243"/>
                      </a:lnTo>
                      <a:lnTo>
                        <a:pt x="55" y="237"/>
                      </a:lnTo>
                      <a:lnTo>
                        <a:pt x="59" y="213"/>
                      </a:lnTo>
                      <a:lnTo>
                        <a:pt x="56" y="207"/>
                      </a:lnTo>
                      <a:lnTo>
                        <a:pt x="53" y="205"/>
                      </a:lnTo>
                      <a:lnTo>
                        <a:pt x="51" y="191"/>
                      </a:lnTo>
                      <a:lnTo>
                        <a:pt x="45" y="197"/>
                      </a:lnTo>
                      <a:lnTo>
                        <a:pt x="37" y="210"/>
                      </a:lnTo>
                      <a:lnTo>
                        <a:pt x="30" y="217"/>
                      </a:lnTo>
                      <a:lnTo>
                        <a:pt x="26" y="215"/>
                      </a:lnTo>
                      <a:lnTo>
                        <a:pt x="21" y="210"/>
                      </a:lnTo>
                      <a:lnTo>
                        <a:pt x="11" y="206"/>
                      </a:lnTo>
                      <a:lnTo>
                        <a:pt x="2" y="199"/>
                      </a:lnTo>
                      <a:lnTo>
                        <a:pt x="0" y="173"/>
                      </a:lnTo>
                      <a:lnTo>
                        <a:pt x="0" y="164"/>
                      </a:lnTo>
                      <a:lnTo>
                        <a:pt x="2" y="156"/>
                      </a:lnTo>
                      <a:lnTo>
                        <a:pt x="1" y="130"/>
                      </a:lnTo>
                      <a:lnTo>
                        <a:pt x="3" y="126"/>
                      </a:lnTo>
                      <a:lnTo>
                        <a:pt x="17" y="120"/>
                      </a:lnTo>
                      <a:lnTo>
                        <a:pt x="24" y="111"/>
                      </a:lnTo>
                      <a:lnTo>
                        <a:pt x="26" y="97"/>
                      </a:lnTo>
                      <a:lnTo>
                        <a:pt x="28" y="89"/>
                      </a:lnTo>
                      <a:lnTo>
                        <a:pt x="40" y="72"/>
                      </a:lnTo>
                      <a:lnTo>
                        <a:pt x="44" y="66"/>
                      </a:lnTo>
                      <a:lnTo>
                        <a:pt x="44" y="60"/>
                      </a:lnTo>
                      <a:lnTo>
                        <a:pt x="42" y="46"/>
                      </a:lnTo>
                      <a:lnTo>
                        <a:pt x="42" y="33"/>
                      </a:lnTo>
                      <a:lnTo>
                        <a:pt x="46" y="27"/>
                      </a:lnTo>
                      <a:lnTo>
                        <a:pt x="66" y="27"/>
                      </a:lnTo>
                      <a:lnTo>
                        <a:pt x="67" y="27"/>
                      </a:lnTo>
                      <a:lnTo>
                        <a:pt x="71" y="24"/>
                      </a:lnTo>
                      <a:lnTo>
                        <a:pt x="82" y="13"/>
                      </a:lnTo>
                      <a:lnTo>
                        <a:pt x="88" y="9"/>
                      </a:lnTo>
                      <a:lnTo>
                        <a:pt x="97" y="8"/>
                      </a:lnTo>
                      <a:lnTo>
                        <a:pt x="103" y="7"/>
                      </a:lnTo>
                      <a:lnTo>
                        <a:pt x="108" y="2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2" name="iṡľïḍé">
                  <a:extLst>
                    <a:ext uri="{FF2B5EF4-FFF2-40B4-BE49-F238E27FC236}">
                      <a16:creationId xmlns:a16="http://schemas.microsoft.com/office/drawing/2014/main" id="{803A163D-FD84-4BE0-888E-40685FA9562F}"/>
                    </a:ext>
                  </a:extLst>
                </p:cNvPr>
                <p:cNvSpPr/>
                <p:nvPr/>
              </p:nvSpPr>
              <p:spPr bwMode="gray">
                <a:xfrm>
                  <a:off x="1828" y="2701"/>
                  <a:ext cx="92" cy="98"/>
                </a:xfrm>
                <a:custGeom>
                  <a:avLst/>
                  <a:gdLst/>
                  <a:ahLst/>
                  <a:cxnLst>
                    <a:cxn ang="0">
                      <a:pos x="8" y="164"/>
                    </a:cxn>
                    <a:cxn ang="0">
                      <a:pos x="19" y="117"/>
                    </a:cxn>
                    <a:cxn ang="0">
                      <a:pos x="18" y="87"/>
                    </a:cxn>
                    <a:cxn ang="0">
                      <a:pos x="29" y="66"/>
                    </a:cxn>
                    <a:cxn ang="0">
                      <a:pos x="43" y="35"/>
                    </a:cxn>
                    <a:cxn ang="0">
                      <a:pos x="64" y="25"/>
                    </a:cxn>
                    <a:cxn ang="0">
                      <a:pos x="121" y="8"/>
                    </a:cxn>
                    <a:cxn ang="0">
                      <a:pos x="156" y="0"/>
                    </a:cxn>
                    <a:cxn ang="0">
                      <a:pos x="212" y="3"/>
                    </a:cxn>
                    <a:cxn ang="0">
                      <a:pos x="232" y="19"/>
                    </a:cxn>
                    <a:cxn ang="0">
                      <a:pos x="248" y="44"/>
                    </a:cxn>
                    <a:cxn ang="0">
                      <a:pos x="252" y="55"/>
                    </a:cxn>
                    <a:cxn ang="0">
                      <a:pos x="260" y="71"/>
                    </a:cxn>
                    <a:cxn ang="0">
                      <a:pos x="261" y="121"/>
                    </a:cxn>
                    <a:cxn ang="0">
                      <a:pos x="265" y="163"/>
                    </a:cxn>
                    <a:cxn ang="0">
                      <a:pos x="286" y="169"/>
                    </a:cxn>
                    <a:cxn ang="0">
                      <a:pos x="311" y="175"/>
                    </a:cxn>
                    <a:cxn ang="0">
                      <a:pos x="335" y="174"/>
                    </a:cxn>
                    <a:cxn ang="0">
                      <a:pos x="349" y="168"/>
                    </a:cxn>
                    <a:cxn ang="0">
                      <a:pos x="378" y="180"/>
                    </a:cxn>
                    <a:cxn ang="0">
                      <a:pos x="386" y="195"/>
                    </a:cxn>
                    <a:cxn ang="0">
                      <a:pos x="392" y="230"/>
                    </a:cxn>
                    <a:cxn ang="0">
                      <a:pos x="392" y="260"/>
                    </a:cxn>
                    <a:cxn ang="0">
                      <a:pos x="404" y="272"/>
                    </a:cxn>
                    <a:cxn ang="0">
                      <a:pos x="421" y="275"/>
                    </a:cxn>
                    <a:cxn ang="0">
                      <a:pos x="440" y="272"/>
                    </a:cxn>
                    <a:cxn ang="0">
                      <a:pos x="454" y="275"/>
                    </a:cxn>
                    <a:cxn ang="0">
                      <a:pos x="459" y="308"/>
                    </a:cxn>
                    <a:cxn ang="0">
                      <a:pos x="454" y="327"/>
                    </a:cxn>
                    <a:cxn ang="0">
                      <a:pos x="449" y="374"/>
                    </a:cxn>
                    <a:cxn ang="0">
                      <a:pos x="443" y="420"/>
                    </a:cxn>
                    <a:cxn ang="0">
                      <a:pos x="433" y="438"/>
                    </a:cxn>
                    <a:cxn ang="0">
                      <a:pos x="411" y="458"/>
                    </a:cxn>
                    <a:cxn ang="0">
                      <a:pos x="404" y="463"/>
                    </a:cxn>
                    <a:cxn ang="0">
                      <a:pos x="388" y="479"/>
                    </a:cxn>
                    <a:cxn ang="0">
                      <a:pos x="378" y="482"/>
                    </a:cxn>
                    <a:cxn ang="0">
                      <a:pos x="356" y="483"/>
                    </a:cxn>
                    <a:cxn ang="0">
                      <a:pos x="345" y="491"/>
                    </a:cxn>
                    <a:cxn ang="0">
                      <a:pos x="333" y="488"/>
                    </a:cxn>
                    <a:cxn ang="0">
                      <a:pos x="313" y="487"/>
                    </a:cxn>
                    <a:cxn ang="0">
                      <a:pos x="290" y="474"/>
                    </a:cxn>
                    <a:cxn ang="0">
                      <a:pos x="236" y="469"/>
                    </a:cxn>
                    <a:cxn ang="0">
                      <a:pos x="233" y="459"/>
                    </a:cxn>
                    <a:cxn ang="0">
                      <a:pos x="238" y="442"/>
                    </a:cxn>
                    <a:cxn ang="0">
                      <a:pos x="264" y="395"/>
                    </a:cxn>
                    <a:cxn ang="0">
                      <a:pos x="273" y="372"/>
                    </a:cxn>
                    <a:cxn ang="0">
                      <a:pos x="269" y="358"/>
                    </a:cxn>
                    <a:cxn ang="0">
                      <a:pos x="260" y="348"/>
                    </a:cxn>
                    <a:cxn ang="0">
                      <a:pos x="238" y="339"/>
                    </a:cxn>
                    <a:cxn ang="0">
                      <a:pos x="214" y="319"/>
                    </a:cxn>
                    <a:cxn ang="0">
                      <a:pos x="173" y="293"/>
                    </a:cxn>
                    <a:cxn ang="0">
                      <a:pos x="155" y="287"/>
                    </a:cxn>
                    <a:cxn ang="0">
                      <a:pos x="118" y="283"/>
                    </a:cxn>
                    <a:cxn ang="0">
                      <a:pos x="102" y="276"/>
                    </a:cxn>
                    <a:cxn ang="0">
                      <a:pos x="89" y="256"/>
                    </a:cxn>
                    <a:cxn ang="0">
                      <a:pos x="74" y="246"/>
                    </a:cxn>
                    <a:cxn ang="0">
                      <a:pos x="46" y="223"/>
                    </a:cxn>
                    <a:cxn ang="0">
                      <a:pos x="22" y="189"/>
                    </a:cxn>
                    <a:cxn ang="0">
                      <a:pos x="0" y="179"/>
                    </a:cxn>
                  </a:cxnLst>
                  <a:rect l="0" t="0" r="r" b="b"/>
                  <a:pathLst>
                    <a:path w="459" h="491">
                      <a:moveTo>
                        <a:pt x="0" y="179"/>
                      </a:moveTo>
                      <a:lnTo>
                        <a:pt x="8" y="164"/>
                      </a:lnTo>
                      <a:lnTo>
                        <a:pt x="19" y="124"/>
                      </a:lnTo>
                      <a:lnTo>
                        <a:pt x="19" y="117"/>
                      </a:lnTo>
                      <a:lnTo>
                        <a:pt x="18" y="113"/>
                      </a:lnTo>
                      <a:lnTo>
                        <a:pt x="18" y="87"/>
                      </a:lnTo>
                      <a:lnTo>
                        <a:pt x="18" y="84"/>
                      </a:lnTo>
                      <a:lnTo>
                        <a:pt x="29" y="66"/>
                      </a:lnTo>
                      <a:lnTo>
                        <a:pt x="40" y="50"/>
                      </a:lnTo>
                      <a:lnTo>
                        <a:pt x="43" y="35"/>
                      </a:lnTo>
                      <a:lnTo>
                        <a:pt x="45" y="29"/>
                      </a:lnTo>
                      <a:lnTo>
                        <a:pt x="64" y="25"/>
                      </a:lnTo>
                      <a:lnTo>
                        <a:pt x="118" y="8"/>
                      </a:lnTo>
                      <a:lnTo>
                        <a:pt x="121" y="8"/>
                      </a:lnTo>
                      <a:lnTo>
                        <a:pt x="152" y="0"/>
                      </a:lnTo>
                      <a:lnTo>
                        <a:pt x="156" y="0"/>
                      </a:lnTo>
                      <a:lnTo>
                        <a:pt x="199" y="0"/>
                      </a:lnTo>
                      <a:lnTo>
                        <a:pt x="212" y="3"/>
                      </a:lnTo>
                      <a:lnTo>
                        <a:pt x="222" y="11"/>
                      </a:lnTo>
                      <a:lnTo>
                        <a:pt x="232" y="19"/>
                      </a:lnTo>
                      <a:lnTo>
                        <a:pt x="247" y="40"/>
                      </a:lnTo>
                      <a:lnTo>
                        <a:pt x="248" y="44"/>
                      </a:lnTo>
                      <a:lnTo>
                        <a:pt x="254" y="50"/>
                      </a:lnTo>
                      <a:lnTo>
                        <a:pt x="252" y="55"/>
                      </a:lnTo>
                      <a:lnTo>
                        <a:pt x="252" y="57"/>
                      </a:lnTo>
                      <a:lnTo>
                        <a:pt x="260" y="71"/>
                      </a:lnTo>
                      <a:lnTo>
                        <a:pt x="261" y="73"/>
                      </a:lnTo>
                      <a:lnTo>
                        <a:pt x="261" y="121"/>
                      </a:lnTo>
                      <a:lnTo>
                        <a:pt x="261" y="154"/>
                      </a:lnTo>
                      <a:lnTo>
                        <a:pt x="265" y="163"/>
                      </a:lnTo>
                      <a:lnTo>
                        <a:pt x="271" y="165"/>
                      </a:lnTo>
                      <a:lnTo>
                        <a:pt x="286" y="169"/>
                      </a:lnTo>
                      <a:lnTo>
                        <a:pt x="293" y="173"/>
                      </a:lnTo>
                      <a:lnTo>
                        <a:pt x="311" y="175"/>
                      </a:lnTo>
                      <a:lnTo>
                        <a:pt x="323" y="175"/>
                      </a:lnTo>
                      <a:lnTo>
                        <a:pt x="335" y="174"/>
                      </a:lnTo>
                      <a:lnTo>
                        <a:pt x="340" y="171"/>
                      </a:lnTo>
                      <a:lnTo>
                        <a:pt x="349" y="168"/>
                      </a:lnTo>
                      <a:lnTo>
                        <a:pt x="355" y="173"/>
                      </a:lnTo>
                      <a:lnTo>
                        <a:pt x="378" y="180"/>
                      </a:lnTo>
                      <a:lnTo>
                        <a:pt x="384" y="189"/>
                      </a:lnTo>
                      <a:lnTo>
                        <a:pt x="386" y="195"/>
                      </a:lnTo>
                      <a:lnTo>
                        <a:pt x="388" y="218"/>
                      </a:lnTo>
                      <a:lnTo>
                        <a:pt x="392" y="230"/>
                      </a:lnTo>
                      <a:lnTo>
                        <a:pt x="390" y="255"/>
                      </a:lnTo>
                      <a:lnTo>
                        <a:pt x="392" y="260"/>
                      </a:lnTo>
                      <a:lnTo>
                        <a:pt x="397" y="267"/>
                      </a:lnTo>
                      <a:lnTo>
                        <a:pt x="404" y="272"/>
                      </a:lnTo>
                      <a:lnTo>
                        <a:pt x="411" y="275"/>
                      </a:lnTo>
                      <a:lnTo>
                        <a:pt x="421" y="275"/>
                      </a:lnTo>
                      <a:lnTo>
                        <a:pt x="426" y="272"/>
                      </a:lnTo>
                      <a:lnTo>
                        <a:pt x="440" y="272"/>
                      </a:lnTo>
                      <a:lnTo>
                        <a:pt x="449" y="270"/>
                      </a:lnTo>
                      <a:lnTo>
                        <a:pt x="454" y="275"/>
                      </a:lnTo>
                      <a:lnTo>
                        <a:pt x="459" y="283"/>
                      </a:lnTo>
                      <a:lnTo>
                        <a:pt x="459" y="308"/>
                      </a:lnTo>
                      <a:lnTo>
                        <a:pt x="458" y="311"/>
                      </a:lnTo>
                      <a:lnTo>
                        <a:pt x="454" y="327"/>
                      </a:lnTo>
                      <a:lnTo>
                        <a:pt x="451" y="353"/>
                      </a:lnTo>
                      <a:lnTo>
                        <a:pt x="449" y="374"/>
                      </a:lnTo>
                      <a:lnTo>
                        <a:pt x="446" y="404"/>
                      </a:lnTo>
                      <a:lnTo>
                        <a:pt x="443" y="420"/>
                      </a:lnTo>
                      <a:lnTo>
                        <a:pt x="440" y="428"/>
                      </a:lnTo>
                      <a:lnTo>
                        <a:pt x="433" y="438"/>
                      </a:lnTo>
                      <a:lnTo>
                        <a:pt x="425" y="447"/>
                      </a:lnTo>
                      <a:lnTo>
                        <a:pt x="411" y="458"/>
                      </a:lnTo>
                      <a:lnTo>
                        <a:pt x="409" y="461"/>
                      </a:lnTo>
                      <a:lnTo>
                        <a:pt x="404" y="463"/>
                      </a:lnTo>
                      <a:lnTo>
                        <a:pt x="390" y="475"/>
                      </a:lnTo>
                      <a:lnTo>
                        <a:pt x="388" y="479"/>
                      </a:lnTo>
                      <a:lnTo>
                        <a:pt x="386" y="480"/>
                      </a:lnTo>
                      <a:lnTo>
                        <a:pt x="378" y="482"/>
                      </a:lnTo>
                      <a:lnTo>
                        <a:pt x="363" y="480"/>
                      </a:lnTo>
                      <a:lnTo>
                        <a:pt x="356" y="483"/>
                      </a:lnTo>
                      <a:lnTo>
                        <a:pt x="352" y="488"/>
                      </a:lnTo>
                      <a:lnTo>
                        <a:pt x="345" y="491"/>
                      </a:lnTo>
                      <a:lnTo>
                        <a:pt x="338" y="491"/>
                      </a:lnTo>
                      <a:lnTo>
                        <a:pt x="333" y="488"/>
                      </a:lnTo>
                      <a:lnTo>
                        <a:pt x="323" y="490"/>
                      </a:lnTo>
                      <a:lnTo>
                        <a:pt x="313" y="487"/>
                      </a:lnTo>
                      <a:lnTo>
                        <a:pt x="296" y="476"/>
                      </a:lnTo>
                      <a:lnTo>
                        <a:pt x="290" y="474"/>
                      </a:lnTo>
                      <a:lnTo>
                        <a:pt x="258" y="469"/>
                      </a:lnTo>
                      <a:lnTo>
                        <a:pt x="236" y="469"/>
                      </a:lnTo>
                      <a:lnTo>
                        <a:pt x="233" y="465"/>
                      </a:lnTo>
                      <a:lnTo>
                        <a:pt x="233" y="459"/>
                      </a:lnTo>
                      <a:lnTo>
                        <a:pt x="236" y="450"/>
                      </a:lnTo>
                      <a:lnTo>
                        <a:pt x="238" y="442"/>
                      </a:lnTo>
                      <a:lnTo>
                        <a:pt x="249" y="417"/>
                      </a:lnTo>
                      <a:lnTo>
                        <a:pt x="264" y="395"/>
                      </a:lnTo>
                      <a:lnTo>
                        <a:pt x="273" y="382"/>
                      </a:lnTo>
                      <a:lnTo>
                        <a:pt x="273" y="372"/>
                      </a:lnTo>
                      <a:lnTo>
                        <a:pt x="271" y="363"/>
                      </a:lnTo>
                      <a:lnTo>
                        <a:pt x="269" y="358"/>
                      </a:lnTo>
                      <a:lnTo>
                        <a:pt x="265" y="357"/>
                      </a:lnTo>
                      <a:lnTo>
                        <a:pt x="260" y="348"/>
                      </a:lnTo>
                      <a:lnTo>
                        <a:pt x="252" y="342"/>
                      </a:lnTo>
                      <a:lnTo>
                        <a:pt x="238" y="339"/>
                      </a:lnTo>
                      <a:lnTo>
                        <a:pt x="230" y="327"/>
                      </a:lnTo>
                      <a:lnTo>
                        <a:pt x="214" y="319"/>
                      </a:lnTo>
                      <a:lnTo>
                        <a:pt x="199" y="311"/>
                      </a:lnTo>
                      <a:lnTo>
                        <a:pt x="173" y="293"/>
                      </a:lnTo>
                      <a:lnTo>
                        <a:pt x="167" y="291"/>
                      </a:lnTo>
                      <a:lnTo>
                        <a:pt x="155" y="287"/>
                      </a:lnTo>
                      <a:lnTo>
                        <a:pt x="126" y="286"/>
                      </a:lnTo>
                      <a:lnTo>
                        <a:pt x="118" y="283"/>
                      </a:lnTo>
                      <a:lnTo>
                        <a:pt x="107" y="280"/>
                      </a:lnTo>
                      <a:lnTo>
                        <a:pt x="102" y="276"/>
                      </a:lnTo>
                      <a:lnTo>
                        <a:pt x="101" y="275"/>
                      </a:lnTo>
                      <a:lnTo>
                        <a:pt x="89" y="256"/>
                      </a:lnTo>
                      <a:lnTo>
                        <a:pt x="85" y="253"/>
                      </a:lnTo>
                      <a:lnTo>
                        <a:pt x="74" y="246"/>
                      </a:lnTo>
                      <a:lnTo>
                        <a:pt x="49" y="228"/>
                      </a:lnTo>
                      <a:lnTo>
                        <a:pt x="46" y="223"/>
                      </a:lnTo>
                      <a:lnTo>
                        <a:pt x="33" y="210"/>
                      </a:lnTo>
                      <a:lnTo>
                        <a:pt x="22" y="189"/>
                      </a:lnTo>
                      <a:lnTo>
                        <a:pt x="16" y="184"/>
                      </a:lnTo>
                      <a:lnTo>
                        <a:pt x="0" y="17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3" name="išḷîḑe">
                  <a:extLst>
                    <a:ext uri="{FF2B5EF4-FFF2-40B4-BE49-F238E27FC236}">
                      <a16:creationId xmlns:a16="http://schemas.microsoft.com/office/drawing/2014/main" id="{1E97FF40-1754-4BCE-A9EF-8891C182F8C5}"/>
                    </a:ext>
                  </a:extLst>
                </p:cNvPr>
                <p:cNvSpPr/>
                <p:nvPr/>
              </p:nvSpPr>
              <p:spPr bwMode="gray">
                <a:xfrm>
                  <a:off x="1687" y="2681"/>
                  <a:ext cx="93" cy="506"/>
                </a:xfrm>
                <a:custGeom>
                  <a:avLst/>
                  <a:gdLst/>
                  <a:ahLst/>
                  <a:cxnLst>
                    <a:cxn ang="0">
                      <a:pos x="375" y="93"/>
                    </a:cxn>
                    <a:cxn ang="0">
                      <a:pos x="368" y="149"/>
                    </a:cxn>
                    <a:cxn ang="0">
                      <a:pos x="398" y="209"/>
                    </a:cxn>
                    <a:cxn ang="0">
                      <a:pos x="429" y="311"/>
                    </a:cxn>
                    <a:cxn ang="0">
                      <a:pos x="436" y="385"/>
                    </a:cxn>
                    <a:cxn ang="0">
                      <a:pos x="387" y="508"/>
                    </a:cxn>
                    <a:cxn ang="0">
                      <a:pos x="329" y="628"/>
                    </a:cxn>
                    <a:cxn ang="0">
                      <a:pos x="300" y="766"/>
                    </a:cxn>
                    <a:cxn ang="0">
                      <a:pos x="284" y="863"/>
                    </a:cxn>
                    <a:cxn ang="0">
                      <a:pos x="298" y="1032"/>
                    </a:cxn>
                    <a:cxn ang="0">
                      <a:pos x="269" y="1148"/>
                    </a:cxn>
                    <a:cxn ang="0">
                      <a:pos x="242" y="1290"/>
                    </a:cxn>
                    <a:cxn ang="0">
                      <a:pos x="208" y="1440"/>
                    </a:cxn>
                    <a:cxn ang="0">
                      <a:pos x="190" y="1597"/>
                    </a:cxn>
                    <a:cxn ang="0">
                      <a:pos x="201" y="1739"/>
                    </a:cxn>
                    <a:cxn ang="0">
                      <a:pos x="214" y="1785"/>
                    </a:cxn>
                    <a:cxn ang="0">
                      <a:pos x="212" y="1915"/>
                    </a:cxn>
                    <a:cxn ang="0">
                      <a:pos x="171" y="2027"/>
                    </a:cxn>
                    <a:cxn ang="0">
                      <a:pos x="137" y="2139"/>
                    </a:cxn>
                    <a:cxn ang="0">
                      <a:pos x="129" y="2264"/>
                    </a:cxn>
                    <a:cxn ang="0">
                      <a:pos x="179" y="2283"/>
                    </a:cxn>
                    <a:cxn ang="0">
                      <a:pos x="306" y="2367"/>
                    </a:cxn>
                    <a:cxn ang="0">
                      <a:pos x="355" y="2386"/>
                    </a:cxn>
                    <a:cxn ang="0">
                      <a:pos x="268" y="2429"/>
                    </a:cxn>
                    <a:cxn ang="0">
                      <a:pos x="214" y="2525"/>
                    </a:cxn>
                    <a:cxn ang="0">
                      <a:pos x="208" y="2477"/>
                    </a:cxn>
                    <a:cxn ang="0">
                      <a:pos x="189" y="2413"/>
                    </a:cxn>
                    <a:cxn ang="0">
                      <a:pos x="171" y="2376"/>
                    </a:cxn>
                    <a:cxn ang="0">
                      <a:pos x="160" y="2345"/>
                    </a:cxn>
                    <a:cxn ang="0">
                      <a:pos x="125" y="2343"/>
                    </a:cxn>
                    <a:cxn ang="0">
                      <a:pos x="81" y="2285"/>
                    </a:cxn>
                    <a:cxn ang="0">
                      <a:pos x="79" y="2240"/>
                    </a:cxn>
                    <a:cxn ang="0">
                      <a:pos x="70" y="2173"/>
                    </a:cxn>
                    <a:cxn ang="0">
                      <a:pos x="93" y="2117"/>
                    </a:cxn>
                    <a:cxn ang="0">
                      <a:pos x="70" y="2076"/>
                    </a:cxn>
                    <a:cxn ang="0">
                      <a:pos x="59" y="2042"/>
                    </a:cxn>
                    <a:cxn ang="0">
                      <a:pos x="109" y="2032"/>
                    </a:cxn>
                    <a:cxn ang="0">
                      <a:pos x="63" y="1979"/>
                    </a:cxn>
                    <a:cxn ang="0">
                      <a:pos x="66" y="1920"/>
                    </a:cxn>
                    <a:cxn ang="0">
                      <a:pos x="15" y="1930"/>
                    </a:cxn>
                    <a:cxn ang="0">
                      <a:pos x="44" y="1871"/>
                    </a:cxn>
                    <a:cxn ang="0">
                      <a:pos x="72" y="1856"/>
                    </a:cxn>
                    <a:cxn ang="0">
                      <a:pos x="91" y="1888"/>
                    </a:cxn>
                    <a:cxn ang="0">
                      <a:pos x="118" y="1879"/>
                    </a:cxn>
                    <a:cxn ang="0">
                      <a:pos x="114" y="1849"/>
                    </a:cxn>
                    <a:cxn ang="0">
                      <a:pos x="117" y="1818"/>
                    </a:cxn>
                    <a:cxn ang="0">
                      <a:pos x="120" y="1806"/>
                    </a:cxn>
                    <a:cxn ang="0">
                      <a:pos x="149" y="1740"/>
                    </a:cxn>
                    <a:cxn ang="0">
                      <a:pos x="146" y="1691"/>
                    </a:cxn>
                    <a:cxn ang="0">
                      <a:pos x="158" y="1601"/>
                    </a:cxn>
                    <a:cxn ang="0">
                      <a:pos x="153" y="1558"/>
                    </a:cxn>
                    <a:cxn ang="0">
                      <a:pos x="141" y="1525"/>
                    </a:cxn>
                    <a:cxn ang="0">
                      <a:pos x="92" y="1504"/>
                    </a:cxn>
                    <a:cxn ang="0">
                      <a:pos x="115" y="1329"/>
                    </a:cxn>
                    <a:cxn ang="0">
                      <a:pos x="122" y="1219"/>
                    </a:cxn>
                    <a:cxn ang="0">
                      <a:pos x="166" y="1105"/>
                    </a:cxn>
                    <a:cxn ang="0">
                      <a:pos x="221" y="928"/>
                    </a:cxn>
                    <a:cxn ang="0">
                      <a:pos x="226" y="719"/>
                    </a:cxn>
                    <a:cxn ang="0">
                      <a:pos x="253" y="565"/>
                    </a:cxn>
                    <a:cxn ang="0">
                      <a:pos x="275" y="461"/>
                    </a:cxn>
                    <a:cxn ang="0">
                      <a:pos x="279" y="317"/>
                    </a:cxn>
                    <a:cxn ang="0">
                      <a:pos x="292" y="142"/>
                    </a:cxn>
                    <a:cxn ang="0">
                      <a:pos x="312" y="25"/>
                    </a:cxn>
                  </a:cxnLst>
                  <a:rect l="0" t="0" r="r" b="b"/>
                  <a:pathLst>
                    <a:path w="463" h="2531">
                      <a:moveTo>
                        <a:pt x="325" y="0"/>
                      </a:moveTo>
                      <a:lnTo>
                        <a:pt x="328" y="0"/>
                      </a:lnTo>
                      <a:lnTo>
                        <a:pt x="339" y="14"/>
                      </a:lnTo>
                      <a:lnTo>
                        <a:pt x="343" y="18"/>
                      </a:lnTo>
                      <a:lnTo>
                        <a:pt x="350" y="27"/>
                      </a:lnTo>
                      <a:lnTo>
                        <a:pt x="350" y="37"/>
                      </a:lnTo>
                      <a:lnTo>
                        <a:pt x="354" y="69"/>
                      </a:lnTo>
                      <a:lnTo>
                        <a:pt x="357" y="78"/>
                      </a:lnTo>
                      <a:lnTo>
                        <a:pt x="362" y="83"/>
                      </a:lnTo>
                      <a:lnTo>
                        <a:pt x="375" y="93"/>
                      </a:lnTo>
                      <a:lnTo>
                        <a:pt x="382" y="100"/>
                      </a:lnTo>
                      <a:lnTo>
                        <a:pt x="383" y="110"/>
                      </a:lnTo>
                      <a:lnTo>
                        <a:pt x="379" y="115"/>
                      </a:lnTo>
                      <a:lnTo>
                        <a:pt x="378" y="121"/>
                      </a:lnTo>
                      <a:lnTo>
                        <a:pt x="382" y="127"/>
                      </a:lnTo>
                      <a:lnTo>
                        <a:pt x="382" y="131"/>
                      </a:lnTo>
                      <a:lnTo>
                        <a:pt x="379" y="132"/>
                      </a:lnTo>
                      <a:lnTo>
                        <a:pt x="372" y="136"/>
                      </a:lnTo>
                      <a:lnTo>
                        <a:pt x="371" y="137"/>
                      </a:lnTo>
                      <a:lnTo>
                        <a:pt x="368" y="149"/>
                      </a:lnTo>
                      <a:lnTo>
                        <a:pt x="368" y="155"/>
                      </a:lnTo>
                      <a:lnTo>
                        <a:pt x="376" y="159"/>
                      </a:lnTo>
                      <a:lnTo>
                        <a:pt x="379" y="164"/>
                      </a:lnTo>
                      <a:lnTo>
                        <a:pt x="379" y="172"/>
                      </a:lnTo>
                      <a:lnTo>
                        <a:pt x="379" y="180"/>
                      </a:lnTo>
                      <a:lnTo>
                        <a:pt x="382" y="183"/>
                      </a:lnTo>
                      <a:lnTo>
                        <a:pt x="387" y="185"/>
                      </a:lnTo>
                      <a:lnTo>
                        <a:pt x="394" y="192"/>
                      </a:lnTo>
                      <a:lnTo>
                        <a:pt x="395" y="196"/>
                      </a:lnTo>
                      <a:lnTo>
                        <a:pt x="398" y="209"/>
                      </a:lnTo>
                      <a:lnTo>
                        <a:pt x="398" y="218"/>
                      </a:lnTo>
                      <a:lnTo>
                        <a:pt x="404" y="228"/>
                      </a:lnTo>
                      <a:lnTo>
                        <a:pt x="407" y="250"/>
                      </a:lnTo>
                      <a:lnTo>
                        <a:pt x="407" y="268"/>
                      </a:lnTo>
                      <a:lnTo>
                        <a:pt x="411" y="290"/>
                      </a:lnTo>
                      <a:lnTo>
                        <a:pt x="411" y="294"/>
                      </a:lnTo>
                      <a:lnTo>
                        <a:pt x="415" y="306"/>
                      </a:lnTo>
                      <a:lnTo>
                        <a:pt x="415" y="308"/>
                      </a:lnTo>
                      <a:lnTo>
                        <a:pt x="422" y="311"/>
                      </a:lnTo>
                      <a:lnTo>
                        <a:pt x="429" y="311"/>
                      </a:lnTo>
                      <a:lnTo>
                        <a:pt x="441" y="311"/>
                      </a:lnTo>
                      <a:lnTo>
                        <a:pt x="447" y="309"/>
                      </a:lnTo>
                      <a:lnTo>
                        <a:pt x="457" y="309"/>
                      </a:lnTo>
                      <a:lnTo>
                        <a:pt x="457" y="311"/>
                      </a:lnTo>
                      <a:lnTo>
                        <a:pt x="458" y="311"/>
                      </a:lnTo>
                      <a:lnTo>
                        <a:pt x="458" y="314"/>
                      </a:lnTo>
                      <a:lnTo>
                        <a:pt x="463" y="319"/>
                      </a:lnTo>
                      <a:lnTo>
                        <a:pt x="463" y="331"/>
                      </a:lnTo>
                      <a:lnTo>
                        <a:pt x="454" y="378"/>
                      </a:lnTo>
                      <a:lnTo>
                        <a:pt x="436" y="385"/>
                      </a:lnTo>
                      <a:lnTo>
                        <a:pt x="388" y="407"/>
                      </a:lnTo>
                      <a:lnTo>
                        <a:pt x="387" y="414"/>
                      </a:lnTo>
                      <a:lnTo>
                        <a:pt x="387" y="422"/>
                      </a:lnTo>
                      <a:lnTo>
                        <a:pt x="389" y="432"/>
                      </a:lnTo>
                      <a:lnTo>
                        <a:pt x="389" y="441"/>
                      </a:lnTo>
                      <a:lnTo>
                        <a:pt x="383" y="449"/>
                      </a:lnTo>
                      <a:lnTo>
                        <a:pt x="382" y="451"/>
                      </a:lnTo>
                      <a:lnTo>
                        <a:pt x="382" y="467"/>
                      </a:lnTo>
                      <a:lnTo>
                        <a:pt x="387" y="482"/>
                      </a:lnTo>
                      <a:lnTo>
                        <a:pt x="387" y="508"/>
                      </a:lnTo>
                      <a:lnTo>
                        <a:pt x="389" y="519"/>
                      </a:lnTo>
                      <a:lnTo>
                        <a:pt x="393" y="534"/>
                      </a:lnTo>
                      <a:lnTo>
                        <a:pt x="395" y="548"/>
                      </a:lnTo>
                      <a:lnTo>
                        <a:pt x="394" y="551"/>
                      </a:lnTo>
                      <a:lnTo>
                        <a:pt x="389" y="554"/>
                      </a:lnTo>
                      <a:lnTo>
                        <a:pt x="379" y="558"/>
                      </a:lnTo>
                      <a:lnTo>
                        <a:pt x="364" y="573"/>
                      </a:lnTo>
                      <a:lnTo>
                        <a:pt x="361" y="575"/>
                      </a:lnTo>
                      <a:lnTo>
                        <a:pt x="354" y="600"/>
                      </a:lnTo>
                      <a:lnTo>
                        <a:pt x="329" y="628"/>
                      </a:lnTo>
                      <a:lnTo>
                        <a:pt x="323" y="654"/>
                      </a:lnTo>
                      <a:lnTo>
                        <a:pt x="318" y="675"/>
                      </a:lnTo>
                      <a:lnTo>
                        <a:pt x="317" y="682"/>
                      </a:lnTo>
                      <a:lnTo>
                        <a:pt x="311" y="696"/>
                      </a:lnTo>
                      <a:lnTo>
                        <a:pt x="308" y="704"/>
                      </a:lnTo>
                      <a:lnTo>
                        <a:pt x="307" y="729"/>
                      </a:lnTo>
                      <a:lnTo>
                        <a:pt x="308" y="739"/>
                      </a:lnTo>
                      <a:lnTo>
                        <a:pt x="308" y="749"/>
                      </a:lnTo>
                      <a:lnTo>
                        <a:pt x="305" y="762"/>
                      </a:lnTo>
                      <a:lnTo>
                        <a:pt x="300" y="766"/>
                      </a:lnTo>
                      <a:lnTo>
                        <a:pt x="300" y="769"/>
                      </a:lnTo>
                      <a:lnTo>
                        <a:pt x="298" y="776"/>
                      </a:lnTo>
                      <a:lnTo>
                        <a:pt x="292" y="782"/>
                      </a:lnTo>
                      <a:lnTo>
                        <a:pt x="289" y="796"/>
                      </a:lnTo>
                      <a:lnTo>
                        <a:pt x="281" y="811"/>
                      </a:lnTo>
                      <a:lnTo>
                        <a:pt x="280" y="814"/>
                      </a:lnTo>
                      <a:lnTo>
                        <a:pt x="276" y="825"/>
                      </a:lnTo>
                      <a:lnTo>
                        <a:pt x="274" y="841"/>
                      </a:lnTo>
                      <a:lnTo>
                        <a:pt x="274" y="854"/>
                      </a:lnTo>
                      <a:lnTo>
                        <a:pt x="284" y="863"/>
                      </a:lnTo>
                      <a:lnTo>
                        <a:pt x="284" y="892"/>
                      </a:lnTo>
                      <a:lnTo>
                        <a:pt x="296" y="925"/>
                      </a:lnTo>
                      <a:lnTo>
                        <a:pt x="297" y="935"/>
                      </a:lnTo>
                      <a:lnTo>
                        <a:pt x="296" y="947"/>
                      </a:lnTo>
                      <a:lnTo>
                        <a:pt x="303" y="955"/>
                      </a:lnTo>
                      <a:lnTo>
                        <a:pt x="306" y="960"/>
                      </a:lnTo>
                      <a:lnTo>
                        <a:pt x="309" y="979"/>
                      </a:lnTo>
                      <a:lnTo>
                        <a:pt x="311" y="997"/>
                      </a:lnTo>
                      <a:lnTo>
                        <a:pt x="311" y="1013"/>
                      </a:lnTo>
                      <a:lnTo>
                        <a:pt x="298" y="1032"/>
                      </a:lnTo>
                      <a:lnTo>
                        <a:pt x="292" y="1045"/>
                      </a:lnTo>
                      <a:lnTo>
                        <a:pt x="290" y="1052"/>
                      </a:lnTo>
                      <a:lnTo>
                        <a:pt x="286" y="1075"/>
                      </a:lnTo>
                      <a:lnTo>
                        <a:pt x="285" y="1078"/>
                      </a:lnTo>
                      <a:lnTo>
                        <a:pt x="274" y="1088"/>
                      </a:lnTo>
                      <a:lnTo>
                        <a:pt x="275" y="1117"/>
                      </a:lnTo>
                      <a:lnTo>
                        <a:pt x="278" y="1134"/>
                      </a:lnTo>
                      <a:lnTo>
                        <a:pt x="278" y="1142"/>
                      </a:lnTo>
                      <a:lnTo>
                        <a:pt x="275" y="1144"/>
                      </a:lnTo>
                      <a:lnTo>
                        <a:pt x="269" y="1148"/>
                      </a:lnTo>
                      <a:lnTo>
                        <a:pt x="266" y="1151"/>
                      </a:lnTo>
                      <a:lnTo>
                        <a:pt x="265" y="1159"/>
                      </a:lnTo>
                      <a:lnTo>
                        <a:pt x="263" y="1161"/>
                      </a:lnTo>
                      <a:lnTo>
                        <a:pt x="257" y="1161"/>
                      </a:lnTo>
                      <a:lnTo>
                        <a:pt x="253" y="1164"/>
                      </a:lnTo>
                      <a:lnTo>
                        <a:pt x="247" y="1172"/>
                      </a:lnTo>
                      <a:lnTo>
                        <a:pt x="242" y="1186"/>
                      </a:lnTo>
                      <a:lnTo>
                        <a:pt x="238" y="1225"/>
                      </a:lnTo>
                      <a:lnTo>
                        <a:pt x="238" y="1262"/>
                      </a:lnTo>
                      <a:lnTo>
                        <a:pt x="242" y="1290"/>
                      </a:lnTo>
                      <a:lnTo>
                        <a:pt x="247" y="1301"/>
                      </a:lnTo>
                      <a:lnTo>
                        <a:pt x="247" y="1314"/>
                      </a:lnTo>
                      <a:lnTo>
                        <a:pt x="243" y="1323"/>
                      </a:lnTo>
                      <a:lnTo>
                        <a:pt x="235" y="1332"/>
                      </a:lnTo>
                      <a:lnTo>
                        <a:pt x="230" y="1337"/>
                      </a:lnTo>
                      <a:lnTo>
                        <a:pt x="227" y="1343"/>
                      </a:lnTo>
                      <a:lnTo>
                        <a:pt x="225" y="1358"/>
                      </a:lnTo>
                      <a:lnTo>
                        <a:pt x="208" y="1419"/>
                      </a:lnTo>
                      <a:lnTo>
                        <a:pt x="206" y="1424"/>
                      </a:lnTo>
                      <a:lnTo>
                        <a:pt x="208" y="1440"/>
                      </a:lnTo>
                      <a:lnTo>
                        <a:pt x="199" y="1481"/>
                      </a:lnTo>
                      <a:lnTo>
                        <a:pt x="196" y="1510"/>
                      </a:lnTo>
                      <a:lnTo>
                        <a:pt x="200" y="1525"/>
                      </a:lnTo>
                      <a:lnTo>
                        <a:pt x="209" y="1533"/>
                      </a:lnTo>
                      <a:lnTo>
                        <a:pt x="210" y="1537"/>
                      </a:lnTo>
                      <a:lnTo>
                        <a:pt x="210" y="1549"/>
                      </a:lnTo>
                      <a:lnTo>
                        <a:pt x="209" y="1554"/>
                      </a:lnTo>
                      <a:lnTo>
                        <a:pt x="205" y="1563"/>
                      </a:lnTo>
                      <a:lnTo>
                        <a:pt x="195" y="1576"/>
                      </a:lnTo>
                      <a:lnTo>
                        <a:pt x="190" y="1597"/>
                      </a:lnTo>
                      <a:lnTo>
                        <a:pt x="190" y="1633"/>
                      </a:lnTo>
                      <a:lnTo>
                        <a:pt x="193" y="1639"/>
                      </a:lnTo>
                      <a:lnTo>
                        <a:pt x="196" y="1641"/>
                      </a:lnTo>
                      <a:lnTo>
                        <a:pt x="198" y="1646"/>
                      </a:lnTo>
                      <a:lnTo>
                        <a:pt x="196" y="1673"/>
                      </a:lnTo>
                      <a:lnTo>
                        <a:pt x="198" y="1678"/>
                      </a:lnTo>
                      <a:lnTo>
                        <a:pt x="203" y="1688"/>
                      </a:lnTo>
                      <a:lnTo>
                        <a:pt x="205" y="1703"/>
                      </a:lnTo>
                      <a:lnTo>
                        <a:pt x="201" y="1732"/>
                      </a:lnTo>
                      <a:lnTo>
                        <a:pt x="201" y="1739"/>
                      </a:lnTo>
                      <a:lnTo>
                        <a:pt x="209" y="1739"/>
                      </a:lnTo>
                      <a:lnTo>
                        <a:pt x="223" y="1742"/>
                      </a:lnTo>
                      <a:lnTo>
                        <a:pt x="231" y="1751"/>
                      </a:lnTo>
                      <a:lnTo>
                        <a:pt x="232" y="1759"/>
                      </a:lnTo>
                      <a:lnTo>
                        <a:pt x="230" y="1768"/>
                      </a:lnTo>
                      <a:lnTo>
                        <a:pt x="216" y="1769"/>
                      </a:lnTo>
                      <a:lnTo>
                        <a:pt x="200" y="1767"/>
                      </a:lnTo>
                      <a:lnTo>
                        <a:pt x="196" y="1769"/>
                      </a:lnTo>
                      <a:lnTo>
                        <a:pt x="200" y="1779"/>
                      </a:lnTo>
                      <a:lnTo>
                        <a:pt x="214" y="1785"/>
                      </a:lnTo>
                      <a:lnTo>
                        <a:pt x="223" y="1797"/>
                      </a:lnTo>
                      <a:lnTo>
                        <a:pt x="223" y="1807"/>
                      </a:lnTo>
                      <a:lnTo>
                        <a:pt x="219" y="1812"/>
                      </a:lnTo>
                      <a:lnTo>
                        <a:pt x="215" y="1817"/>
                      </a:lnTo>
                      <a:lnTo>
                        <a:pt x="214" y="1827"/>
                      </a:lnTo>
                      <a:lnTo>
                        <a:pt x="214" y="1853"/>
                      </a:lnTo>
                      <a:lnTo>
                        <a:pt x="212" y="1858"/>
                      </a:lnTo>
                      <a:lnTo>
                        <a:pt x="212" y="1871"/>
                      </a:lnTo>
                      <a:lnTo>
                        <a:pt x="214" y="1879"/>
                      </a:lnTo>
                      <a:lnTo>
                        <a:pt x="212" y="1915"/>
                      </a:lnTo>
                      <a:lnTo>
                        <a:pt x="206" y="1930"/>
                      </a:lnTo>
                      <a:lnTo>
                        <a:pt x="200" y="1945"/>
                      </a:lnTo>
                      <a:lnTo>
                        <a:pt x="199" y="1955"/>
                      </a:lnTo>
                      <a:lnTo>
                        <a:pt x="189" y="1973"/>
                      </a:lnTo>
                      <a:lnTo>
                        <a:pt x="176" y="1992"/>
                      </a:lnTo>
                      <a:lnTo>
                        <a:pt x="172" y="1998"/>
                      </a:lnTo>
                      <a:lnTo>
                        <a:pt x="171" y="2004"/>
                      </a:lnTo>
                      <a:lnTo>
                        <a:pt x="169" y="2019"/>
                      </a:lnTo>
                      <a:lnTo>
                        <a:pt x="171" y="2019"/>
                      </a:lnTo>
                      <a:lnTo>
                        <a:pt x="171" y="2027"/>
                      </a:lnTo>
                      <a:lnTo>
                        <a:pt x="173" y="2033"/>
                      </a:lnTo>
                      <a:lnTo>
                        <a:pt x="176" y="2044"/>
                      </a:lnTo>
                      <a:lnTo>
                        <a:pt x="176" y="2053"/>
                      </a:lnTo>
                      <a:lnTo>
                        <a:pt x="172" y="2055"/>
                      </a:lnTo>
                      <a:lnTo>
                        <a:pt x="171" y="2059"/>
                      </a:lnTo>
                      <a:lnTo>
                        <a:pt x="168" y="2080"/>
                      </a:lnTo>
                      <a:lnTo>
                        <a:pt x="165" y="2093"/>
                      </a:lnTo>
                      <a:lnTo>
                        <a:pt x="162" y="2098"/>
                      </a:lnTo>
                      <a:lnTo>
                        <a:pt x="151" y="2112"/>
                      </a:lnTo>
                      <a:lnTo>
                        <a:pt x="137" y="2139"/>
                      </a:lnTo>
                      <a:lnTo>
                        <a:pt x="133" y="2143"/>
                      </a:lnTo>
                      <a:lnTo>
                        <a:pt x="128" y="2154"/>
                      </a:lnTo>
                      <a:lnTo>
                        <a:pt x="120" y="2186"/>
                      </a:lnTo>
                      <a:lnTo>
                        <a:pt x="120" y="2198"/>
                      </a:lnTo>
                      <a:lnTo>
                        <a:pt x="119" y="2208"/>
                      </a:lnTo>
                      <a:lnTo>
                        <a:pt x="119" y="2238"/>
                      </a:lnTo>
                      <a:lnTo>
                        <a:pt x="120" y="2241"/>
                      </a:lnTo>
                      <a:lnTo>
                        <a:pt x="123" y="2256"/>
                      </a:lnTo>
                      <a:lnTo>
                        <a:pt x="125" y="2263"/>
                      </a:lnTo>
                      <a:lnTo>
                        <a:pt x="129" y="2264"/>
                      </a:lnTo>
                      <a:lnTo>
                        <a:pt x="133" y="2261"/>
                      </a:lnTo>
                      <a:lnTo>
                        <a:pt x="136" y="2253"/>
                      </a:lnTo>
                      <a:lnTo>
                        <a:pt x="144" y="2248"/>
                      </a:lnTo>
                      <a:lnTo>
                        <a:pt x="163" y="2252"/>
                      </a:lnTo>
                      <a:lnTo>
                        <a:pt x="168" y="2246"/>
                      </a:lnTo>
                      <a:lnTo>
                        <a:pt x="169" y="2246"/>
                      </a:lnTo>
                      <a:lnTo>
                        <a:pt x="173" y="2247"/>
                      </a:lnTo>
                      <a:lnTo>
                        <a:pt x="176" y="2249"/>
                      </a:lnTo>
                      <a:lnTo>
                        <a:pt x="178" y="2268"/>
                      </a:lnTo>
                      <a:lnTo>
                        <a:pt x="179" y="2283"/>
                      </a:lnTo>
                      <a:lnTo>
                        <a:pt x="178" y="2340"/>
                      </a:lnTo>
                      <a:lnTo>
                        <a:pt x="179" y="2345"/>
                      </a:lnTo>
                      <a:lnTo>
                        <a:pt x="185" y="2359"/>
                      </a:lnTo>
                      <a:lnTo>
                        <a:pt x="190" y="2364"/>
                      </a:lnTo>
                      <a:lnTo>
                        <a:pt x="204" y="2370"/>
                      </a:lnTo>
                      <a:lnTo>
                        <a:pt x="259" y="2370"/>
                      </a:lnTo>
                      <a:lnTo>
                        <a:pt x="264" y="2371"/>
                      </a:lnTo>
                      <a:lnTo>
                        <a:pt x="269" y="2371"/>
                      </a:lnTo>
                      <a:lnTo>
                        <a:pt x="289" y="2371"/>
                      </a:lnTo>
                      <a:lnTo>
                        <a:pt x="306" y="2367"/>
                      </a:lnTo>
                      <a:lnTo>
                        <a:pt x="317" y="2369"/>
                      </a:lnTo>
                      <a:lnTo>
                        <a:pt x="343" y="2377"/>
                      </a:lnTo>
                      <a:lnTo>
                        <a:pt x="375" y="2383"/>
                      </a:lnTo>
                      <a:lnTo>
                        <a:pt x="389" y="2391"/>
                      </a:lnTo>
                      <a:lnTo>
                        <a:pt x="394" y="2392"/>
                      </a:lnTo>
                      <a:lnTo>
                        <a:pt x="394" y="2396"/>
                      </a:lnTo>
                      <a:lnTo>
                        <a:pt x="391" y="2397"/>
                      </a:lnTo>
                      <a:lnTo>
                        <a:pt x="379" y="2393"/>
                      </a:lnTo>
                      <a:lnTo>
                        <a:pt x="368" y="2393"/>
                      </a:lnTo>
                      <a:lnTo>
                        <a:pt x="355" y="2386"/>
                      </a:lnTo>
                      <a:lnTo>
                        <a:pt x="348" y="2385"/>
                      </a:lnTo>
                      <a:lnTo>
                        <a:pt x="333" y="2392"/>
                      </a:lnTo>
                      <a:lnTo>
                        <a:pt x="330" y="2399"/>
                      </a:lnTo>
                      <a:lnTo>
                        <a:pt x="327" y="2405"/>
                      </a:lnTo>
                      <a:lnTo>
                        <a:pt x="311" y="2409"/>
                      </a:lnTo>
                      <a:lnTo>
                        <a:pt x="294" y="2419"/>
                      </a:lnTo>
                      <a:lnTo>
                        <a:pt x="290" y="2424"/>
                      </a:lnTo>
                      <a:lnTo>
                        <a:pt x="281" y="2426"/>
                      </a:lnTo>
                      <a:lnTo>
                        <a:pt x="275" y="2425"/>
                      </a:lnTo>
                      <a:lnTo>
                        <a:pt x="268" y="2429"/>
                      </a:lnTo>
                      <a:lnTo>
                        <a:pt x="259" y="2431"/>
                      </a:lnTo>
                      <a:lnTo>
                        <a:pt x="259" y="2455"/>
                      </a:lnTo>
                      <a:lnTo>
                        <a:pt x="253" y="2479"/>
                      </a:lnTo>
                      <a:lnTo>
                        <a:pt x="251" y="2512"/>
                      </a:lnTo>
                      <a:lnTo>
                        <a:pt x="249" y="2521"/>
                      </a:lnTo>
                      <a:lnTo>
                        <a:pt x="246" y="2527"/>
                      </a:lnTo>
                      <a:lnTo>
                        <a:pt x="243" y="2531"/>
                      </a:lnTo>
                      <a:lnTo>
                        <a:pt x="237" y="2531"/>
                      </a:lnTo>
                      <a:lnTo>
                        <a:pt x="222" y="2526"/>
                      </a:lnTo>
                      <a:lnTo>
                        <a:pt x="214" y="2525"/>
                      </a:lnTo>
                      <a:lnTo>
                        <a:pt x="194" y="2515"/>
                      </a:lnTo>
                      <a:lnTo>
                        <a:pt x="183" y="2505"/>
                      </a:lnTo>
                      <a:lnTo>
                        <a:pt x="178" y="2495"/>
                      </a:lnTo>
                      <a:lnTo>
                        <a:pt x="179" y="2485"/>
                      </a:lnTo>
                      <a:lnTo>
                        <a:pt x="188" y="2480"/>
                      </a:lnTo>
                      <a:lnTo>
                        <a:pt x="190" y="2488"/>
                      </a:lnTo>
                      <a:lnTo>
                        <a:pt x="189" y="2494"/>
                      </a:lnTo>
                      <a:lnTo>
                        <a:pt x="198" y="2490"/>
                      </a:lnTo>
                      <a:lnTo>
                        <a:pt x="201" y="2483"/>
                      </a:lnTo>
                      <a:lnTo>
                        <a:pt x="208" y="2477"/>
                      </a:lnTo>
                      <a:lnTo>
                        <a:pt x="220" y="2475"/>
                      </a:lnTo>
                      <a:lnTo>
                        <a:pt x="231" y="2468"/>
                      </a:lnTo>
                      <a:lnTo>
                        <a:pt x="238" y="2461"/>
                      </a:lnTo>
                      <a:lnTo>
                        <a:pt x="243" y="2450"/>
                      </a:lnTo>
                      <a:lnTo>
                        <a:pt x="244" y="2442"/>
                      </a:lnTo>
                      <a:lnTo>
                        <a:pt x="233" y="2436"/>
                      </a:lnTo>
                      <a:lnTo>
                        <a:pt x="227" y="2428"/>
                      </a:lnTo>
                      <a:lnTo>
                        <a:pt x="222" y="2417"/>
                      </a:lnTo>
                      <a:lnTo>
                        <a:pt x="211" y="2414"/>
                      </a:lnTo>
                      <a:lnTo>
                        <a:pt x="189" y="2413"/>
                      </a:lnTo>
                      <a:lnTo>
                        <a:pt x="176" y="2418"/>
                      </a:lnTo>
                      <a:lnTo>
                        <a:pt x="171" y="2424"/>
                      </a:lnTo>
                      <a:lnTo>
                        <a:pt x="171" y="2417"/>
                      </a:lnTo>
                      <a:lnTo>
                        <a:pt x="168" y="2412"/>
                      </a:lnTo>
                      <a:lnTo>
                        <a:pt x="153" y="2414"/>
                      </a:lnTo>
                      <a:lnTo>
                        <a:pt x="153" y="2409"/>
                      </a:lnTo>
                      <a:lnTo>
                        <a:pt x="156" y="2404"/>
                      </a:lnTo>
                      <a:lnTo>
                        <a:pt x="168" y="2398"/>
                      </a:lnTo>
                      <a:lnTo>
                        <a:pt x="171" y="2388"/>
                      </a:lnTo>
                      <a:lnTo>
                        <a:pt x="171" y="2376"/>
                      </a:lnTo>
                      <a:lnTo>
                        <a:pt x="160" y="2364"/>
                      </a:lnTo>
                      <a:lnTo>
                        <a:pt x="168" y="2360"/>
                      </a:lnTo>
                      <a:lnTo>
                        <a:pt x="169" y="2354"/>
                      </a:lnTo>
                      <a:lnTo>
                        <a:pt x="168" y="2345"/>
                      </a:lnTo>
                      <a:lnTo>
                        <a:pt x="160" y="2335"/>
                      </a:lnTo>
                      <a:lnTo>
                        <a:pt x="145" y="2322"/>
                      </a:lnTo>
                      <a:lnTo>
                        <a:pt x="134" y="2316"/>
                      </a:lnTo>
                      <a:lnTo>
                        <a:pt x="129" y="2316"/>
                      </a:lnTo>
                      <a:lnTo>
                        <a:pt x="160" y="2338"/>
                      </a:lnTo>
                      <a:lnTo>
                        <a:pt x="160" y="2345"/>
                      </a:lnTo>
                      <a:lnTo>
                        <a:pt x="153" y="2348"/>
                      </a:lnTo>
                      <a:lnTo>
                        <a:pt x="146" y="2344"/>
                      </a:lnTo>
                      <a:lnTo>
                        <a:pt x="137" y="2335"/>
                      </a:lnTo>
                      <a:lnTo>
                        <a:pt x="135" y="2338"/>
                      </a:lnTo>
                      <a:lnTo>
                        <a:pt x="141" y="2351"/>
                      </a:lnTo>
                      <a:lnTo>
                        <a:pt x="137" y="2361"/>
                      </a:lnTo>
                      <a:lnTo>
                        <a:pt x="133" y="2365"/>
                      </a:lnTo>
                      <a:lnTo>
                        <a:pt x="130" y="2360"/>
                      </a:lnTo>
                      <a:lnTo>
                        <a:pt x="126" y="2353"/>
                      </a:lnTo>
                      <a:lnTo>
                        <a:pt x="125" y="2343"/>
                      </a:lnTo>
                      <a:lnTo>
                        <a:pt x="119" y="2329"/>
                      </a:lnTo>
                      <a:lnTo>
                        <a:pt x="125" y="2344"/>
                      </a:lnTo>
                      <a:lnTo>
                        <a:pt x="126" y="2359"/>
                      </a:lnTo>
                      <a:lnTo>
                        <a:pt x="125" y="2371"/>
                      </a:lnTo>
                      <a:lnTo>
                        <a:pt x="119" y="2370"/>
                      </a:lnTo>
                      <a:lnTo>
                        <a:pt x="114" y="2367"/>
                      </a:lnTo>
                      <a:lnTo>
                        <a:pt x="110" y="2355"/>
                      </a:lnTo>
                      <a:lnTo>
                        <a:pt x="113" y="2332"/>
                      </a:lnTo>
                      <a:lnTo>
                        <a:pt x="106" y="2312"/>
                      </a:lnTo>
                      <a:lnTo>
                        <a:pt x="81" y="2285"/>
                      </a:lnTo>
                      <a:lnTo>
                        <a:pt x="79" y="2274"/>
                      </a:lnTo>
                      <a:lnTo>
                        <a:pt x="81" y="2267"/>
                      </a:lnTo>
                      <a:lnTo>
                        <a:pt x="92" y="2267"/>
                      </a:lnTo>
                      <a:lnTo>
                        <a:pt x="102" y="2263"/>
                      </a:lnTo>
                      <a:lnTo>
                        <a:pt x="101" y="2252"/>
                      </a:lnTo>
                      <a:lnTo>
                        <a:pt x="97" y="2249"/>
                      </a:lnTo>
                      <a:lnTo>
                        <a:pt x="94" y="2256"/>
                      </a:lnTo>
                      <a:lnTo>
                        <a:pt x="90" y="2256"/>
                      </a:lnTo>
                      <a:lnTo>
                        <a:pt x="83" y="2251"/>
                      </a:lnTo>
                      <a:lnTo>
                        <a:pt x="79" y="2240"/>
                      </a:lnTo>
                      <a:lnTo>
                        <a:pt x="82" y="2234"/>
                      </a:lnTo>
                      <a:lnTo>
                        <a:pt x="93" y="2237"/>
                      </a:lnTo>
                      <a:lnTo>
                        <a:pt x="92" y="2234"/>
                      </a:lnTo>
                      <a:lnTo>
                        <a:pt x="86" y="2227"/>
                      </a:lnTo>
                      <a:lnTo>
                        <a:pt x="74" y="2225"/>
                      </a:lnTo>
                      <a:lnTo>
                        <a:pt x="66" y="2221"/>
                      </a:lnTo>
                      <a:lnTo>
                        <a:pt x="60" y="2214"/>
                      </a:lnTo>
                      <a:lnTo>
                        <a:pt x="55" y="2204"/>
                      </a:lnTo>
                      <a:lnTo>
                        <a:pt x="69" y="2189"/>
                      </a:lnTo>
                      <a:lnTo>
                        <a:pt x="70" y="2173"/>
                      </a:lnTo>
                      <a:lnTo>
                        <a:pt x="72" y="2170"/>
                      </a:lnTo>
                      <a:lnTo>
                        <a:pt x="72" y="2164"/>
                      </a:lnTo>
                      <a:lnTo>
                        <a:pt x="87" y="2154"/>
                      </a:lnTo>
                      <a:lnTo>
                        <a:pt x="93" y="2156"/>
                      </a:lnTo>
                      <a:lnTo>
                        <a:pt x="97" y="2156"/>
                      </a:lnTo>
                      <a:lnTo>
                        <a:pt x="97" y="2154"/>
                      </a:lnTo>
                      <a:lnTo>
                        <a:pt x="92" y="2150"/>
                      </a:lnTo>
                      <a:lnTo>
                        <a:pt x="90" y="2144"/>
                      </a:lnTo>
                      <a:lnTo>
                        <a:pt x="97" y="2116"/>
                      </a:lnTo>
                      <a:lnTo>
                        <a:pt x="93" y="2117"/>
                      </a:lnTo>
                      <a:lnTo>
                        <a:pt x="85" y="2125"/>
                      </a:lnTo>
                      <a:lnTo>
                        <a:pt x="82" y="2134"/>
                      </a:lnTo>
                      <a:lnTo>
                        <a:pt x="77" y="2144"/>
                      </a:lnTo>
                      <a:lnTo>
                        <a:pt x="72" y="2141"/>
                      </a:lnTo>
                      <a:lnTo>
                        <a:pt x="70" y="2134"/>
                      </a:lnTo>
                      <a:lnTo>
                        <a:pt x="69" y="2119"/>
                      </a:lnTo>
                      <a:lnTo>
                        <a:pt x="69" y="2089"/>
                      </a:lnTo>
                      <a:lnTo>
                        <a:pt x="72" y="2082"/>
                      </a:lnTo>
                      <a:lnTo>
                        <a:pt x="77" y="2084"/>
                      </a:lnTo>
                      <a:lnTo>
                        <a:pt x="70" y="2076"/>
                      </a:lnTo>
                      <a:lnTo>
                        <a:pt x="72" y="2065"/>
                      </a:lnTo>
                      <a:lnTo>
                        <a:pt x="88" y="2064"/>
                      </a:lnTo>
                      <a:lnTo>
                        <a:pt x="98" y="2073"/>
                      </a:lnTo>
                      <a:lnTo>
                        <a:pt x="96" y="2064"/>
                      </a:lnTo>
                      <a:lnTo>
                        <a:pt x="93" y="2052"/>
                      </a:lnTo>
                      <a:lnTo>
                        <a:pt x="90" y="2057"/>
                      </a:lnTo>
                      <a:lnTo>
                        <a:pt x="69" y="2062"/>
                      </a:lnTo>
                      <a:lnTo>
                        <a:pt x="65" y="2058"/>
                      </a:lnTo>
                      <a:lnTo>
                        <a:pt x="63" y="2048"/>
                      </a:lnTo>
                      <a:lnTo>
                        <a:pt x="59" y="2042"/>
                      </a:lnTo>
                      <a:lnTo>
                        <a:pt x="59" y="2021"/>
                      </a:lnTo>
                      <a:lnTo>
                        <a:pt x="66" y="2022"/>
                      </a:lnTo>
                      <a:lnTo>
                        <a:pt x="72" y="2032"/>
                      </a:lnTo>
                      <a:lnTo>
                        <a:pt x="76" y="2042"/>
                      </a:lnTo>
                      <a:lnTo>
                        <a:pt x="75" y="2027"/>
                      </a:lnTo>
                      <a:lnTo>
                        <a:pt x="79" y="2025"/>
                      </a:lnTo>
                      <a:lnTo>
                        <a:pt x="99" y="2028"/>
                      </a:lnTo>
                      <a:lnTo>
                        <a:pt x="115" y="2041"/>
                      </a:lnTo>
                      <a:lnTo>
                        <a:pt x="122" y="2041"/>
                      </a:lnTo>
                      <a:lnTo>
                        <a:pt x="109" y="2032"/>
                      </a:lnTo>
                      <a:lnTo>
                        <a:pt x="102" y="2019"/>
                      </a:lnTo>
                      <a:lnTo>
                        <a:pt x="99" y="2005"/>
                      </a:lnTo>
                      <a:lnTo>
                        <a:pt x="97" y="1999"/>
                      </a:lnTo>
                      <a:lnTo>
                        <a:pt x="94" y="2006"/>
                      </a:lnTo>
                      <a:lnTo>
                        <a:pt x="81" y="2005"/>
                      </a:lnTo>
                      <a:lnTo>
                        <a:pt x="76" y="2000"/>
                      </a:lnTo>
                      <a:lnTo>
                        <a:pt x="77" y="1995"/>
                      </a:lnTo>
                      <a:lnTo>
                        <a:pt x="85" y="1989"/>
                      </a:lnTo>
                      <a:lnTo>
                        <a:pt x="76" y="1987"/>
                      </a:lnTo>
                      <a:lnTo>
                        <a:pt x="63" y="1979"/>
                      </a:lnTo>
                      <a:lnTo>
                        <a:pt x="60" y="1976"/>
                      </a:lnTo>
                      <a:lnTo>
                        <a:pt x="65" y="1966"/>
                      </a:lnTo>
                      <a:lnTo>
                        <a:pt x="76" y="1961"/>
                      </a:lnTo>
                      <a:lnTo>
                        <a:pt x="85" y="1958"/>
                      </a:lnTo>
                      <a:lnTo>
                        <a:pt x="77" y="1951"/>
                      </a:lnTo>
                      <a:lnTo>
                        <a:pt x="87" y="1941"/>
                      </a:lnTo>
                      <a:lnTo>
                        <a:pt x="83" y="1939"/>
                      </a:lnTo>
                      <a:lnTo>
                        <a:pt x="81" y="1931"/>
                      </a:lnTo>
                      <a:lnTo>
                        <a:pt x="74" y="1925"/>
                      </a:lnTo>
                      <a:lnTo>
                        <a:pt x="66" y="1920"/>
                      </a:lnTo>
                      <a:lnTo>
                        <a:pt x="59" y="1920"/>
                      </a:lnTo>
                      <a:lnTo>
                        <a:pt x="54" y="1926"/>
                      </a:lnTo>
                      <a:lnTo>
                        <a:pt x="48" y="1929"/>
                      </a:lnTo>
                      <a:lnTo>
                        <a:pt x="33" y="1922"/>
                      </a:lnTo>
                      <a:lnTo>
                        <a:pt x="28" y="1914"/>
                      </a:lnTo>
                      <a:lnTo>
                        <a:pt x="22" y="1909"/>
                      </a:lnTo>
                      <a:lnTo>
                        <a:pt x="13" y="1914"/>
                      </a:lnTo>
                      <a:lnTo>
                        <a:pt x="7" y="1919"/>
                      </a:lnTo>
                      <a:lnTo>
                        <a:pt x="12" y="1923"/>
                      </a:lnTo>
                      <a:lnTo>
                        <a:pt x="15" y="1930"/>
                      </a:lnTo>
                      <a:lnTo>
                        <a:pt x="12" y="1939"/>
                      </a:lnTo>
                      <a:lnTo>
                        <a:pt x="1" y="1937"/>
                      </a:lnTo>
                      <a:lnTo>
                        <a:pt x="0" y="1929"/>
                      </a:lnTo>
                      <a:lnTo>
                        <a:pt x="4" y="1908"/>
                      </a:lnTo>
                      <a:lnTo>
                        <a:pt x="12" y="1903"/>
                      </a:lnTo>
                      <a:lnTo>
                        <a:pt x="20" y="1896"/>
                      </a:lnTo>
                      <a:lnTo>
                        <a:pt x="27" y="1885"/>
                      </a:lnTo>
                      <a:lnTo>
                        <a:pt x="36" y="1883"/>
                      </a:lnTo>
                      <a:lnTo>
                        <a:pt x="44" y="1879"/>
                      </a:lnTo>
                      <a:lnTo>
                        <a:pt x="44" y="1871"/>
                      </a:lnTo>
                      <a:lnTo>
                        <a:pt x="42" y="1870"/>
                      </a:lnTo>
                      <a:lnTo>
                        <a:pt x="36" y="1871"/>
                      </a:lnTo>
                      <a:lnTo>
                        <a:pt x="32" y="1869"/>
                      </a:lnTo>
                      <a:lnTo>
                        <a:pt x="29" y="1865"/>
                      </a:lnTo>
                      <a:lnTo>
                        <a:pt x="29" y="1856"/>
                      </a:lnTo>
                      <a:lnTo>
                        <a:pt x="47" y="1853"/>
                      </a:lnTo>
                      <a:lnTo>
                        <a:pt x="55" y="1855"/>
                      </a:lnTo>
                      <a:lnTo>
                        <a:pt x="59" y="1859"/>
                      </a:lnTo>
                      <a:lnTo>
                        <a:pt x="66" y="1853"/>
                      </a:lnTo>
                      <a:lnTo>
                        <a:pt x="72" y="1856"/>
                      </a:lnTo>
                      <a:lnTo>
                        <a:pt x="79" y="1860"/>
                      </a:lnTo>
                      <a:lnTo>
                        <a:pt x="76" y="1867"/>
                      </a:lnTo>
                      <a:lnTo>
                        <a:pt x="77" y="1874"/>
                      </a:lnTo>
                      <a:lnTo>
                        <a:pt x="82" y="1869"/>
                      </a:lnTo>
                      <a:lnTo>
                        <a:pt x="82" y="1876"/>
                      </a:lnTo>
                      <a:lnTo>
                        <a:pt x="76" y="1883"/>
                      </a:lnTo>
                      <a:lnTo>
                        <a:pt x="74" y="1890"/>
                      </a:lnTo>
                      <a:lnTo>
                        <a:pt x="79" y="1897"/>
                      </a:lnTo>
                      <a:lnTo>
                        <a:pt x="86" y="1898"/>
                      </a:lnTo>
                      <a:lnTo>
                        <a:pt x="91" y="1888"/>
                      </a:lnTo>
                      <a:lnTo>
                        <a:pt x="96" y="1882"/>
                      </a:lnTo>
                      <a:lnTo>
                        <a:pt x="97" y="1888"/>
                      </a:lnTo>
                      <a:lnTo>
                        <a:pt x="94" y="1899"/>
                      </a:lnTo>
                      <a:lnTo>
                        <a:pt x="94" y="1906"/>
                      </a:lnTo>
                      <a:lnTo>
                        <a:pt x="99" y="1903"/>
                      </a:lnTo>
                      <a:lnTo>
                        <a:pt x="101" y="1896"/>
                      </a:lnTo>
                      <a:lnTo>
                        <a:pt x="104" y="1892"/>
                      </a:lnTo>
                      <a:lnTo>
                        <a:pt x="112" y="1886"/>
                      </a:lnTo>
                      <a:lnTo>
                        <a:pt x="118" y="1882"/>
                      </a:lnTo>
                      <a:lnTo>
                        <a:pt x="118" y="1879"/>
                      </a:lnTo>
                      <a:lnTo>
                        <a:pt x="120" y="1870"/>
                      </a:lnTo>
                      <a:lnTo>
                        <a:pt x="125" y="1859"/>
                      </a:lnTo>
                      <a:lnTo>
                        <a:pt x="125" y="1852"/>
                      </a:lnTo>
                      <a:lnTo>
                        <a:pt x="120" y="1855"/>
                      </a:lnTo>
                      <a:lnTo>
                        <a:pt x="117" y="1860"/>
                      </a:lnTo>
                      <a:lnTo>
                        <a:pt x="115" y="1866"/>
                      </a:lnTo>
                      <a:lnTo>
                        <a:pt x="108" y="1880"/>
                      </a:lnTo>
                      <a:lnTo>
                        <a:pt x="110" y="1855"/>
                      </a:lnTo>
                      <a:lnTo>
                        <a:pt x="113" y="1850"/>
                      </a:lnTo>
                      <a:lnTo>
                        <a:pt x="114" y="1849"/>
                      </a:lnTo>
                      <a:lnTo>
                        <a:pt x="128" y="1847"/>
                      </a:lnTo>
                      <a:lnTo>
                        <a:pt x="119" y="1844"/>
                      </a:lnTo>
                      <a:lnTo>
                        <a:pt x="119" y="1839"/>
                      </a:lnTo>
                      <a:lnTo>
                        <a:pt x="124" y="1834"/>
                      </a:lnTo>
                      <a:lnTo>
                        <a:pt x="131" y="1831"/>
                      </a:lnTo>
                      <a:lnTo>
                        <a:pt x="131" y="1827"/>
                      </a:lnTo>
                      <a:lnTo>
                        <a:pt x="124" y="1828"/>
                      </a:lnTo>
                      <a:lnTo>
                        <a:pt x="112" y="1833"/>
                      </a:lnTo>
                      <a:lnTo>
                        <a:pt x="113" y="1823"/>
                      </a:lnTo>
                      <a:lnTo>
                        <a:pt x="117" y="1818"/>
                      </a:lnTo>
                      <a:lnTo>
                        <a:pt x="122" y="1813"/>
                      </a:lnTo>
                      <a:lnTo>
                        <a:pt x="126" y="1812"/>
                      </a:lnTo>
                      <a:lnTo>
                        <a:pt x="134" y="1818"/>
                      </a:lnTo>
                      <a:lnTo>
                        <a:pt x="140" y="1821"/>
                      </a:lnTo>
                      <a:lnTo>
                        <a:pt x="144" y="1824"/>
                      </a:lnTo>
                      <a:lnTo>
                        <a:pt x="150" y="1823"/>
                      </a:lnTo>
                      <a:lnTo>
                        <a:pt x="150" y="1816"/>
                      </a:lnTo>
                      <a:lnTo>
                        <a:pt x="142" y="1816"/>
                      </a:lnTo>
                      <a:lnTo>
                        <a:pt x="129" y="1807"/>
                      </a:lnTo>
                      <a:lnTo>
                        <a:pt x="120" y="1806"/>
                      </a:lnTo>
                      <a:lnTo>
                        <a:pt x="122" y="1795"/>
                      </a:lnTo>
                      <a:lnTo>
                        <a:pt x="122" y="1789"/>
                      </a:lnTo>
                      <a:lnTo>
                        <a:pt x="126" y="1786"/>
                      </a:lnTo>
                      <a:lnTo>
                        <a:pt x="136" y="1786"/>
                      </a:lnTo>
                      <a:lnTo>
                        <a:pt x="145" y="1784"/>
                      </a:lnTo>
                      <a:lnTo>
                        <a:pt x="156" y="1773"/>
                      </a:lnTo>
                      <a:lnTo>
                        <a:pt x="157" y="1767"/>
                      </a:lnTo>
                      <a:lnTo>
                        <a:pt x="157" y="1750"/>
                      </a:lnTo>
                      <a:lnTo>
                        <a:pt x="153" y="1742"/>
                      </a:lnTo>
                      <a:lnTo>
                        <a:pt x="149" y="1740"/>
                      </a:lnTo>
                      <a:lnTo>
                        <a:pt x="136" y="1729"/>
                      </a:lnTo>
                      <a:lnTo>
                        <a:pt x="130" y="1726"/>
                      </a:lnTo>
                      <a:lnTo>
                        <a:pt x="126" y="1723"/>
                      </a:lnTo>
                      <a:lnTo>
                        <a:pt x="126" y="1720"/>
                      </a:lnTo>
                      <a:lnTo>
                        <a:pt x="128" y="1720"/>
                      </a:lnTo>
                      <a:lnTo>
                        <a:pt x="129" y="1718"/>
                      </a:lnTo>
                      <a:lnTo>
                        <a:pt x="135" y="1711"/>
                      </a:lnTo>
                      <a:lnTo>
                        <a:pt x="137" y="1704"/>
                      </a:lnTo>
                      <a:lnTo>
                        <a:pt x="141" y="1697"/>
                      </a:lnTo>
                      <a:lnTo>
                        <a:pt x="146" y="1691"/>
                      </a:lnTo>
                      <a:lnTo>
                        <a:pt x="144" y="1686"/>
                      </a:lnTo>
                      <a:lnTo>
                        <a:pt x="146" y="1680"/>
                      </a:lnTo>
                      <a:lnTo>
                        <a:pt x="140" y="1675"/>
                      </a:lnTo>
                      <a:lnTo>
                        <a:pt x="139" y="1667"/>
                      </a:lnTo>
                      <a:lnTo>
                        <a:pt x="140" y="1661"/>
                      </a:lnTo>
                      <a:lnTo>
                        <a:pt x="142" y="1656"/>
                      </a:lnTo>
                      <a:lnTo>
                        <a:pt x="149" y="1651"/>
                      </a:lnTo>
                      <a:lnTo>
                        <a:pt x="153" y="1633"/>
                      </a:lnTo>
                      <a:lnTo>
                        <a:pt x="151" y="1612"/>
                      </a:lnTo>
                      <a:lnTo>
                        <a:pt x="158" y="1601"/>
                      </a:lnTo>
                      <a:lnTo>
                        <a:pt x="166" y="1603"/>
                      </a:lnTo>
                      <a:lnTo>
                        <a:pt x="161" y="1597"/>
                      </a:lnTo>
                      <a:lnTo>
                        <a:pt x="155" y="1587"/>
                      </a:lnTo>
                      <a:lnTo>
                        <a:pt x="160" y="1578"/>
                      </a:lnTo>
                      <a:lnTo>
                        <a:pt x="167" y="1580"/>
                      </a:lnTo>
                      <a:lnTo>
                        <a:pt x="172" y="1594"/>
                      </a:lnTo>
                      <a:lnTo>
                        <a:pt x="172" y="1583"/>
                      </a:lnTo>
                      <a:lnTo>
                        <a:pt x="171" y="1562"/>
                      </a:lnTo>
                      <a:lnTo>
                        <a:pt x="162" y="1562"/>
                      </a:lnTo>
                      <a:lnTo>
                        <a:pt x="153" y="1558"/>
                      </a:lnTo>
                      <a:lnTo>
                        <a:pt x="156" y="1548"/>
                      </a:lnTo>
                      <a:lnTo>
                        <a:pt x="166" y="1541"/>
                      </a:lnTo>
                      <a:lnTo>
                        <a:pt x="172" y="1540"/>
                      </a:lnTo>
                      <a:lnTo>
                        <a:pt x="178" y="1533"/>
                      </a:lnTo>
                      <a:lnTo>
                        <a:pt x="178" y="1532"/>
                      </a:lnTo>
                      <a:lnTo>
                        <a:pt x="169" y="1536"/>
                      </a:lnTo>
                      <a:lnTo>
                        <a:pt x="163" y="1536"/>
                      </a:lnTo>
                      <a:lnTo>
                        <a:pt x="157" y="1533"/>
                      </a:lnTo>
                      <a:lnTo>
                        <a:pt x="151" y="1525"/>
                      </a:lnTo>
                      <a:lnTo>
                        <a:pt x="141" y="1525"/>
                      </a:lnTo>
                      <a:lnTo>
                        <a:pt x="135" y="1528"/>
                      </a:lnTo>
                      <a:lnTo>
                        <a:pt x="134" y="1535"/>
                      </a:lnTo>
                      <a:lnTo>
                        <a:pt x="130" y="1540"/>
                      </a:lnTo>
                      <a:lnTo>
                        <a:pt x="117" y="1543"/>
                      </a:lnTo>
                      <a:lnTo>
                        <a:pt x="103" y="1537"/>
                      </a:lnTo>
                      <a:lnTo>
                        <a:pt x="104" y="1531"/>
                      </a:lnTo>
                      <a:lnTo>
                        <a:pt x="101" y="1525"/>
                      </a:lnTo>
                      <a:lnTo>
                        <a:pt x="97" y="1524"/>
                      </a:lnTo>
                      <a:lnTo>
                        <a:pt x="93" y="1516"/>
                      </a:lnTo>
                      <a:lnTo>
                        <a:pt x="92" y="1504"/>
                      </a:lnTo>
                      <a:lnTo>
                        <a:pt x="93" y="1489"/>
                      </a:lnTo>
                      <a:lnTo>
                        <a:pt x="96" y="1466"/>
                      </a:lnTo>
                      <a:lnTo>
                        <a:pt x="101" y="1454"/>
                      </a:lnTo>
                      <a:lnTo>
                        <a:pt x="102" y="1407"/>
                      </a:lnTo>
                      <a:lnTo>
                        <a:pt x="112" y="1402"/>
                      </a:lnTo>
                      <a:lnTo>
                        <a:pt x="113" y="1396"/>
                      </a:lnTo>
                      <a:lnTo>
                        <a:pt x="118" y="1390"/>
                      </a:lnTo>
                      <a:lnTo>
                        <a:pt x="122" y="1379"/>
                      </a:lnTo>
                      <a:lnTo>
                        <a:pt x="120" y="1349"/>
                      </a:lnTo>
                      <a:lnTo>
                        <a:pt x="115" y="1329"/>
                      </a:lnTo>
                      <a:lnTo>
                        <a:pt x="108" y="1314"/>
                      </a:lnTo>
                      <a:lnTo>
                        <a:pt x="108" y="1311"/>
                      </a:lnTo>
                      <a:lnTo>
                        <a:pt x="109" y="1311"/>
                      </a:lnTo>
                      <a:lnTo>
                        <a:pt x="112" y="1285"/>
                      </a:lnTo>
                      <a:lnTo>
                        <a:pt x="109" y="1274"/>
                      </a:lnTo>
                      <a:lnTo>
                        <a:pt x="104" y="1261"/>
                      </a:lnTo>
                      <a:lnTo>
                        <a:pt x="106" y="1244"/>
                      </a:lnTo>
                      <a:lnTo>
                        <a:pt x="106" y="1225"/>
                      </a:lnTo>
                      <a:lnTo>
                        <a:pt x="113" y="1215"/>
                      </a:lnTo>
                      <a:lnTo>
                        <a:pt x="122" y="1219"/>
                      </a:lnTo>
                      <a:lnTo>
                        <a:pt x="130" y="1215"/>
                      </a:lnTo>
                      <a:lnTo>
                        <a:pt x="129" y="1182"/>
                      </a:lnTo>
                      <a:lnTo>
                        <a:pt x="134" y="1178"/>
                      </a:lnTo>
                      <a:lnTo>
                        <a:pt x="137" y="1182"/>
                      </a:lnTo>
                      <a:lnTo>
                        <a:pt x="141" y="1180"/>
                      </a:lnTo>
                      <a:lnTo>
                        <a:pt x="149" y="1161"/>
                      </a:lnTo>
                      <a:lnTo>
                        <a:pt x="152" y="1139"/>
                      </a:lnTo>
                      <a:lnTo>
                        <a:pt x="158" y="1132"/>
                      </a:lnTo>
                      <a:lnTo>
                        <a:pt x="162" y="1116"/>
                      </a:lnTo>
                      <a:lnTo>
                        <a:pt x="166" y="1105"/>
                      </a:lnTo>
                      <a:lnTo>
                        <a:pt x="182" y="1076"/>
                      </a:lnTo>
                      <a:lnTo>
                        <a:pt x="183" y="1068"/>
                      </a:lnTo>
                      <a:lnTo>
                        <a:pt x="194" y="1037"/>
                      </a:lnTo>
                      <a:lnTo>
                        <a:pt x="195" y="1025"/>
                      </a:lnTo>
                      <a:lnTo>
                        <a:pt x="196" y="1024"/>
                      </a:lnTo>
                      <a:lnTo>
                        <a:pt x="204" y="994"/>
                      </a:lnTo>
                      <a:lnTo>
                        <a:pt x="210" y="987"/>
                      </a:lnTo>
                      <a:lnTo>
                        <a:pt x="210" y="950"/>
                      </a:lnTo>
                      <a:lnTo>
                        <a:pt x="217" y="939"/>
                      </a:lnTo>
                      <a:lnTo>
                        <a:pt x="221" y="928"/>
                      </a:lnTo>
                      <a:lnTo>
                        <a:pt x="221" y="903"/>
                      </a:lnTo>
                      <a:lnTo>
                        <a:pt x="216" y="882"/>
                      </a:lnTo>
                      <a:lnTo>
                        <a:pt x="215" y="855"/>
                      </a:lnTo>
                      <a:lnTo>
                        <a:pt x="210" y="821"/>
                      </a:lnTo>
                      <a:lnTo>
                        <a:pt x="209" y="789"/>
                      </a:lnTo>
                      <a:lnTo>
                        <a:pt x="211" y="763"/>
                      </a:lnTo>
                      <a:lnTo>
                        <a:pt x="223" y="756"/>
                      </a:lnTo>
                      <a:lnTo>
                        <a:pt x="228" y="737"/>
                      </a:lnTo>
                      <a:lnTo>
                        <a:pt x="226" y="731"/>
                      </a:lnTo>
                      <a:lnTo>
                        <a:pt x="226" y="719"/>
                      </a:lnTo>
                      <a:lnTo>
                        <a:pt x="219" y="698"/>
                      </a:lnTo>
                      <a:lnTo>
                        <a:pt x="216" y="694"/>
                      </a:lnTo>
                      <a:lnTo>
                        <a:pt x="217" y="685"/>
                      </a:lnTo>
                      <a:lnTo>
                        <a:pt x="220" y="678"/>
                      </a:lnTo>
                      <a:lnTo>
                        <a:pt x="231" y="664"/>
                      </a:lnTo>
                      <a:lnTo>
                        <a:pt x="236" y="643"/>
                      </a:lnTo>
                      <a:lnTo>
                        <a:pt x="242" y="606"/>
                      </a:lnTo>
                      <a:lnTo>
                        <a:pt x="251" y="591"/>
                      </a:lnTo>
                      <a:lnTo>
                        <a:pt x="251" y="572"/>
                      </a:lnTo>
                      <a:lnTo>
                        <a:pt x="253" y="565"/>
                      </a:lnTo>
                      <a:lnTo>
                        <a:pt x="257" y="562"/>
                      </a:lnTo>
                      <a:lnTo>
                        <a:pt x="262" y="548"/>
                      </a:lnTo>
                      <a:lnTo>
                        <a:pt x="263" y="530"/>
                      </a:lnTo>
                      <a:lnTo>
                        <a:pt x="265" y="521"/>
                      </a:lnTo>
                      <a:lnTo>
                        <a:pt x="265" y="511"/>
                      </a:lnTo>
                      <a:lnTo>
                        <a:pt x="262" y="497"/>
                      </a:lnTo>
                      <a:lnTo>
                        <a:pt x="262" y="483"/>
                      </a:lnTo>
                      <a:lnTo>
                        <a:pt x="264" y="475"/>
                      </a:lnTo>
                      <a:lnTo>
                        <a:pt x="268" y="467"/>
                      </a:lnTo>
                      <a:lnTo>
                        <a:pt x="275" y="461"/>
                      </a:lnTo>
                      <a:lnTo>
                        <a:pt x="275" y="452"/>
                      </a:lnTo>
                      <a:lnTo>
                        <a:pt x="275" y="438"/>
                      </a:lnTo>
                      <a:lnTo>
                        <a:pt x="274" y="423"/>
                      </a:lnTo>
                      <a:lnTo>
                        <a:pt x="274" y="375"/>
                      </a:lnTo>
                      <a:lnTo>
                        <a:pt x="276" y="363"/>
                      </a:lnTo>
                      <a:lnTo>
                        <a:pt x="276" y="351"/>
                      </a:lnTo>
                      <a:lnTo>
                        <a:pt x="270" y="343"/>
                      </a:lnTo>
                      <a:lnTo>
                        <a:pt x="270" y="337"/>
                      </a:lnTo>
                      <a:lnTo>
                        <a:pt x="274" y="324"/>
                      </a:lnTo>
                      <a:lnTo>
                        <a:pt x="279" y="317"/>
                      </a:lnTo>
                      <a:lnTo>
                        <a:pt x="284" y="317"/>
                      </a:lnTo>
                      <a:lnTo>
                        <a:pt x="286" y="310"/>
                      </a:lnTo>
                      <a:lnTo>
                        <a:pt x="289" y="268"/>
                      </a:lnTo>
                      <a:lnTo>
                        <a:pt x="292" y="256"/>
                      </a:lnTo>
                      <a:lnTo>
                        <a:pt x="292" y="244"/>
                      </a:lnTo>
                      <a:lnTo>
                        <a:pt x="296" y="233"/>
                      </a:lnTo>
                      <a:lnTo>
                        <a:pt x="297" y="224"/>
                      </a:lnTo>
                      <a:lnTo>
                        <a:pt x="296" y="222"/>
                      </a:lnTo>
                      <a:lnTo>
                        <a:pt x="290" y="195"/>
                      </a:lnTo>
                      <a:lnTo>
                        <a:pt x="292" y="142"/>
                      </a:lnTo>
                      <a:lnTo>
                        <a:pt x="290" y="132"/>
                      </a:lnTo>
                      <a:lnTo>
                        <a:pt x="287" y="122"/>
                      </a:lnTo>
                      <a:lnTo>
                        <a:pt x="285" y="95"/>
                      </a:lnTo>
                      <a:lnTo>
                        <a:pt x="279" y="57"/>
                      </a:lnTo>
                      <a:lnTo>
                        <a:pt x="274" y="39"/>
                      </a:lnTo>
                      <a:lnTo>
                        <a:pt x="284" y="30"/>
                      </a:lnTo>
                      <a:lnTo>
                        <a:pt x="286" y="30"/>
                      </a:lnTo>
                      <a:lnTo>
                        <a:pt x="303" y="29"/>
                      </a:lnTo>
                      <a:lnTo>
                        <a:pt x="311" y="26"/>
                      </a:lnTo>
                      <a:lnTo>
                        <a:pt x="312" y="25"/>
                      </a:lnTo>
                      <a:lnTo>
                        <a:pt x="313" y="16"/>
                      </a:lnTo>
                      <a:lnTo>
                        <a:pt x="318" y="7"/>
                      </a:lnTo>
                      <a:lnTo>
                        <a:pt x="323" y="2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4" name="iṥḻïďè">
                  <a:extLst>
                    <a:ext uri="{FF2B5EF4-FFF2-40B4-BE49-F238E27FC236}">
                      <a16:creationId xmlns:a16="http://schemas.microsoft.com/office/drawing/2014/main" id="{1401EB0E-E3F4-4102-90C3-603A942D6815}"/>
                    </a:ext>
                  </a:extLst>
                </p:cNvPr>
                <p:cNvSpPr/>
                <p:nvPr/>
              </p:nvSpPr>
              <p:spPr bwMode="gray">
                <a:xfrm>
                  <a:off x="1733" y="3162"/>
                  <a:ext cx="31" cy="47"/>
                </a:xfrm>
                <a:custGeom>
                  <a:avLst/>
                  <a:gdLst/>
                  <a:ahLst/>
                  <a:cxnLst>
                    <a:cxn ang="0">
                      <a:pos x="141" y="225"/>
                    </a:cxn>
                    <a:cxn ang="0">
                      <a:pos x="135" y="231"/>
                    </a:cxn>
                    <a:cxn ang="0">
                      <a:pos x="115" y="225"/>
                    </a:cxn>
                    <a:cxn ang="0">
                      <a:pos x="77" y="221"/>
                    </a:cxn>
                    <a:cxn ang="0">
                      <a:pos x="61" y="225"/>
                    </a:cxn>
                    <a:cxn ang="0">
                      <a:pos x="35" y="220"/>
                    </a:cxn>
                    <a:cxn ang="0">
                      <a:pos x="30" y="215"/>
                    </a:cxn>
                    <a:cxn ang="0">
                      <a:pos x="23" y="213"/>
                    </a:cxn>
                    <a:cxn ang="0">
                      <a:pos x="30" y="205"/>
                    </a:cxn>
                    <a:cxn ang="0">
                      <a:pos x="12" y="205"/>
                    </a:cxn>
                    <a:cxn ang="0">
                      <a:pos x="5" y="202"/>
                    </a:cxn>
                    <a:cxn ang="0">
                      <a:pos x="0" y="189"/>
                    </a:cxn>
                    <a:cxn ang="0">
                      <a:pos x="16" y="181"/>
                    </a:cxn>
                    <a:cxn ang="0">
                      <a:pos x="29" y="176"/>
                    </a:cxn>
                    <a:cxn ang="0">
                      <a:pos x="36" y="176"/>
                    </a:cxn>
                    <a:cxn ang="0">
                      <a:pos x="23" y="160"/>
                    </a:cxn>
                    <a:cxn ang="0">
                      <a:pos x="38" y="165"/>
                    </a:cxn>
                    <a:cxn ang="0">
                      <a:pos x="64" y="184"/>
                    </a:cxn>
                    <a:cxn ang="0">
                      <a:pos x="73" y="178"/>
                    </a:cxn>
                    <a:cxn ang="0">
                      <a:pos x="62" y="171"/>
                    </a:cxn>
                    <a:cxn ang="0">
                      <a:pos x="81" y="178"/>
                    </a:cxn>
                    <a:cxn ang="0">
                      <a:pos x="92" y="170"/>
                    </a:cxn>
                    <a:cxn ang="0">
                      <a:pos x="100" y="176"/>
                    </a:cxn>
                    <a:cxn ang="0">
                      <a:pos x="106" y="167"/>
                    </a:cxn>
                    <a:cxn ang="0">
                      <a:pos x="72" y="151"/>
                    </a:cxn>
                    <a:cxn ang="0">
                      <a:pos x="70" y="113"/>
                    </a:cxn>
                    <a:cxn ang="0">
                      <a:pos x="82" y="108"/>
                    </a:cxn>
                    <a:cxn ang="0">
                      <a:pos x="111" y="89"/>
                    </a:cxn>
                    <a:cxn ang="0">
                      <a:pos x="99" y="79"/>
                    </a:cxn>
                    <a:cxn ang="0">
                      <a:pos x="66" y="90"/>
                    </a:cxn>
                    <a:cxn ang="0">
                      <a:pos x="49" y="73"/>
                    </a:cxn>
                    <a:cxn ang="0">
                      <a:pos x="50" y="51"/>
                    </a:cxn>
                    <a:cxn ang="0">
                      <a:pos x="60" y="53"/>
                    </a:cxn>
                    <a:cxn ang="0">
                      <a:pos x="68" y="43"/>
                    </a:cxn>
                    <a:cxn ang="0">
                      <a:pos x="62" y="30"/>
                    </a:cxn>
                    <a:cxn ang="0">
                      <a:pos x="67" y="25"/>
                    </a:cxn>
                    <a:cxn ang="0">
                      <a:pos x="78" y="29"/>
                    </a:cxn>
                    <a:cxn ang="0">
                      <a:pos x="94" y="5"/>
                    </a:cxn>
                    <a:cxn ang="0">
                      <a:pos x="115" y="16"/>
                    </a:cxn>
                    <a:cxn ang="0">
                      <a:pos x="135" y="15"/>
                    </a:cxn>
                    <a:cxn ang="0">
                      <a:pos x="148" y="17"/>
                    </a:cxn>
                    <a:cxn ang="0">
                      <a:pos x="152" y="213"/>
                    </a:cxn>
                  </a:cxnLst>
                  <a:rect l="0" t="0" r="r" b="b"/>
                  <a:pathLst>
                    <a:path w="152" h="235">
                      <a:moveTo>
                        <a:pt x="152" y="225"/>
                      </a:moveTo>
                      <a:lnTo>
                        <a:pt x="141" y="225"/>
                      </a:lnTo>
                      <a:lnTo>
                        <a:pt x="143" y="231"/>
                      </a:lnTo>
                      <a:lnTo>
                        <a:pt x="135" y="231"/>
                      </a:lnTo>
                      <a:lnTo>
                        <a:pt x="129" y="235"/>
                      </a:lnTo>
                      <a:lnTo>
                        <a:pt x="115" y="225"/>
                      </a:lnTo>
                      <a:lnTo>
                        <a:pt x="99" y="221"/>
                      </a:lnTo>
                      <a:lnTo>
                        <a:pt x="77" y="221"/>
                      </a:lnTo>
                      <a:lnTo>
                        <a:pt x="75" y="225"/>
                      </a:lnTo>
                      <a:lnTo>
                        <a:pt x="61" y="225"/>
                      </a:lnTo>
                      <a:lnTo>
                        <a:pt x="41" y="216"/>
                      </a:lnTo>
                      <a:lnTo>
                        <a:pt x="35" y="220"/>
                      </a:lnTo>
                      <a:lnTo>
                        <a:pt x="25" y="219"/>
                      </a:lnTo>
                      <a:lnTo>
                        <a:pt x="30" y="215"/>
                      </a:lnTo>
                      <a:lnTo>
                        <a:pt x="30" y="213"/>
                      </a:lnTo>
                      <a:lnTo>
                        <a:pt x="23" y="213"/>
                      </a:lnTo>
                      <a:lnTo>
                        <a:pt x="24" y="209"/>
                      </a:lnTo>
                      <a:lnTo>
                        <a:pt x="30" y="205"/>
                      </a:lnTo>
                      <a:lnTo>
                        <a:pt x="16" y="202"/>
                      </a:lnTo>
                      <a:lnTo>
                        <a:pt x="12" y="205"/>
                      </a:lnTo>
                      <a:lnTo>
                        <a:pt x="3" y="205"/>
                      </a:lnTo>
                      <a:lnTo>
                        <a:pt x="5" y="202"/>
                      </a:lnTo>
                      <a:lnTo>
                        <a:pt x="5" y="194"/>
                      </a:lnTo>
                      <a:lnTo>
                        <a:pt x="0" y="189"/>
                      </a:lnTo>
                      <a:lnTo>
                        <a:pt x="16" y="186"/>
                      </a:lnTo>
                      <a:lnTo>
                        <a:pt x="16" y="181"/>
                      </a:lnTo>
                      <a:lnTo>
                        <a:pt x="24" y="181"/>
                      </a:lnTo>
                      <a:lnTo>
                        <a:pt x="29" y="176"/>
                      </a:lnTo>
                      <a:lnTo>
                        <a:pt x="34" y="177"/>
                      </a:lnTo>
                      <a:lnTo>
                        <a:pt x="36" y="176"/>
                      </a:lnTo>
                      <a:lnTo>
                        <a:pt x="34" y="167"/>
                      </a:lnTo>
                      <a:lnTo>
                        <a:pt x="23" y="160"/>
                      </a:lnTo>
                      <a:lnTo>
                        <a:pt x="23" y="151"/>
                      </a:lnTo>
                      <a:lnTo>
                        <a:pt x="38" y="165"/>
                      </a:lnTo>
                      <a:lnTo>
                        <a:pt x="59" y="177"/>
                      </a:lnTo>
                      <a:lnTo>
                        <a:pt x="64" y="184"/>
                      </a:lnTo>
                      <a:lnTo>
                        <a:pt x="67" y="181"/>
                      </a:lnTo>
                      <a:lnTo>
                        <a:pt x="73" y="178"/>
                      </a:lnTo>
                      <a:lnTo>
                        <a:pt x="64" y="176"/>
                      </a:lnTo>
                      <a:lnTo>
                        <a:pt x="62" y="171"/>
                      </a:lnTo>
                      <a:lnTo>
                        <a:pt x="68" y="165"/>
                      </a:lnTo>
                      <a:lnTo>
                        <a:pt x="81" y="178"/>
                      </a:lnTo>
                      <a:lnTo>
                        <a:pt x="82" y="167"/>
                      </a:lnTo>
                      <a:lnTo>
                        <a:pt x="92" y="170"/>
                      </a:lnTo>
                      <a:lnTo>
                        <a:pt x="99" y="181"/>
                      </a:lnTo>
                      <a:lnTo>
                        <a:pt x="100" y="176"/>
                      </a:lnTo>
                      <a:lnTo>
                        <a:pt x="110" y="176"/>
                      </a:lnTo>
                      <a:lnTo>
                        <a:pt x="106" y="167"/>
                      </a:lnTo>
                      <a:lnTo>
                        <a:pt x="75" y="156"/>
                      </a:lnTo>
                      <a:lnTo>
                        <a:pt x="72" y="151"/>
                      </a:lnTo>
                      <a:lnTo>
                        <a:pt x="67" y="121"/>
                      </a:lnTo>
                      <a:lnTo>
                        <a:pt x="70" y="113"/>
                      </a:lnTo>
                      <a:lnTo>
                        <a:pt x="79" y="113"/>
                      </a:lnTo>
                      <a:lnTo>
                        <a:pt x="82" y="108"/>
                      </a:lnTo>
                      <a:lnTo>
                        <a:pt x="109" y="101"/>
                      </a:lnTo>
                      <a:lnTo>
                        <a:pt x="111" y="89"/>
                      </a:lnTo>
                      <a:lnTo>
                        <a:pt x="106" y="80"/>
                      </a:lnTo>
                      <a:lnTo>
                        <a:pt x="99" y="79"/>
                      </a:lnTo>
                      <a:lnTo>
                        <a:pt x="87" y="80"/>
                      </a:lnTo>
                      <a:lnTo>
                        <a:pt x="66" y="90"/>
                      </a:lnTo>
                      <a:lnTo>
                        <a:pt x="52" y="80"/>
                      </a:lnTo>
                      <a:lnTo>
                        <a:pt x="49" y="73"/>
                      </a:lnTo>
                      <a:lnTo>
                        <a:pt x="50" y="62"/>
                      </a:lnTo>
                      <a:lnTo>
                        <a:pt x="50" y="51"/>
                      </a:lnTo>
                      <a:lnTo>
                        <a:pt x="55" y="48"/>
                      </a:lnTo>
                      <a:lnTo>
                        <a:pt x="60" y="53"/>
                      </a:lnTo>
                      <a:lnTo>
                        <a:pt x="66" y="52"/>
                      </a:lnTo>
                      <a:lnTo>
                        <a:pt x="68" y="43"/>
                      </a:lnTo>
                      <a:lnTo>
                        <a:pt x="64" y="36"/>
                      </a:lnTo>
                      <a:lnTo>
                        <a:pt x="62" y="30"/>
                      </a:lnTo>
                      <a:lnTo>
                        <a:pt x="52" y="27"/>
                      </a:lnTo>
                      <a:lnTo>
                        <a:pt x="67" y="25"/>
                      </a:lnTo>
                      <a:lnTo>
                        <a:pt x="75" y="31"/>
                      </a:lnTo>
                      <a:lnTo>
                        <a:pt x="78" y="29"/>
                      </a:lnTo>
                      <a:lnTo>
                        <a:pt x="88" y="25"/>
                      </a:lnTo>
                      <a:lnTo>
                        <a:pt x="94" y="5"/>
                      </a:lnTo>
                      <a:lnTo>
                        <a:pt x="106" y="0"/>
                      </a:lnTo>
                      <a:lnTo>
                        <a:pt x="115" y="16"/>
                      </a:lnTo>
                      <a:lnTo>
                        <a:pt x="124" y="17"/>
                      </a:lnTo>
                      <a:lnTo>
                        <a:pt x="135" y="15"/>
                      </a:lnTo>
                      <a:lnTo>
                        <a:pt x="143" y="8"/>
                      </a:lnTo>
                      <a:lnTo>
                        <a:pt x="148" y="17"/>
                      </a:lnTo>
                      <a:lnTo>
                        <a:pt x="151" y="209"/>
                      </a:lnTo>
                      <a:lnTo>
                        <a:pt x="152" y="213"/>
                      </a:lnTo>
                      <a:lnTo>
                        <a:pt x="152" y="22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5" name="iṥľíḑe">
                  <a:extLst>
                    <a:ext uri="{FF2B5EF4-FFF2-40B4-BE49-F238E27FC236}">
                      <a16:creationId xmlns:a16="http://schemas.microsoft.com/office/drawing/2014/main" id="{A4DCDFFA-FC98-478A-B3FB-30100B36140D}"/>
                    </a:ext>
                  </a:extLst>
                </p:cNvPr>
                <p:cNvSpPr/>
                <p:nvPr/>
              </p:nvSpPr>
              <p:spPr bwMode="gray">
                <a:xfrm>
                  <a:off x="1964" y="2482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9"/>
                    </a:cxn>
                    <a:cxn ang="0">
                      <a:pos x="0" y="15"/>
                    </a:cxn>
                    <a:cxn ang="0">
                      <a:pos x="6" y="22"/>
                    </a:cxn>
                    <a:cxn ang="0">
                      <a:pos x="16" y="23"/>
                    </a:cxn>
                    <a:cxn ang="0">
                      <a:pos x="23" y="27"/>
                    </a:cxn>
                    <a:cxn ang="0">
                      <a:pos x="31" y="26"/>
                    </a:cxn>
                    <a:cxn ang="0">
                      <a:pos x="32" y="19"/>
                    </a:cxn>
                    <a:cxn ang="0">
                      <a:pos x="26" y="14"/>
                    </a:cxn>
                    <a:cxn ang="0">
                      <a:pos x="19" y="12"/>
                    </a:cxn>
                    <a:cxn ang="0">
                      <a:pos x="11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2" h="27">
                      <a:moveTo>
                        <a:pt x="7" y="0"/>
                      </a:moveTo>
                      <a:lnTo>
                        <a:pt x="0" y="9"/>
                      </a:lnTo>
                      <a:lnTo>
                        <a:pt x="0" y="15"/>
                      </a:lnTo>
                      <a:lnTo>
                        <a:pt x="6" y="22"/>
                      </a:lnTo>
                      <a:lnTo>
                        <a:pt x="16" y="23"/>
                      </a:lnTo>
                      <a:lnTo>
                        <a:pt x="23" y="27"/>
                      </a:lnTo>
                      <a:lnTo>
                        <a:pt x="31" y="26"/>
                      </a:lnTo>
                      <a:lnTo>
                        <a:pt x="32" y="19"/>
                      </a:lnTo>
                      <a:lnTo>
                        <a:pt x="26" y="14"/>
                      </a:lnTo>
                      <a:lnTo>
                        <a:pt x="19" y="12"/>
                      </a:lnTo>
                      <a:lnTo>
                        <a:pt x="11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6" name="îŝľiḋe">
                  <a:extLst>
                    <a:ext uri="{FF2B5EF4-FFF2-40B4-BE49-F238E27FC236}">
                      <a16:creationId xmlns:a16="http://schemas.microsoft.com/office/drawing/2014/main" id="{4B394C6F-1B89-4DFB-A842-F81376CD7655}"/>
                    </a:ext>
                  </a:extLst>
                </p:cNvPr>
                <p:cNvSpPr/>
                <p:nvPr/>
              </p:nvSpPr>
              <p:spPr bwMode="gray">
                <a:xfrm>
                  <a:off x="1971" y="2487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11" y="12"/>
                    </a:cxn>
                    <a:cxn ang="0">
                      <a:pos x="1" y="12"/>
                    </a:cxn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2" y="6"/>
                    </a:cxn>
                    <a:cxn ang="0">
                      <a:pos x="8" y="1"/>
                    </a:cxn>
                    <a:cxn ang="0">
                      <a:pos x="11" y="0"/>
                    </a:cxn>
                    <a:cxn ang="0">
                      <a:pos x="14" y="0"/>
                    </a:cxn>
                    <a:cxn ang="0">
                      <a:pos x="18" y="1"/>
                    </a:cxn>
                    <a:cxn ang="0">
                      <a:pos x="18" y="6"/>
                    </a:cxn>
                    <a:cxn ang="0">
                      <a:pos x="17" y="8"/>
                    </a:cxn>
                  </a:cxnLst>
                  <a:rect l="0" t="0" r="r" b="b"/>
                  <a:pathLst>
                    <a:path w="18" h="12">
                      <a:moveTo>
                        <a:pt x="17" y="8"/>
                      </a:moveTo>
                      <a:lnTo>
                        <a:pt x="11" y="12"/>
                      </a:lnTo>
                      <a:lnTo>
                        <a:pt x="1" y="12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2" y="6"/>
                      </a:lnTo>
                      <a:lnTo>
                        <a:pt x="8" y="1"/>
                      </a:lnTo>
                      <a:lnTo>
                        <a:pt x="11" y="0"/>
                      </a:lnTo>
                      <a:lnTo>
                        <a:pt x="14" y="0"/>
                      </a:lnTo>
                      <a:lnTo>
                        <a:pt x="18" y="1"/>
                      </a:lnTo>
                      <a:lnTo>
                        <a:pt x="18" y="6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7" name="îSļíḋe">
                  <a:extLst>
                    <a:ext uri="{FF2B5EF4-FFF2-40B4-BE49-F238E27FC236}">
                      <a16:creationId xmlns:a16="http://schemas.microsoft.com/office/drawing/2014/main" id="{2B5B26CF-DE84-4640-83A6-11108D81058F}"/>
                    </a:ext>
                  </a:extLst>
                </p:cNvPr>
                <p:cNvSpPr/>
                <p:nvPr/>
              </p:nvSpPr>
              <p:spPr bwMode="gray">
                <a:xfrm>
                  <a:off x="1962" y="2489"/>
                  <a:ext cx="23" cy="17"/>
                </a:xfrm>
                <a:custGeom>
                  <a:avLst/>
                  <a:gdLst/>
                  <a:ahLst/>
                  <a:cxnLst>
                    <a:cxn ang="0">
                      <a:pos x="116" y="9"/>
                    </a:cxn>
                    <a:cxn ang="0">
                      <a:pos x="116" y="33"/>
                    </a:cxn>
                    <a:cxn ang="0">
                      <a:pos x="116" y="38"/>
                    </a:cxn>
                    <a:cxn ang="0">
                      <a:pos x="96" y="64"/>
                    </a:cxn>
                    <a:cxn ang="0">
                      <a:pos x="82" y="75"/>
                    </a:cxn>
                    <a:cxn ang="0">
                      <a:pos x="70" y="80"/>
                    </a:cxn>
                    <a:cxn ang="0">
                      <a:pos x="42" y="87"/>
                    </a:cxn>
                    <a:cxn ang="0">
                      <a:pos x="37" y="86"/>
                    </a:cxn>
                    <a:cxn ang="0">
                      <a:pos x="16" y="86"/>
                    </a:cxn>
                    <a:cxn ang="0">
                      <a:pos x="7" y="82"/>
                    </a:cxn>
                    <a:cxn ang="0">
                      <a:pos x="4" y="77"/>
                    </a:cxn>
                    <a:cxn ang="0">
                      <a:pos x="4" y="64"/>
                    </a:cxn>
                    <a:cxn ang="0">
                      <a:pos x="3" y="54"/>
                    </a:cxn>
                    <a:cxn ang="0">
                      <a:pos x="3" y="48"/>
                    </a:cxn>
                    <a:cxn ang="0">
                      <a:pos x="0" y="39"/>
                    </a:cxn>
                    <a:cxn ang="0">
                      <a:pos x="0" y="16"/>
                    </a:cxn>
                    <a:cxn ang="0">
                      <a:pos x="4" y="11"/>
                    </a:cxn>
                    <a:cxn ang="0">
                      <a:pos x="14" y="7"/>
                    </a:cxn>
                    <a:cxn ang="0">
                      <a:pos x="15" y="4"/>
                    </a:cxn>
                    <a:cxn ang="0">
                      <a:pos x="25" y="1"/>
                    </a:cxn>
                    <a:cxn ang="0">
                      <a:pos x="37" y="1"/>
                    </a:cxn>
                    <a:cxn ang="0">
                      <a:pos x="43" y="1"/>
                    </a:cxn>
                    <a:cxn ang="0">
                      <a:pos x="55" y="5"/>
                    </a:cxn>
                    <a:cxn ang="0">
                      <a:pos x="63" y="5"/>
                    </a:cxn>
                    <a:cxn ang="0">
                      <a:pos x="76" y="1"/>
                    </a:cxn>
                    <a:cxn ang="0">
                      <a:pos x="95" y="0"/>
                    </a:cxn>
                    <a:cxn ang="0">
                      <a:pos x="107" y="1"/>
                    </a:cxn>
                    <a:cxn ang="0">
                      <a:pos x="111" y="4"/>
                    </a:cxn>
                    <a:cxn ang="0">
                      <a:pos x="114" y="7"/>
                    </a:cxn>
                    <a:cxn ang="0">
                      <a:pos x="114" y="9"/>
                    </a:cxn>
                    <a:cxn ang="0">
                      <a:pos x="116" y="9"/>
                    </a:cxn>
                  </a:cxnLst>
                  <a:rect l="0" t="0" r="r" b="b"/>
                  <a:pathLst>
                    <a:path w="116" h="87">
                      <a:moveTo>
                        <a:pt x="116" y="9"/>
                      </a:moveTo>
                      <a:lnTo>
                        <a:pt x="116" y="33"/>
                      </a:lnTo>
                      <a:lnTo>
                        <a:pt x="116" y="38"/>
                      </a:lnTo>
                      <a:lnTo>
                        <a:pt x="96" y="64"/>
                      </a:lnTo>
                      <a:lnTo>
                        <a:pt x="82" y="75"/>
                      </a:lnTo>
                      <a:lnTo>
                        <a:pt x="70" y="80"/>
                      </a:lnTo>
                      <a:lnTo>
                        <a:pt x="42" y="87"/>
                      </a:lnTo>
                      <a:lnTo>
                        <a:pt x="37" y="86"/>
                      </a:lnTo>
                      <a:lnTo>
                        <a:pt x="16" y="86"/>
                      </a:lnTo>
                      <a:lnTo>
                        <a:pt x="7" y="82"/>
                      </a:lnTo>
                      <a:lnTo>
                        <a:pt x="4" y="77"/>
                      </a:lnTo>
                      <a:lnTo>
                        <a:pt x="4" y="64"/>
                      </a:lnTo>
                      <a:lnTo>
                        <a:pt x="3" y="54"/>
                      </a:lnTo>
                      <a:lnTo>
                        <a:pt x="3" y="48"/>
                      </a:lnTo>
                      <a:lnTo>
                        <a:pt x="0" y="39"/>
                      </a:lnTo>
                      <a:lnTo>
                        <a:pt x="0" y="16"/>
                      </a:lnTo>
                      <a:lnTo>
                        <a:pt x="4" y="11"/>
                      </a:lnTo>
                      <a:lnTo>
                        <a:pt x="14" y="7"/>
                      </a:lnTo>
                      <a:lnTo>
                        <a:pt x="15" y="4"/>
                      </a:lnTo>
                      <a:lnTo>
                        <a:pt x="25" y="1"/>
                      </a:lnTo>
                      <a:lnTo>
                        <a:pt x="37" y="1"/>
                      </a:lnTo>
                      <a:lnTo>
                        <a:pt x="43" y="1"/>
                      </a:lnTo>
                      <a:lnTo>
                        <a:pt x="55" y="5"/>
                      </a:lnTo>
                      <a:lnTo>
                        <a:pt x="63" y="5"/>
                      </a:lnTo>
                      <a:lnTo>
                        <a:pt x="76" y="1"/>
                      </a:lnTo>
                      <a:lnTo>
                        <a:pt x="95" y="0"/>
                      </a:lnTo>
                      <a:lnTo>
                        <a:pt x="107" y="1"/>
                      </a:lnTo>
                      <a:lnTo>
                        <a:pt x="111" y="4"/>
                      </a:lnTo>
                      <a:lnTo>
                        <a:pt x="114" y="7"/>
                      </a:lnTo>
                      <a:lnTo>
                        <a:pt x="114" y="9"/>
                      </a:lnTo>
                      <a:lnTo>
                        <a:pt x="116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8" name="íṡľïḓe">
                  <a:extLst>
                    <a:ext uri="{FF2B5EF4-FFF2-40B4-BE49-F238E27FC236}">
                      <a16:creationId xmlns:a16="http://schemas.microsoft.com/office/drawing/2014/main" id="{DAB118EC-707F-4482-ACD7-E8D576F16809}"/>
                    </a:ext>
                  </a:extLst>
                </p:cNvPr>
                <p:cNvSpPr/>
                <p:nvPr/>
              </p:nvSpPr>
              <p:spPr bwMode="gray">
                <a:xfrm>
                  <a:off x="1955" y="2487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31" y="16"/>
                    </a:cxn>
                    <a:cxn ang="0">
                      <a:pos x="31" y="18"/>
                    </a:cxn>
                    <a:cxn ang="0">
                      <a:pos x="24" y="25"/>
                    </a:cxn>
                    <a:cxn ang="0">
                      <a:pos x="24" y="27"/>
                    </a:cxn>
                    <a:cxn ang="0">
                      <a:pos x="13" y="38"/>
                    </a:cxn>
                    <a:cxn ang="0">
                      <a:pos x="5" y="38"/>
                    </a:cxn>
                    <a:cxn ang="0">
                      <a:pos x="5" y="34"/>
                    </a:cxn>
                    <a:cxn ang="0">
                      <a:pos x="0" y="30"/>
                    </a:cxn>
                    <a:cxn ang="0">
                      <a:pos x="0" y="27"/>
                    </a:cxn>
                    <a:cxn ang="0">
                      <a:pos x="2" y="22"/>
                    </a:cxn>
                    <a:cxn ang="0">
                      <a:pos x="9" y="15"/>
                    </a:cxn>
                    <a:cxn ang="0">
                      <a:pos x="10" y="10"/>
                    </a:cxn>
                    <a:cxn ang="0">
                      <a:pos x="11" y="6"/>
                    </a:cxn>
                    <a:cxn ang="0">
                      <a:pos x="15" y="5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31" y="0"/>
                    </a:cxn>
                    <a:cxn ang="0">
                      <a:pos x="31" y="3"/>
                    </a:cxn>
                    <a:cxn ang="0">
                      <a:pos x="24" y="6"/>
                    </a:cxn>
                    <a:cxn ang="0">
                      <a:pos x="20" y="10"/>
                    </a:cxn>
                    <a:cxn ang="0">
                      <a:pos x="20" y="13"/>
                    </a:cxn>
                    <a:cxn ang="0">
                      <a:pos x="30" y="11"/>
                    </a:cxn>
                    <a:cxn ang="0">
                      <a:pos x="30" y="15"/>
                    </a:cxn>
                    <a:cxn ang="0">
                      <a:pos x="31" y="16"/>
                    </a:cxn>
                  </a:cxnLst>
                  <a:rect l="0" t="0" r="r" b="b"/>
                  <a:pathLst>
                    <a:path w="31" h="38">
                      <a:moveTo>
                        <a:pt x="31" y="16"/>
                      </a:moveTo>
                      <a:lnTo>
                        <a:pt x="31" y="18"/>
                      </a:lnTo>
                      <a:lnTo>
                        <a:pt x="24" y="25"/>
                      </a:lnTo>
                      <a:lnTo>
                        <a:pt x="24" y="27"/>
                      </a:lnTo>
                      <a:lnTo>
                        <a:pt x="13" y="38"/>
                      </a:lnTo>
                      <a:lnTo>
                        <a:pt x="5" y="38"/>
                      </a:lnTo>
                      <a:lnTo>
                        <a:pt x="5" y="34"/>
                      </a:lnTo>
                      <a:lnTo>
                        <a:pt x="0" y="30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9" y="15"/>
                      </a:lnTo>
                      <a:lnTo>
                        <a:pt x="10" y="10"/>
                      </a:lnTo>
                      <a:lnTo>
                        <a:pt x="11" y="6"/>
                      </a:lnTo>
                      <a:lnTo>
                        <a:pt x="15" y="5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31" y="0"/>
                      </a:lnTo>
                      <a:lnTo>
                        <a:pt x="31" y="3"/>
                      </a:lnTo>
                      <a:lnTo>
                        <a:pt x="24" y="6"/>
                      </a:lnTo>
                      <a:lnTo>
                        <a:pt x="20" y="10"/>
                      </a:lnTo>
                      <a:lnTo>
                        <a:pt x="20" y="13"/>
                      </a:lnTo>
                      <a:lnTo>
                        <a:pt x="30" y="11"/>
                      </a:lnTo>
                      <a:lnTo>
                        <a:pt x="30" y="15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9" name="iśḻídè">
                  <a:extLst>
                    <a:ext uri="{FF2B5EF4-FFF2-40B4-BE49-F238E27FC236}">
                      <a16:creationId xmlns:a16="http://schemas.microsoft.com/office/drawing/2014/main" id="{027F88AD-918F-4D5A-A6B4-07509F8B4BCA}"/>
                    </a:ext>
                  </a:extLst>
                </p:cNvPr>
                <p:cNvSpPr/>
                <p:nvPr/>
              </p:nvSpPr>
              <p:spPr bwMode="gray">
                <a:xfrm>
                  <a:off x="1967" y="2482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6" y="5"/>
                    </a:cxn>
                    <a:cxn ang="0">
                      <a:pos x="5" y="7"/>
                    </a:cxn>
                    <a:cxn ang="0">
                      <a:pos x="3" y="7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6" h="7">
                      <a:moveTo>
                        <a:pt x="5" y="0"/>
                      </a:moveTo>
                      <a:lnTo>
                        <a:pt x="6" y="5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0" y="7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0" name="iṡ1îḑè">
                  <a:extLst>
                    <a:ext uri="{FF2B5EF4-FFF2-40B4-BE49-F238E27FC236}">
                      <a16:creationId xmlns:a16="http://schemas.microsoft.com/office/drawing/2014/main" id="{4493F0EF-5CA5-4032-A197-491F4D4C3526}"/>
                    </a:ext>
                  </a:extLst>
                </p:cNvPr>
                <p:cNvSpPr/>
                <p:nvPr/>
              </p:nvSpPr>
              <p:spPr bwMode="gray">
                <a:xfrm>
                  <a:off x="1963" y="2487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3" y="6"/>
                    </a:cxn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6">
                      <a:moveTo>
                        <a:pt x="7" y="0"/>
                      </a:moveTo>
                      <a:lnTo>
                        <a:pt x="8" y="2"/>
                      </a:lnTo>
                      <a:lnTo>
                        <a:pt x="8" y="6"/>
                      </a:lnTo>
                      <a:lnTo>
                        <a:pt x="3" y="6"/>
                      </a:lnTo>
                      <a:lnTo>
                        <a:pt x="0" y="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1" name="ïṧḷíḍé">
                  <a:extLst>
                    <a:ext uri="{FF2B5EF4-FFF2-40B4-BE49-F238E27FC236}">
                      <a16:creationId xmlns:a16="http://schemas.microsoft.com/office/drawing/2014/main" id="{A25AF407-87A9-4DB6-9EEE-8408D82616BC}"/>
                    </a:ext>
                  </a:extLst>
                </p:cNvPr>
                <p:cNvSpPr/>
                <p:nvPr/>
              </p:nvSpPr>
              <p:spPr bwMode="gray">
                <a:xfrm>
                  <a:off x="1706" y="2430"/>
                  <a:ext cx="427" cy="448"/>
                </a:xfrm>
                <a:custGeom>
                  <a:avLst/>
                  <a:gdLst/>
                  <a:ahLst/>
                  <a:cxnLst>
                    <a:cxn ang="0">
                      <a:pos x="598" y="69"/>
                    </a:cxn>
                    <a:cxn ang="0">
                      <a:pos x="523" y="81"/>
                    </a:cxn>
                    <a:cxn ang="0">
                      <a:pos x="572" y="165"/>
                    </a:cxn>
                    <a:cxn ang="0">
                      <a:pos x="503" y="211"/>
                    </a:cxn>
                    <a:cxn ang="0">
                      <a:pos x="408" y="243"/>
                    </a:cxn>
                    <a:cxn ang="0">
                      <a:pos x="317" y="186"/>
                    </a:cxn>
                    <a:cxn ang="0">
                      <a:pos x="225" y="231"/>
                    </a:cxn>
                    <a:cxn ang="0">
                      <a:pos x="210" y="254"/>
                    </a:cxn>
                    <a:cxn ang="0">
                      <a:pos x="220" y="460"/>
                    </a:cxn>
                    <a:cxn ang="0">
                      <a:pos x="83" y="554"/>
                    </a:cxn>
                    <a:cxn ang="0">
                      <a:pos x="0" y="698"/>
                    </a:cxn>
                    <a:cxn ang="0">
                      <a:pos x="82" y="806"/>
                    </a:cxn>
                    <a:cxn ang="0">
                      <a:pos x="180" y="853"/>
                    </a:cxn>
                    <a:cxn ang="0">
                      <a:pos x="303" y="883"/>
                    </a:cxn>
                    <a:cxn ang="0">
                      <a:pos x="468" y="840"/>
                    </a:cxn>
                    <a:cxn ang="0">
                      <a:pos x="573" y="973"/>
                    </a:cxn>
                    <a:cxn ang="0">
                      <a:pos x="720" y="1039"/>
                    </a:cxn>
                    <a:cxn ang="0">
                      <a:pos x="749" y="1181"/>
                    </a:cxn>
                    <a:cxn ang="0">
                      <a:pos x="863" y="1243"/>
                    </a:cxn>
                    <a:cxn ang="0">
                      <a:pos x="872" y="1398"/>
                    </a:cxn>
                    <a:cxn ang="0">
                      <a:pos x="901" y="1526"/>
                    </a:cxn>
                    <a:cxn ang="0">
                      <a:pos x="1000" y="1613"/>
                    </a:cxn>
                    <a:cxn ang="0">
                      <a:pos x="1059" y="1706"/>
                    </a:cxn>
                    <a:cxn ang="0">
                      <a:pos x="1054" y="1841"/>
                    </a:cxn>
                    <a:cxn ang="0">
                      <a:pos x="904" y="2000"/>
                    </a:cxn>
                    <a:cxn ang="0">
                      <a:pos x="973" y="2055"/>
                    </a:cxn>
                    <a:cxn ang="0">
                      <a:pos x="1052" y="2092"/>
                    </a:cxn>
                    <a:cxn ang="0">
                      <a:pos x="1126" y="2180"/>
                    </a:cxn>
                    <a:cxn ang="0">
                      <a:pos x="1156" y="2196"/>
                    </a:cxn>
                    <a:cxn ang="0">
                      <a:pos x="1275" y="2045"/>
                    </a:cxn>
                    <a:cxn ang="0">
                      <a:pos x="1377" y="1895"/>
                    </a:cxn>
                    <a:cxn ang="0">
                      <a:pos x="1376" y="1762"/>
                    </a:cxn>
                    <a:cxn ang="0">
                      <a:pos x="1474" y="1650"/>
                    </a:cxn>
                    <a:cxn ang="0">
                      <a:pos x="1598" y="1588"/>
                    </a:cxn>
                    <a:cxn ang="0">
                      <a:pos x="1657" y="1570"/>
                    </a:cxn>
                    <a:cxn ang="0">
                      <a:pos x="1787" y="1512"/>
                    </a:cxn>
                    <a:cxn ang="0">
                      <a:pos x="1868" y="1305"/>
                    </a:cxn>
                    <a:cxn ang="0">
                      <a:pos x="1901" y="1102"/>
                    </a:cxn>
                    <a:cxn ang="0">
                      <a:pos x="1975" y="947"/>
                    </a:cxn>
                    <a:cxn ang="0">
                      <a:pos x="2115" y="776"/>
                    </a:cxn>
                    <a:cxn ang="0">
                      <a:pos x="2040" y="565"/>
                    </a:cxn>
                    <a:cxn ang="0">
                      <a:pos x="1896" y="463"/>
                    </a:cxn>
                    <a:cxn ang="0">
                      <a:pos x="1659" y="413"/>
                    </a:cxn>
                    <a:cxn ang="0">
                      <a:pos x="1605" y="404"/>
                    </a:cxn>
                    <a:cxn ang="0">
                      <a:pos x="1561" y="364"/>
                    </a:cxn>
                    <a:cxn ang="0">
                      <a:pos x="1403" y="342"/>
                    </a:cxn>
                    <a:cxn ang="0">
                      <a:pos x="1344" y="419"/>
                    </a:cxn>
                    <a:cxn ang="0">
                      <a:pos x="1277" y="387"/>
                    </a:cxn>
                    <a:cxn ang="0">
                      <a:pos x="1238" y="381"/>
                    </a:cxn>
                    <a:cxn ang="0">
                      <a:pos x="1261" y="339"/>
                    </a:cxn>
                    <a:cxn ang="0">
                      <a:pos x="1231" y="308"/>
                    </a:cxn>
                    <a:cxn ang="0">
                      <a:pos x="1312" y="195"/>
                    </a:cxn>
                    <a:cxn ang="0">
                      <a:pos x="1247" y="69"/>
                    </a:cxn>
                    <a:cxn ang="0">
                      <a:pos x="1141" y="170"/>
                    </a:cxn>
                    <a:cxn ang="0">
                      <a:pos x="1034" y="149"/>
                    </a:cxn>
                    <a:cxn ang="0">
                      <a:pos x="921" y="177"/>
                    </a:cxn>
                    <a:cxn ang="0">
                      <a:pos x="812" y="213"/>
                    </a:cxn>
                    <a:cxn ang="0">
                      <a:pos x="774" y="96"/>
                    </a:cxn>
                    <a:cxn ang="0">
                      <a:pos x="755" y="0"/>
                    </a:cxn>
                  </a:cxnLst>
                  <a:rect l="0" t="0" r="r" b="b"/>
                  <a:pathLst>
                    <a:path w="2135" h="2241">
                      <a:moveTo>
                        <a:pt x="725" y="3"/>
                      </a:moveTo>
                      <a:lnTo>
                        <a:pt x="725" y="15"/>
                      </a:lnTo>
                      <a:lnTo>
                        <a:pt x="713" y="28"/>
                      </a:lnTo>
                      <a:lnTo>
                        <a:pt x="706" y="35"/>
                      </a:lnTo>
                      <a:lnTo>
                        <a:pt x="702" y="37"/>
                      </a:lnTo>
                      <a:lnTo>
                        <a:pt x="686" y="38"/>
                      </a:lnTo>
                      <a:lnTo>
                        <a:pt x="680" y="42"/>
                      </a:lnTo>
                      <a:lnTo>
                        <a:pt x="672" y="46"/>
                      </a:lnTo>
                      <a:lnTo>
                        <a:pt x="666" y="54"/>
                      </a:lnTo>
                      <a:lnTo>
                        <a:pt x="661" y="57"/>
                      </a:lnTo>
                      <a:lnTo>
                        <a:pt x="632" y="59"/>
                      </a:lnTo>
                      <a:lnTo>
                        <a:pt x="616" y="63"/>
                      </a:lnTo>
                      <a:lnTo>
                        <a:pt x="598" y="69"/>
                      </a:lnTo>
                      <a:lnTo>
                        <a:pt x="594" y="73"/>
                      </a:lnTo>
                      <a:lnTo>
                        <a:pt x="593" y="74"/>
                      </a:lnTo>
                      <a:lnTo>
                        <a:pt x="568" y="73"/>
                      </a:lnTo>
                      <a:lnTo>
                        <a:pt x="550" y="68"/>
                      </a:lnTo>
                      <a:lnTo>
                        <a:pt x="529" y="55"/>
                      </a:lnTo>
                      <a:lnTo>
                        <a:pt x="507" y="53"/>
                      </a:lnTo>
                      <a:lnTo>
                        <a:pt x="500" y="51"/>
                      </a:lnTo>
                      <a:lnTo>
                        <a:pt x="496" y="51"/>
                      </a:lnTo>
                      <a:lnTo>
                        <a:pt x="495" y="51"/>
                      </a:lnTo>
                      <a:lnTo>
                        <a:pt x="496" y="60"/>
                      </a:lnTo>
                      <a:lnTo>
                        <a:pt x="500" y="69"/>
                      </a:lnTo>
                      <a:lnTo>
                        <a:pt x="511" y="74"/>
                      </a:lnTo>
                      <a:lnTo>
                        <a:pt x="523" y="81"/>
                      </a:lnTo>
                      <a:lnTo>
                        <a:pt x="525" y="84"/>
                      </a:lnTo>
                      <a:lnTo>
                        <a:pt x="524" y="96"/>
                      </a:lnTo>
                      <a:lnTo>
                        <a:pt x="521" y="109"/>
                      </a:lnTo>
                      <a:lnTo>
                        <a:pt x="521" y="116"/>
                      </a:lnTo>
                      <a:lnTo>
                        <a:pt x="522" y="121"/>
                      </a:lnTo>
                      <a:lnTo>
                        <a:pt x="527" y="138"/>
                      </a:lnTo>
                      <a:lnTo>
                        <a:pt x="528" y="146"/>
                      </a:lnTo>
                      <a:lnTo>
                        <a:pt x="530" y="152"/>
                      </a:lnTo>
                      <a:lnTo>
                        <a:pt x="545" y="155"/>
                      </a:lnTo>
                      <a:lnTo>
                        <a:pt x="548" y="156"/>
                      </a:lnTo>
                      <a:lnTo>
                        <a:pt x="572" y="155"/>
                      </a:lnTo>
                      <a:lnTo>
                        <a:pt x="572" y="164"/>
                      </a:lnTo>
                      <a:lnTo>
                        <a:pt x="572" y="165"/>
                      </a:lnTo>
                      <a:lnTo>
                        <a:pt x="570" y="168"/>
                      </a:lnTo>
                      <a:lnTo>
                        <a:pt x="559" y="170"/>
                      </a:lnTo>
                      <a:lnTo>
                        <a:pt x="551" y="173"/>
                      </a:lnTo>
                      <a:lnTo>
                        <a:pt x="550" y="176"/>
                      </a:lnTo>
                      <a:lnTo>
                        <a:pt x="545" y="179"/>
                      </a:lnTo>
                      <a:lnTo>
                        <a:pt x="537" y="179"/>
                      </a:lnTo>
                      <a:lnTo>
                        <a:pt x="532" y="187"/>
                      </a:lnTo>
                      <a:lnTo>
                        <a:pt x="527" y="202"/>
                      </a:lnTo>
                      <a:lnTo>
                        <a:pt x="522" y="205"/>
                      </a:lnTo>
                      <a:lnTo>
                        <a:pt x="517" y="207"/>
                      </a:lnTo>
                      <a:lnTo>
                        <a:pt x="512" y="207"/>
                      </a:lnTo>
                      <a:lnTo>
                        <a:pt x="506" y="210"/>
                      </a:lnTo>
                      <a:lnTo>
                        <a:pt x="503" y="211"/>
                      </a:lnTo>
                      <a:lnTo>
                        <a:pt x="501" y="216"/>
                      </a:lnTo>
                      <a:lnTo>
                        <a:pt x="492" y="216"/>
                      </a:lnTo>
                      <a:lnTo>
                        <a:pt x="480" y="221"/>
                      </a:lnTo>
                      <a:lnTo>
                        <a:pt x="478" y="221"/>
                      </a:lnTo>
                      <a:lnTo>
                        <a:pt x="470" y="225"/>
                      </a:lnTo>
                      <a:lnTo>
                        <a:pt x="462" y="229"/>
                      </a:lnTo>
                      <a:lnTo>
                        <a:pt x="457" y="232"/>
                      </a:lnTo>
                      <a:lnTo>
                        <a:pt x="449" y="240"/>
                      </a:lnTo>
                      <a:lnTo>
                        <a:pt x="447" y="241"/>
                      </a:lnTo>
                      <a:lnTo>
                        <a:pt x="428" y="245"/>
                      </a:lnTo>
                      <a:lnTo>
                        <a:pt x="411" y="245"/>
                      </a:lnTo>
                      <a:lnTo>
                        <a:pt x="409" y="243"/>
                      </a:lnTo>
                      <a:lnTo>
                        <a:pt x="408" y="243"/>
                      </a:lnTo>
                      <a:lnTo>
                        <a:pt x="394" y="235"/>
                      </a:lnTo>
                      <a:lnTo>
                        <a:pt x="390" y="231"/>
                      </a:lnTo>
                      <a:lnTo>
                        <a:pt x="387" y="226"/>
                      </a:lnTo>
                      <a:lnTo>
                        <a:pt x="384" y="221"/>
                      </a:lnTo>
                      <a:lnTo>
                        <a:pt x="379" y="214"/>
                      </a:lnTo>
                      <a:lnTo>
                        <a:pt x="379" y="216"/>
                      </a:lnTo>
                      <a:lnTo>
                        <a:pt x="368" y="221"/>
                      </a:lnTo>
                      <a:lnTo>
                        <a:pt x="362" y="192"/>
                      </a:lnTo>
                      <a:lnTo>
                        <a:pt x="354" y="181"/>
                      </a:lnTo>
                      <a:lnTo>
                        <a:pt x="349" y="176"/>
                      </a:lnTo>
                      <a:lnTo>
                        <a:pt x="338" y="176"/>
                      </a:lnTo>
                      <a:lnTo>
                        <a:pt x="319" y="186"/>
                      </a:lnTo>
                      <a:lnTo>
                        <a:pt x="317" y="186"/>
                      </a:lnTo>
                      <a:lnTo>
                        <a:pt x="313" y="179"/>
                      </a:lnTo>
                      <a:lnTo>
                        <a:pt x="309" y="177"/>
                      </a:lnTo>
                      <a:lnTo>
                        <a:pt x="307" y="177"/>
                      </a:lnTo>
                      <a:lnTo>
                        <a:pt x="303" y="182"/>
                      </a:lnTo>
                      <a:lnTo>
                        <a:pt x="302" y="188"/>
                      </a:lnTo>
                      <a:lnTo>
                        <a:pt x="298" y="192"/>
                      </a:lnTo>
                      <a:lnTo>
                        <a:pt x="218" y="192"/>
                      </a:lnTo>
                      <a:lnTo>
                        <a:pt x="217" y="191"/>
                      </a:lnTo>
                      <a:lnTo>
                        <a:pt x="217" y="222"/>
                      </a:lnTo>
                      <a:lnTo>
                        <a:pt x="217" y="222"/>
                      </a:lnTo>
                      <a:lnTo>
                        <a:pt x="217" y="225"/>
                      </a:lnTo>
                      <a:lnTo>
                        <a:pt x="221" y="226"/>
                      </a:lnTo>
                      <a:lnTo>
                        <a:pt x="225" y="231"/>
                      </a:lnTo>
                      <a:lnTo>
                        <a:pt x="232" y="231"/>
                      </a:lnTo>
                      <a:lnTo>
                        <a:pt x="234" y="229"/>
                      </a:lnTo>
                      <a:lnTo>
                        <a:pt x="244" y="227"/>
                      </a:lnTo>
                      <a:lnTo>
                        <a:pt x="249" y="235"/>
                      </a:lnTo>
                      <a:lnTo>
                        <a:pt x="250" y="242"/>
                      </a:lnTo>
                      <a:lnTo>
                        <a:pt x="254" y="252"/>
                      </a:lnTo>
                      <a:lnTo>
                        <a:pt x="254" y="253"/>
                      </a:lnTo>
                      <a:lnTo>
                        <a:pt x="249" y="254"/>
                      </a:lnTo>
                      <a:lnTo>
                        <a:pt x="248" y="252"/>
                      </a:lnTo>
                      <a:lnTo>
                        <a:pt x="244" y="251"/>
                      </a:lnTo>
                      <a:lnTo>
                        <a:pt x="234" y="249"/>
                      </a:lnTo>
                      <a:lnTo>
                        <a:pt x="227" y="252"/>
                      </a:lnTo>
                      <a:lnTo>
                        <a:pt x="210" y="254"/>
                      </a:lnTo>
                      <a:lnTo>
                        <a:pt x="205" y="257"/>
                      </a:lnTo>
                      <a:lnTo>
                        <a:pt x="205" y="295"/>
                      </a:lnTo>
                      <a:lnTo>
                        <a:pt x="210" y="300"/>
                      </a:lnTo>
                      <a:lnTo>
                        <a:pt x="222" y="310"/>
                      </a:lnTo>
                      <a:lnTo>
                        <a:pt x="228" y="316"/>
                      </a:lnTo>
                      <a:lnTo>
                        <a:pt x="233" y="326"/>
                      </a:lnTo>
                      <a:lnTo>
                        <a:pt x="240" y="354"/>
                      </a:lnTo>
                      <a:lnTo>
                        <a:pt x="239" y="360"/>
                      </a:lnTo>
                      <a:lnTo>
                        <a:pt x="238" y="370"/>
                      </a:lnTo>
                      <a:lnTo>
                        <a:pt x="228" y="433"/>
                      </a:lnTo>
                      <a:lnTo>
                        <a:pt x="227" y="434"/>
                      </a:lnTo>
                      <a:lnTo>
                        <a:pt x="223" y="452"/>
                      </a:lnTo>
                      <a:lnTo>
                        <a:pt x="220" y="460"/>
                      </a:lnTo>
                      <a:lnTo>
                        <a:pt x="218" y="472"/>
                      </a:lnTo>
                      <a:lnTo>
                        <a:pt x="217" y="475"/>
                      </a:lnTo>
                      <a:lnTo>
                        <a:pt x="216" y="483"/>
                      </a:lnTo>
                      <a:lnTo>
                        <a:pt x="213" y="498"/>
                      </a:lnTo>
                      <a:lnTo>
                        <a:pt x="211" y="504"/>
                      </a:lnTo>
                      <a:lnTo>
                        <a:pt x="210" y="511"/>
                      </a:lnTo>
                      <a:lnTo>
                        <a:pt x="209" y="514"/>
                      </a:lnTo>
                      <a:lnTo>
                        <a:pt x="202" y="517"/>
                      </a:lnTo>
                      <a:lnTo>
                        <a:pt x="182" y="516"/>
                      </a:lnTo>
                      <a:lnTo>
                        <a:pt x="169" y="521"/>
                      </a:lnTo>
                      <a:lnTo>
                        <a:pt x="118" y="536"/>
                      </a:lnTo>
                      <a:lnTo>
                        <a:pt x="99" y="543"/>
                      </a:lnTo>
                      <a:lnTo>
                        <a:pt x="83" y="554"/>
                      </a:lnTo>
                      <a:lnTo>
                        <a:pt x="72" y="563"/>
                      </a:lnTo>
                      <a:lnTo>
                        <a:pt x="59" y="579"/>
                      </a:lnTo>
                      <a:lnTo>
                        <a:pt x="50" y="591"/>
                      </a:lnTo>
                      <a:lnTo>
                        <a:pt x="41" y="607"/>
                      </a:lnTo>
                      <a:lnTo>
                        <a:pt x="39" y="613"/>
                      </a:lnTo>
                      <a:lnTo>
                        <a:pt x="39" y="643"/>
                      </a:lnTo>
                      <a:lnTo>
                        <a:pt x="30" y="644"/>
                      </a:lnTo>
                      <a:lnTo>
                        <a:pt x="21" y="646"/>
                      </a:lnTo>
                      <a:lnTo>
                        <a:pt x="17" y="651"/>
                      </a:lnTo>
                      <a:lnTo>
                        <a:pt x="13" y="668"/>
                      </a:lnTo>
                      <a:lnTo>
                        <a:pt x="1" y="690"/>
                      </a:lnTo>
                      <a:lnTo>
                        <a:pt x="0" y="694"/>
                      </a:lnTo>
                      <a:lnTo>
                        <a:pt x="0" y="698"/>
                      </a:lnTo>
                      <a:lnTo>
                        <a:pt x="11" y="721"/>
                      </a:lnTo>
                      <a:lnTo>
                        <a:pt x="13" y="733"/>
                      </a:lnTo>
                      <a:lnTo>
                        <a:pt x="14" y="737"/>
                      </a:lnTo>
                      <a:lnTo>
                        <a:pt x="23" y="748"/>
                      </a:lnTo>
                      <a:lnTo>
                        <a:pt x="27" y="756"/>
                      </a:lnTo>
                      <a:lnTo>
                        <a:pt x="39" y="769"/>
                      </a:lnTo>
                      <a:lnTo>
                        <a:pt x="49" y="775"/>
                      </a:lnTo>
                      <a:lnTo>
                        <a:pt x="50" y="784"/>
                      </a:lnTo>
                      <a:lnTo>
                        <a:pt x="44" y="794"/>
                      </a:lnTo>
                      <a:lnTo>
                        <a:pt x="45" y="797"/>
                      </a:lnTo>
                      <a:lnTo>
                        <a:pt x="57" y="801"/>
                      </a:lnTo>
                      <a:lnTo>
                        <a:pt x="77" y="802"/>
                      </a:lnTo>
                      <a:lnTo>
                        <a:pt x="82" y="806"/>
                      </a:lnTo>
                      <a:lnTo>
                        <a:pt x="86" y="811"/>
                      </a:lnTo>
                      <a:lnTo>
                        <a:pt x="88" y="822"/>
                      </a:lnTo>
                      <a:lnTo>
                        <a:pt x="91" y="826"/>
                      </a:lnTo>
                      <a:lnTo>
                        <a:pt x="104" y="829"/>
                      </a:lnTo>
                      <a:lnTo>
                        <a:pt x="119" y="830"/>
                      </a:lnTo>
                      <a:lnTo>
                        <a:pt x="127" y="829"/>
                      </a:lnTo>
                      <a:lnTo>
                        <a:pt x="145" y="819"/>
                      </a:lnTo>
                      <a:lnTo>
                        <a:pt x="167" y="803"/>
                      </a:lnTo>
                      <a:lnTo>
                        <a:pt x="177" y="794"/>
                      </a:lnTo>
                      <a:lnTo>
                        <a:pt x="180" y="792"/>
                      </a:lnTo>
                      <a:lnTo>
                        <a:pt x="180" y="795"/>
                      </a:lnTo>
                      <a:lnTo>
                        <a:pt x="180" y="849"/>
                      </a:lnTo>
                      <a:lnTo>
                        <a:pt x="180" y="853"/>
                      </a:lnTo>
                      <a:lnTo>
                        <a:pt x="180" y="882"/>
                      </a:lnTo>
                      <a:lnTo>
                        <a:pt x="183" y="886"/>
                      </a:lnTo>
                      <a:lnTo>
                        <a:pt x="189" y="889"/>
                      </a:lnTo>
                      <a:lnTo>
                        <a:pt x="194" y="889"/>
                      </a:lnTo>
                      <a:lnTo>
                        <a:pt x="201" y="887"/>
                      </a:lnTo>
                      <a:lnTo>
                        <a:pt x="201" y="887"/>
                      </a:lnTo>
                      <a:lnTo>
                        <a:pt x="209" y="883"/>
                      </a:lnTo>
                      <a:lnTo>
                        <a:pt x="226" y="882"/>
                      </a:lnTo>
                      <a:lnTo>
                        <a:pt x="228" y="880"/>
                      </a:lnTo>
                      <a:lnTo>
                        <a:pt x="236" y="880"/>
                      </a:lnTo>
                      <a:lnTo>
                        <a:pt x="254" y="886"/>
                      </a:lnTo>
                      <a:lnTo>
                        <a:pt x="295" y="887"/>
                      </a:lnTo>
                      <a:lnTo>
                        <a:pt x="303" y="883"/>
                      </a:lnTo>
                      <a:lnTo>
                        <a:pt x="308" y="880"/>
                      </a:lnTo>
                      <a:lnTo>
                        <a:pt x="334" y="871"/>
                      </a:lnTo>
                      <a:lnTo>
                        <a:pt x="341" y="867"/>
                      </a:lnTo>
                      <a:lnTo>
                        <a:pt x="366" y="845"/>
                      </a:lnTo>
                      <a:lnTo>
                        <a:pt x="383" y="826"/>
                      </a:lnTo>
                      <a:lnTo>
                        <a:pt x="389" y="819"/>
                      </a:lnTo>
                      <a:lnTo>
                        <a:pt x="405" y="816"/>
                      </a:lnTo>
                      <a:lnTo>
                        <a:pt x="411" y="816"/>
                      </a:lnTo>
                      <a:lnTo>
                        <a:pt x="438" y="812"/>
                      </a:lnTo>
                      <a:lnTo>
                        <a:pt x="457" y="813"/>
                      </a:lnTo>
                      <a:lnTo>
                        <a:pt x="460" y="816"/>
                      </a:lnTo>
                      <a:lnTo>
                        <a:pt x="465" y="823"/>
                      </a:lnTo>
                      <a:lnTo>
                        <a:pt x="468" y="840"/>
                      </a:lnTo>
                      <a:lnTo>
                        <a:pt x="468" y="872"/>
                      </a:lnTo>
                      <a:lnTo>
                        <a:pt x="467" y="882"/>
                      </a:lnTo>
                      <a:lnTo>
                        <a:pt x="462" y="889"/>
                      </a:lnTo>
                      <a:lnTo>
                        <a:pt x="460" y="893"/>
                      </a:lnTo>
                      <a:lnTo>
                        <a:pt x="459" y="900"/>
                      </a:lnTo>
                      <a:lnTo>
                        <a:pt x="465" y="924"/>
                      </a:lnTo>
                      <a:lnTo>
                        <a:pt x="474" y="937"/>
                      </a:lnTo>
                      <a:lnTo>
                        <a:pt x="481" y="943"/>
                      </a:lnTo>
                      <a:lnTo>
                        <a:pt x="508" y="963"/>
                      </a:lnTo>
                      <a:lnTo>
                        <a:pt x="521" y="967"/>
                      </a:lnTo>
                      <a:lnTo>
                        <a:pt x="538" y="969"/>
                      </a:lnTo>
                      <a:lnTo>
                        <a:pt x="557" y="969"/>
                      </a:lnTo>
                      <a:lnTo>
                        <a:pt x="573" y="973"/>
                      </a:lnTo>
                      <a:lnTo>
                        <a:pt x="580" y="979"/>
                      </a:lnTo>
                      <a:lnTo>
                        <a:pt x="582" y="983"/>
                      </a:lnTo>
                      <a:lnTo>
                        <a:pt x="589" y="991"/>
                      </a:lnTo>
                      <a:lnTo>
                        <a:pt x="597" y="995"/>
                      </a:lnTo>
                      <a:lnTo>
                        <a:pt x="635" y="1005"/>
                      </a:lnTo>
                      <a:lnTo>
                        <a:pt x="651" y="1020"/>
                      </a:lnTo>
                      <a:lnTo>
                        <a:pt x="656" y="1023"/>
                      </a:lnTo>
                      <a:lnTo>
                        <a:pt x="666" y="1023"/>
                      </a:lnTo>
                      <a:lnTo>
                        <a:pt x="675" y="1021"/>
                      </a:lnTo>
                      <a:lnTo>
                        <a:pt x="680" y="1021"/>
                      </a:lnTo>
                      <a:lnTo>
                        <a:pt x="693" y="1023"/>
                      </a:lnTo>
                      <a:lnTo>
                        <a:pt x="712" y="1034"/>
                      </a:lnTo>
                      <a:lnTo>
                        <a:pt x="720" y="1039"/>
                      </a:lnTo>
                      <a:lnTo>
                        <a:pt x="726" y="1050"/>
                      </a:lnTo>
                      <a:lnTo>
                        <a:pt x="731" y="1065"/>
                      </a:lnTo>
                      <a:lnTo>
                        <a:pt x="732" y="1080"/>
                      </a:lnTo>
                      <a:lnTo>
                        <a:pt x="736" y="1088"/>
                      </a:lnTo>
                      <a:lnTo>
                        <a:pt x="739" y="1093"/>
                      </a:lnTo>
                      <a:lnTo>
                        <a:pt x="739" y="1102"/>
                      </a:lnTo>
                      <a:lnTo>
                        <a:pt x="737" y="1119"/>
                      </a:lnTo>
                      <a:lnTo>
                        <a:pt x="729" y="1120"/>
                      </a:lnTo>
                      <a:lnTo>
                        <a:pt x="729" y="1124"/>
                      </a:lnTo>
                      <a:lnTo>
                        <a:pt x="729" y="1129"/>
                      </a:lnTo>
                      <a:lnTo>
                        <a:pt x="736" y="1145"/>
                      </a:lnTo>
                      <a:lnTo>
                        <a:pt x="743" y="1168"/>
                      </a:lnTo>
                      <a:lnTo>
                        <a:pt x="749" y="1181"/>
                      </a:lnTo>
                      <a:lnTo>
                        <a:pt x="764" y="1181"/>
                      </a:lnTo>
                      <a:lnTo>
                        <a:pt x="775" y="1182"/>
                      </a:lnTo>
                      <a:lnTo>
                        <a:pt x="788" y="1182"/>
                      </a:lnTo>
                      <a:lnTo>
                        <a:pt x="793" y="1184"/>
                      </a:lnTo>
                      <a:lnTo>
                        <a:pt x="836" y="1184"/>
                      </a:lnTo>
                      <a:lnTo>
                        <a:pt x="841" y="1185"/>
                      </a:lnTo>
                      <a:lnTo>
                        <a:pt x="844" y="1188"/>
                      </a:lnTo>
                      <a:lnTo>
                        <a:pt x="846" y="1193"/>
                      </a:lnTo>
                      <a:lnTo>
                        <a:pt x="844" y="1203"/>
                      </a:lnTo>
                      <a:lnTo>
                        <a:pt x="841" y="1211"/>
                      </a:lnTo>
                      <a:lnTo>
                        <a:pt x="841" y="1217"/>
                      </a:lnTo>
                      <a:lnTo>
                        <a:pt x="846" y="1237"/>
                      </a:lnTo>
                      <a:lnTo>
                        <a:pt x="863" y="1243"/>
                      </a:lnTo>
                      <a:lnTo>
                        <a:pt x="866" y="1246"/>
                      </a:lnTo>
                      <a:lnTo>
                        <a:pt x="871" y="1260"/>
                      </a:lnTo>
                      <a:lnTo>
                        <a:pt x="881" y="1279"/>
                      </a:lnTo>
                      <a:lnTo>
                        <a:pt x="883" y="1289"/>
                      </a:lnTo>
                      <a:lnTo>
                        <a:pt x="883" y="1312"/>
                      </a:lnTo>
                      <a:lnTo>
                        <a:pt x="882" y="1341"/>
                      </a:lnTo>
                      <a:lnTo>
                        <a:pt x="881" y="1345"/>
                      </a:lnTo>
                      <a:lnTo>
                        <a:pt x="876" y="1356"/>
                      </a:lnTo>
                      <a:lnTo>
                        <a:pt x="871" y="1367"/>
                      </a:lnTo>
                      <a:lnTo>
                        <a:pt x="869" y="1373"/>
                      </a:lnTo>
                      <a:lnTo>
                        <a:pt x="869" y="1381"/>
                      </a:lnTo>
                      <a:lnTo>
                        <a:pt x="871" y="1386"/>
                      </a:lnTo>
                      <a:lnTo>
                        <a:pt x="872" y="1398"/>
                      </a:lnTo>
                      <a:lnTo>
                        <a:pt x="871" y="1399"/>
                      </a:lnTo>
                      <a:lnTo>
                        <a:pt x="863" y="1402"/>
                      </a:lnTo>
                      <a:lnTo>
                        <a:pt x="862" y="1403"/>
                      </a:lnTo>
                      <a:lnTo>
                        <a:pt x="861" y="1408"/>
                      </a:lnTo>
                      <a:lnTo>
                        <a:pt x="861" y="1410"/>
                      </a:lnTo>
                      <a:lnTo>
                        <a:pt x="868" y="1424"/>
                      </a:lnTo>
                      <a:lnTo>
                        <a:pt x="869" y="1426"/>
                      </a:lnTo>
                      <a:lnTo>
                        <a:pt x="871" y="1474"/>
                      </a:lnTo>
                      <a:lnTo>
                        <a:pt x="869" y="1507"/>
                      </a:lnTo>
                      <a:lnTo>
                        <a:pt x="873" y="1516"/>
                      </a:lnTo>
                      <a:lnTo>
                        <a:pt x="879" y="1518"/>
                      </a:lnTo>
                      <a:lnTo>
                        <a:pt x="894" y="1522"/>
                      </a:lnTo>
                      <a:lnTo>
                        <a:pt x="901" y="1526"/>
                      </a:lnTo>
                      <a:lnTo>
                        <a:pt x="919" y="1528"/>
                      </a:lnTo>
                      <a:lnTo>
                        <a:pt x="931" y="1528"/>
                      </a:lnTo>
                      <a:lnTo>
                        <a:pt x="943" y="1527"/>
                      </a:lnTo>
                      <a:lnTo>
                        <a:pt x="948" y="1524"/>
                      </a:lnTo>
                      <a:lnTo>
                        <a:pt x="957" y="1521"/>
                      </a:lnTo>
                      <a:lnTo>
                        <a:pt x="963" y="1526"/>
                      </a:lnTo>
                      <a:lnTo>
                        <a:pt x="986" y="1533"/>
                      </a:lnTo>
                      <a:lnTo>
                        <a:pt x="992" y="1542"/>
                      </a:lnTo>
                      <a:lnTo>
                        <a:pt x="994" y="1548"/>
                      </a:lnTo>
                      <a:lnTo>
                        <a:pt x="996" y="1571"/>
                      </a:lnTo>
                      <a:lnTo>
                        <a:pt x="1000" y="1583"/>
                      </a:lnTo>
                      <a:lnTo>
                        <a:pt x="998" y="1608"/>
                      </a:lnTo>
                      <a:lnTo>
                        <a:pt x="1000" y="1613"/>
                      </a:lnTo>
                      <a:lnTo>
                        <a:pt x="1006" y="1620"/>
                      </a:lnTo>
                      <a:lnTo>
                        <a:pt x="1013" y="1625"/>
                      </a:lnTo>
                      <a:lnTo>
                        <a:pt x="1019" y="1628"/>
                      </a:lnTo>
                      <a:lnTo>
                        <a:pt x="1029" y="1628"/>
                      </a:lnTo>
                      <a:lnTo>
                        <a:pt x="1035" y="1625"/>
                      </a:lnTo>
                      <a:lnTo>
                        <a:pt x="1048" y="1625"/>
                      </a:lnTo>
                      <a:lnTo>
                        <a:pt x="1057" y="1623"/>
                      </a:lnTo>
                      <a:lnTo>
                        <a:pt x="1062" y="1628"/>
                      </a:lnTo>
                      <a:lnTo>
                        <a:pt x="1067" y="1636"/>
                      </a:lnTo>
                      <a:lnTo>
                        <a:pt x="1067" y="1661"/>
                      </a:lnTo>
                      <a:lnTo>
                        <a:pt x="1066" y="1664"/>
                      </a:lnTo>
                      <a:lnTo>
                        <a:pt x="1062" y="1680"/>
                      </a:lnTo>
                      <a:lnTo>
                        <a:pt x="1059" y="1706"/>
                      </a:lnTo>
                      <a:lnTo>
                        <a:pt x="1057" y="1726"/>
                      </a:lnTo>
                      <a:lnTo>
                        <a:pt x="1066" y="1726"/>
                      </a:lnTo>
                      <a:lnTo>
                        <a:pt x="1070" y="1725"/>
                      </a:lnTo>
                      <a:lnTo>
                        <a:pt x="1084" y="1725"/>
                      </a:lnTo>
                      <a:lnTo>
                        <a:pt x="1091" y="1732"/>
                      </a:lnTo>
                      <a:lnTo>
                        <a:pt x="1103" y="1771"/>
                      </a:lnTo>
                      <a:lnTo>
                        <a:pt x="1103" y="1803"/>
                      </a:lnTo>
                      <a:lnTo>
                        <a:pt x="1102" y="1814"/>
                      </a:lnTo>
                      <a:lnTo>
                        <a:pt x="1099" y="1818"/>
                      </a:lnTo>
                      <a:lnTo>
                        <a:pt x="1097" y="1822"/>
                      </a:lnTo>
                      <a:lnTo>
                        <a:pt x="1073" y="1838"/>
                      </a:lnTo>
                      <a:lnTo>
                        <a:pt x="1066" y="1840"/>
                      </a:lnTo>
                      <a:lnTo>
                        <a:pt x="1054" y="1841"/>
                      </a:lnTo>
                      <a:lnTo>
                        <a:pt x="1046" y="1845"/>
                      </a:lnTo>
                      <a:lnTo>
                        <a:pt x="1037" y="1857"/>
                      </a:lnTo>
                      <a:lnTo>
                        <a:pt x="1028" y="1867"/>
                      </a:lnTo>
                      <a:lnTo>
                        <a:pt x="984" y="1905"/>
                      </a:lnTo>
                      <a:lnTo>
                        <a:pt x="982" y="1909"/>
                      </a:lnTo>
                      <a:lnTo>
                        <a:pt x="978" y="1916"/>
                      </a:lnTo>
                      <a:lnTo>
                        <a:pt x="958" y="1941"/>
                      </a:lnTo>
                      <a:lnTo>
                        <a:pt x="955" y="1947"/>
                      </a:lnTo>
                      <a:lnTo>
                        <a:pt x="937" y="1968"/>
                      </a:lnTo>
                      <a:lnTo>
                        <a:pt x="922" y="1980"/>
                      </a:lnTo>
                      <a:lnTo>
                        <a:pt x="915" y="1989"/>
                      </a:lnTo>
                      <a:lnTo>
                        <a:pt x="906" y="1995"/>
                      </a:lnTo>
                      <a:lnTo>
                        <a:pt x="904" y="2000"/>
                      </a:lnTo>
                      <a:lnTo>
                        <a:pt x="895" y="2010"/>
                      </a:lnTo>
                      <a:lnTo>
                        <a:pt x="885" y="2015"/>
                      </a:lnTo>
                      <a:lnTo>
                        <a:pt x="904" y="2017"/>
                      </a:lnTo>
                      <a:lnTo>
                        <a:pt x="911" y="2013"/>
                      </a:lnTo>
                      <a:lnTo>
                        <a:pt x="915" y="2007"/>
                      </a:lnTo>
                      <a:lnTo>
                        <a:pt x="920" y="2005"/>
                      </a:lnTo>
                      <a:lnTo>
                        <a:pt x="925" y="2005"/>
                      </a:lnTo>
                      <a:lnTo>
                        <a:pt x="931" y="2007"/>
                      </a:lnTo>
                      <a:lnTo>
                        <a:pt x="943" y="2017"/>
                      </a:lnTo>
                      <a:lnTo>
                        <a:pt x="948" y="2022"/>
                      </a:lnTo>
                      <a:lnTo>
                        <a:pt x="959" y="2032"/>
                      </a:lnTo>
                      <a:lnTo>
                        <a:pt x="968" y="2040"/>
                      </a:lnTo>
                      <a:lnTo>
                        <a:pt x="973" y="2055"/>
                      </a:lnTo>
                      <a:lnTo>
                        <a:pt x="974" y="2064"/>
                      </a:lnTo>
                      <a:lnTo>
                        <a:pt x="982" y="2065"/>
                      </a:lnTo>
                      <a:lnTo>
                        <a:pt x="986" y="2064"/>
                      </a:lnTo>
                      <a:lnTo>
                        <a:pt x="1000" y="2053"/>
                      </a:lnTo>
                      <a:lnTo>
                        <a:pt x="1005" y="2056"/>
                      </a:lnTo>
                      <a:lnTo>
                        <a:pt x="1006" y="2060"/>
                      </a:lnTo>
                      <a:lnTo>
                        <a:pt x="1011" y="2070"/>
                      </a:lnTo>
                      <a:lnTo>
                        <a:pt x="1018" y="2078"/>
                      </a:lnTo>
                      <a:lnTo>
                        <a:pt x="1021" y="2081"/>
                      </a:lnTo>
                      <a:lnTo>
                        <a:pt x="1025" y="2082"/>
                      </a:lnTo>
                      <a:lnTo>
                        <a:pt x="1033" y="2082"/>
                      </a:lnTo>
                      <a:lnTo>
                        <a:pt x="1040" y="2091"/>
                      </a:lnTo>
                      <a:lnTo>
                        <a:pt x="1052" y="2092"/>
                      </a:lnTo>
                      <a:lnTo>
                        <a:pt x="1055" y="2096"/>
                      </a:lnTo>
                      <a:lnTo>
                        <a:pt x="1062" y="2107"/>
                      </a:lnTo>
                      <a:lnTo>
                        <a:pt x="1068" y="2112"/>
                      </a:lnTo>
                      <a:lnTo>
                        <a:pt x="1077" y="2117"/>
                      </a:lnTo>
                      <a:lnTo>
                        <a:pt x="1082" y="2118"/>
                      </a:lnTo>
                      <a:lnTo>
                        <a:pt x="1097" y="2125"/>
                      </a:lnTo>
                      <a:lnTo>
                        <a:pt x="1100" y="2131"/>
                      </a:lnTo>
                      <a:lnTo>
                        <a:pt x="1104" y="2150"/>
                      </a:lnTo>
                      <a:lnTo>
                        <a:pt x="1107" y="2153"/>
                      </a:lnTo>
                      <a:lnTo>
                        <a:pt x="1127" y="2168"/>
                      </a:lnTo>
                      <a:lnTo>
                        <a:pt x="1132" y="2177"/>
                      </a:lnTo>
                      <a:lnTo>
                        <a:pt x="1131" y="2179"/>
                      </a:lnTo>
                      <a:lnTo>
                        <a:pt x="1126" y="2180"/>
                      </a:lnTo>
                      <a:lnTo>
                        <a:pt x="1124" y="2188"/>
                      </a:lnTo>
                      <a:lnTo>
                        <a:pt x="1121" y="2189"/>
                      </a:lnTo>
                      <a:lnTo>
                        <a:pt x="1116" y="2196"/>
                      </a:lnTo>
                      <a:lnTo>
                        <a:pt x="1114" y="2204"/>
                      </a:lnTo>
                      <a:lnTo>
                        <a:pt x="1114" y="2220"/>
                      </a:lnTo>
                      <a:lnTo>
                        <a:pt x="1111" y="2234"/>
                      </a:lnTo>
                      <a:lnTo>
                        <a:pt x="1113" y="2236"/>
                      </a:lnTo>
                      <a:lnTo>
                        <a:pt x="1116" y="2241"/>
                      </a:lnTo>
                      <a:lnTo>
                        <a:pt x="1116" y="2237"/>
                      </a:lnTo>
                      <a:lnTo>
                        <a:pt x="1121" y="2232"/>
                      </a:lnTo>
                      <a:lnTo>
                        <a:pt x="1130" y="2227"/>
                      </a:lnTo>
                      <a:lnTo>
                        <a:pt x="1145" y="2215"/>
                      </a:lnTo>
                      <a:lnTo>
                        <a:pt x="1156" y="2196"/>
                      </a:lnTo>
                      <a:lnTo>
                        <a:pt x="1167" y="2184"/>
                      </a:lnTo>
                      <a:lnTo>
                        <a:pt x="1173" y="2156"/>
                      </a:lnTo>
                      <a:lnTo>
                        <a:pt x="1178" y="2148"/>
                      </a:lnTo>
                      <a:lnTo>
                        <a:pt x="1193" y="2132"/>
                      </a:lnTo>
                      <a:lnTo>
                        <a:pt x="1199" y="2129"/>
                      </a:lnTo>
                      <a:lnTo>
                        <a:pt x="1221" y="2112"/>
                      </a:lnTo>
                      <a:lnTo>
                        <a:pt x="1229" y="2108"/>
                      </a:lnTo>
                      <a:lnTo>
                        <a:pt x="1238" y="2102"/>
                      </a:lnTo>
                      <a:lnTo>
                        <a:pt x="1244" y="2096"/>
                      </a:lnTo>
                      <a:lnTo>
                        <a:pt x="1247" y="2088"/>
                      </a:lnTo>
                      <a:lnTo>
                        <a:pt x="1253" y="2078"/>
                      </a:lnTo>
                      <a:lnTo>
                        <a:pt x="1267" y="2059"/>
                      </a:lnTo>
                      <a:lnTo>
                        <a:pt x="1275" y="2045"/>
                      </a:lnTo>
                      <a:lnTo>
                        <a:pt x="1286" y="2032"/>
                      </a:lnTo>
                      <a:lnTo>
                        <a:pt x="1291" y="2010"/>
                      </a:lnTo>
                      <a:lnTo>
                        <a:pt x="1303" y="1981"/>
                      </a:lnTo>
                      <a:lnTo>
                        <a:pt x="1309" y="1973"/>
                      </a:lnTo>
                      <a:lnTo>
                        <a:pt x="1314" y="1963"/>
                      </a:lnTo>
                      <a:lnTo>
                        <a:pt x="1318" y="1956"/>
                      </a:lnTo>
                      <a:lnTo>
                        <a:pt x="1324" y="1951"/>
                      </a:lnTo>
                      <a:lnTo>
                        <a:pt x="1339" y="1930"/>
                      </a:lnTo>
                      <a:lnTo>
                        <a:pt x="1346" y="1922"/>
                      </a:lnTo>
                      <a:lnTo>
                        <a:pt x="1352" y="1919"/>
                      </a:lnTo>
                      <a:lnTo>
                        <a:pt x="1363" y="1915"/>
                      </a:lnTo>
                      <a:lnTo>
                        <a:pt x="1368" y="1902"/>
                      </a:lnTo>
                      <a:lnTo>
                        <a:pt x="1377" y="1895"/>
                      </a:lnTo>
                      <a:lnTo>
                        <a:pt x="1380" y="1873"/>
                      </a:lnTo>
                      <a:lnTo>
                        <a:pt x="1382" y="1834"/>
                      </a:lnTo>
                      <a:lnTo>
                        <a:pt x="1384" y="1829"/>
                      </a:lnTo>
                      <a:lnTo>
                        <a:pt x="1390" y="1829"/>
                      </a:lnTo>
                      <a:lnTo>
                        <a:pt x="1392" y="1825"/>
                      </a:lnTo>
                      <a:lnTo>
                        <a:pt x="1389" y="1820"/>
                      </a:lnTo>
                      <a:lnTo>
                        <a:pt x="1382" y="1813"/>
                      </a:lnTo>
                      <a:lnTo>
                        <a:pt x="1380" y="1809"/>
                      </a:lnTo>
                      <a:lnTo>
                        <a:pt x="1380" y="1795"/>
                      </a:lnTo>
                      <a:lnTo>
                        <a:pt x="1378" y="1792"/>
                      </a:lnTo>
                      <a:lnTo>
                        <a:pt x="1378" y="1777"/>
                      </a:lnTo>
                      <a:lnTo>
                        <a:pt x="1376" y="1769"/>
                      </a:lnTo>
                      <a:lnTo>
                        <a:pt x="1376" y="1762"/>
                      </a:lnTo>
                      <a:lnTo>
                        <a:pt x="1378" y="1758"/>
                      </a:lnTo>
                      <a:lnTo>
                        <a:pt x="1380" y="1752"/>
                      </a:lnTo>
                      <a:lnTo>
                        <a:pt x="1380" y="1742"/>
                      </a:lnTo>
                      <a:lnTo>
                        <a:pt x="1390" y="1726"/>
                      </a:lnTo>
                      <a:lnTo>
                        <a:pt x="1395" y="1719"/>
                      </a:lnTo>
                      <a:lnTo>
                        <a:pt x="1409" y="1706"/>
                      </a:lnTo>
                      <a:lnTo>
                        <a:pt x="1428" y="1684"/>
                      </a:lnTo>
                      <a:lnTo>
                        <a:pt x="1431" y="1684"/>
                      </a:lnTo>
                      <a:lnTo>
                        <a:pt x="1436" y="1680"/>
                      </a:lnTo>
                      <a:lnTo>
                        <a:pt x="1446" y="1672"/>
                      </a:lnTo>
                      <a:lnTo>
                        <a:pt x="1459" y="1662"/>
                      </a:lnTo>
                      <a:lnTo>
                        <a:pt x="1464" y="1656"/>
                      </a:lnTo>
                      <a:lnTo>
                        <a:pt x="1474" y="1650"/>
                      </a:lnTo>
                      <a:lnTo>
                        <a:pt x="1487" y="1636"/>
                      </a:lnTo>
                      <a:lnTo>
                        <a:pt x="1501" y="1628"/>
                      </a:lnTo>
                      <a:lnTo>
                        <a:pt x="1511" y="1628"/>
                      </a:lnTo>
                      <a:lnTo>
                        <a:pt x="1516" y="1625"/>
                      </a:lnTo>
                      <a:lnTo>
                        <a:pt x="1522" y="1618"/>
                      </a:lnTo>
                      <a:lnTo>
                        <a:pt x="1533" y="1614"/>
                      </a:lnTo>
                      <a:lnTo>
                        <a:pt x="1550" y="1614"/>
                      </a:lnTo>
                      <a:lnTo>
                        <a:pt x="1561" y="1606"/>
                      </a:lnTo>
                      <a:lnTo>
                        <a:pt x="1565" y="1604"/>
                      </a:lnTo>
                      <a:lnTo>
                        <a:pt x="1573" y="1593"/>
                      </a:lnTo>
                      <a:lnTo>
                        <a:pt x="1578" y="1591"/>
                      </a:lnTo>
                      <a:lnTo>
                        <a:pt x="1591" y="1588"/>
                      </a:lnTo>
                      <a:lnTo>
                        <a:pt x="1598" y="1588"/>
                      </a:lnTo>
                      <a:lnTo>
                        <a:pt x="1600" y="1585"/>
                      </a:lnTo>
                      <a:lnTo>
                        <a:pt x="1600" y="1581"/>
                      </a:lnTo>
                      <a:lnTo>
                        <a:pt x="1597" y="1579"/>
                      </a:lnTo>
                      <a:lnTo>
                        <a:pt x="1597" y="1576"/>
                      </a:lnTo>
                      <a:lnTo>
                        <a:pt x="1605" y="1569"/>
                      </a:lnTo>
                      <a:lnTo>
                        <a:pt x="1608" y="1569"/>
                      </a:lnTo>
                      <a:lnTo>
                        <a:pt x="1608" y="1567"/>
                      </a:lnTo>
                      <a:lnTo>
                        <a:pt x="1609" y="1571"/>
                      </a:lnTo>
                      <a:lnTo>
                        <a:pt x="1615" y="1572"/>
                      </a:lnTo>
                      <a:lnTo>
                        <a:pt x="1638" y="1566"/>
                      </a:lnTo>
                      <a:lnTo>
                        <a:pt x="1643" y="1566"/>
                      </a:lnTo>
                      <a:lnTo>
                        <a:pt x="1647" y="1569"/>
                      </a:lnTo>
                      <a:lnTo>
                        <a:pt x="1657" y="1570"/>
                      </a:lnTo>
                      <a:lnTo>
                        <a:pt x="1673" y="1564"/>
                      </a:lnTo>
                      <a:lnTo>
                        <a:pt x="1680" y="1564"/>
                      </a:lnTo>
                      <a:lnTo>
                        <a:pt x="1686" y="1566"/>
                      </a:lnTo>
                      <a:lnTo>
                        <a:pt x="1697" y="1567"/>
                      </a:lnTo>
                      <a:lnTo>
                        <a:pt x="1708" y="1567"/>
                      </a:lnTo>
                      <a:lnTo>
                        <a:pt x="1732" y="1564"/>
                      </a:lnTo>
                      <a:lnTo>
                        <a:pt x="1736" y="1563"/>
                      </a:lnTo>
                      <a:lnTo>
                        <a:pt x="1740" y="1554"/>
                      </a:lnTo>
                      <a:lnTo>
                        <a:pt x="1743" y="1542"/>
                      </a:lnTo>
                      <a:lnTo>
                        <a:pt x="1751" y="1533"/>
                      </a:lnTo>
                      <a:lnTo>
                        <a:pt x="1759" y="1529"/>
                      </a:lnTo>
                      <a:lnTo>
                        <a:pt x="1778" y="1521"/>
                      </a:lnTo>
                      <a:lnTo>
                        <a:pt x="1787" y="1512"/>
                      </a:lnTo>
                      <a:lnTo>
                        <a:pt x="1791" y="1505"/>
                      </a:lnTo>
                      <a:lnTo>
                        <a:pt x="1792" y="1497"/>
                      </a:lnTo>
                      <a:lnTo>
                        <a:pt x="1793" y="1483"/>
                      </a:lnTo>
                      <a:lnTo>
                        <a:pt x="1796" y="1469"/>
                      </a:lnTo>
                      <a:lnTo>
                        <a:pt x="1808" y="1452"/>
                      </a:lnTo>
                      <a:lnTo>
                        <a:pt x="1825" y="1431"/>
                      </a:lnTo>
                      <a:lnTo>
                        <a:pt x="1834" y="1416"/>
                      </a:lnTo>
                      <a:lnTo>
                        <a:pt x="1845" y="1388"/>
                      </a:lnTo>
                      <a:lnTo>
                        <a:pt x="1858" y="1373"/>
                      </a:lnTo>
                      <a:lnTo>
                        <a:pt x="1864" y="1365"/>
                      </a:lnTo>
                      <a:lnTo>
                        <a:pt x="1867" y="1335"/>
                      </a:lnTo>
                      <a:lnTo>
                        <a:pt x="1867" y="1318"/>
                      </a:lnTo>
                      <a:lnTo>
                        <a:pt x="1868" y="1305"/>
                      </a:lnTo>
                      <a:lnTo>
                        <a:pt x="1872" y="1291"/>
                      </a:lnTo>
                      <a:lnTo>
                        <a:pt x="1878" y="1282"/>
                      </a:lnTo>
                      <a:lnTo>
                        <a:pt x="1890" y="1268"/>
                      </a:lnTo>
                      <a:lnTo>
                        <a:pt x="1894" y="1260"/>
                      </a:lnTo>
                      <a:lnTo>
                        <a:pt x="1894" y="1244"/>
                      </a:lnTo>
                      <a:lnTo>
                        <a:pt x="1898" y="1206"/>
                      </a:lnTo>
                      <a:lnTo>
                        <a:pt x="1900" y="1199"/>
                      </a:lnTo>
                      <a:lnTo>
                        <a:pt x="1904" y="1173"/>
                      </a:lnTo>
                      <a:lnTo>
                        <a:pt x="1907" y="1156"/>
                      </a:lnTo>
                      <a:lnTo>
                        <a:pt x="1906" y="1144"/>
                      </a:lnTo>
                      <a:lnTo>
                        <a:pt x="1904" y="1134"/>
                      </a:lnTo>
                      <a:lnTo>
                        <a:pt x="1904" y="1111"/>
                      </a:lnTo>
                      <a:lnTo>
                        <a:pt x="1901" y="1102"/>
                      </a:lnTo>
                      <a:lnTo>
                        <a:pt x="1901" y="1080"/>
                      </a:lnTo>
                      <a:lnTo>
                        <a:pt x="1904" y="1052"/>
                      </a:lnTo>
                      <a:lnTo>
                        <a:pt x="1907" y="1034"/>
                      </a:lnTo>
                      <a:lnTo>
                        <a:pt x="1907" y="1022"/>
                      </a:lnTo>
                      <a:lnTo>
                        <a:pt x="1910" y="1009"/>
                      </a:lnTo>
                      <a:lnTo>
                        <a:pt x="1911" y="1006"/>
                      </a:lnTo>
                      <a:lnTo>
                        <a:pt x="1922" y="995"/>
                      </a:lnTo>
                      <a:lnTo>
                        <a:pt x="1926" y="995"/>
                      </a:lnTo>
                      <a:lnTo>
                        <a:pt x="1935" y="998"/>
                      </a:lnTo>
                      <a:lnTo>
                        <a:pt x="1937" y="998"/>
                      </a:lnTo>
                      <a:lnTo>
                        <a:pt x="1952" y="984"/>
                      </a:lnTo>
                      <a:lnTo>
                        <a:pt x="1963" y="969"/>
                      </a:lnTo>
                      <a:lnTo>
                        <a:pt x="1975" y="947"/>
                      </a:lnTo>
                      <a:lnTo>
                        <a:pt x="1981" y="929"/>
                      </a:lnTo>
                      <a:lnTo>
                        <a:pt x="1989" y="914"/>
                      </a:lnTo>
                      <a:lnTo>
                        <a:pt x="1997" y="902"/>
                      </a:lnTo>
                      <a:lnTo>
                        <a:pt x="2013" y="889"/>
                      </a:lnTo>
                      <a:lnTo>
                        <a:pt x="2018" y="881"/>
                      </a:lnTo>
                      <a:lnTo>
                        <a:pt x="2028" y="871"/>
                      </a:lnTo>
                      <a:lnTo>
                        <a:pt x="2049" y="860"/>
                      </a:lnTo>
                      <a:lnTo>
                        <a:pt x="2055" y="853"/>
                      </a:lnTo>
                      <a:lnTo>
                        <a:pt x="2063" y="840"/>
                      </a:lnTo>
                      <a:lnTo>
                        <a:pt x="2076" y="824"/>
                      </a:lnTo>
                      <a:lnTo>
                        <a:pt x="2094" y="805"/>
                      </a:lnTo>
                      <a:lnTo>
                        <a:pt x="2111" y="779"/>
                      </a:lnTo>
                      <a:lnTo>
                        <a:pt x="2115" y="776"/>
                      </a:lnTo>
                      <a:lnTo>
                        <a:pt x="2120" y="767"/>
                      </a:lnTo>
                      <a:lnTo>
                        <a:pt x="2120" y="767"/>
                      </a:lnTo>
                      <a:lnTo>
                        <a:pt x="2130" y="724"/>
                      </a:lnTo>
                      <a:lnTo>
                        <a:pt x="2132" y="709"/>
                      </a:lnTo>
                      <a:lnTo>
                        <a:pt x="2135" y="673"/>
                      </a:lnTo>
                      <a:lnTo>
                        <a:pt x="2135" y="650"/>
                      </a:lnTo>
                      <a:lnTo>
                        <a:pt x="2126" y="629"/>
                      </a:lnTo>
                      <a:lnTo>
                        <a:pt x="2120" y="597"/>
                      </a:lnTo>
                      <a:lnTo>
                        <a:pt x="2111" y="582"/>
                      </a:lnTo>
                      <a:lnTo>
                        <a:pt x="2102" y="570"/>
                      </a:lnTo>
                      <a:lnTo>
                        <a:pt x="2093" y="565"/>
                      </a:lnTo>
                      <a:lnTo>
                        <a:pt x="2046" y="565"/>
                      </a:lnTo>
                      <a:lnTo>
                        <a:pt x="2040" y="565"/>
                      </a:lnTo>
                      <a:lnTo>
                        <a:pt x="2034" y="564"/>
                      </a:lnTo>
                      <a:lnTo>
                        <a:pt x="2030" y="560"/>
                      </a:lnTo>
                      <a:lnTo>
                        <a:pt x="2022" y="558"/>
                      </a:lnTo>
                      <a:lnTo>
                        <a:pt x="2014" y="558"/>
                      </a:lnTo>
                      <a:lnTo>
                        <a:pt x="2009" y="550"/>
                      </a:lnTo>
                      <a:lnTo>
                        <a:pt x="2000" y="542"/>
                      </a:lnTo>
                      <a:lnTo>
                        <a:pt x="1993" y="538"/>
                      </a:lnTo>
                      <a:lnTo>
                        <a:pt x="1985" y="534"/>
                      </a:lnTo>
                      <a:lnTo>
                        <a:pt x="1971" y="526"/>
                      </a:lnTo>
                      <a:lnTo>
                        <a:pt x="1942" y="496"/>
                      </a:lnTo>
                      <a:lnTo>
                        <a:pt x="1930" y="485"/>
                      </a:lnTo>
                      <a:lnTo>
                        <a:pt x="1915" y="474"/>
                      </a:lnTo>
                      <a:lnTo>
                        <a:pt x="1896" y="463"/>
                      </a:lnTo>
                      <a:lnTo>
                        <a:pt x="1883" y="455"/>
                      </a:lnTo>
                      <a:lnTo>
                        <a:pt x="1872" y="448"/>
                      </a:lnTo>
                      <a:lnTo>
                        <a:pt x="1860" y="445"/>
                      </a:lnTo>
                      <a:lnTo>
                        <a:pt x="1808" y="444"/>
                      </a:lnTo>
                      <a:lnTo>
                        <a:pt x="1799" y="445"/>
                      </a:lnTo>
                      <a:lnTo>
                        <a:pt x="1790" y="445"/>
                      </a:lnTo>
                      <a:lnTo>
                        <a:pt x="1760" y="444"/>
                      </a:lnTo>
                      <a:lnTo>
                        <a:pt x="1751" y="442"/>
                      </a:lnTo>
                      <a:lnTo>
                        <a:pt x="1731" y="437"/>
                      </a:lnTo>
                      <a:lnTo>
                        <a:pt x="1678" y="420"/>
                      </a:lnTo>
                      <a:lnTo>
                        <a:pt x="1668" y="420"/>
                      </a:lnTo>
                      <a:lnTo>
                        <a:pt x="1665" y="420"/>
                      </a:lnTo>
                      <a:lnTo>
                        <a:pt x="1659" y="413"/>
                      </a:lnTo>
                      <a:lnTo>
                        <a:pt x="1652" y="417"/>
                      </a:lnTo>
                      <a:lnTo>
                        <a:pt x="1645" y="423"/>
                      </a:lnTo>
                      <a:lnTo>
                        <a:pt x="1636" y="426"/>
                      </a:lnTo>
                      <a:lnTo>
                        <a:pt x="1620" y="433"/>
                      </a:lnTo>
                      <a:lnTo>
                        <a:pt x="1611" y="434"/>
                      </a:lnTo>
                      <a:lnTo>
                        <a:pt x="1610" y="428"/>
                      </a:lnTo>
                      <a:lnTo>
                        <a:pt x="1613" y="421"/>
                      </a:lnTo>
                      <a:lnTo>
                        <a:pt x="1619" y="415"/>
                      </a:lnTo>
                      <a:lnTo>
                        <a:pt x="1619" y="410"/>
                      </a:lnTo>
                      <a:lnTo>
                        <a:pt x="1616" y="405"/>
                      </a:lnTo>
                      <a:lnTo>
                        <a:pt x="1611" y="403"/>
                      </a:lnTo>
                      <a:lnTo>
                        <a:pt x="1609" y="403"/>
                      </a:lnTo>
                      <a:lnTo>
                        <a:pt x="1605" y="404"/>
                      </a:lnTo>
                      <a:lnTo>
                        <a:pt x="1602" y="404"/>
                      </a:lnTo>
                      <a:lnTo>
                        <a:pt x="1600" y="403"/>
                      </a:lnTo>
                      <a:lnTo>
                        <a:pt x="1600" y="399"/>
                      </a:lnTo>
                      <a:lnTo>
                        <a:pt x="1604" y="397"/>
                      </a:lnTo>
                      <a:lnTo>
                        <a:pt x="1605" y="387"/>
                      </a:lnTo>
                      <a:lnTo>
                        <a:pt x="1598" y="375"/>
                      </a:lnTo>
                      <a:lnTo>
                        <a:pt x="1587" y="366"/>
                      </a:lnTo>
                      <a:lnTo>
                        <a:pt x="1582" y="367"/>
                      </a:lnTo>
                      <a:lnTo>
                        <a:pt x="1576" y="370"/>
                      </a:lnTo>
                      <a:lnTo>
                        <a:pt x="1570" y="375"/>
                      </a:lnTo>
                      <a:lnTo>
                        <a:pt x="1564" y="378"/>
                      </a:lnTo>
                      <a:lnTo>
                        <a:pt x="1564" y="369"/>
                      </a:lnTo>
                      <a:lnTo>
                        <a:pt x="1561" y="364"/>
                      </a:lnTo>
                      <a:lnTo>
                        <a:pt x="1555" y="355"/>
                      </a:lnTo>
                      <a:lnTo>
                        <a:pt x="1543" y="353"/>
                      </a:lnTo>
                      <a:lnTo>
                        <a:pt x="1533" y="347"/>
                      </a:lnTo>
                      <a:lnTo>
                        <a:pt x="1522" y="345"/>
                      </a:lnTo>
                      <a:lnTo>
                        <a:pt x="1517" y="340"/>
                      </a:lnTo>
                      <a:lnTo>
                        <a:pt x="1502" y="340"/>
                      </a:lnTo>
                      <a:lnTo>
                        <a:pt x="1497" y="339"/>
                      </a:lnTo>
                      <a:lnTo>
                        <a:pt x="1465" y="322"/>
                      </a:lnTo>
                      <a:lnTo>
                        <a:pt x="1454" y="318"/>
                      </a:lnTo>
                      <a:lnTo>
                        <a:pt x="1425" y="320"/>
                      </a:lnTo>
                      <a:lnTo>
                        <a:pt x="1416" y="324"/>
                      </a:lnTo>
                      <a:lnTo>
                        <a:pt x="1409" y="339"/>
                      </a:lnTo>
                      <a:lnTo>
                        <a:pt x="1403" y="342"/>
                      </a:lnTo>
                      <a:lnTo>
                        <a:pt x="1399" y="350"/>
                      </a:lnTo>
                      <a:lnTo>
                        <a:pt x="1396" y="359"/>
                      </a:lnTo>
                      <a:lnTo>
                        <a:pt x="1392" y="366"/>
                      </a:lnTo>
                      <a:lnTo>
                        <a:pt x="1383" y="366"/>
                      </a:lnTo>
                      <a:lnTo>
                        <a:pt x="1374" y="370"/>
                      </a:lnTo>
                      <a:lnTo>
                        <a:pt x="1371" y="371"/>
                      </a:lnTo>
                      <a:lnTo>
                        <a:pt x="1365" y="376"/>
                      </a:lnTo>
                      <a:lnTo>
                        <a:pt x="1358" y="396"/>
                      </a:lnTo>
                      <a:lnTo>
                        <a:pt x="1355" y="403"/>
                      </a:lnTo>
                      <a:lnTo>
                        <a:pt x="1352" y="404"/>
                      </a:lnTo>
                      <a:lnTo>
                        <a:pt x="1351" y="408"/>
                      </a:lnTo>
                      <a:lnTo>
                        <a:pt x="1349" y="418"/>
                      </a:lnTo>
                      <a:lnTo>
                        <a:pt x="1344" y="419"/>
                      </a:lnTo>
                      <a:lnTo>
                        <a:pt x="1344" y="419"/>
                      </a:lnTo>
                      <a:lnTo>
                        <a:pt x="1341" y="412"/>
                      </a:lnTo>
                      <a:lnTo>
                        <a:pt x="1341" y="401"/>
                      </a:lnTo>
                      <a:lnTo>
                        <a:pt x="1345" y="386"/>
                      </a:lnTo>
                      <a:lnTo>
                        <a:pt x="1342" y="386"/>
                      </a:lnTo>
                      <a:lnTo>
                        <a:pt x="1334" y="386"/>
                      </a:lnTo>
                      <a:lnTo>
                        <a:pt x="1326" y="388"/>
                      </a:lnTo>
                      <a:lnTo>
                        <a:pt x="1319" y="387"/>
                      </a:lnTo>
                      <a:lnTo>
                        <a:pt x="1296" y="388"/>
                      </a:lnTo>
                      <a:lnTo>
                        <a:pt x="1287" y="387"/>
                      </a:lnTo>
                      <a:lnTo>
                        <a:pt x="1286" y="388"/>
                      </a:lnTo>
                      <a:lnTo>
                        <a:pt x="1280" y="388"/>
                      </a:lnTo>
                      <a:lnTo>
                        <a:pt x="1277" y="387"/>
                      </a:lnTo>
                      <a:lnTo>
                        <a:pt x="1271" y="387"/>
                      </a:lnTo>
                      <a:lnTo>
                        <a:pt x="1256" y="392"/>
                      </a:lnTo>
                      <a:lnTo>
                        <a:pt x="1250" y="392"/>
                      </a:lnTo>
                      <a:lnTo>
                        <a:pt x="1238" y="387"/>
                      </a:lnTo>
                      <a:lnTo>
                        <a:pt x="1234" y="387"/>
                      </a:lnTo>
                      <a:lnTo>
                        <a:pt x="1232" y="388"/>
                      </a:lnTo>
                      <a:lnTo>
                        <a:pt x="1229" y="397"/>
                      </a:lnTo>
                      <a:lnTo>
                        <a:pt x="1228" y="399"/>
                      </a:lnTo>
                      <a:lnTo>
                        <a:pt x="1226" y="397"/>
                      </a:lnTo>
                      <a:lnTo>
                        <a:pt x="1224" y="390"/>
                      </a:lnTo>
                      <a:lnTo>
                        <a:pt x="1226" y="387"/>
                      </a:lnTo>
                      <a:lnTo>
                        <a:pt x="1232" y="381"/>
                      </a:lnTo>
                      <a:lnTo>
                        <a:pt x="1238" y="381"/>
                      </a:lnTo>
                      <a:lnTo>
                        <a:pt x="1247" y="385"/>
                      </a:lnTo>
                      <a:lnTo>
                        <a:pt x="1259" y="386"/>
                      </a:lnTo>
                      <a:lnTo>
                        <a:pt x="1269" y="382"/>
                      </a:lnTo>
                      <a:lnTo>
                        <a:pt x="1271" y="380"/>
                      </a:lnTo>
                      <a:lnTo>
                        <a:pt x="1272" y="377"/>
                      </a:lnTo>
                      <a:lnTo>
                        <a:pt x="1272" y="355"/>
                      </a:lnTo>
                      <a:lnTo>
                        <a:pt x="1271" y="353"/>
                      </a:lnTo>
                      <a:lnTo>
                        <a:pt x="1265" y="353"/>
                      </a:lnTo>
                      <a:lnTo>
                        <a:pt x="1264" y="349"/>
                      </a:lnTo>
                      <a:lnTo>
                        <a:pt x="1258" y="345"/>
                      </a:lnTo>
                      <a:lnTo>
                        <a:pt x="1256" y="344"/>
                      </a:lnTo>
                      <a:lnTo>
                        <a:pt x="1256" y="340"/>
                      </a:lnTo>
                      <a:lnTo>
                        <a:pt x="1261" y="339"/>
                      </a:lnTo>
                      <a:lnTo>
                        <a:pt x="1266" y="334"/>
                      </a:lnTo>
                      <a:lnTo>
                        <a:pt x="1267" y="329"/>
                      </a:lnTo>
                      <a:lnTo>
                        <a:pt x="1261" y="329"/>
                      </a:lnTo>
                      <a:lnTo>
                        <a:pt x="1258" y="332"/>
                      </a:lnTo>
                      <a:lnTo>
                        <a:pt x="1254" y="332"/>
                      </a:lnTo>
                      <a:lnTo>
                        <a:pt x="1249" y="340"/>
                      </a:lnTo>
                      <a:lnTo>
                        <a:pt x="1247" y="348"/>
                      </a:lnTo>
                      <a:lnTo>
                        <a:pt x="1236" y="348"/>
                      </a:lnTo>
                      <a:lnTo>
                        <a:pt x="1234" y="345"/>
                      </a:lnTo>
                      <a:lnTo>
                        <a:pt x="1234" y="343"/>
                      </a:lnTo>
                      <a:lnTo>
                        <a:pt x="1234" y="327"/>
                      </a:lnTo>
                      <a:lnTo>
                        <a:pt x="1231" y="317"/>
                      </a:lnTo>
                      <a:lnTo>
                        <a:pt x="1231" y="308"/>
                      </a:lnTo>
                      <a:lnTo>
                        <a:pt x="1232" y="306"/>
                      </a:lnTo>
                      <a:lnTo>
                        <a:pt x="1238" y="299"/>
                      </a:lnTo>
                      <a:lnTo>
                        <a:pt x="1243" y="292"/>
                      </a:lnTo>
                      <a:lnTo>
                        <a:pt x="1253" y="281"/>
                      </a:lnTo>
                      <a:lnTo>
                        <a:pt x="1266" y="267"/>
                      </a:lnTo>
                      <a:lnTo>
                        <a:pt x="1283" y="254"/>
                      </a:lnTo>
                      <a:lnTo>
                        <a:pt x="1291" y="242"/>
                      </a:lnTo>
                      <a:lnTo>
                        <a:pt x="1297" y="238"/>
                      </a:lnTo>
                      <a:lnTo>
                        <a:pt x="1303" y="232"/>
                      </a:lnTo>
                      <a:lnTo>
                        <a:pt x="1306" y="222"/>
                      </a:lnTo>
                      <a:lnTo>
                        <a:pt x="1306" y="218"/>
                      </a:lnTo>
                      <a:lnTo>
                        <a:pt x="1312" y="199"/>
                      </a:lnTo>
                      <a:lnTo>
                        <a:pt x="1312" y="195"/>
                      </a:lnTo>
                      <a:lnTo>
                        <a:pt x="1308" y="192"/>
                      </a:lnTo>
                      <a:lnTo>
                        <a:pt x="1301" y="192"/>
                      </a:lnTo>
                      <a:lnTo>
                        <a:pt x="1285" y="187"/>
                      </a:lnTo>
                      <a:lnTo>
                        <a:pt x="1279" y="175"/>
                      </a:lnTo>
                      <a:lnTo>
                        <a:pt x="1272" y="152"/>
                      </a:lnTo>
                      <a:lnTo>
                        <a:pt x="1271" y="150"/>
                      </a:lnTo>
                      <a:lnTo>
                        <a:pt x="1269" y="138"/>
                      </a:lnTo>
                      <a:lnTo>
                        <a:pt x="1264" y="129"/>
                      </a:lnTo>
                      <a:lnTo>
                        <a:pt x="1260" y="116"/>
                      </a:lnTo>
                      <a:lnTo>
                        <a:pt x="1256" y="105"/>
                      </a:lnTo>
                      <a:lnTo>
                        <a:pt x="1253" y="91"/>
                      </a:lnTo>
                      <a:lnTo>
                        <a:pt x="1253" y="80"/>
                      </a:lnTo>
                      <a:lnTo>
                        <a:pt x="1247" y="69"/>
                      </a:lnTo>
                      <a:lnTo>
                        <a:pt x="1237" y="57"/>
                      </a:lnTo>
                      <a:lnTo>
                        <a:pt x="1232" y="53"/>
                      </a:lnTo>
                      <a:lnTo>
                        <a:pt x="1229" y="54"/>
                      </a:lnTo>
                      <a:lnTo>
                        <a:pt x="1227" y="62"/>
                      </a:lnTo>
                      <a:lnTo>
                        <a:pt x="1222" y="63"/>
                      </a:lnTo>
                      <a:lnTo>
                        <a:pt x="1209" y="76"/>
                      </a:lnTo>
                      <a:lnTo>
                        <a:pt x="1206" y="84"/>
                      </a:lnTo>
                      <a:lnTo>
                        <a:pt x="1193" y="102"/>
                      </a:lnTo>
                      <a:lnTo>
                        <a:pt x="1183" y="114"/>
                      </a:lnTo>
                      <a:lnTo>
                        <a:pt x="1179" y="121"/>
                      </a:lnTo>
                      <a:lnTo>
                        <a:pt x="1170" y="143"/>
                      </a:lnTo>
                      <a:lnTo>
                        <a:pt x="1143" y="167"/>
                      </a:lnTo>
                      <a:lnTo>
                        <a:pt x="1141" y="170"/>
                      </a:lnTo>
                      <a:lnTo>
                        <a:pt x="1136" y="172"/>
                      </a:lnTo>
                      <a:lnTo>
                        <a:pt x="1126" y="172"/>
                      </a:lnTo>
                      <a:lnTo>
                        <a:pt x="1119" y="168"/>
                      </a:lnTo>
                      <a:lnTo>
                        <a:pt x="1113" y="168"/>
                      </a:lnTo>
                      <a:lnTo>
                        <a:pt x="1109" y="170"/>
                      </a:lnTo>
                      <a:lnTo>
                        <a:pt x="1093" y="177"/>
                      </a:lnTo>
                      <a:lnTo>
                        <a:pt x="1087" y="177"/>
                      </a:lnTo>
                      <a:lnTo>
                        <a:pt x="1084" y="176"/>
                      </a:lnTo>
                      <a:lnTo>
                        <a:pt x="1075" y="170"/>
                      </a:lnTo>
                      <a:lnTo>
                        <a:pt x="1065" y="159"/>
                      </a:lnTo>
                      <a:lnTo>
                        <a:pt x="1059" y="157"/>
                      </a:lnTo>
                      <a:lnTo>
                        <a:pt x="1055" y="155"/>
                      </a:lnTo>
                      <a:lnTo>
                        <a:pt x="1034" y="149"/>
                      </a:lnTo>
                      <a:lnTo>
                        <a:pt x="1012" y="155"/>
                      </a:lnTo>
                      <a:lnTo>
                        <a:pt x="1008" y="155"/>
                      </a:lnTo>
                      <a:lnTo>
                        <a:pt x="998" y="152"/>
                      </a:lnTo>
                      <a:lnTo>
                        <a:pt x="991" y="152"/>
                      </a:lnTo>
                      <a:lnTo>
                        <a:pt x="985" y="155"/>
                      </a:lnTo>
                      <a:lnTo>
                        <a:pt x="986" y="179"/>
                      </a:lnTo>
                      <a:lnTo>
                        <a:pt x="982" y="183"/>
                      </a:lnTo>
                      <a:lnTo>
                        <a:pt x="965" y="183"/>
                      </a:lnTo>
                      <a:lnTo>
                        <a:pt x="953" y="178"/>
                      </a:lnTo>
                      <a:lnTo>
                        <a:pt x="942" y="179"/>
                      </a:lnTo>
                      <a:lnTo>
                        <a:pt x="928" y="181"/>
                      </a:lnTo>
                      <a:lnTo>
                        <a:pt x="922" y="178"/>
                      </a:lnTo>
                      <a:lnTo>
                        <a:pt x="921" y="177"/>
                      </a:lnTo>
                      <a:lnTo>
                        <a:pt x="917" y="176"/>
                      </a:lnTo>
                      <a:lnTo>
                        <a:pt x="912" y="176"/>
                      </a:lnTo>
                      <a:lnTo>
                        <a:pt x="901" y="182"/>
                      </a:lnTo>
                      <a:lnTo>
                        <a:pt x="893" y="192"/>
                      </a:lnTo>
                      <a:lnTo>
                        <a:pt x="879" y="192"/>
                      </a:lnTo>
                      <a:lnTo>
                        <a:pt x="871" y="195"/>
                      </a:lnTo>
                      <a:lnTo>
                        <a:pt x="866" y="200"/>
                      </a:lnTo>
                      <a:lnTo>
                        <a:pt x="855" y="200"/>
                      </a:lnTo>
                      <a:lnTo>
                        <a:pt x="846" y="203"/>
                      </a:lnTo>
                      <a:lnTo>
                        <a:pt x="840" y="213"/>
                      </a:lnTo>
                      <a:lnTo>
                        <a:pt x="835" y="215"/>
                      </a:lnTo>
                      <a:lnTo>
                        <a:pt x="822" y="215"/>
                      </a:lnTo>
                      <a:lnTo>
                        <a:pt x="812" y="213"/>
                      </a:lnTo>
                      <a:lnTo>
                        <a:pt x="796" y="203"/>
                      </a:lnTo>
                      <a:lnTo>
                        <a:pt x="790" y="198"/>
                      </a:lnTo>
                      <a:lnTo>
                        <a:pt x="786" y="192"/>
                      </a:lnTo>
                      <a:lnTo>
                        <a:pt x="783" y="191"/>
                      </a:lnTo>
                      <a:lnTo>
                        <a:pt x="779" y="186"/>
                      </a:lnTo>
                      <a:lnTo>
                        <a:pt x="777" y="183"/>
                      </a:lnTo>
                      <a:lnTo>
                        <a:pt x="779" y="170"/>
                      </a:lnTo>
                      <a:lnTo>
                        <a:pt x="777" y="161"/>
                      </a:lnTo>
                      <a:lnTo>
                        <a:pt x="766" y="151"/>
                      </a:lnTo>
                      <a:lnTo>
                        <a:pt x="765" y="148"/>
                      </a:lnTo>
                      <a:lnTo>
                        <a:pt x="765" y="117"/>
                      </a:lnTo>
                      <a:lnTo>
                        <a:pt x="771" y="103"/>
                      </a:lnTo>
                      <a:lnTo>
                        <a:pt x="774" y="96"/>
                      </a:lnTo>
                      <a:lnTo>
                        <a:pt x="774" y="86"/>
                      </a:lnTo>
                      <a:lnTo>
                        <a:pt x="783" y="73"/>
                      </a:lnTo>
                      <a:lnTo>
                        <a:pt x="785" y="70"/>
                      </a:lnTo>
                      <a:lnTo>
                        <a:pt x="783" y="63"/>
                      </a:lnTo>
                      <a:lnTo>
                        <a:pt x="779" y="57"/>
                      </a:lnTo>
                      <a:lnTo>
                        <a:pt x="779" y="42"/>
                      </a:lnTo>
                      <a:lnTo>
                        <a:pt x="767" y="38"/>
                      </a:lnTo>
                      <a:lnTo>
                        <a:pt x="765" y="37"/>
                      </a:lnTo>
                      <a:lnTo>
                        <a:pt x="756" y="36"/>
                      </a:lnTo>
                      <a:lnTo>
                        <a:pt x="760" y="22"/>
                      </a:lnTo>
                      <a:lnTo>
                        <a:pt x="760" y="15"/>
                      </a:lnTo>
                      <a:lnTo>
                        <a:pt x="760" y="9"/>
                      </a:lnTo>
                      <a:lnTo>
                        <a:pt x="755" y="0"/>
                      </a:lnTo>
                      <a:lnTo>
                        <a:pt x="747" y="0"/>
                      </a:lnTo>
                      <a:lnTo>
                        <a:pt x="734" y="4"/>
                      </a:lnTo>
                      <a:lnTo>
                        <a:pt x="725" y="3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2" name="isḷîďè">
                  <a:extLst>
                    <a:ext uri="{FF2B5EF4-FFF2-40B4-BE49-F238E27FC236}">
                      <a16:creationId xmlns:a16="http://schemas.microsoft.com/office/drawing/2014/main" id="{2A600F3A-F990-4F3C-8BB1-2646181C1642}"/>
                    </a:ext>
                  </a:extLst>
                </p:cNvPr>
                <p:cNvSpPr/>
                <p:nvPr/>
              </p:nvSpPr>
              <p:spPr bwMode="gray">
                <a:xfrm>
                  <a:off x="1650" y="2350"/>
                  <a:ext cx="132" cy="182"/>
                </a:xfrm>
                <a:custGeom>
                  <a:avLst/>
                  <a:gdLst/>
                  <a:ahLst/>
                  <a:cxnLst>
                    <a:cxn ang="0">
                      <a:pos x="404" y="0"/>
                    </a:cxn>
                    <a:cxn ang="0">
                      <a:pos x="380" y="12"/>
                    </a:cxn>
                    <a:cxn ang="0">
                      <a:pos x="314" y="58"/>
                    </a:cxn>
                    <a:cxn ang="0">
                      <a:pos x="260" y="65"/>
                    </a:cxn>
                    <a:cxn ang="0">
                      <a:pos x="244" y="82"/>
                    </a:cxn>
                    <a:cxn ang="0">
                      <a:pos x="187" y="102"/>
                    </a:cxn>
                    <a:cxn ang="0">
                      <a:pos x="158" y="170"/>
                    </a:cxn>
                    <a:cxn ang="0">
                      <a:pos x="115" y="213"/>
                    </a:cxn>
                    <a:cxn ang="0">
                      <a:pos x="113" y="242"/>
                    </a:cxn>
                    <a:cxn ang="0">
                      <a:pos x="88" y="226"/>
                    </a:cxn>
                    <a:cxn ang="0">
                      <a:pos x="91" y="251"/>
                    </a:cxn>
                    <a:cxn ang="0">
                      <a:pos x="60" y="278"/>
                    </a:cxn>
                    <a:cxn ang="0">
                      <a:pos x="81" y="320"/>
                    </a:cxn>
                    <a:cxn ang="0">
                      <a:pos x="83" y="380"/>
                    </a:cxn>
                    <a:cxn ang="0">
                      <a:pos x="83" y="462"/>
                    </a:cxn>
                    <a:cxn ang="0">
                      <a:pos x="111" y="472"/>
                    </a:cxn>
                    <a:cxn ang="0">
                      <a:pos x="71" y="533"/>
                    </a:cxn>
                    <a:cxn ang="0">
                      <a:pos x="20" y="560"/>
                    </a:cxn>
                    <a:cxn ang="0">
                      <a:pos x="0" y="596"/>
                    </a:cxn>
                    <a:cxn ang="0">
                      <a:pos x="44" y="629"/>
                    </a:cxn>
                    <a:cxn ang="0">
                      <a:pos x="106" y="673"/>
                    </a:cxn>
                    <a:cxn ang="0">
                      <a:pos x="156" y="665"/>
                    </a:cxn>
                    <a:cxn ang="0">
                      <a:pos x="201" y="687"/>
                    </a:cxn>
                    <a:cxn ang="0">
                      <a:pos x="238" y="708"/>
                    </a:cxn>
                    <a:cxn ang="0">
                      <a:pos x="273" y="743"/>
                    </a:cxn>
                    <a:cxn ang="0">
                      <a:pos x="297" y="776"/>
                    </a:cxn>
                    <a:cxn ang="0">
                      <a:pos x="319" y="811"/>
                    </a:cxn>
                    <a:cxn ang="0">
                      <a:pos x="365" y="821"/>
                    </a:cxn>
                    <a:cxn ang="0">
                      <a:pos x="389" y="807"/>
                    </a:cxn>
                    <a:cxn ang="0">
                      <a:pos x="435" y="807"/>
                    </a:cxn>
                    <a:cxn ang="0">
                      <a:pos x="488" y="842"/>
                    </a:cxn>
                    <a:cxn ang="0">
                      <a:pos x="459" y="892"/>
                    </a:cxn>
                    <a:cxn ang="0">
                      <a:pos x="494" y="909"/>
                    </a:cxn>
                    <a:cxn ang="0">
                      <a:pos x="504" y="858"/>
                    </a:cxn>
                    <a:cxn ang="0">
                      <a:pos x="524" y="752"/>
                    </a:cxn>
                    <a:cxn ang="0">
                      <a:pos x="489" y="655"/>
                    </a:cxn>
                    <a:cxn ang="0">
                      <a:pos x="532" y="652"/>
                    </a:cxn>
                    <a:cxn ang="0">
                      <a:pos x="518" y="627"/>
                    </a:cxn>
                    <a:cxn ang="0">
                      <a:pos x="501" y="620"/>
                    </a:cxn>
                    <a:cxn ang="0">
                      <a:pos x="591" y="575"/>
                    </a:cxn>
                    <a:cxn ang="0">
                      <a:pos x="633" y="574"/>
                    </a:cxn>
                    <a:cxn ang="0">
                      <a:pos x="658" y="603"/>
                    </a:cxn>
                    <a:cxn ang="0">
                      <a:pos x="626" y="516"/>
                    </a:cxn>
                    <a:cxn ang="0">
                      <a:pos x="640" y="493"/>
                    </a:cxn>
                    <a:cxn ang="0">
                      <a:pos x="615" y="453"/>
                    </a:cxn>
                    <a:cxn ang="0">
                      <a:pos x="615" y="403"/>
                    </a:cxn>
                    <a:cxn ang="0">
                      <a:pos x="633" y="353"/>
                    </a:cxn>
                    <a:cxn ang="0">
                      <a:pos x="583" y="353"/>
                    </a:cxn>
                    <a:cxn ang="0">
                      <a:pos x="544" y="348"/>
                    </a:cxn>
                    <a:cxn ang="0">
                      <a:pos x="494" y="307"/>
                    </a:cxn>
                    <a:cxn ang="0">
                      <a:pos x="443" y="294"/>
                    </a:cxn>
                    <a:cxn ang="0">
                      <a:pos x="376" y="283"/>
                    </a:cxn>
                    <a:cxn ang="0">
                      <a:pos x="353" y="223"/>
                    </a:cxn>
                    <a:cxn ang="0">
                      <a:pos x="334" y="180"/>
                    </a:cxn>
                    <a:cxn ang="0">
                      <a:pos x="375" y="62"/>
                    </a:cxn>
                  </a:cxnLst>
                  <a:rect l="0" t="0" r="r" b="b"/>
                  <a:pathLst>
                    <a:path w="663" h="909">
                      <a:moveTo>
                        <a:pt x="419" y="33"/>
                      </a:moveTo>
                      <a:lnTo>
                        <a:pt x="424" y="28"/>
                      </a:lnTo>
                      <a:lnTo>
                        <a:pt x="429" y="21"/>
                      </a:lnTo>
                      <a:lnTo>
                        <a:pt x="427" y="12"/>
                      </a:lnTo>
                      <a:lnTo>
                        <a:pt x="418" y="6"/>
                      </a:lnTo>
                      <a:lnTo>
                        <a:pt x="404" y="0"/>
                      </a:lnTo>
                      <a:lnTo>
                        <a:pt x="396" y="5"/>
                      </a:lnTo>
                      <a:lnTo>
                        <a:pt x="393" y="5"/>
                      </a:lnTo>
                      <a:lnTo>
                        <a:pt x="391" y="5"/>
                      </a:lnTo>
                      <a:lnTo>
                        <a:pt x="391" y="14"/>
                      </a:lnTo>
                      <a:lnTo>
                        <a:pt x="386" y="14"/>
                      </a:lnTo>
                      <a:lnTo>
                        <a:pt x="380" y="12"/>
                      </a:lnTo>
                      <a:lnTo>
                        <a:pt x="378" y="16"/>
                      </a:lnTo>
                      <a:lnTo>
                        <a:pt x="377" y="24"/>
                      </a:lnTo>
                      <a:lnTo>
                        <a:pt x="372" y="31"/>
                      </a:lnTo>
                      <a:lnTo>
                        <a:pt x="366" y="35"/>
                      </a:lnTo>
                      <a:lnTo>
                        <a:pt x="341" y="43"/>
                      </a:lnTo>
                      <a:lnTo>
                        <a:pt x="314" y="58"/>
                      </a:lnTo>
                      <a:lnTo>
                        <a:pt x="310" y="60"/>
                      </a:lnTo>
                      <a:lnTo>
                        <a:pt x="289" y="65"/>
                      </a:lnTo>
                      <a:lnTo>
                        <a:pt x="281" y="65"/>
                      </a:lnTo>
                      <a:lnTo>
                        <a:pt x="271" y="63"/>
                      </a:lnTo>
                      <a:lnTo>
                        <a:pt x="263" y="63"/>
                      </a:lnTo>
                      <a:lnTo>
                        <a:pt x="260" y="65"/>
                      </a:lnTo>
                      <a:lnTo>
                        <a:pt x="257" y="70"/>
                      </a:lnTo>
                      <a:lnTo>
                        <a:pt x="253" y="81"/>
                      </a:lnTo>
                      <a:lnTo>
                        <a:pt x="249" y="90"/>
                      </a:lnTo>
                      <a:lnTo>
                        <a:pt x="247" y="91"/>
                      </a:lnTo>
                      <a:lnTo>
                        <a:pt x="244" y="91"/>
                      </a:lnTo>
                      <a:lnTo>
                        <a:pt x="244" y="82"/>
                      </a:lnTo>
                      <a:lnTo>
                        <a:pt x="242" y="80"/>
                      </a:lnTo>
                      <a:lnTo>
                        <a:pt x="231" y="80"/>
                      </a:lnTo>
                      <a:lnTo>
                        <a:pt x="220" y="80"/>
                      </a:lnTo>
                      <a:lnTo>
                        <a:pt x="216" y="80"/>
                      </a:lnTo>
                      <a:lnTo>
                        <a:pt x="194" y="96"/>
                      </a:lnTo>
                      <a:lnTo>
                        <a:pt x="187" y="102"/>
                      </a:lnTo>
                      <a:lnTo>
                        <a:pt x="185" y="107"/>
                      </a:lnTo>
                      <a:lnTo>
                        <a:pt x="183" y="128"/>
                      </a:lnTo>
                      <a:lnTo>
                        <a:pt x="181" y="144"/>
                      </a:lnTo>
                      <a:lnTo>
                        <a:pt x="179" y="160"/>
                      </a:lnTo>
                      <a:lnTo>
                        <a:pt x="173" y="166"/>
                      </a:lnTo>
                      <a:lnTo>
                        <a:pt x="158" y="170"/>
                      </a:lnTo>
                      <a:lnTo>
                        <a:pt x="155" y="173"/>
                      </a:lnTo>
                      <a:lnTo>
                        <a:pt x="146" y="188"/>
                      </a:lnTo>
                      <a:lnTo>
                        <a:pt x="142" y="192"/>
                      </a:lnTo>
                      <a:lnTo>
                        <a:pt x="135" y="198"/>
                      </a:lnTo>
                      <a:lnTo>
                        <a:pt x="117" y="209"/>
                      </a:lnTo>
                      <a:lnTo>
                        <a:pt x="115" y="213"/>
                      </a:lnTo>
                      <a:lnTo>
                        <a:pt x="117" y="216"/>
                      </a:lnTo>
                      <a:lnTo>
                        <a:pt x="118" y="219"/>
                      </a:lnTo>
                      <a:lnTo>
                        <a:pt x="122" y="238"/>
                      </a:lnTo>
                      <a:lnTo>
                        <a:pt x="119" y="245"/>
                      </a:lnTo>
                      <a:lnTo>
                        <a:pt x="118" y="246"/>
                      </a:lnTo>
                      <a:lnTo>
                        <a:pt x="113" y="242"/>
                      </a:lnTo>
                      <a:lnTo>
                        <a:pt x="103" y="229"/>
                      </a:lnTo>
                      <a:lnTo>
                        <a:pt x="86" y="209"/>
                      </a:lnTo>
                      <a:lnTo>
                        <a:pt x="85" y="213"/>
                      </a:lnTo>
                      <a:lnTo>
                        <a:pt x="83" y="221"/>
                      </a:lnTo>
                      <a:lnTo>
                        <a:pt x="83" y="223"/>
                      </a:lnTo>
                      <a:lnTo>
                        <a:pt x="88" y="226"/>
                      </a:lnTo>
                      <a:lnTo>
                        <a:pt x="92" y="232"/>
                      </a:lnTo>
                      <a:lnTo>
                        <a:pt x="92" y="238"/>
                      </a:lnTo>
                      <a:lnTo>
                        <a:pt x="93" y="240"/>
                      </a:lnTo>
                      <a:lnTo>
                        <a:pt x="97" y="242"/>
                      </a:lnTo>
                      <a:lnTo>
                        <a:pt x="97" y="246"/>
                      </a:lnTo>
                      <a:lnTo>
                        <a:pt x="91" y="251"/>
                      </a:lnTo>
                      <a:lnTo>
                        <a:pt x="81" y="264"/>
                      </a:lnTo>
                      <a:lnTo>
                        <a:pt x="77" y="267"/>
                      </a:lnTo>
                      <a:lnTo>
                        <a:pt x="72" y="263"/>
                      </a:lnTo>
                      <a:lnTo>
                        <a:pt x="69" y="264"/>
                      </a:lnTo>
                      <a:lnTo>
                        <a:pt x="69" y="272"/>
                      </a:lnTo>
                      <a:lnTo>
                        <a:pt x="60" y="278"/>
                      </a:lnTo>
                      <a:lnTo>
                        <a:pt x="60" y="283"/>
                      </a:lnTo>
                      <a:lnTo>
                        <a:pt x="59" y="283"/>
                      </a:lnTo>
                      <a:lnTo>
                        <a:pt x="61" y="288"/>
                      </a:lnTo>
                      <a:lnTo>
                        <a:pt x="66" y="306"/>
                      </a:lnTo>
                      <a:lnTo>
                        <a:pt x="70" y="311"/>
                      </a:lnTo>
                      <a:lnTo>
                        <a:pt x="81" y="320"/>
                      </a:lnTo>
                      <a:lnTo>
                        <a:pt x="86" y="327"/>
                      </a:lnTo>
                      <a:lnTo>
                        <a:pt x="87" y="331"/>
                      </a:lnTo>
                      <a:lnTo>
                        <a:pt x="85" y="353"/>
                      </a:lnTo>
                      <a:lnTo>
                        <a:pt x="88" y="367"/>
                      </a:lnTo>
                      <a:lnTo>
                        <a:pt x="88" y="372"/>
                      </a:lnTo>
                      <a:lnTo>
                        <a:pt x="83" y="380"/>
                      </a:lnTo>
                      <a:lnTo>
                        <a:pt x="81" y="386"/>
                      </a:lnTo>
                      <a:lnTo>
                        <a:pt x="85" y="412"/>
                      </a:lnTo>
                      <a:lnTo>
                        <a:pt x="90" y="431"/>
                      </a:lnTo>
                      <a:lnTo>
                        <a:pt x="90" y="439"/>
                      </a:lnTo>
                      <a:lnTo>
                        <a:pt x="85" y="455"/>
                      </a:lnTo>
                      <a:lnTo>
                        <a:pt x="83" y="462"/>
                      </a:lnTo>
                      <a:lnTo>
                        <a:pt x="85" y="469"/>
                      </a:lnTo>
                      <a:lnTo>
                        <a:pt x="92" y="472"/>
                      </a:lnTo>
                      <a:lnTo>
                        <a:pt x="98" y="473"/>
                      </a:lnTo>
                      <a:lnTo>
                        <a:pt x="103" y="472"/>
                      </a:lnTo>
                      <a:lnTo>
                        <a:pt x="111" y="467"/>
                      </a:lnTo>
                      <a:lnTo>
                        <a:pt x="111" y="472"/>
                      </a:lnTo>
                      <a:lnTo>
                        <a:pt x="111" y="474"/>
                      </a:lnTo>
                      <a:lnTo>
                        <a:pt x="107" y="479"/>
                      </a:lnTo>
                      <a:lnTo>
                        <a:pt x="95" y="490"/>
                      </a:lnTo>
                      <a:lnTo>
                        <a:pt x="81" y="507"/>
                      </a:lnTo>
                      <a:lnTo>
                        <a:pt x="74" y="531"/>
                      </a:lnTo>
                      <a:lnTo>
                        <a:pt x="71" y="533"/>
                      </a:lnTo>
                      <a:lnTo>
                        <a:pt x="69" y="536"/>
                      </a:lnTo>
                      <a:lnTo>
                        <a:pt x="54" y="541"/>
                      </a:lnTo>
                      <a:lnTo>
                        <a:pt x="40" y="539"/>
                      </a:lnTo>
                      <a:lnTo>
                        <a:pt x="37" y="541"/>
                      </a:lnTo>
                      <a:lnTo>
                        <a:pt x="26" y="547"/>
                      </a:lnTo>
                      <a:lnTo>
                        <a:pt x="20" y="560"/>
                      </a:lnTo>
                      <a:lnTo>
                        <a:pt x="18" y="569"/>
                      </a:lnTo>
                      <a:lnTo>
                        <a:pt x="21" y="577"/>
                      </a:lnTo>
                      <a:lnTo>
                        <a:pt x="20" y="584"/>
                      </a:lnTo>
                      <a:lnTo>
                        <a:pt x="7" y="585"/>
                      </a:lnTo>
                      <a:lnTo>
                        <a:pt x="4" y="590"/>
                      </a:lnTo>
                      <a:lnTo>
                        <a:pt x="0" y="596"/>
                      </a:lnTo>
                      <a:lnTo>
                        <a:pt x="0" y="601"/>
                      </a:lnTo>
                      <a:lnTo>
                        <a:pt x="5" y="607"/>
                      </a:lnTo>
                      <a:lnTo>
                        <a:pt x="6" y="611"/>
                      </a:lnTo>
                      <a:lnTo>
                        <a:pt x="9" y="613"/>
                      </a:lnTo>
                      <a:lnTo>
                        <a:pt x="12" y="616"/>
                      </a:lnTo>
                      <a:lnTo>
                        <a:pt x="44" y="629"/>
                      </a:lnTo>
                      <a:lnTo>
                        <a:pt x="74" y="644"/>
                      </a:lnTo>
                      <a:lnTo>
                        <a:pt x="86" y="652"/>
                      </a:lnTo>
                      <a:lnTo>
                        <a:pt x="88" y="657"/>
                      </a:lnTo>
                      <a:lnTo>
                        <a:pt x="91" y="668"/>
                      </a:lnTo>
                      <a:lnTo>
                        <a:pt x="93" y="672"/>
                      </a:lnTo>
                      <a:lnTo>
                        <a:pt x="106" y="673"/>
                      </a:lnTo>
                      <a:lnTo>
                        <a:pt x="114" y="671"/>
                      </a:lnTo>
                      <a:lnTo>
                        <a:pt x="119" y="671"/>
                      </a:lnTo>
                      <a:lnTo>
                        <a:pt x="140" y="673"/>
                      </a:lnTo>
                      <a:lnTo>
                        <a:pt x="150" y="673"/>
                      </a:lnTo>
                      <a:lnTo>
                        <a:pt x="151" y="671"/>
                      </a:lnTo>
                      <a:lnTo>
                        <a:pt x="156" y="665"/>
                      </a:lnTo>
                      <a:lnTo>
                        <a:pt x="161" y="665"/>
                      </a:lnTo>
                      <a:lnTo>
                        <a:pt x="168" y="667"/>
                      </a:lnTo>
                      <a:lnTo>
                        <a:pt x="174" y="673"/>
                      </a:lnTo>
                      <a:lnTo>
                        <a:pt x="181" y="676"/>
                      </a:lnTo>
                      <a:lnTo>
                        <a:pt x="195" y="687"/>
                      </a:lnTo>
                      <a:lnTo>
                        <a:pt x="201" y="687"/>
                      </a:lnTo>
                      <a:lnTo>
                        <a:pt x="205" y="687"/>
                      </a:lnTo>
                      <a:lnTo>
                        <a:pt x="215" y="690"/>
                      </a:lnTo>
                      <a:lnTo>
                        <a:pt x="224" y="693"/>
                      </a:lnTo>
                      <a:lnTo>
                        <a:pt x="230" y="695"/>
                      </a:lnTo>
                      <a:lnTo>
                        <a:pt x="235" y="704"/>
                      </a:lnTo>
                      <a:lnTo>
                        <a:pt x="238" y="708"/>
                      </a:lnTo>
                      <a:lnTo>
                        <a:pt x="248" y="711"/>
                      </a:lnTo>
                      <a:lnTo>
                        <a:pt x="253" y="725"/>
                      </a:lnTo>
                      <a:lnTo>
                        <a:pt x="258" y="733"/>
                      </a:lnTo>
                      <a:lnTo>
                        <a:pt x="264" y="737"/>
                      </a:lnTo>
                      <a:lnTo>
                        <a:pt x="267" y="742"/>
                      </a:lnTo>
                      <a:lnTo>
                        <a:pt x="273" y="743"/>
                      </a:lnTo>
                      <a:lnTo>
                        <a:pt x="278" y="743"/>
                      </a:lnTo>
                      <a:lnTo>
                        <a:pt x="284" y="746"/>
                      </a:lnTo>
                      <a:lnTo>
                        <a:pt x="289" y="749"/>
                      </a:lnTo>
                      <a:lnTo>
                        <a:pt x="292" y="756"/>
                      </a:lnTo>
                      <a:lnTo>
                        <a:pt x="294" y="768"/>
                      </a:lnTo>
                      <a:lnTo>
                        <a:pt x="297" y="776"/>
                      </a:lnTo>
                      <a:lnTo>
                        <a:pt x="298" y="780"/>
                      </a:lnTo>
                      <a:lnTo>
                        <a:pt x="302" y="783"/>
                      </a:lnTo>
                      <a:lnTo>
                        <a:pt x="311" y="783"/>
                      </a:lnTo>
                      <a:lnTo>
                        <a:pt x="316" y="784"/>
                      </a:lnTo>
                      <a:lnTo>
                        <a:pt x="316" y="806"/>
                      </a:lnTo>
                      <a:lnTo>
                        <a:pt x="319" y="811"/>
                      </a:lnTo>
                      <a:lnTo>
                        <a:pt x="324" y="816"/>
                      </a:lnTo>
                      <a:lnTo>
                        <a:pt x="334" y="817"/>
                      </a:lnTo>
                      <a:lnTo>
                        <a:pt x="339" y="816"/>
                      </a:lnTo>
                      <a:lnTo>
                        <a:pt x="353" y="817"/>
                      </a:lnTo>
                      <a:lnTo>
                        <a:pt x="361" y="821"/>
                      </a:lnTo>
                      <a:lnTo>
                        <a:pt x="365" y="821"/>
                      </a:lnTo>
                      <a:lnTo>
                        <a:pt x="372" y="819"/>
                      </a:lnTo>
                      <a:lnTo>
                        <a:pt x="376" y="817"/>
                      </a:lnTo>
                      <a:lnTo>
                        <a:pt x="378" y="813"/>
                      </a:lnTo>
                      <a:lnTo>
                        <a:pt x="382" y="812"/>
                      </a:lnTo>
                      <a:lnTo>
                        <a:pt x="386" y="808"/>
                      </a:lnTo>
                      <a:lnTo>
                        <a:pt x="389" y="807"/>
                      </a:lnTo>
                      <a:lnTo>
                        <a:pt x="398" y="807"/>
                      </a:lnTo>
                      <a:lnTo>
                        <a:pt x="405" y="808"/>
                      </a:lnTo>
                      <a:lnTo>
                        <a:pt x="410" y="813"/>
                      </a:lnTo>
                      <a:lnTo>
                        <a:pt x="418" y="815"/>
                      </a:lnTo>
                      <a:lnTo>
                        <a:pt x="426" y="813"/>
                      </a:lnTo>
                      <a:lnTo>
                        <a:pt x="435" y="807"/>
                      </a:lnTo>
                      <a:lnTo>
                        <a:pt x="437" y="807"/>
                      </a:lnTo>
                      <a:lnTo>
                        <a:pt x="445" y="808"/>
                      </a:lnTo>
                      <a:lnTo>
                        <a:pt x="461" y="815"/>
                      </a:lnTo>
                      <a:lnTo>
                        <a:pt x="477" y="824"/>
                      </a:lnTo>
                      <a:lnTo>
                        <a:pt x="488" y="837"/>
                      </a:lnTo>
                      <a:lnTo>
                        <a:pt x="488" y="842"/>
                      </a:lnTo>
                      <a:lnTo>
                        <a:pt x="484" y="849"/>
                      </a:lnTo>
                      <a:lnTo>
                        <a:pt x="478" y="856"/>
                      </a:lnTo>
                      <a:lnTo>
                        <a:pt x="466" y="869"/>
                      </a:lnTo>
                      <a:lnTo>
                        <a:pt x="458" y="880"/>
                      </a:lnTo>
                      <a:lnTo>
                        <a:pt x="458" y="889"/>
                      </a:lnTo>
                      <a:lnTo>
                        <a:pt x="459" y="892"/>
                      </a:lnTo>
                      <a:lnTo>
                        <a:pt x="464" y="893"/>
                      </a:lnTo>
                      <a:lnTo>
                        <a:pt x="469" y="892"/>
                      </a:lnTo>
                      <a:lnTo>
                        <a:pt x="473" y="893"/>
                      </a:lnTo>
                      <a:lnTo>
                        <a:pt x="478" y="897"/>
                      </a:lnTo>
                      <a:lnTo>
                        <a:pt x="486" y="908"/>
                      </a:lnTo>
                      <a:lnTo>
                        <a:pt x="494" y="909"/>
                      </a:lnTo>
                      <a:lnTo>
                        <a:pt x="495" y="902"/>
                      </a:lnTo>
                      <a:lnTo>
                        <a:pt x="497" y="896"/>
                      </a:lnTo>
                      <a:lnTo>
                        <a:pt x="499" y="881"/>
                      </a:lnTo>
                      <a:lnTo>
                        <a:pt x="501" y="873"/>
                      </a:lnTo>
                      <a:lnTo>
                        <a:pt x="502" y="870"/>
                      </a:lnTo>
                      <a:lnTo>
                        <a:pt x="504" y="858"/>
                      </a:lnTo>
                      <a:lnTo>
                        <a:pt x="506" y="850"/>
                      </a:lnTo>
                      <a:lnTo>
                        <a:pt x="511" y="832"/>
                      </a:lnTo>
                      <a:lnTo>
                        <a:pt x="512" y="831"/>
                      </a:lnTo>
                      <a:lnTo>
                        <a:pt x="522" y="768"/>
                      </a:lnTo>
                      <a:lnTo>
                        <a:pt x="523" y="758"/>
                      </a:lnTo>
                      <a:lnTo>
                        <a:pt x="524" y="752"/>
                      </a:lnTo>
                      <a:lnTo>
                        <a:pt x="517" y="724"/>
                      </a:lnTo>
                      <a:lnTo>
                        <a:pt x="512" y="714"/>
                      </a:lnTo>
                      <a:lnTo>
                        <a:pt x="506" y="708"/>
                      </a:lnTo>
                      <a:lnTo>
                        <a:pt x="494" y="698"/>
                      </a:lnTo>
                      <a:lnTo>
                        <a:pt x="489" y="693"/>
                      </a:lnTo>
                      <a:lnTo>
                        <a:pt x="489" y="655"/>
                      </a:lnTo>
                      <a:lnTo>
                        <a:pt x="494" y="652"/>
                      </a:lnTo>
                      <a:lnTo>
                        <a:pt x="511" y="650"/>
                      </a:lnTo>
                      <a:lnTo>
                        <a:pt x="517" y="647"/>
                      </a:lnTo>
                      <a:lnTo>
                        <a:pt x="528" y="649"/>
                      </a:lnTo>
                      <a:lnTo>
                        <a:pt x="532" y="650"/>
                      </a:lnTo>
                      <a:lnTo>
                        <a:pt x="532" y="652"/>
                      </a:lnTo>
                      <a:lnTo>
                        <a:pt x="538" y="651"/>
                      </a:lnTo>
                      <a:lnTo>
                        <a:pt x="538" y="650"/>
                      </a:lnTo>
                      <a:lnTo>
                        <a:pt x="534" y="640"/>
                      </a:lnTo>
                      <a:lnTo>
                        <a:pt x="533" y="633"/>
                      </a:lnTo>
                      <a:lnTo>
                        <a:pt x="528" y="625"/>
                      </a:lnTo>
                      <a:lnTo>
                        <a:pt x="518" y="627"/>
                      </a:lnTo>
                      <a:lnTo>
                        <a:pt x="516" y="629"/>
                      </a:lnTo>
                      <a:lnTo>
                        <a:pt x="509" y="629"/>
                      </a:lnTo>
                      <a:lnTo>
                        <a:pt x="505" y="624"/>
                      </a:lnTo>
                      <a:lnTo>
                        <a:pt x="501" y="623"/>
                      </a:lnTo>
                      <a:lnTo>
                        <a:pt x="501" y="620"/>
                      </a:lnTo>
                      <a:lnTo>
                        <a:pt x="501" y="620"/>
                      </a:lnTo>
                      <a:lnTo>
                        <a:pt x="501" y="589"/>
                      </a:lnTo>
                      <a:lnTo>
                        <a:pt x="502" y="590"/>
                      </a:lnTo>
                      <a:lnTo>
                        <a:pt x="582" y="590"/>
                      </a:lnTo>
                      <a:lnTo>
                        <a:pt x="586" y="586"/>
                      </a:lnTo>
                      <a:lnTo>
                        <a:pt x="587" y="580"/>
                      </a:lnTo>
                      <a:lnTo>
                        <a:pt x="591" y="575"/>
                      </a:lnTo>
                      <a:lnTo>
                        <a:pt x="593" y="575"/>
                      </a:lnTo>
                      <a:lnTo>
                        <a:pt x="597" y="577"/>
                      </a:lnTo>
                      <a:lnTo>
                        <a:pt x="601" y="584"/>
                      </a:lnTo>
                      <a:lnTo>
                        <a:pt x="603" y="584"/>
                      </a:lnTo>
                      <a:lnTo>
                        <a:pt x="622" y="574"/>
                      </a:lnTo>
                      <a:lnTo>
                        <a:pt x="633" y="574"/>
                      </a:lnTo>
                      <a:lnTo>
                        <a:pt x="638" y="579"/>
                      </a:lnTo>
                      <a:lnTo>
                        <a:pt x="646" y="590"/>
                      </a:lnTo>
                      <a:lnTo>
                        <a:pt x="652" y="619"/>
                      </a:lnTo>
                      <a:lnTo>
                        <a:pt x="662" y="614"/>
                      </a:lnTo>
                      <a:lnTo>
                        <a:pt x="663" y="612"/>
                      </a:lnTo>
                      <a:lnTo>
                        <a:pt x="658" y="603"/>
                      </a:lnTo>
                      <a:lnTo>
                        <a:pt x="656" y="592"/>
                      </a:lnTo>
                      <a:lnTo>
                        <a:pt x="640" y="555"/>
                      </a:lnTo>
                      <a:lnTo>
                        <a:pt x="631" y="544"/>
                      </a:lnTo>
                      <a:lnTo>
                        <a:pt x="614" y="531"/>
                      </a:lnTo>
                      <a:lnTo>
                        <a:pt x="614" y="527"/>
                      </a:lnTo>
                      <a:lnTo>
                        <a:pt x="626" y="516"/>
                      </a:lnTo>
                      <a:lnTo>
                        <a:pt x="631" y="509"/>
                      </a:lnTo>
                      <a:lnTo>
                        <a:pt x="634" y="507"/>
                      </a:lnTo>
                      <a:lnTo>
                        <a:pt x="638" y="504"/>
                      </a:lnTo>
                      <a:lnTo>
                        <a:pt x="640" y="503"/>
                      </a:lnTo>
                      <a:lnTo>
                        <a:pt x="641" y="500"/>
                      </a:lnTo>
                      <a:lnTo>
                        <a:pt x="640" y="493"/>
                      </a:lnTo>
                      <a:lnTo>
                        <a:pt x="638" y="488"/>
                      </a:lnTo>
                      <a:lnTo>
                        <a:pt x="633" y="479"/>
                      </a:lnTo>
                      <a:lnTo>
                        <a:pt x="625" y="471"/>
                      </a:lnTo>
                      <a:lnTo>
                        <a:pt x="618" y="466"/>
                      </a:lnTo>
                      <a:lnTo>
                        <a:pt x="617" y="463"/>
                      </a:lnTo>
                      <a:lnTo>
                        <a:pt x="615" y="453"/>
                      </a:lnTo>
                      <a:lnTo>
                        <a:pt x="613" y="447"/>
                      </a:lnTo>
                      <a:lnTo>
                        <a:pt x="613" y="439"/>
                      </a:lnTo>
                      <a:lnTo>
                        <a:pt x="609" y="431"/>
                      </a:lnTo>
                      <a:lnTo>
                        <a:pt x="609" y="419"/>
                      </a:lnTo>
                      <a:lnTo>
                        <a:pt x="613" y="413"/>
                      </a:lnTo>
                      <a:lnTo>
                        <a:pt x="615" y="403"/>
                      </a:lnTo>
                      <a:lnTo>
                        <a:pt x="615" y="392"/>
                      </a:lnTo>
                      <a:lnTo>
                        <a:pt x="624" y="382"/>
                      </a:lnTo>
                      <a:lnTo>
                        <a:pt x="624" y="369"/>
                      </a:lnTo>
                      <a:lnTo>
                        <a:pt x="626" y="364"/>
                      </a:lnTo>
                      <a:lnTo>
                        <a:pt x="633" y="358"/>
                      </a:lnTo>
                      <a:lnTo>
                        <a:pt x="633" y="353"/>
                      </a:lnTo>
                      <a:lnTo>
                        <a:pt x="630" y="344"/>
                      </a:lnTo>
                      <a:lnTo>
                        <a:pt x="628" y="342"/>
                      </a:lnTo>
                      <a:lnTo>
                        <a:pt x="624" y="342"/>
                      </a:lnTo>
                      <a:lnTo>
                        <a:pt x="614" y="342"/>
                      </a:lnTo>
                      <a:lnTo>
                        <a:pt x="595" y="350"/>
                      </a:lnTo>
                      <a:lnTo>
                        <a:pt x="583" y="353"/>
                      </a:lnTo>
                      <a:lnTo>
                        <a:pt x="576" y="353"/>
                      </a:lnTo>
                      <a:lnTo>
                        <a:pt x="567" y="350"/>
                      </a:lnTo>
                      <a:lnTo>
                        <a:pt x="563" y="349"/>
                      </a:lnTo>
                      <a:lnTo>
                        <a:pt x="558" y="347"/>
                      </a:lnTo>
                      <a:lnTo>
                        <a:pt x="552" y="345"/>
                      </a:lnTo>
                      <a:lnTo>
                        <a:pt x="544" y="348"/>
                      </a:lnTo>
                      <a:lnTo>
                        <a:pt x="542" y="350"/>
                      </a:lnTo>
                      <a:lnTo>
                        <a:pt x="536" y="350"/>
                      </a:lnTo>
                      <a:lnTo>
                        <a:pt x="527" y="350"/>
                      </a:lnTo>
                      <a:lnTo>
                        <a:pt x="523" y="348"/>
                      </a:lnTo>
                      <a:lnTo>
                        <a:pt x="522" y="348"/>
                      </a:lnTo>
                      <a:lnTo>
                        <a:pt x="494" y="307"/>
                      </a:lnTo>
                      <a:lnTo>
                        <a:pt x="493" y="305"/>
                      </a:lnTo>
                      <a:lnTo>
                        <a:pt x="490" y="302"/>
                      </a:lnTo>
                      <a:lnTo>
                        <a:pt x="479" y="301"/>
                      </a:lnTo>
                      <a:lnTo>
                        <a:pt x="473" y="297"/>
                      </a:lnTo>
                      <a:lnTo>
                        <a:pt x="461" y="293"/>
                      </a:lnTo>
                      <a:lnTo>
                        <a:pt x="443" y="294"/>
                      </a:lnTo>
                      <a:lnTo>
                        <a:pt x="425" y="299"/>
                      </a:lnTo>
                      <a:lnTo>
                        <a:pt x="415" y="300"/>
                      </a:lnTo>
                      <a:lnTo>
                        <a:pt x="400" y="299"/>
                      </a:lnTo>
                      <a:lnTo>
                        <a:pt x="383" y="291"/>
                      </a:lnTo>
                      <a:lnTo>
                        <a:pt x="380" y="284"/>
                      </a:lnTo>
                      <a:lnTo>
                        <a:pt x="376" y="283"/>
                      </a:lnTo>
                      <a:lnTo>
                        <a:pt x="364" y="277"/>
                      </a:lnTo>
                      <a:lnTo>
                        <a:pt x="362" y="274"/>
                      </a:lnTo>
                      <a:lnTo>
                        <a:pt x="362" y="241"/>
                      </a:lnTo>
                      <a:lnTo>
                        <a:pt x="360" y="232"/>
                      </a:lnTo>
                      <a:lnTo>
                        <a:pt x="357" y="226"/>
                      </a:lnTo>
                      <a:lnTo>
                        <a:pt x="353" y="223"/>
                      </a:lnTo>
                      <a:lnTo>
                        <a:pt x="351" y="220"/>
                      </a:lnTo>
                      <a:lnTo>
                        <a:pt x="344" y="211"/>
                      </a:lnTo>
                      <a:lnTo>
                        <a:pt x="341" y="208"/>
                      </a:lnTo>
                      <a:lnTo>
                        <a:pt x="338" y="188"/>
                      </a:lnTo>
                      <a:lnTo>
                        <a:pt x="335" y="182"/>
                      </a:lnTo>
                      <a:lnTo>
                        <a:pt x="334" y="180"/>
                      </a:lnTo>
                      <a:lnTo>
                        <a:pt x="310" y="181"/>
                      </a:lnTo>
                      <a:lnTo>
                        <a:pt x="316" y="167"/>
                      </a:lnTo>
                      <a:lnTo>
                        <a:pt x="324" y="152"/>
                      </a:lnTo>
                      <a:lnTo>
                        <a:pt x="337" y="107"/>
                      </a:lnTo>
                      <a:lnTo>
                        <a:pt x="350" y="85"/>
                      </a:lnTo>
                      <a:lnTo>
                        <a:pt x="375" y="62"/>
                      </a:lnTo>
                      <a:lnTo>
                        <a:pt x="378" y="57"/>
                      </a:lnTo>
                      <a:lnTo>
                        <a:pt x="383" y="47"/>
                      </a:lnTo>
                      <a:lnTo>
                        <a:pt x="389" y="41"/>
                      </a:lnTo>
                      <a:lnTo>
                        <a:pt x="404" y="35"/>
                      </a:lnTo>
                      <a:lnTo>
                        <a:pt x="419" y="3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3" name="îŝlîḑé">
                  <a:extLst>
                    <a:ext uri="{FF2B5EF4-FFF2-40B4-BE49-F238E27FC236}">
                      <a16:creationId xmlns:a16="http://schemas.microsoft.com/office/drawing/2014/main" id="{66DFA4C2-F6D9-4E52-975F-2DA6A87D82D5}"/>
                    </a:ext>
                  </a:extLst>
                </p:cNvPr>
                <p:cNvSpPr/>
                <p:nvPr/>
              </p:nvSpPr>
              <p:spPr bwMode="gray">
                <a:xfrm>
                  <a:off x="1751" y="2592"/>
                  <a:ext cx="132" cy="15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109" y="59"/>
                    </a:cxn>
                    <a:cxn ang="0">
                      <a:pos x="164" y="7"/>
                    </a:cxn>
                    <a:cxn ang="0">
                      <a:pos x="232" y="1"/>
                    </a:cxn>
                    <a:cxn ang="0">
                      <a:pos x="243" y="60"/>
                    </a:cxn>
                    <a:cxn ang="0">
                      <a:pos x="234" y="88"/>
                    </a:cxn>
                    <a:cxn ang="0">
                      <a:pos x="283" y="151"/>
                    </a:cxn>
                    <a:cxn ang="0">
                      <a:pos x="348" y="161"/>
                    </a:cxn>
                    <a:cxn ang="0">
                      <a:pos x="372" y="183"/>
                    </a:cxn>
                    <a:cxn ang="0">
                      <a:pos x="441" y="211"/>
                    </a:cxn>
                    <a:cxn ang="0">
                      <a:pos x="487" y="222"/>
                    </a:cxn>
                    <a:cxn ang="0">
                      <a:pos x="507" y="268"/>
                    </a:cxn>
                    <a:cxn ang="0">
                      <a:pos x="512" y="307"/>
                    </a:cxn>
                    <a:cxn ang="0">
                      <a:pos x="511" y="334"/>
                    </a:cxn>
                    <a:cxn ang="0">
                      <a:pos x="550" y="370"/>
                    </a:cxn>
                    <a:cxn ang="0">
                      <a:pos x="616" y="373"/>
                    </a:cxn>
                    <a:cxn ang="0">
                      <a:pos x="616" y="399"/>
                    </a:cxn>
                    <a:cxn ang="0">
                      <a:pos x="641" y="434"/>
                    </a:cxn>
                    <a:cxn ang="0">
                      <a:pos x="658" y="500"/>
                    </a:cxn>
                    <a:cxn ang="0">
                      <a:pos x="644" y="555"/>
                    </a:cxn>
                    <a:cxn ang="0">
                      <a:pos x="647" y="586"/>
                    </a:cxn>
                    <a:cxn ang="0">
                      <a:pos x="631" y="585"/>
                    </a:cxn>
                    <a:cxn ang="0">
                      <a:pos x="595" y="544"/>
                    </a:cxn>
                    <a:cxn ang="0">
                      <a:pos x="504" y="549"/>
                    </a:cxn>
                    <a:cxn ang="0">
                      <a:pos x="426" y="576"/>
                    </a:cxn>
                    <a:cxn ang="0">
                      <a:pos x="401" y="628"/>
                    </a:cxn>
                    <a:cxn ang="0">
                      <a:pos x="391" y="705"/>
                    </a:cxn>
                    <a:cxn ang="0">
                      <a:pos x="362" y="706"/>
                    </a:cxn>
                    <a:cxn ang="0">
                      <a:pos x="315" y="701"/>
                    </a:cxn>
                    <a:cxn ang="0">
                      <a:pos x="297" y="735"/>
                    </a:cxn>
                    <a:cxn ang="0">
                      <a:pos x="281" y="726"/>
                    </a:cxn>
                    <a:cxn ang="0">
                      <a:pos x="250" y="710"/>
                    </a:cxn>
                    <a:cxn ang="0">
                      <a:pos x="202" y="695"/>
                    </a:cxn>
                    <a:cxn ang="0">
                      <a:pos x="176" y="708"/>
                    </a:cxn>
                    <a:cxn ang="0">
                      <a:pos x="149" y="737"/>
                    </a:cxn>
                    <a:cxn ang="0">
                      <a:pos x="126" y="752"/>
                    </a:cxn>
                    <a:cxn ang="0">
                      <a:pos x="94" y="751"/>
                    </a:cxn>
                    <a:cxn ang="0">
                      <a:pos x="86" y="711"/>
                    </a:cxn>
                    <a:cxn ang="0">
                      <a:pos x="77" y="652"/>
                    </a:cxn>
                    <a:cxn ang="0">
                      <a:pos x="61" y="626"/>
                    </a:cxn>
                    <a:cxn ang="0">
                      <a:pos x="55" y="602"/>
                    </a:cxn>
                    <a:cxn ang="0">
                      <a:pos x="51" y="579"/>
                    </a:cxn>
                    <a:cxn ang="0">
                      <a:pos x="57" y="564"/>
                    </a:cxn>
                    <a:cxn ang="0">
                      <a:pos x="54" y="536"/>
                    </a:cxn>
                    <a:cxn ang="0">
                      <a:pos x="29" y="480"/>
                    </a:cxn>
                    <a:cxn ang="0">
                      <a:pos x="7" y="443"/>
                    </a:cxn>
                    <a:cxn ang="0">
                      <a:pos x="1" y="431"/>
                    </a:cxn>
                    <a:cxn ang="0">
                      <a:pos x="36" y="373"/>
                    </a:cxn>
                    <a:cxn ang="0">
                      <a:pos x="20" y="357"/>
                    </a:cxn>
                    <a:cxn ang="0">
                      <a:pos x="17" y="328"/>
                    </a:cxn>
                    <a:cxn ang="0">
                      <a:pos x="29" y="303"/>
                    </a:cxn>
                    <a:cxn ang="0">
                      <a:pos x="22" y="276"/>
                    </a:cxn>
                    <a:cxn ang="0">
                      <a:pos x="33" y="231"/>
                    </a:cxn>
                    <a:cxn ang="0">
                      <a:pos x="40" y="166"/>
                    </a:cxn>
                    <a:cxn ang="0">
                      <a:pos x="35" y="129"/>
                    </a:cxn>
                  </a:cxnLst>
                  <a:rect l="0" t="0" r="r" b="b"/>
                  <a:pathLst>
                    <a:path w="658" h="754">
                      <a:moveTo>
                        <a:pt x="1" y="70"/>
                      </a:moveTo>
                      <a:lnTo>
                        <a:pt x="3" y="68"/>
                      </a:lnTo>
                      <a:lnTo>
                        <a:pt x="11" y="68"/>
                      </a:lnTo>
                      <a:lnTo>
                        <a:pt x="29" y="74"/>
                      </a:lnTo>
                      <a:lnTo>
                        <a:pt x="70" y="75"/>
                      </a:lnTo>
                      <a:lnTo>
                        <a:pt x="78" y="71"/>
                      </a:lnTo>
                      <a:lnTo>
                        <a:pt x="83" y="68"/>
                      </a:lnTo>
                      <a:lnTo>
                        <a:pt x="109" y="59"/>
                      </a:lnTo>
                      <a:lnTo>
                        <a:pt x="116" y="55"/>
                      </a:lnTo>
                      <a:lnTo>
                        <a:pt x="141" y="33"/>
                      </a:lnTo>
                      <a:lnTo>
                        <a:pt x="158" y="14"/>
                      </a:lnTo>
                      <a:lnTo>
                        <a:pt x="164" y="7"/>
                      </a:lnTo>
                      <a:lnTo>
                        <a:pt x="180" y="4"/>
                      </a:lnTo>
                      <a:lnTo>
                        <a:pt x="186" y="4"/>
                      </a:lnTo>
                      <a:lnTo>
                        <a:pt x="213" y="0"/>
                      </a:lnTo>
                      <a:lnTo>
                        <a:pt x="232" y="1"/>
                      </a:lnTo>
                      <a:lnTo>
                        <a:pt x="235" y="4"/>
                      </a:lnTo>
                      <a:lnTo>
                        <a:pt x="240" y="11"/>
                      </a:lnTo>
                      <a:lnTo>
                        <a:pt x="243" y="28"/>
                      </a:lnTo>
                      <a:lnTo>
                        <a:pt x="243" y="60"/>
                      </a:lnTo>
                      <a:lnTo>
                        <a:pt x="242" y="70"/>
                      </a:lnTo>
                      <a:lnTo>
                        <a:pt x="237" y="77"/>
                      </a:lnTo>
                      <a:lnTo>
                        <a:pt x="235" y="81"/>
                      </a:lnTo>
                      <a:lnTo>
                        <a:pt x="234" y="88"/>
                      </a:lnTo>
                      <a:lnTo>
                        <a:pt x="240" y="112"/>
                      </a:lnTo>
                      <a:lnTo>
                        <a:pt x="249" y="125"/>
                      </a:lnTo>
                      <a:lnTo>
                        <a:pt x="256" y="131"/>
                      </a:lnTo>
                      <a:lnTo>
                        <a:pt x="283" y="151"/>
                      </a:lnTo>
                      <a:lnTo>
                        <a:pt x="296" y="155"/>
                      </a:lnTo>
                      <a:lnTo>
                        <a:pt x="313" y="157"/>
                      </a:lnTo>
                      <a:lnTo>
                        <a:pt x="332" y="157"/>
                      </a:lnTo>
                      <a:lnTo>
                        <a:pt x="348" y="161"/>
                      </a:lnTo>
                      <a:lnTo>
                        <a:pt x="355" y="167"/>
                      </a:lnTo>
                      <a:lnTo>
                        <a:pt x="356" y="171"/>
                      </a:lnTo>
                      <a:lnTo>
                        <a:pt x="363" y="179"/>
                      </a:lnTo>
                      <a:lnTo>
                        <a:pt x="372" y="183"/>
                      </a:lnTo>
                      <a:lnTo>
                        <a:pt x="410" y="193"/>
                      </a:lnTo>
                      <a:lnTo>
                        <a:pt x="426" y="208"/>
                      </a:lnTo>
                      <a:lnTo>
                        <a:pt x="431" y="211"/>
                      </a:lnTo>
                      <a:lnTo>
                        <a:pt x="441" y="211"/>
                      </a:lnTo>
                      <a:lnTo>
                        <a:pt x="450" y="209"/>
                      </a:lnTo>
                      <a:lnTo>
                        <a:pt x="455" y="209"/>
                      </a:lnTo>
                      <a:lnTo>
                        <a:pt x="468" y="211"/>
                      </a:lnTo>
                      <a:lnTo>
                        <a:pt x="487" y="222"/>
                      </a:lnTo>
                      <a:lnTo>
                        <a:pt x="493" y="227"/>
                      </a:lnTo>
                      <a:lnTo>
                        <a:pt x="501" y="238"/>
                      </a:lnTo>
                      <a:lnTo>
                        <a:pt x="506" y="253"/>
                      </a:lnTo>
                      <a:lnTo>
                        <a:pt x="507" y="268"/>
                      </a:lnTo>
                      <a:lnTo>
                        <a:pt x="511" y="276"/>
                      </a:lnTo>
                      <a:lnTo>
                        <a:pt x="514" y="281"/>
                      </a:lnTo>
                      <a:lnTo>
                        <a:pt x="514" y="290"/>
                      </a:lnTo>
                      <a:lnTo>
                        <a:pt x="512" y="307"/>
                      </a:lnTo>
                      <a:lnTo>
                        <a:pt x="503" y="308"/>
                      </a:lnTo>
                      <a:lnTo>
                        <a:pt x="503" y="312"/>
                      </a:lnTo>
                      <a:lnTo>
                        <a:pt x="504" y="317"/>
                      </a:lnTo>
                      <a:lnTo>
                        <a:pt x="511" y="334"/>
                      </a:lnTo>
                      <a:lnTo>
                        <a:pt x="518" y="356"/>
                      </a:lnTo>
                      <a:lnTo>
                        <a:pt x="524" y="369"/>
                      </a:lnTo>
                      <a:lnTo>
                        <a:pt x="539" y="369"/>
                      </a:lnTo>
                      <a:lnTo>
                        <a:pt x="550" y="370"/>
                      </a:lnTo>
                      <a:lnTo>
                        <a:pt x="563" y="370"/>
                      </a:lnTo>
                      <a:lnTo>
                        <a:pt x="568" y="372"/>
                      </a:lnTo>
                      <a:lnTo>
                        <a:pt x="611" y="372"/>
                      </a:lnTo>
                      <a:lnTo>
                        <a:pt x="616" y="373"/>
                      </a:lnTo>
                      <a:lnTo>
                        <a:pt x="619" y="376"/>
                      </a:lnTo>
                      <a:lnTo>
                        <a:pt x="620" y="381"/>
                      </a:lnTo>
                      <a:lnTo>
                        <a:pt x="619" y="391"/>
                      </a:lnTo>
                      <a:lnTo>
                        <a:pt x="616" y="399"/>
                      </a:lnTo>
                      <a:lnTo>
                        <a:pt x="616" y="405"/>
                      </a:lnTo>
                      <a:lnTo>
                        <a:pt x="620" y="425"/>
                      </a:lnTo>
                      <a:lnTo>
                        <a:pt x="638" y="431"/>
                      </a:lnTo>
                      <a:lnTo>
                        <a:pt x="641" y="434"/>
                      </a:lnTo>
                      <a:lnTo>
                        <a:pt x="644" y="448"/>
                      </a:lnTo>
                      <a:lnTo>
                        <a:pt x="656" y="467"/>
                      </a:lnTo>
                      <a:lnTo>
                        <a:pt x="658" y="477"/>
                      </a:lnTo>
                      <a:lnTo>
                        <a:pt x="658" y="500"/>
                      </a:lnTo>
                      <a:lnTo>
                        <a:pt x="657" y="529"/>
                      </a:lnTo>
                      <a:lnTo>
                        <a:pt x="656" y="533"/>
                      </a:lnTo>
                      <a:lnTo>
                        <a:pt x="649" y="544"/>
                      </a:lnTo>
                      <a:lnTo>
                        <a:pt x="644" y="555"/>
                      </a:lnTo>
                      <a:lnTo>
                        <a:pt x="644" y="561"/>
                      </a:lnTo>
                      <a:lnTo>
                        <a:pt x="644" y="569"/>
                      </a:lnTo>
                      <a:lnTo>
                        <a:pt x="646" y="574"/>
                      </a:lnTo>
                      <a:lnTo>
                        <a:pt x="647" y="586"/>
                      </a:lnTo>
                      <a:lnTo>
                        <a:pt x="646" y="587"/>
                      </a:lnTo>
                      <a:lnTo>
                        <a:pt x="638" y="590"/>
                      </a:lnTo>
                      <a:lnTo>
                        <a:pt x="637" y="591"/>
                      </a:lnTo>
                      <a:lnTo>
                        <a:pt x="631" y="585"/>
                      </a:lnTo>
                      <a:lnTo>
                        <a:pt x="630" y="581"/>
                      </a:lnTo>
                      <a:lnTo>
                        <a:pt x="615" y="560"/>
                      </a:lnTo>
                      <a:lnTo>
                        <a:pt x="605" y="552"/>
                      </a:lnTo>
                      <a:lnTo>
                        <a:pt x="595" y="544"/>
                      </a:lnTo>
                      <a:lnTo>
                        <a:pt x="582" y="541"/>
                      </a:lnTo>
                      <a:lnTo>
                        <a:pt x="539" y="541"/>
                      </a:lnTo>
                      <a:lnTo>
                        <a:pt x="535" y="541"/>
                      </a:lnTo>
                      <a:lnTo>
                        <a:pt x="504" y="549"/>
                      </a:lnTo>
                      <a:lnTo>
                        <a:pt x="501" y="549"/>
                      </a:lnTo>
                      <a:lnTo>
                        <a:pt x="447" y="566"/>
                      </a:lnTo>
                      <a:lnTo>
                        <a:pt x="428" y="570"/>
                      </a:lnTo>
                      <a:lnTo>
                        <a:pt x="426" y="576"/>
                      </a:lnTo>
                      <a:lnTo>
                        <a:pt x="423" y="591"/>
                      </a:lnTo>
                      <a:lnTo>
                        <a:pt x="412" y="607"/>
                      </a:lnTo>
                      <a:lnTo>
                        <a:pt x="401" y="625"/>
                      </a:lnTo>
                      <a:lnTo>
                        <a:pt x="401" y="628"/>
                      </a:lnTo>
                      <a:lnTo>
                        <a:pt x="401" y="654"/>
                      </a:lnTo>
                      <a:lnTo>
                        <a:pt x="402" y="658"/>
                      </a:lnTo>
                      <a:lnTo>
                        <a:pt x="402" y="665"/>
                      </a:lnTo>
                      <a:lnTo>
                        <a:pt x="391" y="705"/>
                      </a:lnTo>
                      <a:lnTo>
                        <a:pt x="383" y="720"/>
                      </a:lnTo>
                      <a:lnTo>
                        <a:pt x="375" y="716"/>
                      </a:lnTo>
                      <a:lnTo>
                        <a:pt x="369" y="711"/>
                      </a:lnTo>
                      <a:lnTo>
                        <a:pt x="362" y="706"/>
                      </a:lnTo>
                      <a:lnTo>
                        <a:pt x="359" y="705"/>
                      </a:lnTo>
                      <a:lnTo>
                        <a:pt x="351" y="704"/>
                      </a:lnTo>
                      <a:lnTo>
                        <a:pt x="334" y="704"/>
                      </a:lnTo>
                      <a:lnTo>
                        <a:pt x="315" y="701"/>
                      </a:lnTo>
                      <a:lnTo>
                        <a:pt x="307" y="701"/>
                      </a:lnTo>
                      <a:lnTo>
                        <a:pt x="304" y="705"/>
                      </a:lnTo>
                      <a:lnTo>
                        <a:pt x="300" y="724"/>
                      </a:lnTo>
                      <a:lnTo>
                        <a:pt x="297" y="735"/>
                      </a:lnTo>
                      <a:lnTo>
                        <a:pt x="296" y="741"/>
                      </a:lnTo>
                      <a:lnTo>
                        <a:pt x="293" y="741"/>
                      </a:lnTo>
                      <a:lnTo>
                        <a:pt x="282" y="730"/>
                      </a:lnTo>
                      <a:lnTo>
                        <a:pt x="281" y="726"/>
                      </a:lnTo>
                      <a:lnTo>
                        <a:pt x="278" y="725"/>
                      </a:lnTo>
                      <a:lnTo>
                        <a:pt x="275" y="719"/>
                      </a:lnTo>
                      <a:lnTo>
                        <a:pt x="271" y="715"/>
                      </a:lnTo>
                      <a:lnTo>
                        <a:pt x="250" y="710"/>
                      </a:lnTo>
                      <a:lnTo>
                        <a:pt x="245" y="710"/>
                      </a:lnTo>
                      <a:lnTo>
                        <a:pt x="237" y="708"/>
                      </a:lnTo>
                      <a:lnTo>
                        <a:pt x="211" y="708"/>
                      </a:lnTo>
                      <a:lnTo>
                        <a:pt x="202" y="695"/>
                      </a:lnTo>
                      <a:lnTo>
                        <a:pt x="196" y="689"/>
                      </a:lnTo>
                      <a:lnTo>
                        <a:pt x="192" y="689"/>
                      </a:lnTo>
                      <a:lnTo>
                        <a:pt x="189" y="690"/>
                      </a:lnTo>
                      <a:lnTo>
                        <a:pt x="176" y="708"/>
                      </a:lnTo>
                      <a:lnTo>
                        <a:pt x="165" y="716"/>
                      </a:lnTo>
                      <a:lnTo>
                        <a:pt x="157" y="725"/>
                      </a:lnTo>
                      <a:lnTo>
                        <a:pt x="151" y="733"/>
                      </a:lnTo>
                      <a:lnTo>
                        <a:pt x="149" y="737"/>
                      </a:lnTo>
                      <a:lnTo>
                        <a:pt x="143" y="747"/>
                      </a:lnTo>
                      <a:lnTo>
                        <a:pt x="138" y="752"/>
                      </a:lnTo>
                      <a:lnTo>
                        <a:pt x="136" y="752"/>
                      </a:lnTo>
                      <a:lnTo>
                        <a:pt x="126" y="752"/>
                      </a:lnTo>
                      <a:lnTo>
                        <a:pt x="120" y="754"/>
                      </a:lnTo>
                      <a:lnTo>
                        <a:pt x="108" y="754"/>
                      </a:lnTo>
                      <a:lnTo>
                        <a:pt x="101" y="754"/>
                      </a:lnTo>
                      <a:lnTo>
                        <a:pt x="94" y="751"/>
                      </a:lnTo>
                      <a:lnTo>
                        <a:pt x="94" y="749"/>
                      </a:lnTo>
                      <a:lnTo>
                        <a:pt x="90" y="737"/>
                      </a:lnTo>
                      <a:lnTo>
                        <a:pt x="90" y="733"/>
                      </a:lnTo>
                      <a:lnTo>
                        <a:pt x="86" y="711"/>
                      </a:lnTo>
                      <a:lnTo>
                        <a:pt x="86" y="693"/>
                      </a:lnTo>
                      <a:lnTo>
                        <a:pt x="83" y="671"/>
                      </a:lnTo>
                      <a:lnTo>
                        <a:pt x="77" y="661"/>
                      </a:lnTo>
                      <a:lnTo>
                        <a:pt x="77" y="652"/>
                      </a:lnTo>
                      <a:lnTo>
                        <a:pt x="74" y="639"/>
                      </a:lnTo>
                      <a:lnTo>
                        <a:pt x="73" y="635"/>
                      </a:lnTo>
                      <a:lnTo>
                        <a:pt x="66" y="628"/>
                      </a:lnTo>
                      <a:lnTo>
                        <a:pt x="61" y="626"/>
                      </a:lnTo>
                      <a:lnTo>
                        <a:pt x="58" y="623"/>
                      </a:lnTo>
                      <a:lnTo>
                        <a:pt x="58" y="615"/>
                      </a:lnTo>
                      <a:lnTo>
                        <a:pt x="58" y="607"/>
                      </a:lnTo>
                      <a:lnTo>
                        <a:pt x="55" y="602"/>
                      </a:lnTo>
                      <a:lnTo>
                        <a:pt x="47" y="598"/>
                      </a:lnTo>
                      <a:lnTo>
                        <a:pt x="47" y="592"/>
                      </a:lnTo>
                      <a:lnTo>
                        <a:pt x="50" y="580"/>
                      </a:lnTo>
                      <a:lnTo>
                        <a:pt x="51" y="579"/>
                      </a:lnTo>
                      <a:lnTo>
                        <a:pt x="58" y="575"/>
                      </a:lnTo>
                      <a:lnTo>
                        <a:pt x="61" y="574"/>
                      </a:lnTo>
                      <a:lnTo>
                        <a:pt x="61" y="570"/>
                      </a:lnTo>
                      <a:lnTo>
                        <a:pt x="57" y="564"/>
                      </a:lnTo>
                      <a:lnTo>
                        <a:pt x="58" y="558"/>
                      </a:lnTo>
                      <a:lnTo>
                        <a:pt x="62" y="553"/>
                      </a:lnTo>
                      <a:lnTo>
                        <a:pt x="61" y="543"/>
                      </a:lnTo>
                      <a:lnTo>
                        <a:pt x="54" y="536"/>
                      </a:lnTo>
                      <a:lnTo>
                        <a:pt x="41" y="526"/>
                      </a:lnTo>
                      <a:lnTo>
                        <a:pt x="36" y="521"/>
                      </a:lnTo>
                      <a:lnTo>
                        <a:pt x="33" y="512"/>
                      </a:lnTo>
                      <a:lnTo>
                        <a:pt x="29" y="480"/>
                      </a:lnTo>
                      <a:lnTo>
                        <a:pt x="29" y="470"/>
                      </a:lnTo>
                      <a:lnTo>
                        <a:pt x="22" y="461"/>
                      </a:lnTo>
                      <a:lnTo>
                        <a:pt x="18" y="457"/>
                      </a:lnTo>
                      <a:lnTo>
                        <a:pt x="7" y="443"/>
                      </a:lnTo>
                      <a:lnTo>
                        <a:pt x="4" y="443"/>
                      </a:lnTo>
                      <a:lnTo>
                        <a:pt x="2" y="439"/>
                      </a:lnTo>
                      <a:lnTo>
                        <a:pt x="0" y="437"/>
                      </a:lnTo>
                      <a:lnTo>
                        <a:pt x="1" y="431"/>
                      </a:lnTo>
                      <a:lnTo>
                        <a:pt x="12" y="412"/>
                      </a:lnTo>
                      <a:lnTo>
                        <a:pt x="23" y="400"/>
                      </a:lnTo>
                      <a:lnTo>
                        <a:pt x="35" y="383"/>
                      </a:lnTo>
                      <a:lnTo>
                        <a:pt x="36" y="373"/>
                      </a:lnTo>
                      <a:lnTo>
                        <a:pt x="35" y="370"/>
                      </a:lnTo>
                      <a:lnTo>
                        <a:pt x="29" y="365"/>
                      </a:lnTo>
                      <a:lnTo>
                        <a:pt x="24" y="362"/>
                      </a:lnTo>
                      <a:lnTo>
                        <a:pt x="20" y="357"/>
                      </a:lnTo>
                      <a:lnTo>
                        <a:pt x="18" y="356"/>
                      </a:lnTo>
                      <a:lnTo>
                        <a:pt x="17" y="350"/>
                      </a:lnTo>
                      <a:lnTo>
                        <a:pt x="15" y="342"/>
                      </a:lnTo>
                      <a:lnTo>
                        <a:pt x="17" y="328"/>
                      </a:lnTo>
                      <a:lnTo>
                        <a:pt x="22" y="319"/>
                      </a:lnTo>
                      <a:lnTo>
                        <a:pt x="27" y="316"/>
                      </a:lnTo>
                      <a:lnTo>
                        <a:pt x="29" y="308"/>
                      </a:lnTo>
                      <a:lnTo>
                        <a:pt x="29" y="303"/>
                      </a:lnTo>
                      <a:lnTo>
                        <a:pt x="27" y="297"/>
                      </a:lnTo>
                      <a:lnTo>
                        <a:pt x="18" y="286"/>
                      </a:lnTo>
                      <a:lnTo>
                        <a:pt x="18" y="283"/>
                      </a:lnTo>
                      <a:lnTo>
                        <a:pt x="22" y="276"/>
                      </a:lnTo>
                      <a:lnTo>
                        <a:pt x="35" y="270"/>
                      </a:lnTo>
                      <a:lnTo>
                        <a:pt x="36" y="268"/>
                      </a:lnTo>
                      <a:lnTo>
                        <a:pt x="36" y="249"/>
                      </a:lnTo>
                      <a:lnTo>
                        <a:pt x="33" y="231"/>
                      </a:lnTo>
                      <a:lnTo>
                        <a:pt x="33" y="220"/>
                      </a:lnTo>
                      <a:lnTo>
                        <a:pt x="35" y="201"/>
                      </a:lnTo>
                      <a:lnTo>
                        <a:pt x="35" y="177"/>
                      </a:lnTo>
                      <a:lnTo>
                        <a:pt x="40" y="166"/>
                      </a:lnTo>
                      <a:lnTo>
                        <a:pt x="47" y="157"/>
                      </a:lnTo>
                      <a:lnTo>
                        <a:pt x="50" y="155"/>
                      </a:lnTo>
                      <a:lnTo>
                        <a:pt x="50" y="152"/>
                      </a:lnTo>
                      <a:lnTo>
                        <a:pt x="35" y="129"/>
                      </a:lnTo>
                      <a:lnTo>
                        <a:pt x="1" y="7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4" name="iṩḻiḋè">
                  <a:extLst>
                    <a:ext uri="{FF2B5EF4-FFF2-40B4-BE49-F238E27FC236}">
                      <a16:creationId xmlns:a16="http://schemas.microsoft.com/office/drawing/2014/main" id="{AE3A77B9-2B6F-4198-B4B2-F58E11F179D2}"/>
                    </a:ext>
                  </a:extLst>
                </p:cNvPr>
                <p:cNvSpPr/>
                <p:nvPr/>
              </p:nvSpPr>
              <p:spPr bwMode="gray">
                <a:xfrm>
                  <a:off x="1874" y="2831"/>
                  <a:ext cx="59" cy="63"/>
                </a:xfrm>
                <a:custGeom>
                  <a:avLst/>
                  <a:gdLst/>
                  <a:ahLst/>
                  <a:cxnLst>
                    <a:cxn ang="0">
                      <a:pos x="2" y="252"/>
                    </a:cxn>
                    <a:cxn ang="0">
                      <a:pos x="26" y="272"/>
                    </a:cxn>
                    <a:cxn ang="0">
                      <a:pos x="56" y="283"/>
                    </a:cxn>
                    <a:cxn ang="0">
                      <a:pos x="91" y="297"/>
                    </a:cxn>
                    <a:cxn ang="0">
                      <a:pos x="115" y="304"/>
                    </a:cxn>
                    <a:cxn ang="0">
                      <a:pos x="129" y="310"/>
                    </a:cxn>
                    <a:cxn ang="0">
                      <a:pos x="162" y="307"/>
                    </a:cxn>
                    <a:cxn ang="0">
                      <a:pos x="197" y="314"/>
                    </a:cxn>
                    <a:cxn ang="0">
                      <a:pos x="225" y="303"/>
                    </a:cxn>
                    <a:cxn ang="0">
                      <a:pos x="246" y="283"/>
                    </a:cxn>
                    <a:cxn ang="0">
                      <a:pos x="253" y="272"/>
                    </a:cxn>
                    <a:cxn ang="0">
                      <a:pos x="268" y="253"/>
                    </a:cxn>
                    <a:cxn ang="0">
                      <a:pos x="276" y="236"/>
                    </a:cxn>
                    <a:cxn ang="0">
                      <a:pos x="271" y="229"/>
                    </a:cxn>
                    <a:cxn ang="0">
                      <a:pos x="274" y="199"/>
                    </a:cxn>
                    <a:cxn ang="0">
                      <a:pos x="281" y="184"/>
                    </a:cxn>
                    <a:cxn ang="0">
                      <a:pos x="286" y="175"/>
                    </a:cxn>
                    <a:cxn ang="0">
                      <a:pos x="292" y="172"/>
                    </a:cxn>
                    <a:cxn ang="0">
                      <a:pos x="267" y="148"/>
                    </a:cxn>
                    <a:cxn ang="0">
                      <a:pos x="260" y="126"/>
                    </a:cxn>
                    <a:cxn ang="0">
                      <a:pos x="242" y="113"/>
                    </a:cxn>
                    <a:cxn ang="0">
                      <a:pos x="228" y="108"/>
                    </a:cxn>
                    <a:cxn ang="0">
                      <a:pos x="215" y="91"/>
                    </a:cxn>
                    <a:cxn ang="0">
                      <a:pos x="200" y="86"/>
                    </a:cxn>
                    <a:cxn ang="0">
                      <a:pos x="185" y="77"/>
                    </a:cxn>
                    <a:cxn ang="0">
                      <a:pos x="178" y="73"/>
                    </a:cxn>
                    <a:cxn ang="0">
                      <a:pos x="166" y="55"/>
                    </a:cxn>
                    <a:cxn ang="0">
                      <a:pos x="160" y="48"/>
                    </a:cxn>
                    <a:cxn ang="0">
                      <a:pos x="142" y="60"/>
                    </a:cxn>
                    <a:cxn ang="0">
                      <a:pos x="133" y="50"/>
                    </a:cxn>
                    <a:cxn ang="0">
                      <a:pos x="119" y="27"/>
                    </a:cxn>
                    <a:cxn ang="0">
                      <a:pos x="103" y="12"/>
                    </a:cxn>
                    <a:cxn ang="0">
                      <a:pos x="85" y="0"/>
                    </a:cxn>
                    <a:cxn ang="0">
                      <a:pos x="75" y="2"/>
                    </a:cxn>
                    <a:cxn ang="0">
                      <a:pos x="64" y="12"/>
                    </a:cxn>
                    <a:cxn ang="0">
                      <a:pos x="44" y="16"/>
                    </a:cxn>
                    <a:cxn ang="0">
                      <a:pos x="33" y="27"/>
                    </a:cxn>
                    <a:cxn ang="0">
                      <a:pos x="31" y="72"/>
                    </a:cxn>
                    <a:cxn ang="0">
                      <a:pos x="29" y="97"/>
                    </a:cxn>
                    <a:cxn ang="0">
                      <a:pos x="20" y="172"/>
                    </a:cxn>
                    <a:cxn ang="0">
                      <a:pos x="16" y="188"/>
                    </a:cxn>
                    <a:cxn ang="0">
                      <a:pos x="5" y="210"/>
                    </a:cxn>
                    <a:cxn ang="0">
                      <a:pos x="0" y="252"/>
                    </a:cxn>
                  </a:cxnLst>
                  <a:rect l="0" t="0" r="r" b="b"/>
                  <a:pathLst>
                    <a:path w="292" h="314">
                      <a:moveTo>
                        <a:pt x="0" y="252"/>
                      </a:moveTo>
                      <a:lnTo>
                        <a:pt x="2" y="252"/>
                      </a:lnTo>
                      <a:lnTo>
                        <a:pt x="9" y="253"/>
                      </a:lnTo>
                      <a:lnTo>
                        <a:pt x="26" y="272"/>
                      </a:lnTo>
                      <a:lnTo>
                        <a:pt x="29" y="281"/>
                      </a:lnTo>
                      <a:lnTo>
                        <a:pt x="56" y="283"/>
                      </a:lnTo>
                      <a:lnTo>
                        <a:pt x="66" y="283"/>
                      </a:lnTo>
                      <a:lnTo>
                        <a:pt x="91" y="297"/>
                      </a:lnTo>
                      <a:lnTo>
                        <a:pt x="104" y="302"/>
                      </a:lnTo>
                      <a:lnTo>
                        <a:pt x="115" y="304"/>
                      </a:lnTo>
                      <a:lnTo>
                        <a:pt x="123" y="309"/>
                      </a:lnTo>
                      <a:lnTo>
                        <a:pt x="129" y="310"/>
                      </a:lnTo>
                      <a:lnTo>
                        <a:pt x="149" y="307"/>
                      </a:lnTo>
                      <a:lnTo>
                        <a:pt x="162" y="307"/>
                      </a:lnTo>
                      <a:lnTo>
                        <a:pt x="183" y="310"/>
                      </a:lnTo>
                      <a:lnTo>
                        <a:pt x="197" y="314"/>
                      </a:lnTo>
                      <a:lnTo>
                        <a:pt x="212" y="309"/>
                      </a:lnTo>
                      <a:lnTo>
                        <a:pt x="225" y="303"/>
                      </a:lnTo>
                      <a:lnTo>
                        <a:pt x="236" y="295"/>
                      </a:lnTo>
                      <a:lnTo>
                        <a:pt x="246" y="283"/>
                      </a:lnTo>
                      <a:lnTo>
                        <a:pt x="249" y="281"/>
                      </a:lnTo>
                      <a:lnTo>
                        <a:pt x="253" y="272"/>
                      </a:lnTo>
                      <a:lnTo>
                        <a:pt x="260" y="265"/>
                      </a:lnTo>
                      <a:lnTo>
                        <a:pt x="268" y="253"/>
                      </a:lnTo>
                      <a:lnTo>
                        <a:pt x="271" y="240"/>
                      </a:lnTo>
                      <a:lnTo>
                        <a:pt x="276" y="236"/>
                      </a:lnTo>
                      <a:lnTo>
                        <a:pt x="273" y="231"/>
                      </a:lnTo>
                      <a:lnTo>
                        <a:pt x="271" y="229"/>
                      </a:lnTo>
                      <a:lnTo>
                        <a:pt x="274" y="215"/>
                      </a:lnTo>
                      <a:lnTo>
                        <a:pt x="274" y="199"/>
                      </a:lnTo>
                      <a:lnTo>
                        <a:pt x="276" y="191"/>
                      </a:lnTo>
                      <a:lnTo>
                        <a:pt x="281" y="184"/>
                      </a:lnTo>
                      <a:lnTo>
                        <a:pt x="284" y="183"/>
                      </a:lnTo>
                      <a:lnTo>
                        <a:pt x="286" y="175"/>
                      </a:lnTo>
                      <a:lnTo>
                        <a:pt x="291" y="174"/>
                      </a:lnTo>
                      <a:lnTo>
                        <a:pt x="292" y="172"/>
                      </a:lnTo>
                      <a:lnTo>
                        <a:pt x="287" y="163"/>
                      </a:lnTo>
                      <a:lnTo>
                        <a:pt x="267" y="148"/>
                      </a:lnTo>
                      <a:lnTo>
                        <a:pt x="264" y="145"/>
                      </a:lnTo>
                      <a:lnTo>
                        <a:pt x="260" y="126"/>
                      </a:lnTo>
                      <a:lnTo>
                        <a:pt x="257" y="120"/>
                      </a:lnTo>
                      <a:lnTo>
                        <a:pt x="242" y="113"/>
                      </a:lnTo>
                      <a:lnTo>
                        <a:pt x="237" y="112"/>
                      </a:lnTo>
                      <a:lnTo>
                        <a:pt x="228" y="108"/>
                      </a:lnTo>
                      <a:lnTo>
                        <a:pt x="222" y="102"/>
                      </a:lnTo>
                      <a:lnTo>
                        <a:pt x="215" y="91"/>
                      </a:lnTo>
                      <a:lnTo>
                        <a:pt x="212" y="87"/>
                      </a:lnTo>
                      <a:lnTo>
                        <a:pt x="200" y="86"/>
                      </a:lnTo>
                      <a:lnTo>
                        <a:pt x="193" y="77"/>
                      </a:lnTo>
                      <a:lnTo>
                        <a:pt x="185" y="77"/>
                      </a:lnTo>
                      <a:lnTo>
                        <a:pt x="181" y="76"/>
                      </a:lnTo>
                      <a:lnTo>
                        <a:pt x="178" y="73"/>
                      </a:lnTo>
                      <a:lnTo>
                        <a:pt x="171" y="65"/>
                      </a:lnTo>
                      <a:lnTo>
                        <a:pt x="166" y="55"/>
                      </a:lnTo>
                      <a:lnTo>
                        <a:pt x="165" y="51"/>
                      </a:lnTo>
                      <a:lnTo>
                        <a:pt x="160" y="48"/>
                      </a:lnTo>
                      <a:lnTo>
                        <a:pt x="146" y="59"/>
                      </a:lnTo>
                      <a:lnTo>
                        <a:pt x="142" y="60"/>
                      </a:lnTo>
                      <a:lnTo>
                        <a:pt x="134" y="59"/>
                      </a:lnTo>
                      <a:lnTo>
                        <a:pt x="133" y="50"/>
                      </a:lnTo>
                      <a:lnTo>
                        <a:pt x="128" y="35"/>
                      </a:lnTo>
                      <a:lnTo>
                        <a:pt x="119" y="27"/>
                      </a:lnTo>
                      <a:lnTo>
                        <a:pt x="108" y="17"/>
                      </a:lnTo>
                      <a:lnTo>
                        <a:pt x="103" y="12"/>
                      </a:lnTo>
                      <a:lnTo>
                        <a:pt x="91" y="2"/>
                      </a:lnTo>
                      <a:lnTo>
                        <a:pt x="85" y="0"/>
                      </a:lnTo>
                      <a:lnTo>
                        <a:pt x="80" y="0"/>
                      </a:lnTo>
                      <a:lnTo>
                        <a:pt x="75" y="2"/>
                      </a:lnTo>
                      <a:lnTo>
                        <a:pt x="71" y="8"/>
                      </a:lnTo>
                      <a:lnTo>
                        <a:pt x="64" y="12"/>
                      </a:lnTo>
                      <a:lnTo>
                        <a:pt x="45" y="10"/>
                      </a:lnTo>
                      <a:lnTo>
                        <a:pt x="44" y="16"/>
                      </a:lnTo>
                      <a:lnTo>
                        <a:pt x="34" y="24"/>
                      </a:lnTo>
                      <a:lnTo>
                        <a:pt x="33" y="27"/>
                      </a:lnTo>
                      <a:lnTo>
                        <a:pt x="34" y="50"/>
                      </a:lnTo>
                      <a:lnTo>
                        <a:pt x="31" y="72"/>
                      </a:lnTo>
                      <a:lnTo>
                        <a:pt x="31" y="87"/>
                      </a:lnTo>
                      <a:lnTo>
                        <a:pt x="29" y="97"/>
                      </a:lnTo>
                      <a:lnTo>
                        <a:pt x="20" y="121"/>
                      </a:lnTo>
                      <a:lnTo>
                        <a:pt x="20" y="172"/>
                      </a:lnTo>
                      <a:lnTo>
                        <a:pt x="18" y="182"/>
                      </a:lnTo>
                      <a:lnTo>
                        <a:pt x="16" y="188"/>
                      </a:lnTo>
                      <a:lnTo>
                        <a:pt x="9" y="201"/>
                      </a:lnTo>
                      <a:lnTo>
                        <a:pt x="5" y="210"/>
                      </a:lnTo>
                      <a:lnTo>
                        <a:pt x="1" y="236"/>
                      </a:lnTo>
                      <a:lnTo>
                        <a:pt x="0" y="2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5" name="i$ļïďê">
                  <a:extLst>
                    <a:ext uri="{FF2B5EF4-FFF2-40B4-BE49-F238E27FC236}">
                      <a16:creationId xmlns:a16="http://schemas.microsoft.com/office/drawing/2014/main" id="{7623AAF8-B5CB-45F2-AF21-C250E48B0452}"/>
                    </a:ext>
                  </a:extLst>
                </p:cNvPr>
                <p:cNvSpPr/>
                <p:nvPr/>
              </p:nvSpPr>
              <p:spPr bwMode="gray">
                <a:xfrm>
                  <a:off x="1844" y="2396"/>
                  <a:ext cx="53" cy="77"/>
                </a:xfrm>
                <a:custGeom>
                  <a:avLst/>
                  <a:gdLst/>
                  <a:ahLst/>
                  <a:cxnLst>
                    <a:cxn ang="0">
                      <a:pos x="89" y="0"/>
                    </a:cxn>
                    <a:cxn ang="0">
                      <a:pos x="141" y="41"/>
                    </a:cxn>
                    <a:cxn ang="0">
                      <a:pos x="152" y="83"/>
                    </a:cxn>
                    <a:cxn ang="0">
                      <a:pos x="172" y="84"/>
                    </a:cxn>
                    <a:cxn ang="0">
                      <a:pos x="195" y="94"/>
                    </a:cxn>
                    <a:cxn ang="0">
                      <a:pos x="211" y="112"/>
                    </a:cxn>
                    <a:cxn ang="0">
                      <a:pos x="232" y="139"/>
                    </a:cxn>
                    <a:cxn ang="0">
                      <a:pos x="217" y="159"/>
                    </a:cxn>
                    <a:cxn ang="0">
                      <a:pos x="220" y="165"/>
                    </a:cxn>
                    <a:cxn ang="0">
                      <a:pos x="212" y="182"/>
                    </a:cxn>
                    <a:cxn ang="0">
                      <a:pos x="189" y="186"/>
                    </a:cxn>
                    <a:cxn ang="0">
                      <a:pos x="183" y="193"/>
                    </a:cxn>
                    <a:cxn ang="0">
                      <a:pos x="174" y="228"/>
                    </a:cxn>
                    <a:cxn ang="0">
                      <a:pos x="189" y="255"/>
                    </a:cxn>
                    <a:cxn ang="0">
                      <a:pos x="200" y="268"/>
                    </a:cxn>
                    <a:cxn ang="0">
                      <a:pos x="217" y="273"/>
                    </a:cxn>
                    <a:cxn ang="0">
                      <a:pos x="226" y="289"/>
                    </a:cxn>
                    <a:cxn ang="0">
                      <a:pos x="233" y="311"/>
                    </a:cxn>
                    <a:cxn ang="0">
                      <a:pos x="263" y="347"/>
                    </a:cxn>
                    <a:cxn ang="0">
                      <a:pos x="254" y="350"/>
                    </a:cxn>
                    <a:cxn ang="0">
                      <a:pos x="233" y="348"/>
                    </a:cxn>
                    <a:cxn ang="0">
                      <a:pos x="213" y="353"/>
                    </a:cxn>
                    <a:cxn ang="0">
                      <a:pos x="183" y="366"/>
                    </a:cxn>
                    <a:cxn ang="0">
                      <a:pos x="158" y="374"/>
                    </a:cxn>
                    <a:cxn ang="0">
                      <a:pos x="134" y="386"/>
                    </a:cxn>
                    <a:cxn ang="0">
                      <a:pos x="102" y="369"/>
                    </a:cxn>
                    <a:cxn ang="0">
                      <a:pos x="91" y="357"/>
                    </a:cxn>
                    <a:cxn ang="0">
                      <a:pos x="89" y="332"/>
                    </a:cxn>
                    <a:cxn ang="0">
                      <a:pos x="77" y="288"/>
                    </a:cxn>
                    <a:cxn ang="0">
                      <a:pos x="86" y="257"/>
                    </a:cxn>
                    <a:cxn ang="0">
                      <a:pos x="95" y="234"/>
                    </a:cxn>
                    <a:cxn ang="0">
                      <a:pos x="79" y="209"/>
                    </a:cxn>
                    <a:cxn ang="0">
                      <a:pos x="72" y="193"/>
                    </a:cxn>
                    <a:cxn ang="0">
                      <a:pos x="67" y="171"/>
                    </a:cxn>
                    <a:cxn ang="0">
                      <a:pos x="37" y="174"/>
                    </a:cxn>
                    <a:cxn ang="0">
                      <a:pos x="27" y="163"/>
                    </a:cxn>
                    <a:cxn ang="0">
                      <a:pos x="0" y="128"/>
                    </a:cxn>
                    <a:cxn ang="0">
                      <a:pos x="1" y="121"/>
                    </a:cxn>
                    <a:cxn ang="0">
                      <a:pos x="11" y="91"/>
                    </a:cxn>
                    <a:cxn ang="0">
                      <a:pos x="40" y="75"/>
                    </a:cxn>
                    <a:cxn ang="0">
                      <a:pos x="38" y="64"/>
                    </a:cxn>
                    <a:cxn ang="0">
                      <a:pos x="24" y="52"/>
                    </a:cxn>
                    <a:cxn ang="0">
                      <a:pos x="29" y="35"/>
                    </a:cxn>
                    <a:cxn ang="0">
                      <a:pos x="46" y="26"/>
                    </a:cxn>
                    <a:cxn ang="0">
                      <a:pos x="72" y="13"/>
                    </a:cxn>
                    <a:cxn ang="0">
                      <a:pos x="81" y="2"/>
                    </a:cxn>
                  </a:cxnLst>
                  <a:rect l="0" t="0" r="r" b="b"/>
                  <a:pathLst>
                    <a:path w="265" h="386">
                      <a:moveTo>
                        <a:pt x="81" y="2"/>
                      </a:moveTo>
                      <a:lnTo>
                        <a:pt x="87" y="3"/>
                      </a:lnTo>
                      <a:lnTo>
                        <a:pt x="89" y="0"/>
                      </a:lnTo>
                      <a:lnTo>
                        <a:pt x="94" y="0"/>
                      </a:lnTo>
                      <a:lnTo>
                        <a:pt x="108" y="10"/>
                      </a:lnTo>
                      <a:lnTo>
                        <a:pt x="141" y="41"/>
                      </a:lnTo>
                      <a:lnTo>
                        <a:pt x="150" y="53"/>
                      </a:lnTo>
                      <a:lnTo>
                        <a:pt x="151" y="59"/>
                      </a:lnTo>
                      <a:lnTo>
                        <a:pt x="152" y="83"/>
                      </a:lnTo>
                      <a:lnTo>
                        <a:pt x="156" y="84"/>
                      </a:lnTo>
                      <a:lnTo>
                        <a:pt x="162" y="84"/>
                      </a:lnTo>
                      <a:lnTo>
                        <a:pt x="172" y="84"/>
                      </a:lnTo>
                      <a:lnTo>
                        <a:pt x="179" y="85"/>
                      </a:lnTo>
                      <a:lnTo>
                        <a:pt x="183" y="88"/>
                      </a:lnTo>
                      <a:lnTo>
                        <a:pt x="195" y="94"/>
                      </a:lnTo>
                      <a:lnTo>
                        <a:pt x="197" y="96"/>
                      </a:lnTo>
                      <a:lnTo>
                        <a:pt x="202" y="104"/>
                      </a:lnTo>
                      <a:lnTo>
                        <a:pt x="211" y="112"/>
                      </a:lnTo>
                      <a:lnTo>
                        <a:pt x="222" y="120"/>
                      </a:lnTo>
                      <a:lnTo>
                        <a:pt x="228" y="136"/>
                      </a:lnTo>
                      <a:lnTo>
                        <a:pt x="232" y="139"/>
                      </a:lnTo>
                      <a:lnTo>
                        <a:pt x="231" y="142"/>
                      </a:lnTo>
                      <a:lnTo>
                        <a:pt x="224" y="148"/>
                      </a:lnTo>
                      <a:lnTo>
                        <a:pt x="217" y="159"/>
                      </a:lnTo>
                      <a:lnTo>
                        <a:pt x="216" y="163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220" y="172"/>
                      </a:lnTo>
                      <a:lnTo>
                        <a:pt x="213" y="179"/>
                      </a:lnTo>
                      <a:lnTo>
                        <a:pt x="212" y="182"/>
                      </a:lnTo>
                      <a:lnTo>
                        <a:pt x="205" y="183"/>
                      </a:lnTo>
                      <a:lnTo>
                        <a:pt x="196" y="183"/>
                      </a:lnTo>
                      <a:lnTo>
                        <a:pt x="189" y="186"/>
                      </a:lnTo>
                      <a:lnTo>
                        <a:pt x="185" y="188"/>
                      </a:lnTo>
                      <a:lnTo>
                        <a:pt x="184" y="191"/>
                      </a:lnTo>
                      <a:lnTo>
                        <a:pt x="183" y="193"/>
                      </a:lnTo>
                      <a:lnTo>
                        <a:pt x="181" y="208"/>
                      </a:lnTo>
                      <a:lnTo>
                        <a:pt x="178" y="217"/>
                      </a:lnTo>
                      <a:lnTo>
                        <a:pt x="174" y="228"/>
                      </a:lnTo>
                      <a:lnTo>
                        <a:pt x="174" y="234"/>
                      </a:lnTo>
                      <a:lnTo>
                        <a:pt x="180" y="240"/>
                      </a:lnTo>
                      <a:lnTo>
                        <a:pt x="189" y="255"/>
                      </a:lnTo>
                      <a:lnTo>
                        <a:pt x="191" y="256"/>
                      </a:lnTo>
                      <a:lnTo>
                        <a:pt x="200" y="263"/>
                      </a:lnTo>
                      <a:lnTo>
                        <a:pt x="200" y="268"/>
                      </a:lnTo>
                      <a:lnTo>
                        <a:pt x="204" y="272"/>
                      </a:lnTo>
                      <a:lnTo>
                        <a:pt x="205" y="273"/>
                      </a:lnTo>
                      <a:lnTo>
                        <a:pt x="217" y="273"/>
                      </a:lnTo>
                      <a:lnTo>
                        <a:pt x="220" y="276"/>
                      </a:lnTo>
                      <a:lnTo>
                        <a:pt x="221" y="284"/>
                      </a:lnTo>
                      <a:lnTo>
                        <a:pt x="226" y="289"/>
                      </a:lnTo>
                      <a:lnTo>
                        <a:pt x="226" y="299"/>
                      </a:lnTo>
                      <a:lnTo>
                        <a:pt x="232" y="305"/>
                      </a:lnTo>
                      <a:lnTo>
                        <a:pt x="233" y="311"/>
                      </a:lnTo>
                      <a:lnTo>
                        <a:pt x="239" y="321"/>
                      </a:lnTo>
                      <a:lnTo>
                        <a:pt x="253" y="338"/>
                      </a:lnTo>
                      <a:lnTo>
                        <a:pt x="263" y="347"/>
                      </a:lnTo>
                      <a:lnTo>
                        <a:pt x="265" y="347"/>
                      </a:lnTo>
                      <a:lnTo>
                        <a:pt x="265" y="349"/>
                      </a:lnTo>
                      <a:lnTo>
                        <a:pt x="254" y="350"/>
                      </a:lnTo>
                      <a:lnTo>
                        <a:pt x="240" y="352"/>
                      </a:lnTo>
                      <a:lnTo>
                        <a:pt x="234" y="349"/>
                      </a:lnTo>
                      <a:lnTo>
                        <a:pt x="233" y="348"/>
                      </a:lnTo>
                      <a:lnTo>
                        <a:pt x="229" y="347"/>
                      </a:lnTo>
                      <a:lnTo>
                        <a:pt x="224" y="347"/>
                      </a:lnTo>
                      <a:lnTo>
                        <a:pt x="213" y="353"/>
                      </a:lnTo>
                      <a:lnTo>
                        <a:pt x="205" y="363"/>
                      </a:lnTo>
                      <a:lnTo>
                        <a:pt x="191" y="363"/>
                      </a:lnTo>
                      <a:lnTo>
                        <a:pt x="183" y="366"/>
                      </a:lnTo>
                      <a:lnTo>
                        <a:pt x="178" y="371"/>
                      </a:lnTo>
                      <a:lnTo>
                        <a:pt x="167" y="371"/>
                      </a:lnTo>
                      <a:lnTo>
                        <a:pt x="158" y="374"/>
                      </a:lnTo>
                      <a:lnTo>
                        <a:pt x="152" y="384"/>
                      </a:lnTo>
                      <a:lnTo>
                        <a:pt x="147" y="386"/>
                      </a:lnTo>
                      <a:lnTo>
                        <a:pt x="134" y="386"/>
                      </a:lnTo>
                      <a:lnTo>
                        <a:pt x="124" y="384"/>
                      </a:lnTo>
                      <a:lnTo>
                        <a:pt x="108" y="374"/>
                      </a:lnTo>
                      <a:lnTo>
                        <a:pt x="102" y="369"/>
                      </a:lnTo>
                      <a:lnTo>
                        <a:pt x="98" y="363"/>
                      </a:lnTo>
                      <a:lnTo>
                        <a:pt x="95" y="362"/>
                      </a:lnTo>
                      <a:lnTo>
                        <a:pt x="91" y="357"/>
                      </a:lnTo>
                      <a:lnTo>
                        <a:pt x="89" y="354"/>
                      </a:lnTo>
                      <a:lnTo>
                        <a:pt x="91" y="341"/>
                      </a:lnTo>
                      <a:lnTo>
                        <a:pt x="89" y="332"/>
                      </a:lnTo>
                      <a:lnTo>
                        <a:pt x="78" y="322"/>
                      </a:lnTo>
                      <a:lnTo>
                        <a:pt x="77" y="319"/>
                      </a:lnTo>
                      <a:lnTo>
                        <a:pt x="77" y="288"/>
                      </a:lnTo>
                      <a:lnTo>
                        <a:pt x="83" y="274"/>
                      </a:lnTo>
                      <a:lnTo>
                        <a:pt x="86" y="267"/>
                      </a:lnTo>
                      <a:lnTo>
                        <a:pt x="86" y="257"/>
                      </a:lnTo>
                      <a:lnTo>
                        <a:pt x="95" y="244"/>
                      </a:lnTo>
                      <a:lnTo>
                        <a:pt x="97" y="241"/>
                      </a:lnTo>
                      <a:lnTo>
                        <a:pt x="95" y="234"/>
                      </a:lnTo>
                      <a:lnTo>
                        <a:pt x="91" y="228"/>
                      </a:lnTo>
                      <a:lnTo>
                        <a:pt x="91" y="213"/>
                      </a:lnTo>
                      <a:lnTo>
                        <a:pt x="79" y="209"/>
                      </a:lnTo>
                      <a:lnTo>
                        <a:pt x="77" y="208"/>
                      </a:lnTo>
                      <a:lnTo>
                        <a:pt x="68" y="207"/>
                      </a:lnTo>
                      <a:lnTo>
                        <a:pt x="72" y="193"/>
                      </a:lnTo>
                      <a:lnTo>
                        <a:pt x="72" y="186"/>
                      </a:lnTo>
                      <a:lnTo>
                        <a:pt x="72" y="180"/>
                      </a:lnTo>
                      <a:lnTo>
                        <a:pt x="67" y="171"/>
                      </a:lnTo>
                      <a:lnTo>
                        <a:pt x="59" y="171"/>
                      </a:lnTo>
                      <a:lnTo>
                        <a:pt x="46" y="175"/>
                      </a:lnTo>
                      <a:lnTo>
                        <a:pt x="37" y="174"/>
                      </a:lnTo>
                      <a:lnTo>
                        <a:pt x="37" y="171"/>
                      </a:lnTo>
                      <a:lnTo>
                        <a:pt x="33" y="169"/>
                      </a:lnTo>
                      <a:lnTo>
                        <a:pt x="27" y="163"/>
                      </a:lnTo>
                      <a:lnTo>
                        <a:pt x="23" y="155"/>
                      </a:lnTo>
                      <a:lnTo>
                        <a:pt x="12" y="144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1" y="121"/>
                      </a:lnTo>
                      <a:lnTo>
                        <a:pt x="7" y="112"/>
                      </a:lnTo>
                      <a:lnTo>
                        <a:pt x="11" y="106"/>
                      </a:lnTo>
                      <a:lnTo>
                        <a:pt x="11" y="91"/>
                      </a:lnTo>
                      <a:lnTo>
                        <a:pt x="12" y="89"/>
                      </a:lnTo>
                      <a:lnTo>
                        <a:pt x="29" y="83"/>
                      </a:lnTo>
                      <a:lnTo>
                        <a:pt x="40" y="75"/>
                      </a:lnTo>
                      <a:lnTo>
                        <a:pt x="45" y="69"/>
                      </a:lnTo>
                      <a:lnTo>
                        <a:pt x="40" y="64"/>
                      </a:lnTo>
                      <a:lnTo>
                        <a:pt x="38" y="64"/>
                      </a:lnTo>
                      <a:lnTo>
                        <a:pt x="32" y="66"/>
                      </a:lnTo>
                      <a:lnTo>
                        <a:pt x="27" y="64"/>
                      </a:lnTo>
                      <a:lnTo>
                        <a:pt x="24" y="52"/>
                      </a:lnTo>
                      <a:lnTo>
                        <a:pt x="24" y="43"/>
                      </a:lnTo>
                      <a:lnTo>
                        <a:pt x="27" y="37"/>
                      </a:lnTo>
                      <a:lnTo>
                        <a:pt x="29" y="35"/>
                      </a:lnTo>
                      <a:lnTo>
                        <a:pt x="40" y="32"/>
                      </a:lnTo>
                      <a:lnTo>
                        <a:pt x="43" y="30"/>
                      </a:lnTo>
                      <a:lnTo>
                        <a:pt x="46" y="26"/>
                      </a:lnTo>
                      <a:lnTo>
                        <a:pt x="62" y="19"/>
                      </a:lnTo>
                      <a:lnTo>
                        <a:pt x="66" y="16"/>
                      </a:lnTo>
                      <a:lnTo>
                        <a:pt x="72" y="13"/>
                      </a:lnTo>
                      <a:lnTo>
                        <a:pt x="77" y="13"/>
                      </a:lnTo>
                      <a:lnTo>
                        <a:pt x="81" y="10"/>
                      </a:lnTo>
                      <a:lnTo>
                        <a:pt x="81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6" name="iSļíḍé">
                  <a:extLst>
                    <a:ext uri="{FF2B5EF4-FFF2-40B4-BE49-F238E27FC236}">
                      <a16:creationId xmlns:a16="http://schemas.microsoft.com/office/drawing/2014/main" id="{93261871-CB81-4685-BEF2-7EB36D2C71B9}"/>
                    </a:ext>
                  </a:extLst>
                </p:cNvPr>
                <p:cNvSpPr/>
                <p:nvPr/>
              </p:nvSpPr>
              <p:spPr bwMode="gray">
                <a:xfrm>
                  <a:off x="1919" y="2425"/>
                  <a:ext cx="32" cy="40"/>
                </a:xfrm>
                <a:custGeom>
                  <a:avLst/>
                  <a:gdLst/>
                  <a:ahLst/>
                  <a:cxnLst>
                    <a:cxn ang="0">
                      <a:pos x="0" y="182"/>
                    </a:cxn>
                    <a:cxn ang="0">
                      <a:pos x="13" y="169"/>
                    </a:cxn>
                    <a:cxn ang="0">
                      <a:pos x="15" y="166"/>
                    </a:cxn>
                    <a:cxn ang="0">
                      <a:pos x="17" y="147"/>
                    </a:cxn>
                    <a:cxn ang="0">
                      <a:pos x="22" y="125"/>
                    </a:cxn>
                    <a:cxn ang="0">
                      <a:pos x="23" y="110"/>
                    </a:cxn>
                    <a:cxn ang="0">
                      <a:pos x="18" y="102"/>
                    </a:cxn>
                    <a:cxn ang="0">
                      <a:pos x="17" y="101"/>
                    </a:cxn>
                    <a:cxn ang="0">
                      <a:pos x="17" y="99"/>
                    </a:cxn>
                    <a:cxn ang="0">
                      <a:pos x="8" y="86"/>
                    </a:cxn>
                    <a:cxn ang="0">
                      <a:pos x="5" y="75"/>
                    </a:cxn>
                    <a:cxn ang="0">
                      <a:pos x="3" y="56"/>
                    </a:cxn>
                    <a:cxn ang="0">
                      <a:pos x="3" y="34"/>
                    </a:cxn>
                    <a:cxn ang="0">
                      <a:pos x="7" y="24"/>
                    </a:cxn>
                    <a:cxn ang="0">
                      <a:pos x="15" y="18"/>
                    </a:cxn>
                    <a:cxn ang="0">
                      <a:pos x="19" y="12"/>
                    </a:cxn>
                    <a:cxn ang="0">
                      <a:pos x="19" y="10"/>
                    </a:cxn>
                    <a:cxn ang="0">
                      <a:pos x="22" y="7"/>
                    </a:cxn>
                    <a:cxn ang="0">
                      <a:pos x="28" y="5"/>
                    </a:cxn>
                    <a:cxn ang="0">
                      <a:pos x="32" y="1"/>
                    </a:cxn>
                    <a:cxn ang="0">
                      <a:pos x="35" y="0"/>
                    </a:cxn>
                    <a:cxn ang="0">
                      <a:pos x="49" y="8"/>
                    </a:cxn>
                    <a:cxn ang="0">
                      <a:pos x="61" y="13"/>
                    </a:cxn>
                    <a:cxn ang="0">
                      <a:pos x="73" y="19"/>
                    </a:cxn>
                    <a:cxn ang="0">
                      <a:pos x="85" y="21"/>
                    </a:cxn>
                    <a:cxn ang="0">
                      <a:pos x="98" y="28"/>
                    </a:cxn>
                    <a:cxn ang="0">
                      <a:pos x="113" y="39"/>
                    </a:cxn>
                    <a:cxn ang="0">
                      <a:pos x="116" y="40"/>
                    </a:cxn>
                    <a:cxn ang="0">
                      <a:pos x="130" y="53"/>
                    </a:cxn>
                    <a:cxn ang="0">
                      <a:pos x="135" y="59"/>
                    </a:cxn>
                    <a:cxn ang="0">
                      <a:pos x="146" y="65"/>
                    </a:cxn>
                    <a:cxn ang="0">
                      <a:pos x="156" y="75"/>
                    </a:cxn>
                    <a:cxn ang="0">
                      <a:pos x="156" y="86"/>
                    </a:cxn>
                    <a:cxn ang="0">
                      <a:pos x="157" y="86"/>
                    </a:cxn>
                    <a:cxn ang="0">
                      <a:pos x="144" y="99"/>
                    </a:cxn>
                    <a:cxn ang="0">
                      <a:pos x="141" y="107"/>
                    </a:cxn>
                    <a:cxn ang="0">
                      <a:pos x="128" y="125"/>
                    </a:cxn>
                    <a:cxn ang="0">
                      <a:pos x="118" y="137"/>
                    </a:cxn>
                    <a:cxn ang="0">
                      <a:pos x="114" y="144"/>
                    </a:cxn>
                    <a:cxn ang="0">
                      <a:pos x="105" y="166"/>
                    </a:cxn>
                    <a:cxn ang="0">
                      <a:pos x="78" y="190"/>
                    </a:cxn>
                    <a:cxn ang="0">
                      <a:pos x="76" y="193"/>
                    </a:cxn>
                    <a:cxn ang="0">
                      <a:pos x="71" y="195"/>
                    </a:cxn>
                    <a:cxn ang="0">
                      <a:pos x="61" y="195"/>
                    </a:cxn>
                    <a:cxn ang="0">
                      <a:pos x="54" y="191"/>
                    </a:cxn>
                    <a:cxn ang="0">
                      <a:pos x="48" y="191"/>
                    </a:cxn>
                    <a:cxn ang="0">
                      <a:pos x="44" y="193"/>
                    </a:cxn>
                    <a:cxn ang="0">
                      <a:pos x="28" y="200"/>
                    </a:cxn>
                    <a:cxn ang="0">
                      <a:pos x="22" y="200"/>
                    </a:cxn>
                    <a:cxn ang="0">
                      <a:pos x="19" y="199"/>
                    </a:cxn>
                    <a:cxn ang="0">
                      <a:pos x="10" y="193"/>
                    </a:cxn>
                    <a:cxn ang="0">
                      <a:pos x="0" y="182"/>
                    </a:cxn>
                  </a:cxnLst>
                  <a:rect l="0" t="0" r="r" b="b"/>
                  <a:pathLst>
                    <a:path w="157" h="200">
                      <a:moveTo>
                        <a:pt x="0" y="182"/>
                      </a:moveTo>
                      <a:lnTo>
                        <a:pt x="13" y="169"/>
                      </a:lnTo>
                      <a:lnTo>
                        <a:pt x="15" y="166"/>
                      </a:lnTo>
                      <a:lnTo>
                        <a:pt x="17" y="147"/>
                      </a:lnTo>
                      <a:lnTo>
                        <a:pt x="22" y="125"/>
                      </a:lnTo>
                      <a:lnTo>
                        <a:pt x="23" y="110"/>
                      </a:lnTo>
                      <a:lnTo>
                        <a:pt x="18" y="102"/>
                      </a:lnTo>
                      <a:lnTo>
                        <a:pt x="17" y="101"/>
                      </a:lnTo>
                      <a:lnTo>
                        <a:pt x="17" y="99"/>
                      </a:lnTo>
                      <a:lnTo>
                        <a:pt x="8" y="86"/>
                      </a:lnTo>
                      <a:lnTo>
                        <a:pt x="5" y="75"/>
                      </a:lnTo>
                      <a:lnTo>
                        <a:pt x="3" y="56"/>
                      </a:lnTo>
                      <a:lnTo>
                        <a:pt x="3" y="34"/>
                      </a:lnTo>
                      <a:lnTo>
                        <a:pt x="7" y="24"/>
                      </a:lnTo>
                      <a:lnTo>
                        <a:pt x="15" y="18"/>
                      </a:lnTo>
                      <a:lnTo>
                        <a:pt x="19" y="12"/>
                      </a:lnTo>
                      <a:lnTo>
                        <a:pt x="19" y="10"/>
                      </a:lnTo>
                      <a:lnTo>
                        <a:pt x="22" y="7"/>
                      </a:lnTo>
                      <a:lnTo>
                        <a:pt x="28" y="5"/>
                      </a:lnTo>
                      <a:lnTo>
                        <a:pt x="32" y="1"/>
                      </a:lnTo>
                      <a:lnTo>
                        <a:pt x="35" y="0"/>
                      </a:lnTo>
                      <a:lnTo>
                        <a:pt x="49" y="8"/>
                      </a:lnTo>
                      <a:lnTo>
                        <a:pt x="61" y="13"/>
                      </a:lnTo>
                      <a:lnTo>
                        <a:pt x="73" y="19"/>
                      </a:lnTo>
                      <a:lnTo>
                        <a:pt x="85" y="21"/>
                      </a:lnTo>
                      <a:lnTo>
                        <a:pt x="98" y="28"/>
                      </a:lnTo>
                      <a:lnTo>
                        <a:pt x="113" y="39"/>
                      </a:lnTo>
                      <a:lnTo>
                        <a:pt x="116" y="40"/>
                      </a:lnTo>
                      <a:lnTo>
                        <a:pt x="130" y="53"/>
                      </a:lnTo>
                      <a:lnTo>
                        <a:pt x="135" y="59"/>
                      </a:lnTo>
                      <a:lnTo>
                        <a:pt x="146" y="65"/>
                      </a:lnTo>
                      <a:lnTo>
                        <a:pt x="156" y="75"/>
                      </a:lnTo>
                      <a:lnTo>
                        <a:pt x="156" y="86"/>
                      </a:lnTo>
                      <a:lnTo>
                        <a:pt x="157" y="86"/>
                      </a:lnTo>
                      <a:lnTo>
                        <a:pt x="144" y="99"/>
                      </a:lnTo>
                      <a:lnTo>
                        <a:pt x="141" y="107"/>
                      </a:lnTo>
                      <a:lnTo>
                        <a:pt x="128" y="125"/>
                      </a:lnTo>
                      <a:lnTo>
                        <a:pt x="118" y="137"/>
                      </a:lnTo>
                      <a:lnTo>
                        <a:pt x="114" y="144"/>
                      </a:lnTo>
                      <a:lnTo>
                        <a:pt x="105" y="166"/>
                      </a:lnTo>
                      <a:lnTo>
                        <a:pt x="78" y="190"/>
                      </a:lnTo>
                      <a:lnTo>
                        <a:pt x="76" y="193"/>
                      </a:lnTo>
                      <a:lnTo>
                        <a:pt x="71" y="195"/>
                      </a:lnTo>
                      <a:lnTo>
                        <a:pt x="61" y="195"/>
                      </a:lnTo>
                      <a:lnTo>
                        <a:pt x="54" y="191"/>
                      </a:lnTo>
                      <a:lnTo>
                        <a:pt x="48" y="191"/>
                      </a:lnTo>
                      <a:lnTo>
                        <a:pt x="44" y="193"/>
                      </a:lnTo>
                      <a:lnTo>
                        <a:pt x="28" y="200"/>
                      </a:lnTo>
                      <a:lnTo>
                        <a:pt x="22" y="200"/>
                      </a:lnTo>
                      <a:lnTo>
                        <a:pt x="19" y="199"/>
                      </a:lnTo>
                      <a:lnTo>
                        <a:pt x="10" y="193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7" name="íşḻîḓé">
                  <a:extLst>
                    <a:ext uri="{FF2B5EF4-FFF2-40B4-BE49-F238E27FC236}">
                      <a16:creationId xmlns:a16="http://schemas.microsoft.com/office/drawing/2014/main" id="{E3032246-BC85-4726-808E-F22B852F916F}"/>
                    </a:ext>
                  </a:extLst>
                </p:cNvPr>
                <p:cNvSpPr/>
                <p:nvPr/>
              </p:nvSpPr>
              <p:spPr bwMode="gray">
                <a:xfrm>
                  <a:off x="1624" y="2488"/>
                  <a:ext cx="137" cy="201"/>
                </a:xfrm>
                <a:custGeom>
                  <a:avLst/>
                  <a:gdLst/>
                  <a:ahLst/>
                  <a:cxnLst>
                    <a:cxn ang="0">
                      <a:pos x="319" y="13"/>
                    </a:cxn>
                    <a:cxn ang="0">
                      <a:pos x="335" y="50"/>
                    </a:cxn>
                    <a:cxn ang="0">
                      <a:pos x="284" y="110"/>
                    </a:cxn>
                    <a:cxn ang="0">
                      <a:pos x="204" y="156"/>
                    </a:cxn>
                    <a:cxn ang="0">
                      <a:pos x="170" y="190"/>
                    </a:cxn>
                    <a:cxn ang="0">
                      <a:pos x="159" y="190"/>
                    </a:cxn>
                    <a:cxn ang="0">
                      <a:pos x="138" y="253"/>
                    </a:cxn>
                    <a:cxn ang="0">
                      <a:pos x="97" y="260"/>
                    </a:cxn>
                    <a:cxn ang="0">
                      <a:pos x="72" y="242"/>
                    </a:cxn>
                    <a:cxn ang="0">
                      <a:pos x="43" y="242"/>
                    </a:cxn>
                    <a:cxn ang="0">
                      <a:pos x="52" y="214"/>
                    </a:cxn>
                    <a:cxn ang="0">
                      <a:pos x="51" y="188"/>
                    </a:cxn>
                    <a:cxn ang="0">
                      <a:pos x="3" y="231"/>
                    </a:cxn>
                    <a:cxn ang="0">
                      <a:pos x="9" y="271"/>
                    </a:cxn>
                    <a:cxn ang="0">
                      <a:pos x="21" y="308"/>
                    </a:cxn>
                    <a:cxn ang="0">
                      <a:pos x="51" y="350"/>
                    </a:cxn>
                    <a:cxn ang="0">
                      <a:pos x="89" y="387"/>
                    </a:cxn>
                    <a:cxn ang="0">
                      <a:pos x="140" y="478"/>
                    </a:cxn>
                    <a:cxn ang="0">
                      <a:pos x="188" y="578"/>
                    </a:cxn>
                    <a:cxn ang="0">
                      <a:pos x="212" y="632"/>
                    </a:cxn>
                    <a:cxn ang="0">
                      <a:pos x="256" y="711"/>
                    </a:cxn>
                    <a:cxn ang="0">
                      <a:pos x="267" y="764"/>
                    </a:cxn>
                    <a:cxn ang="0">
                      <a:pos x="298" y="807"/>
                    </a:cxn>
                    <a:cxn ang="0">
                      <a:pos x="391" y="874"/>
                    </a:cxn>
                    <a:cxn ang="0">
                      <a:pos x="481" y="922"/>
                    </a:cxn>
                    <a:cxn ang="0">
                      <a:pos x="532" y="957"/>
                    </a:cxn>
                    <a:cxn ang="0">
                      <a:pos x="584" y="1001"/>
                    </a:cxn>
                    <a:cxn ang="0">
                      <a:pos x="620" y="995"/>
                    </a:cxn>
                    <a:cxn ang="0">
                      <a:pos x="638" y="968"/>
                    </a:cxn>
                    <a:cxn ang="0">
                      <a:pos x="649" y="935"/>
                    </a:cxn>
                    <a:cxn ang="0">
                      <a:pos x="665" y="888"/>
                    </a:cxn>
                    <a:cxn ang="0">
                      <a:pos x="651" y="865"/>
                    </a:cxn>
                    <a:cxn ang="0">
                      <a:pos x="665" y="826"/>
                    </a:cxn>
                    <a:cxn ang="0">
                      <a:pos x="671" y="793"/>
                    </a:cxn>
                    <a:cxn ang="0">
                      <a:pos x="671" y="724"/>
                    </a:cxn>
                    <a:cxn ang="0">
                      <a:pos x="686" y="675"/>
                    </a:cxn>
                    <a:cxn ang="0">
                      <a:pos x="612" y="598"/>
                    </a:cxn>
                    <a:cxn ang="0">
                      <a:pos x="591" y="564"/>
                    </a:cxn>
                    <a:cxn ang="0">
                      <a:pos x="578" y="514"/>
                    </a:cxn>
                    <a:cxn ang="0">
                      <a:pos x="502" y="537"/>
                    </a:cxn>
                    <a:cxn ang="0">
                      <a:pos x="468" y="512"/>
                    </a:cxn>
                    <a:cxn ang="0">
                      <a:pos x="450" y="480"/>
                    </a:cxn>
                    <a:cxn ang="0">
                      <a:pos x="422" y="432"/>
                    </a:cxn>
                    <a:cxn ang="0">
                      <a:pos x="428" y="362"/>
                    </a:cxn>
                    <a:cxn ang="0">
                      <a:pos x="452" y="318"/>
                    </a:cxn>
                    <a:cxn ang="0">
                      <a:pos x="510" y="254"/>
                    </a:cxn>
                    <a:cxn ang="0">
                      <a:pos x="620" y="225"/>
                    </a:cxn>
                    <a:cxn ang="0">
                      <a:pos x="596" y="205"/>
                    </a:cxn>
                    <a:cxn ang="0">
                      <a:pos x="593" y="182"/>
                    </a:cxn>
                    <a:cxn ang="0">
                      <a:pos x="605" y="137"/>
                    </a:cxn>
                    <a:cxn ang="0">
                      <a:pos x="553" y="126"/>
                    </a:cxn>
                    <a:cxn ang="0">
                      <a:pos x="516" y="120"/>
                    </a:cxn>
                    <a:cxn ang="0">
                      <a:pos x="499" y="132"/>
                    </a:cxn>
                    <a:cxn ang="0">
                      <a:pos x="461" y="130"/>
                    </a:cxn>
                    <a:cxn ang="0">
                      <a:pos x="438" y="96"/>
                    </a:cxn>
                    <a:cxn ang="0">
                      <a:pos x="419" y="69"/>
                    </a:cxn>
                    <a:cxn ang="0">
                      <a:pos x="394" y="55"/>
                    </a:cxn>
                    <a:cxn ang="0">
                      <a:pos x="366" y="21"/>
                    </a:cxn>
                    <a:cxn ang="0">
                      <a:pos x="332" y="0"/>
                    </a:cxn>
                  </a:cxnLst>
                  <a:rect l="0" t="0" r="r" b="b"/>
                  <a:pathLst>
                    <a:path w="686" h="1005">
                      <a:moveTo>
                        <a:pt x="328" y="0"/>
                      </a:moveTo>
                      <a:lnTo>
                        <a:pt x="326" y="2"/>
                      </a:lnTo>
                      <a:lnTo>
                        <a:pt x="315" y="2"/>
                      </a:lnTo>
                      <a:lnTo>
                        <a:pt x="314" y="11"/>
                      </a:lnTo>
                      <a:lnTo>
                        <a:pt x="319" y="13"/>
                      </a:lnTo>
                      <a:lnTo>
                        <a:pt x="321" y="16"/>
                      </a:lnTo>
                      <a:lnTo>
                        <a:pt x="326" y="27"/>
                      </a:lnTo>
                      <a:lnTo>
                        <a:pt x="327" y="32"/>
                      </a:lnTo>
                      <a:lnTo>
                        <a:pt x="335" y="49"/>
                      </a:lnTo>
                      <a:lnTo>
                        <a:pt x="335" y="50"/>
                      </a:lnTo>
                      <a:lnTo>
                        <a:pt x="326" y="50"/>
                      </a:lnTo>
                      <a:lnTo>
                        <a:pt x="319" y="65"/>
                      </a:lnTo>
                      <a:lnTo>
                        <a:pt x="305" y="89"/>
                      </a:lnTo>
                      <a:lnTo>
                        <a:pt x="292" y="104"/>
                      </a:lnTo>
                      <a:lnTo>
                        <a:pt x="284" y="110"/>
                      </a:lnTo>
                      <a:lnTo>
                        <a:pt x="274" y="119"/>
                      </a:lnTo>
                      <a:lnTo>
                        <a:pt x="265" y="131"/>
                      </a:lnTo>
                      <a:lnTo>
                        <a:pt x="256" y="137"/>
                      </a:lnTo>
                      <a:lnTo>
                        <a:pt x="240" y="145"/>
                      </a:lnTo>
                      <a:lnTo>
                        <a:pt x="204" y="156"/>
                      </a:lnTo>
                      <a:lnTo>
                        <a:pt x="186" y="163"/>
                      </a:lnTo>
                      <a:lnTo>
                        <a:pt x="179" y="168"/>
                      </a:lnTo>
                      <a:lnTo>
                        <a:pt x="176" y="171"/>
                      </a:lnTo>
                      <a:lnTo>
                        <a:pt x="171" y="180"/>
                      </a:lnTo>
                      <a:lnTo>
                        <a:pt x="170" y="190"/>
                      </a:lnTo>
                      <a:lnTo>
                        <a:pt x="166" y="193"/>
                      </a:lnTo>
                      <a:lnTo>
                        <a:pt x="164" y="193"/>
                      </a:lnTo>
                      <a:lnTo>
                        <a:pt x="160" y="189"/>
                      </a:lnTo>
                      <a:lnTo>
                        <a:pt x="159" y="189"/>
                      </a:lnTo>
                      <a:lnTo>
                        <a:pt x="159" y="190"/>
                      </a:lnTo>
                      <a:lnTo>
                        <a:pt x="144" y="210"/>
                      </a:lnTo>
                      <a:lnTo>
                        <a:pt x="142" y="223"/>
                      </a:lnTo>
                      <a:lnTo>
                        <a:pt x="142" y="244"/>
                      </a:lnTo>
                      <a:lnTo>
                        <a:pt x="139" y="252"/>
                      </a:lnTo>
                      <a:lnTo>
                        <a:pt x="138" y="253"/>
                      </a:lnTo>
                      <a:lnTo>
                        <a:pt x="128" y="257"/>
                      </a:lnTo>
                      <a:lnTo>
                        <a:pt x="121" y="264"/>
                      </a:lnTo>
                      <a:lnTo>
                        <a:pt x="110" y="269"/>
                      </a:lnTo>
                      <a:lnTo>
                        <a:pt x="102" y="268"/>
                      </a:lnTo>
                      <a:lnTo>
                        <a:pt x="97" y="260"/>
                      </a:lnTo>
                      <a:lnTo>
                        <a:pt x="95" y="254"/>
                      </a:lnTo>
                      <a:lnTo>
                        <a:pt x="90" y="245"/>
                      </a:lnTo>
                      <a:lnTo>
                        <a:pt x="84" y="245"/>
                      </a:lnTo>
                      <a:lnTo>
                        <a:pt x="74" y="245"/>
                      </a:lnTo>
                      <a:lnTo>
                        <a:pt x="72" y="242"/>
                      </a:lnTo>
                      <a:lnTo>
                        <a:pt x="67" y="238"/>
                      </a:lnTo>
                      <a:lnTo>
                        <a:pt x="58" y="238"/>
                      </a:lnTo>
                      <a:lnTo>
                        <a:pt x="50" y="243"/>
                      </a:lnTo>
                      <a:lnTo>
                        <a:pt x="45" y="244"/>
                      </a:lnTo>
                      <a:lnTo>
                        <a:pt x="43" y="242"/>
                      </a:lnTo>
                      <a:lnTo>
                        <a:pt x="41" y="228"/>
                      </a:lnTo>
                      <a:lnTo>
                        <a:pt x="39" y="223"/>
                      </a:lnTo>
                      <a:lnTo>
                        <a:pt x="39" y="221"/>
                      </a:lnTo>
                      <a:lnTo>
                        <a:pt x="42" y="216"/>
                      </a:lnTo>
                      <a:lnTo>
                        <a:pt x="52" y="214"/>
                      </a:lnTo>
                      <a:lnTo>
                        <a:pt x="57" y="209"/>
                      </a:lnTo>
                      <a:lnTo>
                        <a:pt x="56" y="200"/>
                      </a:lnTo>
                      <a:lnTo>
                        <a:pt x="54" y="198"/>
                      </a:lnTo>
                      <a:lnTo>
                        <a:pt x="52" y="188"/>
                      </a:lnTo>
                      <a:lnTo>
                        <a:pt x="51" y="188"/>
                      </a:lnTo>
                      <a:lnTo>
                        <a:pt x="51" y="185"/>
                      </a:lnTo>
                      <a:lnTo>
                        <a:pt x="43" y="193"/>
                      </a:lnTo>
                      <a:lnTo>
                        <a:pt x="32" y="200"/>
                      </a:lnTo>
                      <a:lnTo>
                        <a:pt x="18" y="216"/>
                      </a:lnTo>
                      <a:lnTo>
                        <a:pt x="3" y="231"/>
                      </a:lnTo>
                      <a:lnTo>
                        <a:pt x="2" y="236"/>
                      </a:lnTo>
                      <a:lnTo>
                        <a:pt x="0" y="245"/>
                      </a:lnTo>
                      <a:lnTo>
                        <a:pt x="3" y="260"/>
                      </a:lnTo>
                      <a:lnTo>
                        <a:pt x="4" y="263"/>
                      </a:lnTo>
                      <a:lnTo>
                        <a:pt x="9" y="271"/>
                      </a:lnTo>
                      <a:lnTo>
                        <a:pt x="10" y="284"/>
                      </a:lnTo>
                      <a:lnTo>
                        <a:pt x="19" y="292"/>
                      </a:lnTo>
                      <a:lnTo>
                        <a:pt x="24" y="298"/>
                      </a:lnTo>
                      <a:lnTo>
                        <a:pt x="24" y="302"/>
                      </a:lnTo>
                      <a:lnTo>
                        <a:pt x="21" y="308"/>
                      </a:lnTo>
                      <a:lnTo>
                        <a:pt x="11" y="318"/>
                      </a:lnTo>
                      <a:lnTo>
                        <a:pt x="14" y="323"/>
                      </a:lnTo>
                      <a:lnTo>
                        <a:pt x="29" y="333"/>
                      </a:lnTo>
                      <a:lnTo>
                        <a:pt x="37" y="340"/>
                      </a:lnTo>
                      <a:lnTo>
                        <a:pt x="51" y="350"/>
                      </a:lnTo>
                      <a:lnTo>
                        <a:pt x="58" y="355"/>
                      </a:lnTo>
                      <a:lnTo>
                        <a:pt x="73" y="367"/>
                      </a:lnTo>
                      <a:lnTo>
                        <a:pt x="80" y="379"/>
                      </a:lnTo>
                      <a:lnTo>
                        <a:pt x="83" y="379"/>
                      </a:lnTo>
                      <a:lnTo>
                        <a:pt x="89" y="387"/>
                      </a:lnTo>
                      <a:lnTo>
                        <a:pt x="97" y="413"/>
                      </a:lnTo>
                      <a:lnTo>
                        <a:pt x="102" y="422"/>
                      </a:lnTo>
                      <a:lnTo>
                        <a:pt x="133" y="452"/>
                      </a:lnTo>
                      <a:lnTo>
                        <a:pt x="139" y="467"/>
                      </a:lnTo>
                      <a:lnTo>
                        <a:pt x="140" y="478"/>
                      </a:lnTo>
                      <a:lnTo>
                        <a:pt x="143" y="484"/>
                      </a:lnTo>
                      <a:lnTo>
                        <a:pt x="155" y="507"/>
                      </a:lnTo>
                      <a:lnTo>
                        <a:pt x="161" y="522"/>
                      </a:lnTo>
                      <a:lnTo>
                        <a:pt x="170" y="549"/>
                      </a:lnTo>
                      <a:lnTo>
                        <a:pt x="188" y="578"/>
                      </a:lnTo>
                      <a:lnTo>
                        <a:pt x="191" y="584"/>
                      </a:lnTo>
                      <a:lnTo>
                        <a:pt x="193" y="608"/>
                      </a:lnTo>
                      <a:lnTo>
                        <a:pt x="199" y="624"/>
                      </a:lnTo>
                      <a:lnTo>
                        <a:pt x="204" y="629"/>
                      </a:lnTo>
                      <a:lnTo>
                        <a:pt x="212" y="632"/>
                      </a:lnTo>
                      <a:lnTo>
                        <a:pt x="217" y="639"/>
                      </a:lnTo>
                      <a:lnTo>
                        <a:pt x="225" y="659"/>
                      </a:lnTo>
                      <a:lnTo>
                        <a:pt x="239" y="678"/>
                      </a:lnTo>
                      <a:lnTo>
                        <a:pt x="249" y="693"/>
                      </a:lnTo>
                      <a:lnTo>
                        <a:pt x="256" y="711"/>
                      </a:lnTo>
                      <a:lnTo>
                        <a:pt x="269" y="726"/>
                      </a:lnTo>
                      <a:lnTo>
                        <a:pt x="274" y="742"/>
                      </a:lnTo>
                      <a:lnTo>
                        <a:pt x="277" y="754"/>
                      </a:lnTo>
                      <a:lnTo>
                        <a:pt x="271" y="758"/>
                      </a:lnTo>
                      <a:lnTo>
                        <a:pt x="267" y="764"/>
                      </a:lnTo>
                      <a:lnTo>
                        <a:pt x="269" y="776"/>
                      </a:lnTo>
                      <a:lnTo>
                        <a:pt x="272" y="780"/>
                      </a:lnTo>
                      <a:lnTo>
                        <a:pt x="283" y="791"/>
                      </a:lnTo>
                      <a:lnTo>
                        <a:pt x="290" y="802"/>
                      </a:lnTo>
                      <a:lnTo>
                        <a:pt x="298" y="807"/>
                      </a:lnTo>
                      <a:lnTo>
                        <a:pt x="317" y="828"/>
                      </a:lnTo>
                      <a:lnTo>
                        <a:pt x="327" y="834"/>
                      </a:lnTo>
                      <a:lnTo>
                        <a:pt x="335" y="842"/>
                      </a:lnTo>
                      <a:lnTo>
                        <a:pt x="359" y="858"/>
                      </a:lnTo>
                      <a:lnTo>
                        <a:pt x="391" y="874"/>
                      </a:lnTo>
                      <a:lnTo>
                        <a:pt x="411" y="890"/>
                      </a:lnTo>
                      <a:lnTo>
                        <a:pt x="414" y="892"/>
                      </a:lnTo>
                      <a:lnTo>
                        <a:pt x="455" y="908"/>
                      </a:lnTo>
                      <a:lnTo>
                        <a:pt x="478" y="921"/>
                      </a:lnTo>
                      <a:lnTo>
                        <a:pt x="481" y="922"/>
                      </a:lnTo>
                      <a:lnTo>
                        <a:pt x="486" y="922"/>
                      </a:lnTo>
                      <a:lnTo>
                        <a:pt x="491" y="923"/>
                      </a:lnTo>
                      <a:lnTo>
                        <a:pt x="513" y="941"/>
                      </a:lnTo>
                      <a:lnTo>
                        <a:pt x="525" y="948"/>
                      </a:lnTo>
                      <a:lnTo>
                        <a:pt x="532" y="957"/>
                      </a:lnTo>
                      <a:lnTo>
                        <a:pt x="541" y="964"/>
                      </a:lnTo>
                      <a:lnTo>
                        <a:pt x="551" y="974"/>
                      </a:lnTo>
                      <a:lnTo>
                        <a:pt x="562" y="989"/>
                      </a:lnTo>
                      <a:lnTo>
                        <a:pt x="574" y="995"/>
                      </a:lnTo>
                      <a:lnTo>
                        <a:pt x="584" y="1001"/>
                      </a:lnTo>
                      <a:lnTo>
                        <a:pt x="585" y="1001"/>
                      </a:lnTo>
                      <a:lnTo>
                        <a:pt x="589" y="1005"/>
                      </a:lnTo>
                      <a:lnTo>
                        <a:pt x="599" y="996"/>
                      </a:lnTo>
                      <a:lnTo>
                        <a:pt x="601" y="996"/>
                      </a:lnTo>
                      <a:lnTo>
                        <a:pt x="620" y="995"/>
                      </a:lnTo>
                      <a:lnTo>
                        <a:pt x="626" y="992"/>
                      </a:lnTo>
                      <a:lnTo>
                        <a:pt x="627" y="991"/>
                      </a:lnTo>
                      <a:lnTo>
                        <a:pt x="628" y="982"/>
                      </a:lnTo>
                      <a:lnTo>
                        <a:pt x="634" y="973"/>
                      </a:lnTo>
                      <a:lnTo>
                        <a:pt x="638" y="968"/>
                      </a:lnTo>
                      <a:lnTo>
                        <a:pt x="642" y="966"/>
                      </a:lnTo>
                      <a:lnTo>
                        <a:pt x="638" y="960"/>
                      </a:lnTo>
                      <a:lnTo>
                        <a:pt x="636" y="960"/>
                      </a:lnTo>
                      <a:lnTo>
                        <a:pt x="637" y="954"/>
                      </a:lnTo>
                      <a:lnTo>
                        <a:pt x="649" y="935"/>
                      </a:lnTo>
                      <a:lnTo>
                        <a:pt x="659" y="923"/>
                      </a:lnTo>
                      <a:lnTo>
                        <a:pt x="671" y="906"/>
                      </a:lnTo>
                      <a:lnTo>
                        <a:pt x="672" y="896"/>
                      </a:lnTo>
                      <a:lnTo>
                        <a:pt x="671" y="893"/>
                      </a:lnTo>
                      <a:lnTo>
                        <a:pt x="665" y="888"/>
                      </a:lnTo>
                      <a:lnTo>
                        <a:pt x="660" y="885"/>
                      </a:lnTo>
                      <a:lnTo>
                        <a:pt x="656" y="880"/>
                      </a:lnTo>
                      <a:lnTo>
                        <a:pt x="654" y="879"/>
                      </a:lnTo>
                      <a:lnTo>
                        <a:pt x="653" y="873"/>
                      </a:lnTo>
                      <a:lnTo>
                        <a:pt x="651" y="865"/>
                      </a:lnTo>
                      <a:lnTo>
                        <a:pt x="653" y="851"/>
                      </a:lnTo>
                      <a:lnTo>
                        <a:pt x="658" y="842"/>
                      </a:lnTo>
                      <a:lnTo>
                        <a:pt x="663" y="839"/>
                      </a:lnTo>
                      <a:lnTo>
                        <a:pt x="665" y="831"/>
                      </a:lnTo>
                      <a:lnTo>
                        <a:pt x="665" y="826"/>
                      </a:lnTo>
                      <a:lnTo>
                        <a:pt x="664" y="820"/>
                      </a:lnTo>
                      <a:lnTo>
                        <a:pt x="654" y="809"/>
                      </a:lnTo>
                      <a:lnTo>
                        <a:pt x="654" y="806"/>
                      </a:lnTo>
                      <a:lnTo>
                        <a:pt x="658" y="799"/>
                      </a:lnTo>
                      <a:lnTo>
                        <a:pt x="671" y="793"/>
                      </a:lnTo>
                      <a:lnTo>
                        <a:pt x="672" y="791"/>
                      </a:lnTo>
                      <a:lnTo>
                        <a:pt x="672" y="772"/>
                      </a:lnTo>
                      <a:lnTo>
                        <a:pt x="669" y="754"/>
                      </a:lnTo>
                      <a:lnTo>
                        <a:pt x="669" y="743"/>
                      </a:lnTo>
                      <a:lnTo>
                        <a:pt x="671" y="724"/>
                      </a:lnTo>
                      <a:lnTo>
                        <a:pt x="671" y="700"/>
                      </a:lnTo>
                      <a:lnTo>
                        <a:pt x="676" y="689"/>
                      </a:lnTo>
                      <a:lnTo>
                        <a:pt x="683" y="680"/>
                      </a:lnTo>
                      <a:lnTo>
                        <a:pt x="686" y="678"/>
                      </a:lnTo>
                      <a:lnTo>
                        <a:pt x="686" y="675"/>
                      </a:lnTo>
                      <a:lnTo>
                        <a:pt x="671" y="652"/>
                      </a:lnTo>
                      <a:lnTo>
                        <a:pt x="637" y="593"/>
                      </a:lnTo>
                      <a:lnTo>
                        <a:pt x="620" y="594"/>
                      </a:lnTo>
                      <a:lnTo>
                        <a:pt x="612" y="598"/>
                      </a:lnTo>
                      <a:lnTo>
                        <a:pt x="612" y="598"/>
                      </a:lnTo>
                      <a:lnTo>
                        <a:pt x="605" y="600"/>
                      </a:lnTo>
                      <a:lnTo>
                        <a:pt x="600" y="600"/>
                      </a:lnTo>
                      <a:lnTo>
                        <a:pt x="594" y="597"/>
                      </a:lnTo>
                      <a:lnTo>
                        <a:pt x="591" y="593"/>
                      </a:lnTo>
                      <a:lnTo>
                        <a:pt x="591" y="564"/>
                      </a:lnTo>
                      <a:lnTo>
                        <a:pt x="591" y="560"/>
                      </a:lnTo>
                      <a:lnTo>
                        <a:pt x="591" y="506"/>
                      </a:lnTo>
                      <a:lnTo>
                        <a:pt x="591" y="503"/>
                      </a:lnTo>
                      <a:lnTo>
                        <a:pt x="588" y="505"/>
                      </a:lnTo>
                      <a:lnTo>
                        <a:pt x="578" y="514"/>
                      </a:lnTo>
                      <a:lnTo>
                        <a:pt x="556" y="530"/>
                      </a:lnTo>
                      <a:lnTo>
                        <a:pt x="538" y="540"/>
                      </a:lnTo>
                      <a:lnTo>
                        <a:pt x="530" y="541"/>
                      </a:lnTo>
                      <a:lnTo>
                        <a:pt x="515" y="540"/>
                      </a:lnTo>
                      <a:lnTo>
                        <a:pt x="502" y="537"/>
                      </a:lnTo>
                      <a:lnTo>
                        <a:pt x="499" y="533"/>
                      </a:lnTo>
                      <a:lnTo>
                        <a:pt x="497" y="522"/>
                      </a:lnTo>
                      <a:lnTo>
                        <a:pt x="493" y="517"/>
                      </a:lnTo>
                      <a:lnTo>
                        <a:pt x="488" y="513"/>
                      </a:lnTo>
                      <a:lnTo>
                        <a:pt x="468" y="512"/>
                      </a:lnTo>
                      <a:lnTo>
                        <a:pt x="456" y="508"/>
                      </a:lnTo>
                      <a:lnTo>
                        <a:pt x="455" y="505"/>
                      </a:lnTo>
                      <a:lnTo>
                        <a:pt x="461" y="495"/>
                      </a:lnTo>
                      <a:lnTo>
                        <a:pt x="460" y="486"/>
                      </a:lnTo>
                      <a:lnTo>
                        <a:pt x="450" y="480"/>
                      </a:lnTo>
                      <a:lnTo>
                        <a:pt x="438" y="467"/>
                      </a:lnTo>
                      <a:lnTo>
                        <a:pt x="434" y="459"/>
                      </a:lnTo>
                      <a:lnTo>
                        <a:pt x="425" y="448"/>
                      </a:lnTo>
                      <a:lnTo>
                        <a:pt x="424" y="444"/>
                      </a:lnTo>
                      <a:lnTo>
                        <a:pt x="422" y="432"/>
                      </a:lnTo>
                      <a:lnTo>
                        <a:pt x="411" y="409"/>
                      </a:lnTo>
                      <a:lnTo>
                        <a:pt x="411" y="405"/>
                      </a:lnTo>
                      <a:lnTo>
                        <a:pt x="412" y="401"/>
                      </a:lnTo>
                      <a:lnTo>
                        <a:pt x="424" y="379"/>
                      </a:lnTo>
                      <a:lnTo>
                        <a:pt x="428" y="362"/>
                      </a:lnTo>
                      <a:lnTo>
                        <a:pt x="432" y="357"/>
                      </a:lnTo>
                      <a:lnTo>
                        <a:pt x="441" y="355"/>
                      </a:lnTo>
                      <a:lnTo>
                        <a:pt x="450" y="354"/>
                      </a:lnTo>
                      <a:lnTo>
                        <a:pt x="450" y="324"/>
                      </a:lnTo>
                      <a:lnTo>
                        <a:pt x="452" y="318"/>
                      </a:lnTo>
                      <a:lnTo>
                        <a:pt x="461" y="302"/>
                      </a:lnTo>
                      <a:lnTo>
                        <a:pt x="470" y="290"/>
                      </a:lnTo>
                      <a:lnTo>
                        <a:pt x="483" y="274"/>
                      </a:lnTo>
                      <a:lnTo>
                        <a:pt x="494" y="265"/>
                      </a:lnTo>
                      <a:lnTo>
                        <a:pt x="510" y="254"/>
                      </a:lnTo>
                      <a:lnTo>
                        <a:pt x="529" y="247"/>
                      </a:lnTo>
                      <a:lnTo>
                        <a:pt x="580" y="232"/>
                      </a:lnTo>
                      <a:lnTo>
                        <a:pt x="593" y="227"/>
                      </a:lnTo>
                      <a:lnTo>
                        <a:pt x="613" y="228"/>
                      </a:lnTo>
                      <a:lnTo>
                        <a:pt x="620" y="225"/>
                      </a:lnTo>
                      <a:lnTo>
                        <a:pt x="621" y="222"/>
                      </a:lnTo>
                      <a:lnTo>
                        <a:pt x="613" y="221"/>
                      </a:lnTo>
                      <a:lnTo>
                        <a:pt x="605" y="210"/>
                      </a:lnTo>
                      <a:lnTo>
                        <a:pt x="600" y="206"/>
                      </a:lnTo>
                      <a:lnTo>
                        <a:pt x="596" y="205"/>
                      </a:lnTo>
                      <a:lnTo>
                        <a:pt x="591" y="206"/>
                      </a:lnTo>
                      <a:lnTo>
                        <a:pt x="586" y="205"/>
                      </a:lnTo>
                      <a:lnTo>
                        <a:pt x="585" y="202"/>
                      </a:lnTo>
                      <a:lnTo>
                        <a:pt x="585" y="193"/>
                      </a:lnTo>
                      <a:lnTo>
                        <a:pt x="593" y="182"/>
                      </a:lnTo>
                      <a:lnTo>
                        <a:pt x="605" y="169"/>
                      </a:lnTo>
                      <a:lnTo>
                        <a:pt x="611" y="162"/>
                      </a:lnTo>
                      <a:lnTo>
                        <a:pt x="615" y="155"/>
                      </a:lnTo>
                      <a:lnTo>
                        <a:pt x="615" y="150"/>
                      </a:lnTo>
                      <a:lnTo>
                        <a:pt x="605" y="137"/>
                      </a:lnTo>
                      <a:lnTo>
                        <a:pt x="588" y="128"/>
                      </a:lnTo>
                      <a:lnTo>
                        <a:pt x="572" y="121"/>
                      </a:lnTo>
                      <a:lnTo>
                        <a:pt x="564" y="120"/>
                      </a:lnTo>
                      <a:lnTo>
                        <a:pt x="562" y="120"/>
                      </a:lnTo>
                      <a:lnTo>
                        <a:pt x="553" y="126"/>
                      </a:lnTo>
                      <a:lnTo>
                        <a:pt x="545" y="128"/>
                      </a:lnTo>
                      <a:lnTo>
                        <a:pt x="537" y="126"/>
                      </a:lnTo>
                      <a:lnTo>
                        <a:pt x="532" y="121"/>
                      </a:lnTo>
                      <a:lnTo>
                        <a:pt x="525" y="120"/>
                      </a:lnTo>
                      <a:lnTo>
                        <a:pt x="516" y="120"/>
                      </a:lnTo>
                      <a:lnTo>
                        <a:pt x="513" y="121"/>
                      </a:lnTo>
                      <a:lnTo>
                        <a:pt x="509" y="125"/>
                      </a:lnTo>
                      <a:lnTo>
                        <a:pt x="505" y="126"/>
                      </a:lnTo>
                      <a:lnTo>
                        <a:pt x="503" y="130"/>
                      </a:lnTo>
                      <a:lnTo>
                        <a:pt x="499" y="132"/>
                      </a:lnTo>
                      <a:lnTo>
                        <a:pt x="492" y="134"/>
                      </a:lnTo>
                      <a:lnTo>
                        <a:pt x="488" y="134"/>
                      </a:lnTo>
                      <a:lnTo>
                        <a:pt x="480" y="130"/>
                      </a:lnTo>
                      <a:lnTo>
                        <a:pt x="466" y="129"/>
                      </a:lnTo>
                      <a:lnTo>
                        <a:pt x="461" y="130"/>
                      </a:lnTo>
                      <a:lnTo>
                        <a:pt x="451" y="129"/>
                      </a:lnTo>
                      <a:lnTo>
                        <a:pt x="446" y="124"/>
                      </a:lnTo>
                      <a:lnTo>
                        <a:pt x="443" y="119"/>
                      </a:lnTo>
                      <a:lnTo>
                        <a:pt x="443" y="97"/>
                      </a:lnTo>
                      <a:lnTo>
                        <a:pt x="438" y="96"/>
                      </a:lnTo>
                      <a:lnTo>
                        <a:pt x="429" y="96"/>
                      </a:lnTo>
                      <a:lnTo>
                        <a:pt x="425" y="93"/>
                      </a:lnTo>
                      <a:lnTo>
                        <a:pt x="424" y="89"/>
                      </a:lnTo>
                      <a:lnTo>
                        <a:pt x="421" y="81"/>
                      </a:lnTo>
                      <a:lnTo>
                        <a:pt x="419" y="69"/>
                      </a:lnTo>
                      <a:lnTo>
                        <a:pt x="416" y="62"/>
                      </a:lnTo>
                      <a:lnTo>
                        <a:pt x="411" y="59"/>
                      </a:lnTo>
                      <a:lnTo>
                        <a:pt x="405" y="56"/>
                      </a:lnTo>
                      <a:lnTo>
                        <a:pt x="400" y="56"/>
                      </a:lnTo>
                      <a:lnTo>
                        <a:pt x="394" y="55"/>
                      </a:lnTo>
                      <a:lnTo>
                        <a:pt x="391" y="50"/>
                      </a:lnTo>
                      <a:lnTo>
                        <a:pt x="385" y="46"/>
                      </a:lnTo>
                      <a:lnTo>
                        <a:pt x="380" y="38"/>
                      </a:lnTo>
                      <a:lnTo>
                        <a:pt x="375" y="24"/>
                      </a:lnTo>
                      <a:lnTo>
                        <a:pt x="366" y="21"/>
                      </a:lnTo>
                      <a:lnTo>
                        <a:pt x="362" y="17"/>
                      </a:lnTo>
                      <a:lnTo>
                        <a:pt x="357" y="8"/>
                      </a:lnTo>
                      <a:lnTo>
                        <a:pt x="352" y="6"/>
                      </a:lnTo>
                      <a:lnTo>
                        <a:pt x="342" y="3"/>
                      </a:lnTo>
                      <a:lnTo>
                        <a:pt x="332" y="0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8" name="íṩľíďè">
                  <a:extLst>
                    <a:ext uri="{FF2B5EF4-FFF2-40B4-BE49-F238E27FC236}">
                      <a16:creationId xmlns:a16="http://schemas.microsoft.com/office/drawing/2014/main" id="{F3039A02-5E75-43FC-BB4A-E9F9F3F5B25A}"/>
                    </a:ext>
                  </a:extLst>
                </p:cNvPr>
                <p:cNvSpPr/>
                <p:nvPr/>
              </p:nvSpPr>
              <p:spPr bwMode="gray">
                <a:xfrm>
                  <a:off x="1711" y="2730"/>
                  <a:ext cx="216" cy="429"/>
                </a:xfrm>
                <a:custGeom>
                  <a:avLst/>
                  <a:gdLst/>
                  <a:ahLst/>
                  <a:cxnLst>
                    <a:cxn ang="0">
                      <a:pos x="150" y="2125"/>
                    </a:cxn>
                    <a:cxn ang="0">
                      <a:pos x="60" y="2037"/>
                    </a:cxn>
                    <a:cxn ang="0">
                      <a:pos x="17" y="2007"/>
                    </a:cxn>
                    <a:cxn ang="0">
                      <a:pos x="1" y="1952"/>
                    </a:cxn>
                    <a:cxn ang="0">
                      <a:pos x="49" y="1834"/>
                    </a:cxn>
                    <a:cxn ang="0">
                      <a:pos x="52" y="1773"/>
                    </a:cxn>
                    <a:cxn ang="0">
                      <a:pos x="93" y="1669"/>
                    </a:cxn>
                    <a:cxn ang="0">
                      <a:pos x="104" y="1561"/>
                    </a:cxn>
                    <a:cxn ang="0">
                      <a:pos x="113" y="1513"/>
                    </a:cxn>
                    <a:cxn ang="0">
                      <a:pos x="79" y="1432"/>
                    </a:cxn>
                    <a:cxn ang="0">
                      <a:pos x="86" y="1317"/>
                    </a:cxn>
                    <a:cxn ang="0">
                      <a:pos x="89" y="1194"/>
                    </a:cxn>
                    <a:cxn ang="0">
                      <a:pos x="128" y="1068"/>
                    </a:cxn>
                    <a:cxn ang="0">
                      <a:pos x="138" y="915"/>
                    </a:cxn>
                    <a:cxn ang="0">
                      <a:pos x="156" y="871"/>
                    </a:cxn>
                    <a:cxn ang="0">
                      <a:pos x="192" y="751"/>
                    </a:cxn>
                    <a:cxn ang="0">
                      <a:pos x="165" y="617"/>
                    </a:cxn>
                    <a:cxn ang="0">
                      <a:pos x="179" y="530"/>
                    </a:cxn>
                    <a:cxn ang="0">
                      <a:pos x="192" y="450"/>
                    </a:cxn>
                    <a:cxn ang="0">
                      <a:pos x="260" y="312"/>
                    </a:cxn>
                    <a:cxn ang="0">
                      <a:pos x="263" y="221"/>
                    </a:cxn>
                    <a:cxn ang="0">
                      <a:pos x="317" y="139"/>
                    </a:cxn>
                    <a:cxn ang="0">
                      <a:pos x="340" y="62"/>
                    </a:cxn>
                    <a:cxn ang="0">
                      <a:pos x="396" y="0"/>
                    </a:cxn>
                    <a:cxn ang="0">
                      <a:pos x="477" y="30"/>
                    </a:cxn>
                    <a:cxn ang="0">
                      <a:pos x="507" y="16"/>
                    </a:cxn>
                    <a:cxn ang="0">
                      <a:pos x="577" y="27"/>
                    </a:cxn>
                    <a:cxn ang="0">
                      <a:pos x="671" y="105"/>
                    </a:cxn>
                    <a:cxn ang="0">
                      <a:pos x="752" y="143"/>
                    </a:cxn>
                    <a:cxn ang="0">
                      <a:pos x="850" y="209"/>
                    </a:cxn>
                    <a:cxn ang="0">
                      <a:pos x="821" y="302"/>
                    </a:cxn>
                    <a:cxn ang="0">
                      <a:pos x="908" y="342"/>
                    </a:cxn>
                    <a:cxn ang="0">
                      <a:pos x="972" y="332"/>
                    </a:cxn>
                    <a:cxn ang="0">
                      <a:pos x="1025" y="280"/>
                    </a:cxn>
                    <a:cxn ang="0">
                      <a:pos x="1080" y="270"/>
                    </a:cxn>
                    <a:cxn ang="0">
                      <a:pos x="1023" y="344"/>
                    </a:cxn>
                    <a:cxn ang="0">
                      <a:pos x="914" y="467"/>
                    </a:cxn>
                    <a:cxn ang="0">
                      <a:pos x="851" y="528"/>
                    </a:cxn>
                    <a:cxn ang="0">
                      <a:pos x="835" y="686"/>
                    </a:cxn>
                    <a:cxn ang="0">
                      <a:pos x="813" y="776"/>
                    </a:cxn>
                    <a:cxn ang="0">
                      <a:pos x="878" y="892"/>
                    </a:cxn>
                    <a:cxn ang="0">
                      <a:pos x="877" y="1004"/>
                    </a:cxn>
                    <a:cxn ang="0">
                      <a:pos x="765" y="1080"/>
                    </a:cxn>
                    <a:cxn ang="0">
                      <a:pos x="604" y="1088"/>
                    </a:cxn>
                    <a:cxn ang="0">
                      <a:pos x="604" y="1169"/>
                    </a:cxn>
                    <a:cxn ang="0">
                      <a:pos x="526" y="1251"/>
                    </a:cxn>
                    <a:cxn ang="0">
                      <a:pos x="457" y="1270"/>
                    </a:cxn>
                    <a:cxn ang="0">
                      <a:pos x="505" y="1332"/>
                    </a:cxn>
                    <a:cxn ang="0">
                      <a:pos x="518" y="1376"/>
                    </a:cxn>
                    <a:cxn ang="0">
                      <a:pos x="463" y="1361"/>
                    </a:cxn>
                    <a:cxn ang="0">
                      <a:pos x="466" y="1407"/>
                    </a:cxn>
                    <a:cxn ang="0">
                      <a:pos x="445" y="1501"/>
                    </a:cxn>
                    <a:cxn ang="0">
                      <a:pos x="386" y="1547"/>
                    </a:cxn>
                    <a:cxn ang="0">
                      <a:pos x="318" y="1633"/>
                    </a:cxn>
                    <a:cxn ang="0">
                      <a:pos x="414" y="1705"/>
                    </a:cxn>
                    <a:cxn ang="0">
                      <a:pos x="410" y="1780"/>
                    </a:cxn>
                    <a:cxn ang="0">
                      <a:pos x="321" y="1862"/>
                    </a:cxn>
                    <a:cxn ang="0">
                      <a:pos x="276" y="1953"/>
                    </a:cxn>
                    <a:cxn ang="0">
                      <a:pos x="238" y="1983"/>
                    </a:cxn>
                    <a:cxn ang="0">
                      <a:pos x="225" y="2080"/>
                    </a:cxn>
                  </a:cxnLst>
                  <a:rect l="0" t="0" r="r" b="b"/>
                  <a:pathLst>
                    <a:path w="1080" h="2146">
                      <a:moveTo>
                        <a:pt x="275" y="2146"/>
                      </a:moveTo>
                      <a:lnTo>
                        <a:pt x="270" y="2145"/>
                      </a:lnTo>
                      <a:lnTo>
                        <a:pt x="256" y="2136"/>
                      </a:lnTo>
                      <a:lnTo>
                        <a:pt x="224" y="2131"/>
                      </a:lnTo>
                      <a:lnTo>
                        <a:pt x="198" y="2123"/>
                      </a:lnTo>
                      <a:lnTo>
                        <a:pt x="187" y="2121"/>
                      </a:lnTo>
                      <a:lnTo>
                        <a:pt x="170" y="2125"/>
                      </a:lnTo>
                      <a:lnTo>
                        <a:pt x="150" y="2125"/>
                      </a:lnTo>
                      <a:lnTo>
                        <a:pt x="145" y="2125"/>
                      </a:lnTo>
                      <a:lnTo>
                        <a:pt x="140" y="2124"/>
                      </a:lnTo>
                      <a:lnTo>
                        <a:pt x="85" y="2124"/>
                      </a:lnTo>
                      <a:lnTo>
                        <a:pt x="71" y="2118"/>
                      </a:lnTo>
                      <a:lnTo>
                        <a:pt x="66" y="2113"/>
                      </a:lnTo>
                      <a:lnTo>
                        <a:pt x="60" y="2099"/>
                      </a:lnTo>
                      <a:lnTo>
                        <a:pt x="59" y="2094"/>
                      </a:lnTo>
                      <a:lnTo>
                        <a:pt x="60" y="2037"/>
                      </a:lnTo>
                      <a:lnTo>
                        <a:pt x="59" y="2022"/>
                      </a:lnTo>
                      <a:lnTo>
                        <a:pt x="57" y="2003"/>
                      </a:lnTo>
                      <a:lnTo>
                        <a:pt x="55" y="2001"/>
                      </a:lnTo>
                      <a:lnTo>
                        <a:pt x="50" y="2000"/>
                      </a:lnTo>
                      <a:lnTo>
                        <a:pt x="49" y="2000"/>
                      </a:lnTo>
                      <a:lnTo>
                        <a:pt x="44" y="2006"/>
                      </a:lnTo>
                      <a:lnTo>
                        <a:pt x="26" y="2002"/>
                      </a:lnTo>
                      <a:lnTo>
                        <a:pt x="17" y="2007"/>
                      </a:lnTo>
                      <a:lnTo>
                        <a:pt x="14" y="2015"/>
                      </a:lnTo>
                      <a:lnTo>
                        <a:pt x="10" y="2018"/>
                      </a:lnTo>
                      <a:lnTo>
                        <a:pt x="6" y="2016"/>
                      </a:lnTo>
                      <a:lnTo>
                        <a:pt x="4" y="2010"/>
                      </a:lnTo>
                      <a:lnTo>
                        <a:pt x="1" y="1995"/>
                      </a:lnTo>
                      <a:lnTo>
                        <a:pt x="0" y="1992"/>
                      </a:lnTo>
                      <a:lnTo>
                        <a:pt x="0" y="1962"/>
                      </a:lnTo>
                      <a:lnTo>
                        <a:pt x="1" y="1952"/>
                      </a:lnTo>
                      <a:lnTo>
                        <a:pt x="1" y="1940"/>
                      </a:lnTo>
                      <a:lnTo>
                        <a:pt x="9" y="1908"/>
                      </a:lnTo>
                      <a:lnTo>
                        <a:pt x="14" y="1897"/>
                      </a:lnTo>
                      <a:lnTo>
                        <a:pt x="18" y="1893"/>
                      </a:lnTo>
                      <a:lnTo>
                        <a:pt x="32" y="1866"/>
                      </a:lnTo>
                      <a:lnTo>
                        <a:pt x="43" y="1852"/>
                      </a:lnTo>
                      <a:lnTo>
                        <a:pt x="46" y="1847"/>
                      </a:lnTo>
                      <a:lnTo>
                        <a:pt x="49" y="1834"/>
                      </a:lnTo>
                      <a:lnTo>
                        <a:pt x="52" y="1813"/>
                      </a:lnTo>
                      <a:lnTo>
                        <a:pt x="53" y="1809"/>
                      </a:lnTo>
                      <a:lnTo>
                        <a:pt x="57" y="1807"/>
                      </a:lnTo>
                      <a:lnTo>
                        <a:pt x="57" y="1798"/>
                      </a:lnTo>
                      <a:lnTo>
                        <a:pt x="55" y="1787"/>
                      </a:lnTo>
                      <a:lnTo>
                        <a:pt x="52" y="1781"/>
                      </a:lnTo>
                      <a:lnTo>
                        <a:pt x="52" y="1773"/>
                      </a:lnTo>
                      <a:lnTo>
                        <a:pt x="52" y="1773"/>
                      </a:lnTo>
                      <a:lnTo>
                        <a:pt x="52" y="1758"/>
                      </a:lnTo>
                      <a:lnTo>
                        <a:pt x="53" y="1752"/>
                      </a:lnTo>
                      <a:lnTo>
                        <a:pt x="57" y="1746"/>
                      </a:lnTo>
                      <a:lnTo>
                        <a:pt x="70" y="1727"/>
                      </a:lnTo>
                      <a:lnTo>
                        <a:pt x="80" y="1709"/>
                      </a:lnTo>
                      <a:lnTo>
                        <a:pt x="81" y="1699"/>
                      </a:lnTo>
                      <a:lnTo>
                        <a:pt x="89" y="1684"/>
                      </a:lnTo>
                      <a:lnTo>
                        <a:pt x="93" y="1669"/>
                      </a:lnTo>
                      <a:lnTo>
                        <a:pt x="95" y="1631"/>
                      </a:lnTo>
                      <a:lnTo>
                        <a:pt x="93" y="1624"/>
                      </a:lnTo>
                      <a:lnTo>
                        <a:pt x="93" y="1612"/>
                      </a:lnTo>
                      <a:lnTo>
                        <a:pt x="95" y="1607"/>
                      </a:lnTo>
                      <a:lnTo>
                        <a:pt x="95" y="1580"/>
                      </a:lnTo>
                      <a:lnTo>
                        <a:pt x="96" y="1571"/>
                      </a:lnTo>
                      <a:lnTo>
                        <a:pt x="100" y="1566"/>
                      </a:lnTo>
                      <a:lnTo>
                        <a:pt x="104" y="1561"/>
                      </a:lnTo>
                      <a:lnTo>
                        <a:pt x="104" y="1550"/>
                      </a:lnTo>
                      <a:lnTo>
                        <a:pt x="95" y="1539"/>
                      </a:lnTo>
                      <a:lnTo>
                        <a:pt x="81" y="1533"/>
                      </a:lnTo>
                      <a:lnTo>
                        <a:pt x="77" y="1523"/>
                      </a:lnTo>
                      <a:lnTo>
                        <a:pt x="81" y="1521"/>
                      </a:lnTo>
                      <a:lnTo>
                        <a:pt x="97" y="1523"/>
                      </a:lnTo>
                      <a:lnTo>
                        <a:pt x="111" y="1522"/>
                      </a:lnTo>
                      <a:lnTo>
                        <a:pt x="113" y="1513"/>
                      </a:lnTo>
                      <a:lnTo>
                        <a:pt x="112" y="1505"/>
                      </a:lnTo>
                      <a:lnTo>
                        <a:pt x="104" y="1496"/>
                      </a:lnTo>
                      <a:lnTo>
                        <a:pt x="90" y="1491"/>
                      </a:lnTo>
                      <a:lnTo>
                        <a:pt x="82" y="1491"/>
                      </a:lnTo>
                      <a:lnTo>
                        <a:pt x="82" y="1486"/>
                      </a:lnTo>
                      <a:lnTo>
                        <a:pt x="86" y="1457"/>
                      </a:lnTo>
                      <a:lnTo>
                        <a:pt x="85" y="1442"/>
                      </a:lnTo>
                      <a:lnTo>
                        <a:pt x="79" y="1432"/>
                      </a:lnTo>
                      <a:lnTo>
                        <a:pt x="77" y="1427"/>
                      </a:lnTo>
                      <a:lnTo>
                        <a:pt x="79" y="1400"/>
                      </a:lnTo>
                      <a:lnTo>
                        <a:pt x="77" y="1395"/>
                      </a:lnTo>
                      <a:lnTo>
                        <a:pt x="74" y="1392"/>
                      </a:lnTo>
                      <a:lnTo>
                        <a:pt x="71" y="1387"/>
                      </a:lnTo>
                      <a:lnTo>
                        <a:pt x="71" y="1351"/>
                      </a:lnTo>
                      <a:lnTo>
                        <a:pt x="77" y="1329"/>
                      </a:lnTo>
                      <a:lnTo>
                        <a:pt x="86" y="1317"/>
                      </a:lnTo>
                      <a:lnTo>
                        <a:pt x="90" y="1308"/>
                      </a:lnTo>
                      <a:lnTo>
                        <a:pt x="91" y="1303"/>
                      </a:lnTo>
                      <a:lnTo>
                        <a:pt x="91" y="1291"/>
                      </a:lnTo>
                      <a:lnTo>
                        <a:pt x="90" y="1287"/>
                      </a:lnTo>
                      <a:lnTo>
                        <a:pt x="81" y="1279"/>
                      </a:lnTo>
                      <a:lnTo>
                        <a:pt x="77" y="1264"/>
                      </a:lnTo>
                      <a:lnTo>
                        <a:pt x="80" y="1235"/>
                      </a:lnTo>
                      <a:lnTo>
                        <a:pt x="89" y="1194"/>
                      </a:lnTo>
                      <a:lnTo>
                        <a:pt x="89" y="1178"/>
                      </a:lnTo>
                      <a:lnTo>
                        <a:pt x="89" y="1173"/>
                      </a:lnTo>
                      <a:lnTo>
                        <a:pt x="106" y="1112"/>
                      </a:lnTo>
                      <a:lnTo>
                        <a:pt x="108" y="1097"/>
                      </a:lnTo>
                      <a:lnTo>
                        <a:pt x="111" y="1091"/>
                      </a:lnTo>
                      <a:lnTo>
                        <a:pt x="116" y="1086"/>
                      </a:lnTo>
                      <a:lnTo>
                        <a:pt x="124" y="1077"/>
                      </a:lnTo>
                      <a:lnTo>
                        <a:pt x="128" y="1068"/>
                      </a:lnTo>
                      <a:lnTo>
                        <a:pt x="128" y="1055"/>
                      </a:lnTo>
                      <a:lnTo>
                        <a:pt x="123" y="1043"/>
                      </a:lnTo>
                      <a:lnTo>
                        <a:pt x="119" y="1016"/>
                      </a:lnTo>
                      <a:lnTo>
                        <a:pt x="119" y="979"/>
                      </a:lnTo>
                      <a:lnTo>
                        <a:pt x="123" y="940"/>
                      </a:lnTo>
                      <a:lnTo>
                        <a:pt x="128" y="926"/>
                      </a:lnTo>
                      <a:lnTo>
                        <a:pt x="134" y="918"/>
                      </a:lnTo>
                      <a:lnTo>
                        <a:pt x="138" y="915"/>
                      </a:lnTo>
                      <a:lnTo>
                        <a:pt x="144" y="915"/>
                      </a:lnTo>
                      <a:lnTo>
                        <a:pt x="146" y="913"/>
                      </a:lnTo>
                      <a:lnTo>
                        <a:pt x="147" y="905"/>
                      </a:lnTo>
                      <a:lnTo>
                        <a:pt x="150" y="902"/>
                      </a:lnTo>
                      <a:lnTo>
                        <a:pt x="156" y="898"/>
                      </a:lnTo>
                      <a:lnTo>
                        <a:pt x="159" y="896"/>
                      </a:lnTo>
                      <a:lnTo>
                        <a:pt x="159" y="888"/>
                      </a:lnTo>
                      <a:lnTo>
                        <a:pt x="156" y="871"/>
                      </a:lnTo>
                      <a:lnTo>
                        <a:pt x="155" y="842"/>
                      </a:lnTo>
                      <a:lnTo>
                        <a:pt x="166" y="832"/>
                      </a:lnTo>
                      <a:lnTo>
                        <a:pt x="167" y="829"/>
                      </a:lnTo>
                      <a:lnTo>
                        <a:pt x="171" y="806"/>
                      </a:lnTo>
                      <a:lnTo>
                        <a:pt x="173" y="799"/>
                      </a:lnTo>
                      <a:lnTo>
                        <a:pt x="179" y="786"/>
                      </a:lnTo>
                      <a:lnTo>
                        <a:pt x="192" y="767"/>
                      </a:lnTo>
                      <a:lnTo>
                        <a:pt x="192" y="751"/>
                      </a:lnTo>
                      <a:lnTo>
                        <a:pt x="190" y="733"/>
                      </a:lnTo>
                      <a:lnTo>
                        <a:pt x="187" y="714"/>
                      </a:lnTo>
                      <a:lnTo>
                        <a:pt x="186" y="709"/>
                      </a:lnTo>
                      <a:lnTo>
                        <a:pt x="178" y="701"/>
                      </a:lnTo>
                      <a:lnTo>
                        <a:pt x="178" y="689"/>
                      </a:lnTo>
                      <a:lnTo>
                        <a:pt x="178" y="679"/>
                      </a:lnTo>
                      <a:lnTo>
                        <a:pt x="165" y="646"/>
                      </a:lnTo>
                      <a:lnTo>
                        <a:pt x="165" y="617"/>
                      </a:lnTo>
                      <a:lnTo>
                        <a:pt x="155" y="607"/>
                      </a:lnTo>
                      <a:lnTo>
                        <a:pt x="155" y="595"/>
                      </a:lnTo>
                      <a:lnTo>
                        <a:pt x="157" y="579"/>
                      </a:lnTo>
                      <a:lnTo>
                        <a:pt x="161" y="568"/>
                      </a:lnTo>
                      <a:lnTo>
                        <a:pt x="162" y="565"/>
                      </a:lnTo>
                      <a:lnTo>
                        <a:pt x="171" y="550"/>
                      </a:lnTo>
                      <a:lnTo>
                        <a:pt x="173" y="536"/>
                      </a:lnTo>
                      <a:lnTo>
                        <a:pt x="179" y="530"/>
                      </a:lnTo>
                      <a:lnTo>
                        <a:pt x="182" y="523"/>
                      </a:lnTo>
                      <a:lnTo>
                        <a:pt x="182" y="520"/>
                      </a:lnTo>
                      <a:lnTo>
                        <a:pt x="186" y="516"/>
                      </a:lnTo>
                      <a:lnTo>
                        <a:pt x="189" y="503"/>
                      </a:lnTo>
                      <a:lnTo>
                        <a:pt x="189" y="493"/>
                      </a:lnTo>
                      <a:lnTo>
                        <a:pt x="188" y="482"/>
                      </a:lnTo>
                      <a:lnTo>
                        <a:pt x="189" y="458"/>
                      </a:lnTo>
                      <a:lnTo>
                        <a:pt x="192" y="450"/>
                      </a:lnTo>
                      <a:lnTo>
                        <a:pt x="198" y="436"/>
                      </a:lnTo>
                      <a:lnTo>
                        <a:pt x="200" y="429"/>
                      </a:lnTo>
                      <a:lnTo>
                        <a:pt x="204" y="408"/>
                      </a:lnTo>
                      <a:lnTo>
                        <a:pt x="210" y="382"/>
                      </a:lnTo>
                      <a:lnTo>
                        <a:pt x="235" y="354"/>
                      </a:lnTo>
                      <a:lnTo>
                        <a:pt x="242" y="329"/>
                      </a:lnTo>
                      <a:lnTo>
                        <a:pt x="245" y="327"/>
                      </a:lnTo>
                      <a:lnTo>
                        <a:pt x="260" y="312"/>
                      </a:lnTo>
                      <a:lnTo>
                        <a:pt x="270" y="308"/>
                      </a:lnTo>
                      <a:lnTo>
                        <a:pt x="275" y="305"/>
                      </a:lnTo>
                      <a:lnTo>
                        <a:pt x="276" y="302"/>
                      </a:lnTo>
                      <a:lnTo>
                        <a:pt x="274" y="288"/>
                      </a:lnTo>
                      <a:lnTo>
                        <a:pt x="270" y="273"/>
                      </a:lnTo>
                      <a:lnTo>
                        <a:pt x="268" y="262"/>
                      </a:lnTo>
                      <a:lnTo>
                        <a:pt x="268" y="236"/>
                      </a:lnTo>
                      <a:lnTo>
                        <a:pt x="263" y="221"/>
                      </a:lnTo>
                      <a:lnTo>
                        <a:pt x="263" y="205"/>
                      </a:lnTo>
                      <a:lnTo>
                        <a:pt x="264" y="203"/>
                      </a:lnTo>
                      <a:lnTo>
                        <a:pt x="270" y="195"/>
                      </a:lnTo>
                      <a:lnTo>
                        <a:pt x="270" y="186"/>
                      </a:lnTo>
                      <a:lnTo>
                        <a:pt x="268" y="176"/>
                      </a:lnTo>
                      <a:lnTo>
                        <a:pt x="268" y="168"/>
                      </a:lnTo>
                      <a:lnTo>
                        <a:pt x="269" y="161"/>
                      </a:lnTo>
                      <a:lnTo>
                        <a:pt x="317" y="139"/>
                      </a:lnTo>
                      <a:lnTo>
                        <a:pt x="335" y="132"/>
                      </a:lnTo>
                      <a:lnTo>
                        <a:pt x="344" y="85"/>
                      </a:lnTo>
                      <a:lnTo>
                        <a:pt x="344" y="73"/>
                      </a:lnTo>
                      <a:lnTo>
                        <a:pt x="339" y="68"/>
                      </a:lnTo>
                      <a:lnTo>
                        <a:pt x="339" y="65"/>
                      </a:lnTo>
                      <a:lnTo>
                        <a:pt x="338" y="65"/>
                      </a:lnTo>
                      <a:lnTo>
                        <a:pt x="338" y="63"/>
                      </a:lnTo>
                      <a:lnTo>
                        <a:pt x="340" y="62"/>
                      </a:lnTo>
                      <a:lnTo>
                        <a:pt x="345" y="58"/>
                      </a:lnTo>
                      <a:lnTo>
                        <a:pt x="351" y="48"/>
                      </a:lnTo>
                      <a:lnTo>
                        <a:pt x="353" y="44"/>
                      </a:lnTo>
                      <a:lnTo>
                        <a:pt x="359" y="36"/>
                      </a:lnTo>
                      <a:lnTo>
                        <a:pt x="367" y="27"/>
                      </a:lnTo>
                      <a:lnTo>
                        <a:pt x="378" y="19"/>
                      </a:lnTo>
                      <a:lnTo>
                        <a:pt x="392" y="1"/>
                      </a:lnTo>
                      <a:lnTo>
                        <a:pt x="396" y="0"/>
                      </a:lnTo>
                      <a:lnTo>
                        <a:pt x="399" y="0"/>
                      </a:lnTo>
                      <a:lnTo>
                        <a:pt x="404" y="6"/>
                      </a:lnTo>
                      <a:lnTo>
                        <a:pt x="413" y="19"/>
                      </a:lnTo>
                      <a:lnTo>
                        <a:pt x="439" y="19"/>
                      </a:lnTo>
                      <a:lnTo>
                        <a:pt x="447" y="21"/>
                      </a:lnTo>
                      <a:lnTo>
                        <a:pt x="452" y="21"/>
                      </a:lnTo>
                      <a:lnTo>
                        <a:pt x="473" y="26"/>
                      </a:lnTo>
                      <a:lnTo>
                        <a:pt x="477" y="30"/>
                      </a:lnTo>
                      <a:lnTo>
                        <a:pt x="480" y="36"/>
                      </a:lnTo>
                      <a:lnTo>
                        <a:pt x="483" y="37"/>
                      </a:lnTo>
                      <a:lnTo>
                        <a:pt x="484" y="41"/>
                      </a:lnTo>
                      <a:lnTo>
                        <a:pt x="495" y="52"/>
                      </a:lnTo>
                      <a:lnTo>
                        <a:pt x="498" y="52"/>
                      </a:lnTo>
                      <a:lnTo>
                        <a:pt x="499" y="46"/>
                      </a:lnTo>
                      <a:lnTo>
                        <a:pt x="504" y="35"/>
                      </a:lnTo>
                      <a:lnTo>
                        <a:pt x="507" y="16"/>
                      </a:lnTo>
                      <a:lnTo>
                        <a:pt x="509" y="12"/>
                      </a:lnTo>
                      <a:lnTo>
                        <a:pt x="517" y="12"/>
                      </a:lnTo>
                      <a:lnTo>
                        <a:pt x="536" y="15"/>
                      </a:lnTo>
                      <a:lnTo>
                        <a:pt x="553" y="15"/>
                      </a:lnTo>
                      <a:lnTo>
                        <a:pt x="561" y="16"/>
                      </a:lnTo>
                      <a:lnTo>
                        <a:pt x="564" y="17"/>
                      </a:lnTo>
                      <a:lnTo>
                        <a:pt x="571" y="22"/>
                      </a:lnTo>
                      <a:lnTo>
                        <a:pt x="577" y="27"/>
                      </a:lnTo>
                      <a:lnTo>
                        <a:pt x="585" y="31"/>
                      </a:lnTo>
                      <a:lnTo>
                        <a:pt x="601" y="36"/>
                      </a:lnTo>
                      <a:lnTo>
                        <a:pt x="607" y="41"/>
                      </a:lnTo>
                      <a:lnTo>
                        <a:pt x="618" y="62"/>
                      </a:lnTo>
                      <a:lnTo>
                        <a:pt x="631" y="75"/>
                      </a:lnTo>
                      <a:lnTo>
                        <a:pt x="634" y="80"/>
                      </a:lnTo>
                      <a:lnTo>
                        <a:pt x="659" y="98"/>
                      </a:lnTo>
                      <a:lnTo>
                        <a:pt x="671" y="105"/>
                      </a:lnTo>
                      <a:lnTo>
                        <a:pt x="674" y="108"/>
                      </a:lnTo>
                      <a:lnTo>
                        <a:pt x="686" y="127"/>
                      </a:lnTo>
                      <a:lnTo>
                        <a:pt x="687" y="128"/>
                      </a:lnTo>
                      <a:lnTo>
                        <a:pt x="692" y="132"/>
                      </a:lnTo>
                      <a:lnTo>
                        <a:pt x="703" y="135"/>
                      </a:lnTo>
                      <a:lnTo>
                        <a:pt x="711" y="136"/>
                      </a:lnTo>
                      <a:lnTo>
                        <a:pt x="740" y="139"/>
                      </a:lnTo>
                      <a:lnTo>
                        <a:pt x="752" y="143"/>
                      </a:lnTo>
                      <a:lnTo>
                        <a:pt x="758" y="145"/>
                      </a:lnTo>
                      <a:lnTo>
                        <a:pt x="784" y="163"/>
                      </a:lnTo>
                      <a:lnTo>
                        <a:pt x="799" y="171"/>
                      </a:lnTo>
                      <a:lnTo>
                        <a:pt x="815" y="179"/>
                      </a:lnTo>
                      <a:lnTo>
                        <a:pt x="823" y="191"/>
                      </a:lnTo>
                      <a:lnTo>
                        <a:pt x="838" y="194"/>
                      </a:lnTo>
                      <a:lnTo>
                        <a:pt x="845" y="200"/>
                      </a:lnTo>
                      <a:lnTo>
                        <a:pt x="850" y="209"/>
                      </a:lnTo>
                      <a:lnTo>
                        <a:pt x="854" y="210"/>
                      </a:lnTo>
                      <a:lnTo>
                        <a:pt x="856" y="214"/>
                      </a:lnTo>
                      <a:lnTo>
                        <a:pt x="858" y="224"/>
                      </a:lnTo>
                      <a:lnTo>
                        <a:pt x="858" y="234"/>
                      </a:lnTo>
                      <a:lnTo>
                        <a:pt x="849" y="247"/>
                      </a:lnTo>
                      <a:lnTo>
                        <a:pt x="834" y="269"/>
                      </a:lnTo>
                      <a:lnTo>
                        <a:pt x="823" y="294"/>
                      </a:lnTo>
                      <a:lnTo>
                        <a:pt x="821" y="302"/>
                      </a:lnTo>
                      <a:lnTo>
                        <a:pt x="819" y="311"/>
                      </a:lnTo>
                      <a:lnTo>
                        <a:pt x="819" y="317"/>
                      </a:lnTo>
                      <a:lnTo>
                        <a:pt x="821" y="321"/>
                      </a:lnTo>
                      <a:lnTo>
                        <a:pt x="843" y="321"/>
                      </a:lnTo>
                      <a:lnTo>
                        <a:pt x="875" y="326"/>
                      </a:lnTo>
                      <a:lnTo>
                        <a:pt x="881" y="328"/>
                      </a:lnTo>
                      <a:lnTo>
                        <a:pt x="898" y="339"/>
                      </a:lnTo>
                      <a:lnTo>
                        <a:pt x="908" y="342"/>
                      </a:lnTo>
                      <a:lnTo>
                        <a:pt x="918" y="340"/>
                      </a:lnTo>
                      <a:lnTo>
                        <a:pt x="923" y="343"/>
                      </a:lnTo>
                      <a:lnTo>
                        <a:pt x="930" y="343"/>
                      </a:lnTo>
                      <a:lnTo>
                        <a:pt x="937" y="340"/>
                      </a:lnTo>
                      <a:lnTo>
                        <a:pt x="941" y="335"/>
                      </a:lnTo>
                      <a:lnTo>
                        <a:pt x="948" y="332"/>
                      </a:lnTo>
                      <a:lnTo>
                        <a:pt x="963" y="333"/>
                      </a:lnTo>
                      <a:lnTo>
                        <a:pt x="972" y="332"/>
                      </a:lnTo>
                      <a:lnTo>
                        <a:pt x="973" y="331"/>
                      </a:lnTo>
                      <a:lnTo>
                        <a:pt x="975" y="327"/>
                      </a:lnTo>
                      <a:lnTo>
                        <a:pt x="990" y="315"/>
                      </a:lnTo>
                      <a:lnTo>
                        <a:pt x="994" y="313"/>
                      </a:lnTo>
                      <a:lnTo>
                        <a:pt x="996" y="310"/>
                      </a:lnTo>
                      <a:lnTo>
                        <a:pt x="1010" y="299"/>
                      </a:lnTo>
                      <a:lnTo>
                        <a:pt x="1018" y="290"/>
                      </a:lnTo>
                      <a:lnTo>
                        <a:pt x="1025" y="280"/>
                      </a:lnTo>
                      <a:lnTo>
                        <a:pt x="1028" y="272"/>
                      </a:lnTo>
                      <a:lnTo>
                        <a:pt x="1031" y="256"/>
                      </a:lnTo>
                      <a:lnTo>
                        <a:pt x="1034" y="225"/>
                      </a:lnTo>
                      <a:lnTo>
                        <a:pt x="1043" y="225"/>
                      </a:lnTo>
                      <a:lnTo>
                        <a:pt x="1047" y="224"/>
                      </a:lnTo>
                      <a:lnTo>
                        <a:pt x="1061" y="224"/>
                      </a:lnTo>
                      <a:lnTo>
                        <a:pt x="1068" y="231"/>
                      </a:lnTo>
                      <a:lnTo>
                        <a:pt x="1080" y="270"/>
                      </a:lnTo>
                      <a:lnTo>
                        <a:pt x="1080" y="302"/>
                      </a:lnTo>
                      <a:lnTo>
                        <a:pt x="1079" y="313"/>
                      </a:lnTo>
                      <a:lnTo>
                        <a:pt x="1076" y="317"/>
                      </a:lnTo>
                      <a:lnTo>
                        <a:pt x="1074" y="321"/>
                      </a:lnTo>
                      <a:lnTo>
                        <a:pt x="1050" y="337"/>
                      </a:lnTo>
                      <a:lnTo>
                        <a:pt x="1043" y="339"/>
                      </a:lnTo>
                      <a:lnTo>
                        <a:pt x="1031" y="340"/>
                      </a:lnTo>
                      <a:lnTo>
                        <a:pt x="1023" y="344"/>
                      </a:lnTo>
                      <a:lnTo>
                        <a:pt x="1014" y="356"/>
                      </a:lnTo>
                      <a:lnTo>
                        <a:pt x="1005" y="366"/>
                      </a:lnTo>
                      <a:lnTo>
                        <a:pt x="961" y="404"/>
                      </a:lnTo>
                      <a:lnTo>
                        <a:pt x="959" y="408"/>
                      </a:lnTo>
                      <a:lnTo>
                        <a:pt x="955" y="415"/>
                      </a:lnTo>
                      <a:lnTo>
                        <a:pt x="935" y="440"/>
                      </a:lnTo>
                      <a:lnTo>
                        <a:pt x="932" y="446"/>
                      </a:lnTo>
                      <a:lnTo>
                        <a:pt x="914" y="467"/>
                      </a:lnTo>
                      <a:lnTo>
                        <a:pt x="899" y="479"/>
                      </a:lnTo>
                      <a:lnTo>
                        <a:pt x="892" y="488"/>
                      </a:lnTo>
                      <a:lnTo>
                        <a:pt x="883" y="494"/>
                      </a:lnTo>
                      <a:lnTo>
                        <a:pt x="881" y="499"/>
                      </a:lnTo>
                      <a:lnTo>
                        <a:pt x="872" y="509"/>
                      </a:lnTo>
                      <a:lnTo>
                        <a:pt x="862" y="514"/>
                      </a:lnTo>
                      <a:lnTo>
                        <a:pt x="861" y="520"/>
                      </a:lnTo>
                      <a:lnTo>
                        <a:pt x="851" y="528"/>
                      </a:lnTo>
                      <a:lnTo>
                        <a:pt x="850" y="531"/>
                      </a:lnTo>
                      <a:lnTo>
                        <a:pt x="853" y="554"/>
                      </a:lnTo>
                      <a:lnTo>
                        <a:pt x="848" y="576"/>
                      </a:lnTo>
                      <a:lnTo>
                        <a:pt x="848" y="591"/>
                      </a:lnTo>
                      <a:lnTo>
                        <a:pt x="846" y="601"/>
                      </a:lnTo>
                      <a:lnTo>
                        <a:pt x="838" y="625"/>
                      </a:lnTo>
                      <a:lnTo>
                        <a:pt x="838" y="676"/>
                      </a:lnTo>
                      <a:lnTo>
                        <a:pt x="835" y="686"/>
                      </a:lnTo>
                      <a:lnTo>
                        <a:pt x="834" y="692"/>
                      </a:lnTo>
                      <a:lnTo>
                        <a:pt x="826" y="705"/>
                      </a:lnTo>
                      <a:lnTo>
                        <a:pt x="823" y="714"/>
                      </a:lnTo>
                      <a:lnTo>
                        <a:pt x="818" y="740"/>
                      </a:lnTo>
                      <a:lnTo>
                        <a:pt x="817" y="756"/>
                      </a:lnTo>
                      <a:lnTo>
                        <a:pt x="818" y="765"/>
                      </a:lnTo>
                      <a:lnTo>
                        <a:pt x="817" y="774"/>
                      </a:lnTo>
                      <a:lnTo>
                        <a:pt x="813" y="776"/>
                      </a:lnTo>
                      <a:lnTo>
                        <a:pt x="822" y="796"/>
                      </a:lnTo>
                      <a:lnTo>
                        <a:pt x="846" y="810"/>
                      </a:lnTo>
                      <a:lnTo>
                        <a:pt x="856" y="817"/>
                      </a:lnTo>
                      <a:lnTo>
                        <a:pt x="869" y="828"/>
                      </a:lnTo>
                      <a:lnTo>
                        <a:pt x="885" y="845"/>
                      </a:lnTo>
                      <a:lnTo>
                        <a:pt x="886" y="855"/>
                      </a:lnTo>
                      <a:lnTo>
                        <a:pt x="875" y="880"/>
                      </a:lnTo>
                      <a:lnTo>
                        <a:pt x="878" y="892"/>
                      </a:lnTo>
                      <a:lnTo>
                        <a:pt x="889" y="907"/>
                      </a:lnTo>
                      <a:lnTo>
                        <a:pt x="903" y="913"/>
                      </a:lnTo>
                      <a:lnTo>
                        <a:pt x="913" y="912"/>
                      </a:lnTo>
                      <a:lnTo>
                        <a:pt x="914" y="921"/>
                      </a:lnTo>
                      <a:lnTo>
                        <a:pt x="914" y="950"/>
                      </a:lnTo>
                      <a:lnTo>
                        <a:pt x="908" y="963"/>
                      </a:lnTo>
                      <a:lnTo>
                        <a:pt x="889" y="991"/>
                      </a:lnTo>
                      <a:lnTo>
                        <a:pt x="877" y="1004"/>
                      </a:lnTo>
                      <a:lnTo>
                        <a:pt x="870" y="1015"/>
                      </a:lnTo>
                      <a:lnTo>
                        <a:pt x="865" y="1039"/>
                      </a:lnTo>
                      <a:lnTo>
                        <a:pt x="854" y="1049"/>
                      </a:lnTo>
                      <a:lnTo>
                        <a:pt x="840" y="1056"/>
                      </a:lnTo>
                      <a:lnTo>
                        <a:pt x="815" y="1065"/>
                      </a:lnTo>
                      <a:lnTo>
                        <a:pt x="805" y="1065"/>
                      </a:lnTo>
                      <a:lnTo>
                        <a:pt x="790" y="1072"/>
                      </a:lnTo>
                      <a:lnTo>
                        <a:pt x="765" y="1080"/>
                      </a:lnTo>
                      <a:lnTo>
                        <a:pt x="753" y="1082"/>
                      </a:lnTo>
                      <a:lnTo>
                        <a:pt x="733" y="1083"/>
                      </a:lnTo>
                      <a:lnTo>
                        <a:pt x="711" y="1091"/>
                      </a:lnTo>
                      <a:lnTo>
                        <a:pt x="677" y="1096"/>
                      </a:lnTo>
                      <a:lnTo>
                        <a:pt x="650" y="1096"/>
                      </a:lnTo>
                      <a:lnTo>
                        <a:pt x="620" y="1091"/>
                      </a:lnTo>
                      <a:lnTo>
                        <a:pt x="607" y="1079"/>
                      </a:lnTo>
                      <a:lnTo>
                        <a:pt x="604" y="1088"/>
                      </a:lnTo>
                      <a:lnTo>
                        <a:pt x="607" y="1113"/>
                      </a:lnTo>
                      <a:lnTo>
                        <a:pt x="616" y="1122"/>
                      </a:lnTo>
                      <a:lnTo>
                        <a:pt x="619" y="1130"/>
                      </a:lnTo>
                      <a:lnTo>
                        <a:pt x="617" y="1147"/>
                      </a:lnTo>
                      <a:lnTo>
                        <a:pt x="614" y="1155"/>
                      </a:lnTo>
                      <a:lnTo>
                        <a:pt x="611" y="1157"/>
                      </a:lnTo>
                      <a:lnTo>
                        <a:pt x="609" y="1156"/>
                      </a:lnTo>
                      <a:lnTo>
                        <a:pt x="604" y="1169"/>
                      </a:lnTo>
                      <a:lnTo>
                        <a:pt x="602" y="1184"/>
                      </a:lnTo>
                      <a:lnTo>
                        <a:pt x="607" y="1214"/>
                      </a:lnTo>
                      <a:lnTo>
                        <a:pt x="607" y="1221"/>
                      </a:lnTo>
                      <a:lnTo>
                        <a:pt x="603" y="1230"/>
                      </a:lnTo>
                      <a:lnTo>
                        <a:pt x="597" y="1237"/>
                      </a:lnTo>
                      <a:lnTo>
                        <a:pt x="580" y="1241"/>
                      </a:lnTo>
                      <a:lnTo>
                        <a:pt x="564" y="1252"/>
                      </a:lnTo>
                      <a:lnTo>
                        <a:pt x="526" y="1251"/>
                      </a:lnTo>
                      <a:lnTo>
                        <a:pt x="517" y="1247"/>
                      </a:lnTo>
                      <a:lnTo>
                        <a:pt x="507" y="1241"/>
                      </a:lnTo>
                      <a:lnTo>
                        <a:pt x="487" y="1232"/>
                      </a:lnTo>
                      <a:lnTo>
                        <a:pt x="472" y="1227"/>
                      </a:lnTo>
                      <a:lnTo>
                        <a:pt x="462" y="1216"/>
                      </a:lnTo>
                      <a:lnTo>
                        <a:pt x="451" y="1230"/>
                      </a:lnTo>
                      <a:lnTo>
                        <a:pt x="451" y="1251"/>
                      </a:lnTo>
                      <a:lnTo>
                        <a:pt x="457" y="1270"/>
                      </a:lnTo>
                      <a:lnTo>
                        <a:pt x="458" y="1302"/>
                      </a:lnTo>
                      <a:lnTo>
                        <a:pt x="459" y="1317"/>
                      </a:lnTo>
                      <a:lnTo>
                        <a:pt x="473" y="1329"/>
                      </a:lnTo>
                      <a:lnTo>
                        <a:pt x="487" y="1333"/>
                      </a:lnTo>
                      <a:lnTo>
                        <a:pt x="482" y="1340"/>
                      </a:lnTo>
                      <a:lnTo>
                        <a:pt x="489" y="1345"/>
                      </a:lnTo>
                      <a:lnTo>
                        <a:pt x="509" y="1340"/>
                      </a:lnTo>
                      <a:lnTo>
                        <a:pt x="505" y="1332"/>
                      </a:lnTo>
                      <a:lnTo>
                        <a:pt x="499" y="1328"/>
                      </a:lnTo>
                      <a:lnTo>
                        <a:pt x="515" y="1325"/>
                      </a:lnTo>
                      <a:lnTo>
                        <a:pt x="527" y="1317"/>
                      </a:lnTo>
                      <a:lnTo>
                        <a:pt x="534" y="1329"/>
                      </a:lnTo>
                      <a:lnTo>
                        <a:pt x="538" y="1355"/>
                      </a:lnTo>
                      <a:lnTo>
                        <a:pt x="536" y="1367"/>
                      </a:lnTo>
                      <a:lnTo>
                        <a:pt x="528" y="1372"/>
                      </a:lnTo>
                      <a:lnTo>
                        <a:pt x="518" y="1376"/>
                      </a:lnTo>
                      <a:lnTo>
                        <a:pt x="509" y="1376"/>
                      </a:lnTo>
                      <a:lnTo>
                        <a:pt x="501" y="1372"/>
                      </a:lnTo>
                      <a:lnTo>
                        <a:pt x="500" y="1360"/>
                      </a:lnTo>
                      <a:lnTo>
                        <a:pt x="495" y="1354"/>
                      </a:lnTo>
                      <a:lnTo>
                        <a:pt x="484" y="1351"/>
                      </a:lnTo>
                      <a:lnTo>
                        <a:pt x="475" y="1354"/>
                      </a:lnTo>
                      <a:lnTo>
                        <a:pt x="469" y="1360"/>
                      </a:lnTo>
                      <a:lnTo>
                        <a:pt x="463" y="1361"/>
                      </a:lnTo>
                      <a:lnTo>
                        <a:pt x="458" y="1366"/>
                      </a:lnTo>
                      <a:lnTo>
                        <a:pt x="458" y="1372"/>
                      </a:lnTo>
                      <a:lnTo>
                        <a:pt x="475" y="1381"/>
                      </a:lnTo>
                      <a:lnTo>
                        <a:pt x="487" y="1382"/>
                      </a:lnTo>
                      <a:lnTo>
                        <a:pt x="494" y="1384"/>
                      </a:lnTo>
                      <a:lnTo>
                        <a:pt x="500" y="1387"/>
                      </a:lnTo>
                      <a:lnTo>
                        <a:pt x="499" y="1389"/>
                      </a:lnTo>
                      <a:lnTo>
                        <a:pt x="466" y="1407"/>
                      </a:lnTo>
                      <a:lnTo>
                        <a:pt x="461" y="1414"/>
                      </a:lnTo>
                      <a:lnTo>
                        <a:pt x="457" y="1423"/>
                      </a:lnTo>
                      <a:lnTo>
                        <a:pt x="448" y="1432"/>
                      </a:lnTo>
                      <a:lnTo>
                        <a:pt x="446" y="1445"/>
                      </a:lnTo>
                      <a:lnTo>
                        <a:pt x="450" y="1461"/>
                      </a:lnTo>
                      <a:lnTo>
                        <a:pt x="448" y="1474"/>
                      </a:lnTo>
                      <a:lnTo>
                        <a:pt x="448" y="1490"/>
                      </a:lnTo>
                      <a:lnTo>
                        <a:pt x="445" y="1501"/>
                      </a:lnTo>
                      <a:lnTo>
                        <a:pt x="440" y="1506"/>
                      </a:lnTo>
                      <a:lnTo>
                        <a:pt x="432" y="1508"/>
                      </a:lnTo>
                      <a:lnTo>
                        <a:pt x="426" y="1520"/>
                      </a:lnTo>
                      <a:lnTo>
                        <a:pt x="431" y="1533"/>
                      </a:lnTo>
                      <a:lnTo>
                        <a:pt x="432" y="1538"/>
                      </a:lnTo>
                      <a:lnTo>
                        <a:pt x="429" y="1544"/>
                      </a:lnTo>
                      <a:lnTo>
                        <a:pt x="396" y="1542"/>
                      </a:lnTo>
                      <a:lnTo>
                        <a:pt x="386" y="1547"/>
                      </a:lnTo>
                      <a:lnTo>
                        <a:pt x="378" y="1556"/>
                      </a:lnTo>
                      <a:lnTo>
                        <a:pt x="369" y="1556"/>
                      </a:lnTo>
                      <a:lnTo>
                        <a:pt x="359" y="1561"/>
                      </a:lnTo>
                      <a:lnTo>
                        <a:pt x="342" y="1580"/>
                      </a:lnTo>
                      <a:lnTo>
                        <a:pt x="335" y="1588"/>
                      </a:lnTo>
                      <a:lnTo>
                        <a:pt x="333" y="1597"/>
                      </a:lnTo>
                      <a:lnTo>
                        <a:pt x="322" y="1615"/>
                      </a:lnTo>
                      <a:lnTo>
                        <a:pt x="318" y="1633"/>
                      </a:lnTo>
                      <a:lnTo>
                        <a:pt x="321" y="1640"/>
                      </a:lnTo>
                      <a:lnTo>
                        <a:pt x="327" y="1653"/>
                      </a:lnTo>
                      <a:lnTo>
                        <a:pt x="333" y="1664"/>
                      </a:lnTo>
                      <a:lnTo>
                        <a:pt x="343" y="1672"/>
                      </a:lnTo>
                      <a:lnTo>
                        <a:pt x="365" y="1696"/>
                      </a:lnTo>
                      <a:lnTo>
                        <a:pt x="389" y="1706"/>
                      </a:lnTo>
                      <a:lnTo>
                        <a:pt x="402" y="1707"/>
                      </a:lnTo>
                      <a:lnTo>
                        <a:pt x="414" y="1705"/>
                      </a:lnTo>
                      <a:lnTo>
                        <a:pt x="421" y="1712"/>
                      </a:lnTo>
                      <a:lnTo>
                        <a:pt x="424" y="1723"/>
                      </a:lnTo>
                      <a:lnTo>
                        <a:pt x="424" y="1739"/>
                      </a:lnTo>
                      <a:lnTo>
                        <a:pt x="417" y="1752"/>
                      </a:lnTo>
                      <a:lnTo>
                        <a:pt x="413" y="1754"/>
                      </a:lnTo>
                      <a:lnTo>
                        <a:pt x="417" y="1766"/>
                      </a:lnTo>
                      <a:lnTo>
                        <a:pt x="418" y="1776"/>
                      </a:lnTo>
                      <a:lnTo>
                        <a:pt x="410" y="1780"/>
                      </a:lnTo>
                      <a:lnTo>
                        <a:pt x="409" y="1791"/>
                      </a:lnTo>
                      <a:lnTo>
                        <a:pt x="402" y="1791"/>
                      </a:lnTo>
                      <a:lnTo>
                        <a:pt x="393" y="1796"/>
                      </a:lnTo>
                      <a:lnTo>
                        <a:pt x="376" y="1813"/>
                      </a:lnTo>
                      <a:lnTo>
                        <a:pt x="358" y="1829"/>
                      </a:lnTo>
                      <a:lnTo>
                        <a:pt x="350" y="1833"/>
                      </a:lnTo>
                      <a:lnTo>
                        <a:pt x="335" y="1849"/>
                      </a:lnTo>
                      <a:lnTo>
                        <a:pt x="321" y="1862"/>
                      </a:lnTo>
                      <a:lnTo>
                        <a:pt x="312" y="1882"/>
                      </a:lnTo>
                      <a:lnTo>
                        <a:pt x="310" y="1894"/>
                      </a:lnTo>
                      <a:lnTo>
                        <a:pt x="318" y="1887"/>
                      </a:lnTo>
                      <a:lnTo>
                        <a:pt x="310" y="1924"/>
                      </a:lnTo>
                      <a:lnTo>
                        <a:pt x="305" y="1940"/>
                      </a:lnTo>
                      <a:lnTo>
                        <a:pt x="296" y="1948"/>
                      </a:lnTo>
                      <a:lnTo>
                        <a:pt x="286" y="1953"/>
                      </a:lnTo>
                      <a:lnTo>
                        <a:pt x="276" y="1953"/>
                      </a:lnTo>
                      <a:lnTo>
                        <a:pt x="269" y="1946"/>
                      </a:lnTo>
                      <a:lnTo>
                        <a:pt x="258" y="1925"/>
                      </a:lnTo>
                      <a:lnTo>
                        <a:pt x="260" y="1945"/>
                      </a:lnTo>
                      <a:lnTo>
                        <a:pt x="268" y="1948"/>
                      </a:lnTo>
                      <a:lnTo>
                        <a:pt x="270" y="1954"/>
                      </a:lnTo>
                      <a:lnTo>
                        <a:pt x="270" y="1959"/>
                      </a:lnTo>
                      <a:lnTo>
                        <a:pt x="248" y="1974"/>
                      </a:lnTo>
                      <a:lnTo>
                        <a:pt x="238" y="1983"/>
                      </a:lnTo>
                      <a:lnTo>
                        <a:pt x="226" y="2026"/>
                      </a:lnTo>
                      <a:lnTo>
                        <a:pt x="219" y="2037"/>
                      </a:lnTo>
                      <a:lnTo>
                        <a:pt x="225" y="2037"/>
                      </a:lnTo>
                      <a:lnTo>
                        <a:pt x="230" y="2033"/>
                      </a:lnTo>
                      <a:lnTo>
                        <a:pt x="237" y="2058"/>
                      </a:lnTo>
                      <a:lnTo>
                        <a:pt x="241" y="2074"/>
                      </a:lnTo>
                      <a:lnTo>
                        <a:pt x="237" y="2081"/>
                      </a:lnTo>
                      <a:lnTo>
                        <a:pt x="225" y="2080"/>
                      </a:lnTo>
                      <a:lnTo>
                        <a:pt x="220" y="2082"/>
                      </a:lnTo>
                      <a:lnTo>
                        <a:pt x="229" y="2089"/>
                      </a:lnTo>
                      <a:lnTo>
                        <a:pt x="233" y="2088"/>
                      </a:lnTo>
                      <a:lnTo>
                        <a:pt x="240" y="2089"/>
                      </a:lnTo>
                      <a:lnTo>
                        <a:pt x="256" y="2120"/>
                      </a:lnTo>
                      <a:lnTo>
                        <a:pt x="275" y="2145"/>
                      </a:lnTo>
                      <a:lnTo>
                        <a:pt x="275" y="214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9" name="iśḻíḍe">
                  <a:extLst>
                    <a:ext uri="{FF2B5EF4-FFF2-40B4-BE49-F238E27FC236}">
                      <a16:creationId xmlns:a16="http://schemas.microsoft.com/office/drawing/2014/main" id="{79935DEA-9537-4627-9977-959091AD3772}"/>
                    </a:ext>
                  </a:extLst>
                </p:cNvPr>
                <p:cNvSpPr/>
                <p:nvPr/>
              </p:nvSpPr>
              <p:spPr bwMode="gray">
                <a:xfrm>
                  <a:off x="1763" y="3165"/>
                  <a:ext cx="38" cy="45"/>
                </a:xfrm>
                <a:custGeom>
                  <a:avLst/>
                  <a:gdLst/>
                  <a:ahLst/>
                  <a:cxnLst>
                    <a:cxn ang="0">
                      <a:pos x="4" y="208"/>
                    </a:cxn>
                    <a:cxn ang="0">
                      <a:pos x="4" y="196"/>
                    </a:cxn>
                    <a:cxn ang="0">
                      <a:pos x="3" y="191"/>
                    </a:cxn>
                    <a:cxn ang="0">
                      <a:pos x="0" y="0"/>
                    </a:cxn>
                    <a:cxn ang="0">
                      <a:pos x="6" y="5"/>
                    </a:cxn>
                    <a:cxn ang="0">
                      <a:pos x="11" y="14"/>
                    </a:cxn>
                    <a:cxn ang="0">
                      <a:pos x="29" y="43"/>
                    </a:cxn>
                    <a:cxn ang="0">
                      <a:pos x="29" y="48"/>
                    </a:cxn>
                    <a:cxn ang="0">
                      <a:pos x="25" y="42"/>
                    </a:cxn>
                    <a:cxn ang="0">
                      <a:pos x="17" y="40"/>
                    </a:cxn>
                    <a:cxn ang="0">
                      <a:pos x="11" y="42"/>
                    </a:cxn>
                    <a:cxn ang="0">
                      <a:pos x="10" y="50"/>
                    </a:cxn>
                    <a:cxn ang="0">
                      <a:pos x="14" y="58"/>
                    </a:cxn>
                    <a:cxn ang="0">
                      <a:pos x="20" y="61"/>
                    </a:cxn>
                    <a:cxn ang="0">
                      <a:pos x="26" y="67"/>
                    </a:cxn>
                    <a:cxn ang="0">
                      <a:pos x="31" y="74"/>
                    </a:cxn>
                    <a:cxn ang="0">
                      <a:pos x="37" y="94"/>
                    </a:cxn>
                    <a:cxn ang="0">
                      <a:pos x="42" y="99"/>
                    </a:cxn>
                    <a:cxn ang="0">
                      <a:pos x="59" y="111"/>
                    </a:cxn>
                    <a:cxn ang="0">
                      <a:pos x="74" y="129"/>
                    </a:cxn>
                    <a:cxn ang="0">
                      <a:pos x="81" y="132"/>
                    </a:cxn>
                    <a:cxn ang="0">
                      <a:pos x="86" y="136"/>
                    </a:cxn>
                    <a:cxn ang="0">
                      <a:pos x="94" y="138"/>
                    </a:cxn>
                    <a:cxn ang="0">
                      <a:pos x="97" y="144"/>
                    </a:cxn>
                    <a:cxn ang="0">
                      <a:pos x="108" y="148"/>
                    </a:cxn>
                    <a:cxn ang="0">
                      <a:pos x="119" y="161"/>
                    </a:cxn>
                    <a:cxn ang="0">
                      <a:pos x="142" y="179"/>
                    </a:cxn>
                    <a:cxn ang="0">
                      <a:pos x="156" y="187"/>
                    </a:cxn>
                    <a:cxn ang="0">
                      <a:pos x="182" y="190"/>
                    </a:cxn>
                    <a:cxn ang="0">
                      <a:pos x="192" y="187"/>
                    </a:cxn>
                    <a:cxn ang="0">
                      <a:pos x="193" y="193"/>
                    </a:cxn>
                    <a:cxn ang="0">
                      <a:pos x="191" y="206"/>
                    </a:cxn>
                    <a:cxn ang="0">
                      <a:pos x="187" y="210"/>
                    </a:cxn>
                    <a:cxn ang="0">
                      <a:pos x="175" y="215"/>
                    </a:cxn>
                    <a:cxn ang="0">
                      <a:pos x="155" y="212"/>
                    </a:cxn>
                    <a:cxn ang="0">
                      <a:pos x="129" y="220"/>
                    </a:cxn>
                    <a:cxn ang="0">
                      <a:pos x="127" y="224"/>
                    </a:cxn>
                    <a:cxn ang="0">
                      <a:pos x="118" y="222"/>
                    </a:cxn>
                    <a:cxn ang="0">
                      <a:pos x="102" y="212"/>
                    </a:cxn>
                    <a:cxn ang="0">
                      <a:pos x="74" y="206"/>
                    </a:cxn>
                    <a:cxn ang="0">
                      <a:pos x="48" y="206"/>
                    </a:cxn>
                    <a:cxn ang="0">
                      <a:pos x="40" y="202"/>
                    </a:cxn>
                    <a:cxn ang="0">
                      <a:pos x="33" y="201"/>
                    </a:cxn>
                    <a:cxn ang="0">
                      <a:pos x="25" y="199"/>
                    </a:cxn>
                    <a:cxn ang="0">
                      <a:pos x="9" y="208"/>
                    </a:cxn>
                    <a:cxn ang="0">
                      <a:pos x="4" y="208"/>
                    </a:cxn>
                  </a:cxnLst>
                  <a:rect l="0" t="0" r="r" b="b"/>
                  <a:pathLst>
                    <a:path w="193" h="224">
                      <a:moveTo>
                        <a:pt x="4" y="208"/>
                      </a:moveTo>
                      <a:lnTo>
                        <a:pt x="4" y="196"/>
                      </a:lnTo>
                      <a:lnTo>
                        <a:pt x="3" y="191"/>
                      </a:ln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14"/>
                      </a:lnTo>
                      <a:lnTo>
                        <a:pt x="29" y="43"/>
                      </a:lnTo>
                      <a:lnTo>
                        <a:pt x="29" y="48"/>
                      </a:lnTo>
                      <a:lnTo>
                        <a:pt x="25" y="42"/>
                      </a:lnTo>
                      <a:lnTo>
                        <a:pt x="17" y="40"/>
                      </a:lnTo>
                      <a:lnTo>
                        <a:pt x="11" y="42"/>
                      </a:lnTo>
                      <a:lnTo>
                        <a:pt x="10" y="50"/>
                      </a:lnTo>
                      <a:lnTo>
                        <a:pt x="14" y="58"/>
                      </a:lnTo>
                      <a:lnTo>
                        <a:pt x="20" y="61"/>
                      </a:lnTo>
                      <a:lnTo>
                        <a:pt x="26" y="67"/>
                      </a:lnTo>
                      <a:lnTo>
                        <a:pt x="31" y="74"/>
                      </a:lnTo>
                      <a:lnTo>
                        <a:pt x="37" y="94"/>
                      </a:lnTo>
                      <a:lnTo>
                        <a:pt x="42" y="99"/>
                      </a:lnTo>
                      <a:lnTo>
                        <a:pt x="59" y="111"/>
                      </a:lnTo>
                      <a:lnTo>
                        <a:pt x="74" y="129"/>
                      </a:lnTo>
                      <a:lnTo>
                        <a:pt x="81" y="132"/>
                      </a:lnTo>
                      <a:lnTo>
                        <a:pt x="86" y="136"/>
                      </a:lnTo>
                      <a:lnTo>
                        <a:pt x="94" y="138"/>
                      </a:lnTo>
                      <a:lnTo>
                        <a:pt x="97" y="144"/>
                      </a:lnTo>
                      <a:lnTo>
                        <a:pt x="108" y="148"/>
                      </a:lnTo>
                      <a:lnTo>
                        <a:pt x="119" y="161"/>
                      </a:lnTo>
                      <a:lnTo>
                        <a:pt x="142" y="179"/>
                      </a:lnTo>
                      <a:lnTo>
                        <a:pt x="156" y="187"/>
                      </a:lnTo>
                      <a:lnTo>
                        <a:pt x="182" y="190"/>
                      </a:lnTo>
                      <a:lnTo>
                        <a:pt x="192" y="187"/>
                      </a:lnTo>
                      <a:lnTo>
                        <a:pt x="193" y="193"/>
                      </a:lnTo>
                      <a:lnTo>
                        <a:pt x="191" y="206"/>
                      </a:lnTo>
                      <a:lnTo>
                        <a:pt x="187" y="210"/>
                      </a:lnTo>
                      <a:lnTo>
                        <a:pt x="175" y="215"/>
                      </a:lnTo>
                      <a:lnTo>
                        <a:pt x="155" y="212"/>
                      </a:lnTo>
                      <a:lnTo>
                        <a:pt x="129" y="220"/>
                      </a:lnTo>
                      <a:lnTo>
                        <a:pt x="127" y="224"/>
                      </a:lnTo>
                      <a:lnTo>
                        <a:pt x="118" y="222"/>
                      </a:lnTo>
                      <a:lnTo>
                        <a:pt x="102" y="212"/>
                      </a:lnTo>
                      <a:lnTo>
                        <a:pt x="74" y="206"/>
                      </a:lnTo>
                      <a:lnTo>
                        <a:pt x="48" y="206"/>
                      </a:lnTo>
                      <a:lnTo>
                        <a:pt x="40" y="202"/>
                      </a:lnTo>
                      <a:lnTo>
                        <a:pt x="33" y="201"/>
                      </a:lnTo>
                      <a:lnTo>
                        <a:pt x="25" y="199"/>
                      </a:lnTo>
                      <a:lnTo>
                        <a:pt x="9" y="208"/>
                      </a:lnTo>
                      <a:lnTo>
                        <a:pt x="4" y="20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0" name="íŝļíde">
                  <a:extLst>
                    <a:ext uri="{FF2B5EF4-FFF2-40B4-BE49-F238E27FC236}">
                      <a16:creationId xmlns:a16="http://schemas.microsoft.com/office/drawing/2014/main" id="{A1D195C0-41FD-4C04-B72B-9E598AB76DCA}"/>
                    </a:ext>
                  </a:extLst>
                </p:cNvPr>
                <p:cNvSpPr/>
                <p:nvPr/>
              </p:nvSpPr>
              <p:spPr bwMode="gray">
                <a:xfrm>
                  <a:off x="1879" y="2422"/>
                  <a:ext cx="45" cy="45"/>
                </a:xfrm>
                <a:custGeom>
                  <a:avLst/>
                  <a:gdLst/>
                  <a:ahLst/>
                  <a:cxnLst>
                    <a:cxn ang="0">
                      <a:pos x="197" y="195"/>
                    </a:cxn>
                    <a:cxn ang="0">
                      <a:pos x="172" y="187"/>
                    </a:cxn>
                    <a:cxn ang="0">
                      <a:pos x="146" y="193"/>
                    </a:cxn>
                    <a:cxn ang="0">
                      <a:pos x="129" y="190"/>
                    </a:cxn>
                    <a:cxn ang="0">
                      <a:pos x="124" y="217"/>
                    </a:cxn>
                    <a:cxn ang="0">
                      <a:pos x="103" y="221"/>
                    </a:cxn>
                    <a:cxn ang="0">
                      <a:pos x="91" y="214"/>
                    </a:cxn>
                    <a:cxn ang="0">
                      <a:pos x="79" y="205"/>
                    </a:cxn>
                    <a:cxn ang="0">
                      <a:pos x="59" y="178"/>
                    </a:cxn>
                    <a:cxn ang="0">
                      <a:pos x="52" y="166"/>
                    </a:cxn>
                    <a:cxn ang="0">
                      <a:pos x="47" y="151"/>
                    </a:cxn>
                    <a:cxn ang="0">
                      <a:pos x="43" y="140"/>
                    </a:cxn>
                    <a:cxn ang="0">
                      <a:pos x="30" y="139"/>
                    </a:cxn>
                    <a:cxn ang="0">
                      <a:pos x="26" y="130"/>
                    </a:cxn>
                    <a:cxn ang="0">
                      <a:pos x="15" y="122"/>
                    </a:cxn>
                    <a:cxn ang="0">
                      <a:pos x="0" y="101"/>
                    </a:cxn>
                    <a:cxn ang="0">
                      <a:pos x="4" y="84"/>
                    </a:cxn>
                    <a:cxn ang="0">
                      <a:pos x="9" y="60"/>
                    </a:cxn>
                    <a:cxn ang="0">
                      <a:pos x="11" y="55"/>
                    </a:cxn>
                    <a:cxn ang="0">
                      <a:pos x="22" y="50"/>
                    </a:cxn>
                    <a:cxn ang="0">
                      <a:pos x="38" y="49"/>
                    </a:cxn>
                    <a:cxn ang="0">
                      <a:pos x="46" y="39"/>
                    </a:cxn>
                    <a:cxn ang="0">
                      <a:pos x="44" y="32"/>
                    </a:cxn>
                    <a:cxn ang="0">
                      <a:pos x="43" y="26"/>
                    </a:cxn>
                    <a:cxn ang="0">
                      <a:pos x="57" y="9"/>
                    </a:cxn>
                    <a:cxn ang="0">
                      <a:pos x="62" y="5"/>
                    </a:cxn>
                    <a:cxn ang="0">
                      <a:pos x="71" y="0"/>
                    </a:cxn>
                    <a:cxn ang="0">
                      <a:pos x="114" y="6"/>
                    </a:cxn>
                    <a:cxn ang="0">
                      <a:pos x="154" y="3"/>
                    </a:cxn>
                    <a:cxn ang="0">
                      <a:pos x="168" y="0"/>
                    </a:cxn>
                    <a:cxn ang="0">
                      <a:pos x="200" y="3"/>
                    </a:cxn>
                    <a:cxn ang="0">
                      <a:pos x="225" y="11"/>
                    </a:cxn>
                    <a:cxn ang="0">
                      <a:pos x="222" y="25"/>
                    </a:cxn>
                    <a:cxn ang="0">
                      <a:pos x="218" y="33"/>
                    </a:cxn>
                    <a:cxn ang="0">
                      <a:pos x="206" y="49"/>
                    </a:cxn>
                    <a:cxn ang="0">
                      <a:pos x="208" y="90"/>
                    </a:cxn>
                    <a:cxn ang="0">
                      <a:pos x="220" y="114"/>
                    </a:cxn>
                    <a:cxn ang="0">
                      <a:pos x="221" y="117"/>
                    </a:cxn>
                    <a:cxn ang="0">
                      <a:pos x="225" y="140"/>
                    </a:cxn>
                    <a:cxn ang="0">
                      <a:pos x="218" y="181"/>
                    </a:cxn>
                    <a:cxn ang="0">
                      <a:pos x="203" y="197"/>
                    </a:cxn>
                  </a:cxnLst>
                  <a:rect l="0" t="0" r="r" b="b"/>
                  <a:pathLst>
                    <a:path w="226" h="221">
                      <a:moveTo>
                        <a:pt x="203" y="197"/>
                      </a:moveTo>
                      <a:lnTo>
                        <a:pt x="197" y="195"/>
                      </a:lnTo>
                      <a:lnTo>
                        <a:pt x="193" y="193"/>
                      </a:lnTo>
                      <a:lnTo>
                        <a:pt x="172" y="187"/>
                      </a:lnTo>
                      <a:lnTo>
                        <a:pt x="150" y="193"/>
                      </a:lnTo>
                      <a:lnTo>
                        <a:pt x="146" y="193"/>
                      </a:lnTo>
                      <a:lnTo>
                        <a:pt x="136" y="190"/>
                      </a:lnTo>
                      <a:lnTo>
                        <a:pt x="129" y="190"/>
                      </a:lnTo>
                      <a:lnTo>
                        <a:pt x="123" y="193"/>
                      </a:lnTo>
                      <a:lnTo>
                        <a:pt x="124" y="217"/>
                      </a:lnTo>
                      <a:lnTo>
                        <a:pt x="120" y="221"/>
                      </a:lnTo>
                      <a:lnTo>
                        <a:pt x="103" y="221"/>
                      </a:lnTo>
                      <a:lnTo>
                        <a:pt x="91" y="216"/>
                      </a:lnTo>
                      <a:lnTo>
                        <a:pt x="91" y="214"/>
                      </a:lnTo>
                      <a:lnTo>
                        <a:pt x="89" y="214"/>
                      </a:lnTo>
                      <a:lnTo>
                        <a:pt x="79" y="205"/>
                      </a:lnTo>
                      <a:lnTo>
                        <a:pt x="65" y="188"/>
                      </a:lnTo>
                      <a:lnTo>
                        <a:pt x="59" y="178"/>
                      </a:lnTo>
                      <a:lnTo>
                        <a:pt x="58" y="172"/>
                      </a:lnTo>
                      <a:lnTo>
                        <a:pt x="52" y="166"/>
                      </a:lnTo>
                      <a:lnTo>
                        <a:pt x="52" y="156"/>
                      </a:lnTo>
                      <a:lnTo>
                        <a:pt x="47" y="151"/>
                      </a:lnTo>
                      <a:lnTo>
                        <a:pt x="46" y="143"/>
                      </a:lnTo>
                      <a:lnTo>
                        <a:pt x="43" y="140"/>
                      </a:lnTo>
                      <a:lnTo>
                        <a:pt x="32" y="140"/>
                      </a:lnTo>
                      <a:lnTo>
                        <a:pt x="30" y="139"/>
                      </a:lnTo>
                      <a:lnTo>
                        <a:pt x="26" y="135"/>
                      </a:lnTo>
                      <a:lnTo>
                        <a:pt x="26" y="130"/>
                      </a:lnTo>
                      <a:lnTo>
                        <a:pt x="17" y="123"/>
                      </a:lnTo>
                      <a:lnTo>
                        <a:pt x="15" y="122"/>
                      </a:lnTo>
                      <a:lnTo>
                        <a:pt x="6" y="107"/>
                      </a:lnTo>
                      <a:lnTo>
                        <a:pt x="0" y="101"/>
                      </a:lnTo>
                      <a:lnTo>
                        <a:pt x="0" y="95"/>
                      </a:lnTo>
                      <a:lnTo>
                        <a:pt x="4" y="84"/>
                      </a:lnTo>
                      <a:lnTo>
                        <a:pt x="9" y="75"/>
                      </a:lnTo>
                      <a:lnTo>
                        <a:pt x="9" y="60"/>
                      </a:lnTo>
                      <a:lnTo>
                        <a:pt x="10" y="58"/>
                      </a:lnTo>
                      <a:lnTo>
                        <a:pt x="11" y="55"/>
                      </a:lnTo>
                      <a:lnTo>
                        <a:pt x="15" y="53"/>
                      </a:lnTo>
                      <a:lnTo>
                        <a:pt x="22" y="50"/>
                      </a:lnTo>
                      <a:lnTo>
                        <a:pt x="32" y="50"/>
                      </a:lnTo>
                      <a:lnTo>
                        <a:pt x="38" y="49"/>
                      </a:lnTo>
                      <a:lnTo>
                        <a:pt x="39" y="46"/>
                      </a:lnTo>
                      <a:lnTo>
                        <a:pt x="46" y="39"/>
                      </a:lnTo>
                      <a:lnTo>
                        <a:pt x="46" y="32"/>
                      </a:lnTo>
                      <a:lnTo>
                        <a:pt x="44" y="32"/>
                      </a:lnTo>
                      <a:lnTo>
                        <a:pt x="42" y="30"/>
                      </a:lnTo>
                      <a:lnTo>
                        <a:pt x="43" y="26"/>
                      </a:lnTo>
                      <a:lnTo>
                        <a:pt x="50" y="15"/>
                      </a:lnTo>
                      <a:lnTo>
                        <a:pt x="57" y="9"/>
                      </a:lnTo>
                      <a:lnTo>
                        <a:pt x="58" y="6"/>
                      </a:lnTo>
                      <a:lnTo>
                        <a:pt x="62" y="5"/>
                      </a:lnTo>
                      <a:lnTo>
                        <a:pt x="66" y="0"/>
                      </a:lnTo>
                      <a:lnTo>
                        <a:pt x="71" y="0"/>
                      </a:lnTo>
                      <a:lnTo>
                        <a:pt x="95" y="6"/>
                      </a:lnTo>
                      <a:lnTo>
                        <a:pt x="114" y="6"/>
                      </a:lnTo>
                      <a:lnTo>
                        <a:pt x="139" y="1"/>
                      </a:lnTo>
                      <a:lnTo>
                        <a:pt x="154" y="3"/>
                      </a:lnTo>
                      <a:lnTo>
                        <a:pt x="166" y="1"/>
                      </a:lnTo>
                      <a:lnTo>
                        <a:pt x="168" y="0"/>
                      </a:lnTo>
                      <a:lnTo>
                        <a:pt x="175" y="0"/>
                      </a:lnTo>
                      <a:lnTo>
                        <a:pt x="200" y="3"/>
                      </a:lnTo>
                      <a:lnTo>
                        <a:pt x="225" y="10"/>
                      </a:lnTo>
                      <a:lnTo>
                        <a:pt x="225" y="11"/>
                      </a:lnTo>
                      <a:lnTo>
                        <a:pt x="225" y="22"/>
                      </a:lnTo>
                      <a:lnTo>
                        <a:pt x="222" y="25"/>
                      </a:lnTo>
                      <a:lnTo>
                        <a:pt x="222" y="27"/>
                      </a:lnTo>
                      <a:lnTo>
                        <a:pt x="218" y="33"/>
                      </a:lnTo>
                      <a:lnTo>
                        <a:pt x="210" y="39"/>
                      </a:lnTo>
                      <a:lnTo>
                        <a:pt x="206" y="49"/>
                      </a:lnTo>
                      <a:lnTo>
                        <a:pt x="206" y="71"/>
                      </a:lnTo>
                      <a:lnTo>
                        <a:pt x="208" y="90"/>
                      </a:lnTo>
                      <a:lnTo>
                        <a:pt x="211" y="101"/>
                      </a:lnTo>
                      <a:lnTo>
                        <a:pt x="220" y="114"/>
                      </a:lnTo>
                      <a:lnTo>
                        <a:pt x="220" y="116"/>
                      </a:lnTo>
                      <a:lnTo>
                        <a:pt x="221" y="117"/>
                      </a:lnTo>
                      <a:lnTo>
                        <a:pt x="226" y="125"/>
                      </a:lnTo>
                      <a:lnTo>
                        <a:pt x="225" y="140"/>
                      </a:lnTo>
                      <a:lnTo>
                        <a:pt x="220" y="162"/>
                      </a:lnTo>
                      <a:lnTo>
                        <a:pt x="218" y="181"/>
                      </a:lnTo>
                      <a:lnTo>
                        <a:pt x="216" y="184"/>
                      </a:lnTo>
                      <a:lnTo>
                        <a:pt x="203" y="19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1" name="is1ïḑê">
                  <a:extLst>
                    <a:ext uri="{FF2B5EF4-FFF2-40B4-BE49-F238E27FC236}">
                      <a16:creationId xmlns:a16="http://schemas.microsoft.com/office/drawing/2014/main" id="{B7468978-90CF-466C-AA81-075F7CC457F4}"/>
                    </a:ext>
                  </a:extLst>
                </p:cNvPr>
                <p:cNvSpPr/>
                <p:nvPr/>
              </p:nvSpPr>
              <p:spPr bwMode="gray">
                <a:xfrm rot="-1047951">
                  <a:off x="1790" y="2357"/>
                  <a:ext cx="4" cy="4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169" y="17"/>
                    </a:cxn>
                    <a:cxn ang="0">
                      <a:pos x="183" y="54"/>
                    </a:cxn>
                    <a:cxn ang="0">
                      <a:pos x="114" y="93"/>
                    </a:cxn>
                    <a:cxn ang="0">
                      <a:pos x="86" y="86"/>
                    </a:cxn>
                    <a:cxn ang="0">
                      <a:pos x="66" y="72"/>
                    </a:cxn>
                    <a:cxn ang="0">
                      <a:pos x="14" y="72"/>
                    </a:cxn>
                    <a:cxn ang="0">
                      <a:pos x="0" y="41"/>
                    </a:cxn>
                    <a:cxn ang="0">
                      <a:pos x="24" y="24"/>
                    </a:cxn>
                    <a:cxn ang="0">
                      <a:pos x="54" y="24"/>
                    </a:cxn>
                    <a:cxn ang="0">
                      <a:pos x="83" y="44"/>
                    </a:cxn>
                    <a:cxn ang="0">
                      <a:pos x="148" y="0"/>
                    </a:cxn>
                  </a:cxnLst>
                  <a:rect l="0" t="0" r="r" b="b"/>
                  <a:pathLst>
                    <a:path w="183" h="93">
                      <a:moveTo>
                        <a:pt x="148" y="0"/>
                      </a:moveTo>
                      <a:lnTo>
                        <a:pt x="169" y="17"/>
                      </a:lnTo>
                      <a:lnTo>
                        <a:pt x="183" y="54"/>
                      </a:lnTo>
                      <a:lnTo>
                        <a:pt x="114" y="93"/>
                      </a:lnTo>
                      <a:lnTo>
                        <a:pt x="86" y="86"/>
                      </a:lnTo>
                      <a:lnTo>
                        <a:pt x="66" y="72"/>
                      </a:lnTo>
                      <a:lnTo>
                        <a:pt x="14" y="72"/>
                      </a:lnTo>
                      <a:lnTo>
                        <a:pt x="0" y="41"/>
                      </a:lnTo>
                      <a:lnTo>
                        <a:pt x="24" y="24"/>
                      </a:lnTo>
                      <a:lnTo>
                        <a:pt x="54" y="24"/>
                      </a:lnTo>
                      <a:lnTo>
                        <a:pt x="83" y="44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2" name="ï$lîḋé">
                  <a:extLst>
                    <a:ext uri="{FF2B5EF4-FFF2-40B4-BE49-F238E27FC236}">
                      <a16:creationId xmlns:a16="http://schemas.microsoft.com/office/drawing/2014/main" id="{23AE1F6F-28F0-43E9-9E23-0C4D3885A85E}"/>
                    </a:ext>
                  </a:extLst>
                </p:cNvPr>
                <p:cNvSpPr/>
                <p:nvPr/>
              </p:nvSpPr>
              <p:spPr bwMode="gray">
                <a:xfrm rot="-1047951">
                  <a:off x="1753" y="2352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24" y="37"/>
                    </a:cxn>
                    <a:cxn ang="0">
                      <a:pos x="0" y="0"/>
                    </a:cxn>
                    <a:cxn ang="0">
                      <a:pos x="0" y="10"/>
                    </a:cxn>
                    <a:cxn ang="0">
                      <a:pos x="5" y="41"/>
                    </a:cxn>
                    <a:cxn ang="0">
                      <a:pos x="24" y="72"/>
                    </a:cxn>
                    <a:cxn ang="0">
                      <a:pos x="101" y="102"/>
                    </a:cxn>
                    <a:cxn ang="0">
                      <a:pos x="101" y="85"/>
                    </a:cxn>
                    <a:cxn ang="0">
                      <a:pos x="59" y="68"/>
                    </a:cxn>
                    <a:cxn ang="0">
                      <a:pos x="24" y="37"/>
                    </a:cxn>
                  </a:cxnLst>
                  <a:rect l="0" t="0" r="r" b="b"/>
                  <a:pathLst>
                    <a:path w="101" h="102">
                      <a:moveTo>
                        <a:pt x="24" y="37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5" y="41"/>
                      </a:lnTo>
                      <a:lnTo>
                        <a:pt x="24" y="72"/>
                      </a:lnTo>
                      <a:lnTo>
                        <a:pt x="101" y="102"/>
                      </a:lnTo>
                      <a:lnTo>
                        <a:pt x="101" y="85"/>
                      </a:lnTo>
                      <a:lnTo>
                        <a:pt x="59" y="68"/>
                      </a:lnTo>
                      <a:lnTo>
                        <a:pt x="24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3" name="îśḷiḓê">
                  <a:extLst>
                    <a:ext uri="{FF2B5EF4-FFF2-40B4-BE49-F238E27FC236}">
                      <a16:creationId xmlns:a16="http://schemas.microsoft.com/office/drawing/2014/main" id="{008904FB-0E51-4CFD-A767-B1AA5689768B}"/>
                    </a:ext>
                  </a:extLst>
                </p:cNvPr>
                <p:cNvSpPr/>
                <p:nvPr/>
              </p:nvSpPr>
              <p:spPr bwMode="gray">
                <a:xfrm rot="-1047951">
                  <a:off x="1758" y="2351"/>
                  <a:ext cx="2" cy="4"/>
                </a:xfrm>
                <a:custGeom>
                  <a:avLst/>
                  <a:gdLst/>
                  <a:ahLst/>
                  <a:cxnLst>
                    <a:cxn ang="0">
                      <a:pos x="20" y="17"/>
                    </a:cxn>
                    <a:cxn ang="0">
                      <a:pos x="0" y="0"/>
                    </a:cxn>
                    <a:cxn ang="0">
                      <a:pos x="13" y="26"/>
                    </a:cxn>
                    <a:cxn ang="0">
                      <a:pos x="38" y="51"/>
                    </a:cxn>
                    <a:cxn ang="0">
                      <a:pos x="52" y="82"/>
                    </a:cxn>
                    <a:cxn ang="0">
                      <a:pos x="62" y="85"/>
                    </a:cxn>
                    <a:cxn ang="0">
                      <a:pos x="69" y="38"/>
                    </a:cxn>
                    <a:cxn ang="0">
                      <a:pos x="52" y="23"/>
                    </a:cxn>
                    <a:cxn ang="0">
                      <a:pos x="20" y="17"/>
                    </a:cxn>
                  </a:cxnLst>
                  <a:rect l="0" t="0" r="r" b="b"/>
                  <a:pathLst>
                    <a:path w="69" h="85">
                      <a:moveTo>
                        <a:pt x="20" y="17"/>
                      </a:moveTo>
                      <a:lnTo>
                        <a:pt x="0" y="0"/>
                      </a:lnTo>
                      <a:lnTo>
                        <a:pt x="13" y="26"/>
                      </a:lnTo>
                      <a:lnTo>
                        <a:pt x="38" y="51"/>
                      </a:lnTo>
                      <a:lnTo>
                        <a:pt x="52" y="82"/>
                      </a:lnTo>
                      <a:lnTo>
                        <a:pt x="62" y="85"/>
                      </a:lnTo>
                      <a:lnTo>
                        <a:pt x="69" y="38"/>
                      </a:lnTo>
                      <a:lnTo>
                        <a:pt x="52" y="23"/>
                      </a:ln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4" name="ïšliḓé">
                <a:extLst>
                  <a:ext uri="{FF2B5EF4-FFF2-40B4-BE49-F238E27FC236}">
                    <a16:creationId xmlns:a16="http://schemas.microsoft.com/office/drawing/2014/main" id="{187F1410-93B9-4A99-A655-79EBD58D97CA}"/>
                  </a:ext>
                </a:extLst>
              </p:cNvPr>
              <p:cNvSpPr/>
              <p:nvPr/>
            </p:nvSpPr>
            <p:spPr bwMode="gray">
              <a:xfrm>
                <a:off x="4369109" y="4171897"/>
                <a:ext cx="74737" cy="82069"/>
              </a:xfrm>
              <a:custGeom>
                <a:avLst/>
                <a:gdLst/>
                <a:ahLst/>
                <a:cxnLst>
                  <a:cxn ang="0">
                    <a:pos x="223" y="0"/>
                  </a:cxn>
                  <a:cxn ang="0">
                    <a:pos x="206" y="11"/>
                  </a:cxn>
                  <a:cxn ang="0">
                    <a:pos x="187" y="16"/>
                  </a:cxn>
                  <a:cxn ang="0">
                    <a:pos x="163" y="21"/>
                  </a:cxn>
                  <a:cxn ang="0">
                    <a:pos x="156" y="14"/>
                  </a:cxn>
                  <a:cxn ang="0">
                    <a:pos x="149" y="16"/>
                  </a:cxn>
                  <a:cxn ang="0">
                    <a:pos x="143" y="18"/>
                  </a:cxn>
                  <a:cxn ang="0">
                    <a:pos x="136" y="38"/>
                  </a:cxn>
                  <a:cxn ang="0">
                    <a:pos x="123" y="43"/>
                  </a:cxn>
                  <a:cxn ang="0">
                    <a:pos x="117" y="50"/>
                  </a:cxn>
                  <a:cxn ang="0">
                    <a:pos x="110" y="58"/>
                  </a:cxn>
                  <a:cxn ang="0">
                    <a:pos x="101" y="61"/>
                  </a:cxn>
                  <a:cxn ang="0">
                    <a:pos x="93" y="63"/>
                  </a:cxn>
                  <a:cxn ang="0">
                    <a:pos x="78" y="54"/>
                  </a:cxn>
                  <a:cxn ang="0">
                    <a:pos x="68" y="72"/>
                  </a:cxn>
                  <a:cxn ang="0">
                    <a:pos x="46" y="72"/>
                  </a:cxn>
                  <a:cxn ang="0">
                    <a:pos x="43" y="95"/>
                  </a:cxn>
                  <a:cxn ang="0">
                    <a:pos x="35" y="101"/>
                  </a:cxn>
                  <a:cxn ang="0">
                    <a:pos x="29" y="111"/>
                  </a:cxn>
                  <a:cxn ang="0">
                    <a:pos x="2" y="112"/>
                  </a:cxn>
                  <a:cxn ang="0">
                    <a:pos x="2" y="120"/>
                  </a:cxn>
                  <a:cxn ang="0">
                    <a:pos x="20" y="141"/>
                  </a:cxn>
                  <a:cxn ang="0">
                    <a:pos x="57" y="181"/>
                  </a:cxn>
                  <a:cxn ang="0">
                    <a:pos x="70" y="194"/>
                  </a:cxn>
                  <a:cxn ang="0">
                    <a:pos x="95" y="211"/>
                  </a:cxn>
                  <a:cxn ang="0">
                    <a:pos x="98" y="221"/>
                  </a:cxn>
                  <a:cxn ang="0">
                    <a:pos x="105" y="215"/>
                  </a:cxn>
                  <a:cxn ang="0">
                    <a:pos x="120" y="220"/>
                  </a:cxn>
                  <a:cxn ang="0">
                    <a:pos x="152" y="226"/>
                  </a:cxn>
                  <a:cxn ang="0">
                    <a:pos x="165" y="224"/>
                  </a:cxn>
                  <a:cxn ang="0">
                    <a:pos x="182" y="235"/>
                  </a:cxn>
                  <a:cxn ang="0">
                    <a:pos x="197" y="236"/>
                  </a:cxn>
                  <a:cxn ang="0">
                    <a:pos x="214" y="231"/>
                  </a:cxn>
                  <a:cxn ang="0">
                    <a:pos x="212" y="224"/>
                  </a:cxn>
                  <a:cxn ang="0">
                    <a:pos x="204" y="200"/>
                  </a:cxn>
                  <a:cxn ang="0">
                    <a:pos x="212" y="181"/>
                  </a:cxn>
                  <a:cxn ang="0">
                    <a:pos x="219" y="117"/>
                  </a:cxn>
                  <a:cxn ang="0">
                    <a:pos x="231" y="43"/>
                  </a:cxn>
                  <a:cxn ang="0">
                    <a:pos x="234" y="0"/>
                  </a:cxn>
                </a:cxnLst>
                <a:rect l="0" t="0" r="r" b="b"/>
                <a:pathLst>
                  <a:path w="234" h="236">
                    <a:moveTo>
                      <a:pt x="234" y="0"/>
                    </a:moveTo>
                    <a:lnTo>
                      <a:pt x="223" y="0"/>
                    </a:lnTo>
                    <a:lnTo>
                      <a:pt x="209" y="6"/>
                    </a:lnTo>
                    <a:lnTo>
                      <a:pt x="206" y="11"/>
                    </a:lnTo>
                    <a:lnTo>
                      <a:pt x="197" y="16"/>
                    </a:lnTo>
                    <a:lnTo>
                      <a:pt x="187" y="16"/>
                    </a:lnTo>
                    <a:lnTo>
                      <a:pt x="180" y="21"/>
                    </a:lnTo>
                    <a:lnTo>
                      <a:pt x="163" y="21"/>
                    </a:lnTo>
                    <a:lnTo>
                      <a:pt x="160" y="18"/>
                    </a:lnTo>
                    <a:lnTo>
                      <a:pt x="156" y="14"/>
                    </a:lnTo>
                    <a:lnTo>
                      <a:pt x="150" y="12"/>
                    </a:lnTo>
                    <a:lnTo>
                      <a:pt x="149" y="16"/>
                    </a:lnTo>
                    <a:lnTo>
                      <a:pt x="147" y="17"/>
                    </a:lnTo>
                    <a:lnTo>
                      <a:pt x="143" y="18"/>
                    </a:lnTo>
                    <a:lnTo>
                      <a:pt x="139" y="25"/>
                    </a:lnTo>
                    <a:lnTo>
                      <a:pt x="136" y="38"/>
                    </a:lnTo>
                    <a:lnTo>
                      <a:pt x="133" y="41"/>
                    </a:lnTo>
                    <a:lnTo>
                      <a:pt x="123" y="43"/>
                    </a:lnTo>
                    <a:lnTo>
                      <a:pt x="118" y="48"/>
                    </a:lnTo>
                    <a:lnTo>
                      <a:pt x="117" y="50"/>
                    </a:lnTo>
                    <a:lnTo>
                      <a:pt x="113" y="52"/>
                    </a:lnTo>
                    <a:lnTo>
                      <a:pt x="110" y="58"/>
                    </a:lnTo>
                    <a:lnTo>
                      <a:pt x="101" y="59"/>
                    </a:lnTo>
                    <a:lnTo>
                      <a:pt x="101" y="61"/>
                    </a:lnTo>
                    <a:lnTo>
                      <a:pt x="99" y="63"/>
                    </a:lnTo>
                    <a:lnTo>
                      <a:pt x="93" y="63"/>
                    </a:lnTo>
                    <a:lnTo>
                      <a:pt x="85" y="57"/>
                    </a:lnTo>
                    <a:lnTo>
                      <a:pt x="78" y="54"/>
                    </a:lnTo>
                    <a:lnTo>
                      <a:pt x="72" y="64"/>
                    </a:lnTo>
                    <a:lnTo>
                      <a:pt x="68" y="72"/>
                    </a:lnTo>
                    <a:lnTo>
                      <a:pt x="51" y="74"/>
                    </a:lnTo>
                    <a:lnTo>
                      <a:pt x="46" y="72"/>
                    </a:lnTo>
                    <a:lnTo>
                      <a:pt x="43" y="80"/>
                    </a:lnTo>
                    <a:lnTo>
                      <a:pt x="43" y="95"/>
                    </a:lnTo>
                    <a:lnTo>
                      <a:pt x="41" y="96"/>
                    </a:lnTo>
                    <a:lnTo>
                      <a:pt x="35" y="101"/>
                    </a:lnTo>
                    <a:lnTo>
                      <a:pt x="32" y="108"/>
                    </a:lnTo>
                    <a:lnTo>
                      <a:pt x="29" y="111"/>
                    </a:lnTo>
                    <a:lnTo>
                      <a:pt x="12" y="112"/>
                    </a:lnTo>
                    <a:lnTo>
                      <a:pt x="2" y="112"/>
                    </a:lnTo>
                    <a:lnTo>
                      <a:pt x="0" y="118"/>
                    </a:lnTo>
                    <a:lnTo>
                      <a:pt x="2" y="120"/>
                    </a:lnTo>
                    <a:lnTo>
                      <a:pt x="16" y="136"/>
                    </a:lnTo>
                    <a:lnTo>
                      <a:pt x="20" y="141"/>
                    </a:lnTo>
                    <a:lnTo>
                      <a:pt x="42" y="162"/>
                    </a:lnTo>
                    <a:lnTo>
                      <a:pt x="57" y="181"/>
                    </a:lnTo>
                    <a:lnTo>
                      <a:pt x="66" y="189"/>
                    </a:lnTo>
                    <a:lnTo>
                      <a:pt x="70" y="194"/>
                    </a:lnTo>
                    <a:lnTo>
                      <a:pt x="77" y="197"/>
                    </a:lnTo>
                    <a:lnTo>
                      <a:pt x="95" y="211"/>
                    </a:lnTo>
                    <a:lnTo>
                      <a:pt x="98" y="217"/>
                    </a:lnTo>
                    <a:lnTo>
                      <a:pt x="98" y="221"/>
                    </a:lnTo>
                    <a:lnTo>
                      <a:pt x="99" y="221"/>
                    </a:lnTo>
                    <a:lnTo>
                      <a:pt x="105" y="215"/>
                    </a:lnTo>
                    <a:lnTo>
                      <a:pt x="110" y="215"/>
                    </a:lnTo>
                    <a:lnTo>
                      <a:pt x="120" y="220"/>
                    </a:lnTo>
                    <a:lnTo>
                      <a:pt x="143" y="226"/>
                    </a:lnTo>
                    <a:lnTo>
                      <a:pt x="152" y="226"/>
                    </a:lnTo>
                    <a:lnTo>
                      <a:pt x="160" y="224"/>
                    </a:lnTo>
                    <a:lnTo>
                      <a:pt x="165" y="224"/>
                    </a:lnTo>
                    <a:lnTo>
                      <a:pt x="174" y="227"/>
                    </a:lnTo>
                    <a:lnTo>
                      <a:pt x="182" y="235"/>
                    </a:lnTo>
                    <a:lnTo>
                      <a:pt x="187" y="236"/>
                    </a:lnTo>
                    <a:lnTo>
                      <a:pt x="197" y="236"/>
                    </a:lnTo>
                    <a:lnTo>
                      <a:pt x="209" y="233"/>
                    </a:lnTo>
                    <a:lnTo>
                      <a:pt x="214" y="231"/>
                    </a:lnTo>
                    <a:lnTo>
                      <a:pt x="214" y="230"/>
                    </a:lnTo>
                    <a:lnTo>
                      <a:pt x="212" y="224"/>
                    </a:lnTo>
                    <a:lnTo>
                      <a:pt x="204" y="211"/>
                    </a:lnTo>
                    <a:lnTo>
                      <a:pt x="204" y="200"/>
                    </a:lnTo>
                    <a:lnTo>
                      <a:pt x="209" y="190"/>
                    </a:lnTo>
                    <a:lnTo>
                      <a:pt x="212" y="181"/>
                    </a:lnTo>
                    <a:lnTo>
                      <a:pt x="213" y="156"/>
                    </a:lnTo>
                    <a:lnTo>
                      <a:pt x="219" y="117"/>
                    </a:lnTo>
                    <a:lnTo>
                      <a:pt x="219" y="82"/>
                    </a:lnTo>
                    <a:lnTo>
                      <a:pt x="231" y="43"/>
                    </a:lnTo>
                    <a:lnTo>
                      <a:pt x="234" y="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ïṣļíďê">
                <a:extLst>
                  <a:ext uri="{FF2B5EF4-FFF2-40B4-BE49-F238E27FC236}">
                    <a16:creationId xmlns:a16="http://schemas.microsoft.com/office/drawing/2014/main" id="{6CF2D007-8B28-4BA5-95F2-FDAD95539004}"/>
                  </a:ext>
                </a:extLst>
              </p:cNvPr>
              <p:cNvSpPr/>
              <p:nvPr/>
            </p:nvSpPr>
            <p:spPr bwMode="gray">
              <a:xfrm>
                <a:off x="4448616" y="4276665"/>
                <a:ext cx="101769" cy="47146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6" y="9"/>
                  </a:cxn>
                  <a:cxn ang="0">
                    <a:pos x="16" y="32"/>
                  </a:cxn>
                  <a:cxn ang="0">
                    <a:pos x="10" y="44"/>
                  </a:cxn>
                  <a:cxn ang="0">
                    <a:pos x="1" y="71"/>
                  </a:cxn>
                  <a:cxn ang="0">
                    <a:pos x="7" y="82"/>
                  </a:cxn>
                  <a:cxn ang="0">
                    <a:pos x="22" y="72"/>
                  </a:cxn>
                  <a:cxn ang="0">
                    <a:pos x="58" y="80"/>
                  </a:cxn>
                  <a:cxn ang="0">
                    <a:pos x="75" y="87"/>
                  </a:cxn>
                  <a:cxn ang="0">
                    <a:pos x="92" y="112"/>
                  </a:cxn>
                  <a:cxn ang="0">
                    <a:pos x="109" y="103"/>
                  </a:cxn>
                  <a:cxn ang="0">
                    <a:pos x="117" y="131"/>
                  </a:cxn>
                  <a:cxn ang="0">
                    <a:pos x="135" y="134"/>
                  </a:cxn>
                  <a:cxn ang="0">
                    <a:pos x="157" y="110"/>
                  </a:cxn>
                  <a:cxn ang="0">
                    <a:pos x="139" y="95"/>
                  </a:cxn>
                  <a:cxn ang="0">
                    <a:pos x="140" y="81"/>
                  </a:cxn>
                  <a:cxn ang="0">
                    <a:pos x="160" y="72"/>
                  </a:cxn>
                  <a:cxn ang="0">
                    <a:pos x="187" y="43"/>
                  </a:cxn>
                  <a:cxn ang="0">
                    <a:pos x="201" y="34"/>
                  </a:cxn>
                  <a:cxn ang="0">
                    <a:pos x="222" y="45"/>
                  </a:cxn>
                  <a:cxn ang="0">
                    <a:pos x="260" y="63"/>
                  </a:cxn>
                  <a:cxn ang="0">
                    <a:pos x="273" y="71"/>
                  </a:cxn>
                  <a:cxn ang="0">
                    <a:pos x="258" y="85"/>
                  </a:cxn>
                  <a:cxn ang="0">
                    <a:pos x="261" y="110"/>
                  </a:cxn>
                  <a:cxn ang="0">
                    <a:pos x="281" y="128"/>
                  </a:cxn>
                  <a:cxn ang="0">
                    <a:pos x="290" y="109"/>
                  </a:cxn>
                  <a:cxn ang="0">
                    <a:pos x="302" y="109"/>
                  </a:cxn>
                  <a:cxn ang="0">
                    <a:pos x="318" y="87"/>
                  </a:cxn>
                  <a:cxn ang="0">
                    <a:pos x="313" y="77"/>
                  </a:cxn>
                  <a:cxn ang="0">
                    <a:pos x="304" y="66"/>
                  </a:cxn>
                  <a:cxn ang="0">
                    <a:pos x="297" y="48"/>
                  </a:cxn>
                  <a:cxn ang="0">
                    <a:pos x="266" y="18"/>
                  </a:cxn>
                  <a:cxn ang="0">
                    <a:pos x="231" y="11"/>
                  </a:cxn>
                  <a:cxn ang="0">
                    <a:pos x="189" y="1"/>
                  </a:cxn>
                  <a:cxn ang="0">
                    <a:pos x="176" y="11"/>
                  </a:cxn>
                  <a:cxn ang="0">
                    <a:pos x="164" y="31"/>
                  </a:cxn>
                  <a:cxn ang="0">
                    <a:pos x="156" y="20"/>
                  </a:cxn>
                  <a:cxn ang="0">
                    <a:pos x="118" y="36"/>
                  </a:cxn>
                  <a:cxn ang="0">
                    <a:pos x="101" y="44"/>
                  </a:cxn>
                  <a:cxn ang="0">
                    <a:pos x="71" y="34"/>
                  </a:cxn>
                  <a:cxn ang="0">
                    <a:pos x="45" y="23"/>
                  </a:cxn>
                  <a:cxn ang="0">
                    <a:pos x="35" y="7"/>
                  </a:cxn>
                </a:cxnLst>
                <a:rect l="0" t="0" r="r" b="b"/>
                <a:pathLst>
                  <a:path w="318" h="135">
                    <a:moveTo>
                      <a:pt x="23" y="0"/>
                    </a:moveTo>
                    <a:lnTo>
                      <a:pt x="22" y="1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6" y="9"/>
                    </a:lnTo>
                    <a:lnTo>
                      <a:pt x="5" y="23"/>
                    </a:lnTo>
                    <a:lnTo>
                      <a:pt x="12" y="28"/>
                    </a:lnTo>
                    <a:lnTo>
                      <a:pt x="16" y="32"/>
                    </a:lnTo>
                    <a:lnTo>
                      <a:pt x="15" y="37"/>
                    </a:lnTo>
                    <a:lnTo>
                      <a:pt x="11" y="40"/>
                    </a:lnTo>
                    <a:lnTo>
                      <a:pt x="10" y="44"/>
                    </a:lnTo>
                    <a:lnTo>
                      <a:pt x="10" y="56"/>
                    </a:lnTo>
                    <a:lnTo>
                      <a:pt x="8" y="61"/>
                    </a:lnTo>
                    <a:lnTo>
                      <a:pt x="1" y="71"/>
                    </a:lnTo>
                    <a:lnTo>
                      <a:pt x="0" y="71"/>
                    </a:lnTo>
                    <a:lnTo>
                      <a:pt x="6" y="82"/>
                    </a:lnTo>
                    <a:lnTo>
                      <a:pt x="7" y="82"/>
                    </a:lnTo>
                    <a:lnTo>
                      <a:pt x="10" y="75"/>
                    </a:lnTo>
                    <a:lnTo>
                      <a:pt x="12" y="72"/>
                    </a:lnTo>
                    <a:lnTo>
                      <a:pt x="22" y="72"/>
                    </a:lnTo>
                    <a:lnTo>
                      <a:pt x="40" y="75"/>
                    </a:lnTo>
                    <a:lnTo>
                      <a:pt x="48" y="76"/>
                    </a:lnTo>
                    <a:lnTo>
                      <a:pt x="58" y="80"/>
                    </a:lnTo>
                    <a:lnTo>
                      <a:pt x="67" y="81"/>
                    </a:lnTo>
                    <a:lnTo>
                      <a:pt x="70" y="82"/>
                    </a:lnTo>
                    <a:lnTo>
                      <a:pt x="75" y="87"/>
                    </a:lnTo>
                    <a:lnTo>
                      <a:pt x="78" y="96"/>
                    </a:lnTo>
                    <a:lnTo>
                      <a:pt x="85" y="103"/>
                    </a:lnTo>
                    <a:lnTo>
                      <a:pt x="92" y="112"/>
                    </a:lnTo>
                    <a:lnTo>
                      <a:pt x="98" y="112"/>
                    </a:lnTo>
                    <a:lnTo>
                      <a:pt x="103" y="106"/>
                    </a:lnTo>
                    <a:lnTo>
                      <a:pt x="109" y="103"/>
                    </a:lnTo>
                    <a:lnTo>
                      <a:pt x="113" y="112"/>
                    </a:lnTo>
                    <a:lnTo>
                      <a:pt x="113" y="122"/>
                    </a:lnTo>
                    <a:lnTo>
                      <a:pt x="117" y="131"/>
                    </a:lnTo>
                    <a:lnTo>
                      <a:pt x="118" y="134"/>
                    </a:lnTo>
                    <a:lnTo>
                      <a:pt x="130" y="135"/>
                    </a:lnTo>
                    <a:lnTo>
                      <a:pt x="135" y="134"/>
                    </a:lnTo>
                    <a:lnTo>
                      <a:pt x="152" y="124"/>
                    </a:lnTo>
                    <a:lnTo>
                      <a:pt x="160" y="117"/>
                    </a:lnTo>
                    <a:lnTo>
                      <a:pt x="157" y="110"/>
                    </a:lnTo>
                    <a:lnTo>
                      <a:pt x="152" y="107"/>
                    </a:lnTo>
                    <a:lnTo>
                      <a:pt x="148" y="102"/>
                    </a:lnTo>
                    <a:lnTo>
                      <a:pt x="139" y="95"/>
                    </a:lnTo>
                    <a:lnTo>
                      <a:pt x="137" y="91"/>
                    </a:lnTo>
                    <a:lnTo>
                      <a:pt x="137" y="87"/>
                    </a:lnTo>
                    <a:lnTo>
                      <a:pt x="140" y="81"/>
                    </a:lnTo>
                    <a:lnTo>
                      <a:pt x="148" y="75"/>
                    </a:lnTo>
                    <a:lnTo>
                      <a:pt x="156" y="72"/>
                    </a:lnTo>
                    <a:lnTo>
                      <a:pt x="160" y="72"/>
                    </a:lnTo>
                    <a:lnTo>
                      <a:pt x="168" y="68"/>
                    </a:lnTo>
                    <a:lnTo>
                      <a:pt x="177" y="58"/>
                    </a:lnTo>
                    <a:lnTo>
                      <a:pt x="187" y="43"/>
                    </a:lnTo>
                    <a:lnTo>
                      <a:pt x="189" y="39"/>
                    </a:lnTo>
                    <a:lnTo>
                      <a:pt x="190" y="38"/>
                    </a:lnTo>
                    <a:lnTo>
                      <a:pt x="201" y="34"/>
                    </a:lnTo>
                    <a:lnTo>
                      <a:pt x="205" y="34"/>
                    </a:lnTo>
                    <a:lnTo>
                      <a:pt x="209" y="36"/>
                    </a:lnTo>
                    <a:lnTo>
                      <a:pt x="222" y="45"/>
                    </a:lnTo>
                    <a:lnTo>
                      <a:pt x="241" y="54"/>
                    </a:lnTo>
                    <a:lnTo>
                      <a:pt x="252" y="66"/>
                    </a:lnTo>
                    <a:lnTo>
                      <a:pt x="260" y="63"/>
                    </a:lnTo>
                    <a:lnTo>
                      <a:pt x="266" y="63"/>
                    </a:lnTo>
                    <a:lnTo>
                      <a:pt x="273" y="68"/>
                    </a:lnTo>
                    <a:lnTo>
                      <a:pt x="273" y="71"/>
                    </a:lnTo>
                    <a:lnTo>
                      <a:pt x="269" y="71"/>
                    </a:lnTo>
                    <a:lnTo>
                      <a:pt x="259" y="80"/>
                    </a:lnTo>
                    <a:lnTo>
                      <a:pt x="258" y="85"/>
                    </a:lnTo>
                    <a:lnTo>
                      <a:pt x="257" y="93"/>
                    </a:lnTo>
                    <a:lnTo>
                      <a:pt x="258" y="104"/>
                    </a:lnTo>
                    <a:lnTo>
                      <a:pt x="261" y="110"/>
                    </a:lnTo>
                    <a:lnTo>
                      <a:pt x="273" y="123"/>
                    </a:lnTo>
                    <a:lnTo>
                      <a:pt x="280" y="128"/>
                    </a:lnTo>
                    <a:lnTo>
                      <a:pt x="281" y="128"/>
                    </a:lnTo>
                    <a:lnTo>
                      <a:pt x="281" y="123"/>
                    </a:lnTo>
                    <a:lnTo>
                      <a:pt x="290" y="117"/>
                    </a:lnTo>
                    <a:lnTo>
                      <a:pt x="290" y="109"/>
                    </a:lnTo>
                    <a:lnTo>
                      <a:pt x="293" y="108"/>
                    </a:lnTo>
                    <a:lnTo>
                      <a:pt x="298" y="112"/>
                    </a:lnTo>
                    <a:lnTo>
                      <a:pt x="302" y="109"/>
                    </a:lnTo>
                    <a:lnTo>
                      <a:pt x="312" y="96"/>
                    </a:lnTo>
                    <a:lnTo>
                      <a:pt x="318" y="91"/>
                    </a:lnTo>
                    <a:lnTo>
                      <a:pt x="318" y="87"/>
                    </a:lnTo>
                    <a:lnTo>
                      <a:pt x="314" y="85"/>
                    </a:lnTo>
                    <a:lnTo>
                      <a:pt x="313" y="83"/>
                    </a:lnTo>
                    <a:lnTo>
                      <a:pt x="313" y="77"/>
                    </a:lnTo>
                    <a:lnTo>
                      <a:pt x="309" y="71"/>
                    </a:lnTo>
                    <a:lnTo>
                      <a:pt x="304" y="68"/>
                    </a:lnTo>
                    <a:lnTo>
                      <a:pt x="304" y="66"/>
                    </a:lnTo>
                    <a:lnTo>
                      <a:pt x="306" y="58"/>
                    </a:lnTo>
                    <a:lnTo>
                      <a:pt x="307" y="54"/>
                    </a:lnTo>
                    <a:lnTo>
                      <a:pt x="297" y="48"/>
                    </a:lnTo>
                    <a:lnTo>
                      <a:pt x="287" y="37"/>
                    </a:lnTo>
                    <a:lnTo>
                      <a:pt x="284" y="33"/>
                    </a:lnTo>
                    <a:lnTo>
                      <a:pt x="266" y="18"/>
                    </a:lnTo>
                    <a:lnTo>
                      <a:pt x="257" y="15"/>
                    </a:lnTo>
                    <a:lnTo>
                      <a:pt x="244" y="11"/>
                    </a:lnTo>
                    <a:lnTo>
                      <a:pt x="231" y="11"/>
                    </a:lnTo>
                    <a:lnTo>
                      <a:pt x="218" y="7"/>
                    </a:lnTo>
                    <a:lnTo>
                      <a:pt x="209" y="1"/>
                    </a:lnTo>
                    <a:lnTo>
                      <a:pt x="189" y="1"/>
                    </a:lnTo>
                    <a:lnTo>
                      <a:pt x="184" y="2"/>
                    </a:lnTo>
                    <a:lnTo>
                      <a:pt x="182" y="4"/>
                    </a:lnTo>
                    <a:lnTo>
                      <a:pt x="176" y="11"/>
                    </a:lnTo>
                    <a:lnTo>
                      <a:pt x="174" y="27"/>
                    </a:lnTo>
                    <a:lnTo>
                      <a:pt x="167" y="31"/>
                    </a:lnTo>
                    <a:lnTo>
                      <a:pt x="164" y="31"/>
                    </a:lnTo>
                    <a:lnTo>
                      <a:pt x="164" y="21"/>
                    </a:lnTo>
                    <a:lnTo>
                      <a:pt x="160" y="20"/>
                    </a:lnTo>
                    <a:lnTo>
                      <a:pt x="156" y="20"/>
                    </a:lnTo>
                    <a:lnTo>
                      <a:pt x="137" y="31"/>
                    </a:lnTo>
                    <a:lnTo>
                      <a:pt x="121" y="33"/>
                    </a:lnTo>
                    <a:lnTo>
                      <a:pt x="118" y="36"/>
                    </a:lnTo>
                    <a:lnTo>
                      <a:pt x="110" y="43"/>
                    </a:lnTo>
                    <a:lnTo>
                      <a:pt x="105" y="44"/>
                    </a:lnTo>
                    <a:lnTo>
                      <a:pt x="101" y="44"/>
                    </a:lnTo>
                    <a:lnTo>
                      <a:pt x="92" y="43"/>
                    </a:lnTo>
                    <a:lnTo>
                      <a:pt x="75" y="36"/>
                    </a:lnTo>
                    <a:lnTo>
                      <a:pt x="71" y="34"/>
                    </a:lnTo>
                    <a:lnTo>
                      <a:pt x="48" y="34"/>
                    </a:lnTo>
                    <a:lnTo>
                      <a:pt x="45" y="28"/>
                    </a:lnTo>
                    <a:lnTo>
                      <a:pt x="45" y="23"/>
                    </a:lnTo>
                    <a:lnTo>
                      <a:pt x="39" y="20"/>
                    </a:lnTo>
                    <a:lnTo>
                      <a:pt x="37" y="9"/>
                    </a:lnTo>
                    <a:lnTo>
                      <a:pt x="35" y="7"/>
                    </a:lnTo>
                    <a:lnTo>
                      <a:pt x="27" y="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şḻïḑé">
                <a:extLst>
                  <a:ext uri="{FF2B5EF4-FFF2-40B4-BE49-F238E27FC236}">
                    <a16:creationId xmlns:a16="http://schemas.microsoft.com/office/drawing/2014/main" id="{FBEC22A6-DF66-4EDA-9774-D79EE4540718}"/>
                  </a:ext>
                </a:extLst>
              </p:cNvPr>
              <p:cNvSpPr/>
              <p:nvPr/>
            </p:nvSpPr>
            <p:spPr bwMode="gray">
              <a:xfrm>
                <a:off x="4288012" y="4116020"/>
                <a:ext cx="68377" cy="82069"/>
              </a:xfrm>
              <a:custGeom>
                <a:avLst/>
                <a:gdLst/>
                <a:ahLst/>
                <a:cxnLst>
                  <a:cxn ang="0">
                    <a:pos x="71" y="1"/>
                  </a:cxn>
                  <a:cxn ang="0">
                    <a:pos x="39" y="28"/>
                  </a:cxn>
                  <a:cxn ang="0">
                    <a:pos x="63" y="52"/>
                  </a:cxn>
                  <a:cxn ang="0">
                    <a:pos x="82" y="71"/>
                  </a:cxn>
                  <a:cxn ang="0">
                    <a:pos x="95" y="84"/>
                  </a:cxn>
                  <a:cxn ang="0">
                    <a:pos x="93" y="100"/>
                  </a:cxn>
                  <a:cxn ang="0">
                    <a:pos x="69" y="99"/>
                  </a:cxn>
                  <a:cxn ang="0">
                    <a:pos x="16" y="138"/>
                  </a:cxn>
                  <a:cxn ang="0">
                    <a:pos x="9" y="152"/>
                  </a:cxn>
                  <a:cxn ang="0">
                    <a:pos x="5" y="158"/>
                  </a:cxn>
                  <a:cxn ang="0">
                    <a:pos x="6" y="168"/>
                  </a:cxn>
                  <a:cxn ang="0">
                    <a:pos x="2" y="186"/>
                  </a:cxn>
                  <a:cxn ang="0">
                    <a:pos x="2" y="191"/>
                  </a:cxn>
                  <a:cxn ang="0">
                    <a:pos x="9" y="196"/>
                  </a:cxn>
                  <a:cxn ang="0">
                    <a:pos x="17" y="204"/>
                  </a:cxn>
                  <a:cxn ang="0">
                    <a:pos x="37" y="217"/>
                  </a:cxn>
                  <a:cxn ang="0">
                    <a:pos x="55" y="226"/>
                  </a:cxn>
                  <a:cxn ang="0">
                    <a:pos x="86" y="227"/>
                  </a:cxn>
                  <a:cxn ang="0">
                    <a:pos x="112" y="232"/>
                  </a:cxn>
                  <a:cxn ang="0">
                    <a:pos x="119" y="232"/>
                  </a:cxn>
                  <a:cxn ang="0">
                    <a:pos x="134" y="220"/>
                  </a:cxn>
                  <a:cxn ang="0">
                    <a:pos x="145" y="211"/>
                  </a:cxn>
                  <a:cxn ang="0">
                    <a:pos x="149" y="199"/>
                  </a:cxn>
                  <a:cxn ang="0">
                    <a:pos x="155" y="194"/>
                  </a:cxn>
                  <a:cxn ang="0">
                    <a:pos x="165" y="184"/>
                  </a:cxn>
                  <a:cxn ang="0">
                    <a:pos x="163" y="175"/>
                  </a:cxn>
                  <a:cxn ang="0">
                    <a:pos x="162" y="169"/>
                  </a:cxn>
                  <a:cxn ang="0">
                    <a:pos x="172" y="159"/>
                  </a:cxn>
                  <a:cxn ang="0">
                    <a:pos x="177" y="157"/>
                  </a:cxn>
                  <a:cxn ang="0">
                    <a:pos x="208" y="134"/>
                  </a:cxn>
                  <a:cxn ang="0">
                    <a:pos x="212" y="124"/>
                  </a:cxn>
                  <a:cxn ang="0">
                    <a:pos x="211" y="121"/>
                  </a:cxn>
                  <a:cxn ang="0">
                    <a:pos x="209" y="118"/>
                  </a:cxn>
                  <a:cxn ang="0">
                    <a:pos x="195" y="121"/>
                  </a:cxn>
                  <a:cxn ang="0">
                    <a:pos x="187" y="116"/>
                  </a:cxn>
                  <a:cxn ang="0">
                    <a:pos x="184" y="111"/>
                  </a:cxn>
                  <a:cxn ang="0">
                    <a:pos x="163" y="108"/>
                  </a:cxn>
                  <a:cxn ang="0">
                    <a:pos x="166" y="72"/>
                  </a:cxn>
                </a:cxnLst>
                <a:rect l="0" t="0" r="r" b="b"/>
                <a:pathLst>
                  <a:path w="212" h="235">
                    <a:moveTo>
                      <a:pt x="166" y="0"/>
                    </a:moveTo>
                    <a:lnTo>
                      <a:pt x="71" y="1"/>
                    </a:lnTo>
                    <a:lnTo>
                      <a:pt x="71" y="28"/>
                    </a:lnTo>
                    <a:lnTo>
                      <a:pt x="39" y="28"/>
                    </a:lnTo>
                    <a:lnTo>
                      <a:pt x="37" y="27"/>
                    </a:lnTo>
                    <a:lnTo>
                      <a:pt x="63" y="52"/>
                    </a:lnTo>
                    <a:lnTo>
                      <a:pt x="79" y="62"/>
                    </a:lnTo>
                    <a:lnTo>
                      <a:pt x="82" y="71"/>
                    </a:lnTo>
                    <a:lnTo>
                      <a:pt x="92" y="79"/>
                    </a:lnTo>
                    <a:lnTo>
                      <a:pt x="95" y="84"/>
                    </a:lnTo>
                    <a:lnTo>
                      <a:pt x="93" y="99"/>
                    </a:lnTo>
                    <a:lnTo>
                      <a:pt x="93" y="100"/>
                    </a:lnTo>
                    <a:lnTo>
                      <a:pt x="92" y="99"/>
                    </a:lnTo>
                    <a:lnTo>
                      <a:pt x="69" y="99"/>
                    </a:lnTo>
                    <a:lnTo>
                      <a:pt x="39" y="102"/>
                    </a:lnTo>
                    <a:lnTo>
                      <a:pt x="16" y="138"/>
                    </a:lnTo>
                    <a:lnTo>
                      <a:pt x="15" y="142"/>
                    </a:lnTo>
                    <a:lnTo>
                      <a:pt x="9" y="152"/>
                    </a:lnTo>
                    <a:lnTo>
                      <a:pt x="6" y="157"/>
                    </a:lnTo>
                    <a:lnTo>
                      <a:pt x="5" y="158"/>
                    </a:lnTo>
                    <a:lnTo>
                      <a:pt x="7" y="165"/>
                    </a:lnTo>
                    <a:lnTo>
                      <a:pt x="6" y="168"/>
                    </a:lnTo>
                    <a:lnTo>
                      <a:pt x="4" y="170"/>
                    </a:lnTo>
                    <a:lnTo>
                      <a:pt x="2" y="186"/>
                    </a:lnTo>
                    <a:lnTo>
                      <a:pt x="0" y="188"/>
                    </a:lnTo>
                    <a:lnTo>
                      <a:pt x="2" y="191"/>
                    </a:lnTo>
                    <a:lnTo>
                      <a:pt x="7" y="195"/>
                    </a:lnTo>
                    <a:lnTo>
                      <a:pt x="9" y="196"/>
                    </a:lnTo>
                    <a:lnTo>
                      <a:pt x="16" y="201"/>
                    </a:lnTo>
                    <a:lnTo>
                      <a:pt x="17" y="204"/>
                    </a:lnTo>
                    <a:lnTo>
                      <a:pt x="31" y="213"/>
                    </a:lnTo>
                    <a:lnTo>
                      <a:pt x="37" y="217"/>
                    </a:lnTo>
                    <a:lnTo>
                      <a:pt x="47" y="222"/>
                    </a:lnTo>
                    <a:lnTo>
                      <a:pt x="55" y="226"/>
                    </a:lnTo>
                    <a:lnTo>
                      <a:pt x="66" y="227"/>
                    </a:lnTo>
                    <a:lnTo>
                      <a:pt x="86" y="227"/>
                    </a:lnTo>
                    <a:lnTo>
                      <a:pt x="96" y="228"/>
                    </a:lnTo>
                    <a:lnTo>
                      <a:pt x="112" y="232"/>
                    </a:lnTo>
                    <a:lnTo>
                      <a:pt x="119" y="235"/>
                    </a:lnTo>
                    <a:lnTo>
                      <a:pt x="119" y="232"/>
                    </a:lnTo>
                    <a:lnTo>
                      <a:pt x="125" y="222"/>
                    </a:lnTo>
                    <a:lnTo>
                      <a:pt x="134" y="220"/>
                    </a:lnTo>
                    <a:lnTo>
                      <a:pt x="138" y="213"/>
                    </a:lnTo>
                    <a:lnTo>
                      <a:pt x="145" y="211"/>
                    </a:lnTo>
                    <a:lnTo>
                      <a:pt x="147" y="206"/>
                    </a:lnTo>
                    <a:lnTo>
                      <a:pt x="149" y="199"/>
                    </a:lnTo>
                    <a:lnTo>
                      <a:pt x="152" y="195"/>
                    </a:lnTo>
                    <a:lnTo>
                      <a:pt x="155" y="194"/>
                    </a:lnTo>
                    <a:lnTo>
                      <a:pt x="156" y="189"/>
                    </a:lnTo>
                    <a:lnTo>
                      <a:pt x="165" y="184"/>
                    </a:lnTo>
                    <a:lnTo>
                      <a:pt x="165" y="180"/>
                    </a:lnTo>
                    <a:lnTo>
                      <a:pt x="163" y="175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3" y="165"/>
                    </a:lnTo>
                    <a:lnTo>
                      <a:pt x="172" y="159"/>
                    </a:lnTo>
                    <a:lnTo>
                      <a:pt x="173" y="158"/>
                    </a:lnTo>
                    <a:lnTo>
                      <a:pt x="177" y="157"/>
                    </a:lnTo>
                    <a:lnTo>
                      <a:pt x="189" y="146"/>
                    </a:lnTo>
                    <a:lnTo>
                      <a:pt x="208" y="134"/>
                    </a:lnTo>
                    <a:lnTo>
                      <a:pt x="211" y="127"/>
                    </a:lnTo>
                    <a:lnTo>
                      <a:pt x="212" y="124"/>
                    </a:lnTo>
                    <a:lnTo>
                      <a:pt x="212" y="121"/>
                    </a:lnTo>
                    <a:lnTo>
                      <a:pt x="211" y="121"/>
                    </a:lnTo>
                    <a:lnTo>
                      <a:pt x="210" y="121"/>
                    </a:lnTo>
                    <a:lnTo>
                      <a:pt x="209" y="118"/>
                    </a:lnTo>
                    <a:lnTo>
                      <a:pt x="203" y="116"/>
                    </a:lnTo>
                    <a:lnTo>
                      <a:pt x="195" y="121"/>
                    </a:lnTo>
                    <a:lnTo>
                      <a:pt x="193" y="121"/>
                    </a:lnTo>
                    <a:lnTo>
                      <a:pt x="187" y="116"/>
                    </a:lnTo>
                    <a:lnTo>
                      <a:pt x="183" y="110"/>
                    </a:lnTo>
                    <a:lnTo>
                      <a:pt x="184" y="111"/>
                    </a:lnTo>
                    <a:lnTo>
                      <a:pt x="172" y="110"/>
                    </a:lnTo>
                    <a:lnTo>
                      <a:pt x="163" y="108"/>
                    </a:lnTo>
                    <a:lnTo>
                      <a:pt x="163" y="107"/>
                    </a:lnTo>
                    <a:lnTo>
                      <a:pt x="166" y="7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ṥḻíḍé">
                <a:extLst>
                  <a:ext uri="{FF2B5EF4-FFF2-40B4-BE49-F238E27FC236}">
                    <a16:creationId xmlns:a16="http://schemas.microsoft.com/office/drawing/2014/main" id="{25756A6A-9CF1-4085-8451-ABA6A5454A0A}"/>
                  </a:ext>
                </a:extLst>
              </p:cNvPr>
              <p:cNvSpPr/>
              <p:nvPr/>
            </p:nvSpPr>
            <p:spPr bwMode="gray">
              <a:xfrm>
                <a:off x="4340487" y="4103797"/>
                <a:ext cx="19082" cy="50638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1" y="0"/>
                  </a:cxn>
                  <a:cxn ang="0">
                    <a:pos x="36" y="3"/>
                  </a:cxn>
                  <a:cxn ang="0">
                    <a:pos x="21" y="31"/>
                  </a:cxn>
                  <a:cxn ang="0">
                    <a:pos x="16" y="31"/>
                  </a:cxn>
                  <a:cxn ang="0">
                    <a:pos x="3" y="34"/>
                  </a:cxn>
                  <a:cxn ang="0">
                    <a:pos x="3" y="106"/>
                  </a:cxn>
                  <a:cxn ang="0">
                    <a:pos x="2" y="141"/>
                  </a:cxn>
                  <a:cxn ang="0">
                    <a:pos x="0" y="142"/>
                  </a:cxn>
                  <a:cxn ang="0">
                    <a:pos x="9" y="144"/>
                  </a:cxn>
                  <a:cxn ang="0">
                    <a:pos x="21" y="145"/>
                  </a:cxn>
                  <a:cxn ang="0">
                    <a:pos x="20" y="144"/>
                  </a:cxn>
                  <a:cxn ang="0">
                    <a:pos x="20" y="136"/>
                  </a:cxn>
                  <a:cxn ang="0">
                    <a:pos x="21" y="132"/>
                  </a:cxn>
                  <a:cxn ang="0">
                    <a:pos x="27" y="126"/>
                  </a:cxn>
                  <a:cxn ang="0">
                    <a:pos x="38" y="118"/>
                  </a:cxn>
                  <a:cxn ang="0">
                    <a:pos x="45" y="110"/>
                  </a:cxn>
                  <a:cxn ang="0">
                    <a:pos x="47" y="102"/>
                  </a:cxn>
                  <a:cxn ang="0">
                    <a:pos x="48" y="102"/>
                  </a:cxn>
                  <a:cxn ang="0">
                    <a:pos x="51" y="89"/>
                  </a:cxn>
                  <a:cxn ang="0">
                    <a:pos x="52" y="77"/>
                  </a:cxn>
                  <a:cxn ang="0">
                    <a:pos x="51" y="56"/>
                  </a:cxn>
                  <a:cxn ang="0">
                    <a:pos x="53" y="41"/>
                  </a:cxn>
                  <a:cxn ang="0">
                    <a:pos x="57" y="28"/>
                  </a:cxn>
                  <a:cxn ang="0">
                    <a:pos x="62" y="18"/>
                  </a:cxn>
                  <a:cxn ang="0">
                    <a:pos x="62" y="13"/>
                  </a:cxn>
                  <a:cxn ang="0">
                    <a:pos x="58" y="8"/>
                  </a:cxn>
                  <a:cxn ang="0">
                    <a:pos x="47" y="3"/>
                  </a:cxn>
                  <a:cxn ang="0">
                    <a:pos x="46" y="2"/>
                  </a:cxn>
                </a:cxnLst>
                <a:rect l="0" t="0" r="r" b="b"/>
                <a:pathLst>
                  <a:path w="62" h="145">
                    <a:moveTo>
                      <a:pt x="46" y="2"/>
                    </a:moveTo>
                    <a:lnTo>
                      <a:pt x="41" y="0"/>
                    </a:lnTo>
                    <a:lnTo>
                      <a:pt x="36" y="3"/>
                    </a:lnTo>
                    <a:lnTo>
                      <a:pt x="21" y="31"/>
                    </a:lnTo>
                    <a:lnTo>
                      <a:pt x="16" y="31"/>
                    </a:lnTo>
                    <a:lnTo>
                      <a:pt x="3" y="34"/>
                    </a:lnTo>
                    <a:lnTo>
                      <a:pt x="3" y="106"/>
                    </a:lnTo>
                    <a:lnTo>
                      <a:pt x="2" y="141"/>
                    </a:lnTo>
                    <a:lnTo>
                      <a:pt x="0" y="142"/>
                    </a:lnTo>
                    <a:lnTo>
                      <a:pt x="9" y="144"/>
                    </a:lnTo>
                    <a:lnTo>
                      <a:pt x="21" y="145"/>
                    </a:lnTo>
                    <a:lnTo>
                      <a:pt x="20" y="144"/>
                    </a:lnTo>
                    <a:lnTo>
                      <a:pt x="20" y="136"/>
                    </a:lnTo>
                    <a:lnTo>
                      <a:pt x="21" y="132"/>
                    </a:lnTo>
                    <a:lnTo>
                      <a:pt x="27" y="126"/>
                    </a:lnTo>
                    <a:lnTo>
                      <a:pt x="38" y="118"/>
                    </a:lnTo>
                    <a:lnTo>
                      <a:pt x="45" y="110"/>
                    </a:lnTo>
                    <a:lnTo>
                      <a:pt x="47" y="102"/>
                    </a:lnTo>
                    <a:lnTo>
                      <a:pt x="48" y="102"/>
                    </a:lnTo>
                    <a:lnTo>
                      <a:pt x="51" y="89"/>
                    </a:lnTo>
                    <a:lnTo>
                      <a:pt x="52" y="77"/>
                    </a:lnTo>
                    <a:lnTo>
                      <a:pt x="51" y="56"/>
                    </a:lnTo>
                    <a:lnTo>
                      <a:pt x="53" y="41"/>
                    </a:lnTo>
                    <a:lnTo>
                      <a:pt x="57" y="28"/>
                    </a:lnTo>
                    <a:lnTo>
                      <a:pt x="62" y="18"/>
                    </a:lnTo>
                    <a:lnTo>
                      <a:pt x="62" y="13"/>
                    </a:lnTo>
                    <a:lnTo>
                      <a:pt x="58" y="8"/>
                    </a:lnTo>
                    <a:lnTo>
                      <a:pt x="47" y="3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ṩ1íḓe">
                <a:extLst>
                  <a:ext uri="{FF2B5EF4-FFF2-40B4-BE49-F238E27FC236}">
                    <a16:creationId xmlns:a16="http://schemas.microsoft.com/office/drawing/2014/main" id="{72228F3B-D2C0-466B-B880-0D28B044CDAC}"/>
                  </a:ext>
                </a:extLst>
              </p:cNvPr>
              <p:cNvSpPr/>
              <p:nvPr/>
            </p:nvSpPr>
            <p:spPr bwMode="gray">
              <a:xfrm>
                <a:off x="4326175" y="4184119"/>
                <a:ext cx="39754" cy="2444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1" y="4"/>
                  </a:cxn>
                  <a:cxn ang="0">
                    <a:pos x="28" y="11"/>
                  </a:cxn>
                  <a:cxn ang="0">
                    <a:pos x="26" y="16"/>
                  </a:cxn>
                  <a:cxn ang="0">
                    <a:pos x="19" y="18"/>
                  </a:cxn>
                  <a:cxn ang="0">
                    <a:pos x="15" y="25"/>
                  </a:cxn>
                  <a:cxn ang="0">
                    <a:pos x="6" y="27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9" y="48"/>
                  </a:cxn>
                  <a:cxn ang="0">
                    <a:pos x="21" y="53"/>
                  </a:cxn>
                  <a:cxn ang="0">
                    <a:pos x="36" y="55"/>
                  </a:cxn>
                  <a:cxn ang="0">
                    <a:pos x="46" y="56"/>
                  </a:cxn>
                  <a:cxn ang="0">
                    <a:pos x="58" y="65"/>
                  </a:cxn>
                  <a:cxn ang="0">
                    <a:pos x="76" y="70"/>
                  </a:cxn>
                  <a:cxn ang="0">
                    <a:pos x="103" y="71"/>
                  </a:cxn>
                  <a:cxn ang="0">
                    <a:pos x="120" y="64"/>
                  </a:cxn>
                  <a:cxn ang="0">
                    <a:pos x="125" y="59"/>
                  </a:cxn>
                  <a:cxn ang="0">
                    <a:pos x="123" y="56"/>
                  </a:cxn>
                  <a:cxn ang="0">
                    <a:pos x="123" y="38"/>
                  </a:cxn>
                  <a:cxn ang="0">
                    <a:pos x="123" y="37"/>
                  </a:cxn>
                  <a:cxn ang="0">
                    <a:pos x="118" y="32"/>
                  </a:cxn>
                  <a:cxn ang="0">
                    <a:pos x="109" y="29"/>
                  </a:cxn>
                  <a:cxn ang="0">
                    <a:pos x="107" y="27"/>
                  </a:cxn>
                  <a:cxn ang="0">
                    <a:pos x="100" y="28"/>
                  </a:cxn>
                  <a:cxn ang="0">
                    <a:pos x="95" y="33"/>
                  </a:cxn>
                  <a:cxn ang="0">
                    <a:pos x="90" y="33"/>
                  </a:cxn>
                  <a:cxn ang="0">
                    <a:pos x="85" y="31"/>
                  </a:cxn>
                  <a:cxn ang="0">
                    <a:pos x="82" y="28"/>
                  </a:cxn>
                  <a:cxn ang="0">
                    <a:pos x="82" y="26"/>
                  </a:cxn>
                  <a:cxn ang="0">
                    <a:pos x="75" y="26"/>
                  </a:cxn>
                  <a:cxn ang="0">
                    <a:pos x="73" y="23"/>
                  </a:cxn>
                  <a:cxn ang="0">
                    <a:pos x="71" y="20"/>
                  </a:cxn>
                  <a:cxn ang="0">
                    <a:pos x="66" y="20"/>
                  </a:cxn>
                  <a:cxn ang="0">
                    <a:pos x="59" y="15"/>
                  </a:cxn>
                  <a:cxn ang="0">
                    <a:pos x="57" y="10"/>
                  </a:cxn>
                  <a:cxn ang="0">
                    <a:pos x="52" y="4"/>
                  </a:cxn>
                  <a:cxn ang="0">
                    <a:pos x="39" y="4"/>
                  </a:cxn>
                  <a:cxn ang="0">
                    <a:pos x="33" y="0"/>
                  </a:cxn>
                </a:cxnLst>
                <a:rect l="0" t="0" r="r" b="b"/>
                <a:pathLst>
                  <a:path w="125" h="71">
                    <a:moveTo>
                      <a:pt x="33" y="0"/>
                    </a:moveTo>
                    <a:lnTo>
                      <a:pt x="31" y="4"/>
                    </a:lnTo>
                    <a:lnTo>
                      <a:pt x="28" y="11"/>
                    </a:lnTo>
                    <a:lnTo>
                      <a:pt x="26" y="16"/>
                    </a:lnTo>
                    <a:lnTo>
                      <a:pt x="19" y="18"/>
                    </a:lnTo>
                    <a:lnTo>
                      <a:pt x="15" y="25"/>
                    </a:lnTo>
                    <a:lnTo>
                      <a:pt x="6" y="27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9" y="48"/>
                    </a:lnTo>
                    <a:lnTo>
                      <a:pt x="21" y="53"/>
                    </a:lnTo>
                    <a:lnTo>
                      <a:pt x="36" y="55"/>
                    </a:lnTo>
                    <a:lnTo>
                      <a:pt x="46" y="56"/>
                    </a:lnTo>
                    <a:lnTo>
                      <a:pt x="58" y="65"/>
                    </a:lnTo>
                    <a:lnTo>
                      <a:pt x="76" y="70"/>
                    </a:lnTo>
                    <a:lnTo>
                      <a:pt x="103" y="71"/>
                    </a:lnTo>
                    <a:lnTo>
                      <a:pt x="120" y="64"/>
                    </a:lnTo>
                    <a:lnTo>
                      <a:pt x="125" y="59"/>
                    </a:lnTo>
                    <a:lnTo>
                      <a:pt x="123" y="56"/>
                    </a:lnTo>
                    <a:lnTo>
                      <a:pt x="123" y="38"/>
                    </a:lnTo>
                    <a:lnTo>
                      <a:pt x="123" y="37"/>
                    </a:lnTo>
                    <a:lnTo>
                      <a:pt x="118" y="32"/>
                    </a:lnTo>
                    <a:lnTo>
                      <a:pt x="109" y="29"/>
                    </a:lnTo>
                    <a:lnTo>
                      <a:pt x="107" y="27"/>
                    </a:lnTo>
                    <a:lnTo>
                      <a:pt x="100" y="28"/>
                    </a:lnTo>
                    <a:lnTo>
                      <a:pt x="95" y="33"/>
                    </a:lnTo>
                    <a:lnTo>
                      <a:pt x="90" y="33"/>
                    </a:lnTo>
                    <a:lnTo>
                      <a:pt x="85" y="31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75" y="26"/>
                    </a:lnTo>
                    <a:lnTo>
                      <a:pt x="73" y="23"/>
                    </a:lnTo>
                    <a:lnTo>
                      <a:pt x="71" y="20"/>
                    </a:lnTo>
                    <a:lnTo>
                      <a:pt x="66" y="20"/>
                    </a:lnTo>
                    <a:lnTo>
                      <a:pt x="59" y="15"/>
                    </a:lnTo>
                    <a:lnTo>
                      <a:pt x="57" y="10"/>
                    </a:lnTo>
                    <a:lnTo>
                      <a:pt x="52" y="4"/>
                    </a:lnTo>
                    <a:lnTo>
                      <a:pt x="39" y="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í$ḻîḍe">
                <a:extLst>
                  <a:ext uri="{FF2B5EF4-FFF2-40B4-BE49-F238E27FC236}">
                    <a16:creationId xmlns:a16="http://schemas.microsoft.com/office/drawing/2014/main" id="{50886D15-AFBD-4CA2-9098-F3C4606386B2}"/>
                  </a:ext>
                </a:extLst>
              </p:cNvPr>
              <p:cNvSpPr/>
              <p:nvPr/>
            </p:nvSpPr>
            <p:spPr bwMode="gray">
              <a:xfrm>
                <a:off x="4399321" y="4246980"/>
                <a:ext cx="57245" cy="55876"/>
              </a:xfrm>
              <a:custGeom>
                <a:avLst/>
                <a:gdLst/>
                <a:ahLst/>
                <a:cxnLst>
                  <a:cxn ang="0">
                    <a:pos x="118" y="18"/>
                  </a:cxn>
                  <a:cxn ang="0">
                    <a:pos x="94" y="21"/>
                  </a:cxn>
                  <a:cxn ang="0">
                    <a:pos x="81" y="12"/>
                  </a:cxn>
                  <a:cxn ang="0">
                    <a:pos x="67" y="9"/>
                  </a:cxn>
                  <a:cxn ang="0">
                    <a:pos x="50" y="11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6" y="21"/>
                  </a:cxn>
                  <a:cxn ang="0">
                    <a:pos x="2" y="36"/>
                  </a:cxn>
                  <a:cxn ang="0">
                    <a:pos x="3" y="53"/>
                  </a:cxn>
                  <a:cxn ang="0">
                    <a:pos x="11" y="66"/>
                  </a:cxn>
                  <a:cxn ang="0">
                    <a:pos x="23" y="71"/>
                  </a:cxn>
                  <a:cxn ang="0">
                    <a:pos x="39" y="82"/>
                  </a:cxn>
                  <a:cxn ang="0">
                    <a:pos x="45" y="85"/>
                  </a:cxn>
                  <a:cxn ang="0">
                    <a:pos x="49" y="69"/>
                  </a:cxn>
                  <a:cxn ang="0">
                    <a:pos x="39" y="61"/>
                  </a:cxn>
                  <a:cxn ang="0">
                    <a:pos x="51" y="60"/>
                  </a:cxn>
                  <a:cxn ang="0">
                    <a:pos x="65" y="77"/>
                  </a:cxn>
                  <a:cxn ang="0">
                    <a:pos x="76" y="92"/>
                  </a:cxn>
                  <a:cxn ang="0">
                    <a:pos x="106" y="104"/>
                  </a:cxn>
                  <a:cxn ang="0">
                    <a:pos x="121" y="142"/>
                  </a:cxn>
                  <a:cxn ang="0">
                    <a:pos x="130" y="149"/>
                  </a:cxn>
                  <a:cxn ang="0">
                    <a:pos x="141" y="150"/>
                  </a:cxn>
                  <a:cxn ang="0">
                    <a:pos x="140" y="136"/>
                  </a:cxn>
                  <a:cxn ang="0">
                    <a:pos x="145" y="139"/>
                  </a:cxn>
                  <a:cxn ang="0">
                    <a:pos x="154" y="156"/>
                  </a:cxn>
                  <a:cxn ang="0">
                    <a:pos x="158" y="157"/>
                  </a:cxn>
                  <a:cxn ang="0">
                    <a:pos x="168" y="142"/>
                  </a:cxn>
                  <a:cxn ang="0">
                    <a:pos x="168" y="126"/>
                  </a:cxn>
                  <a:cxn ang="0">
                    <a:pos x="173" y="118"/>
                  </a:cxn>
                  <a:cxn ang="0">
                    <a:pos x="162" y="109"/>
                  </a:cxn>
                  <a:cxn ang="0">
                    <a:pos x="170" y="86"/>
                  </a:cxn>
                  <a:cxn ang="0">
                    <a:pos x="176" y="87"/>
                  </a:cxn>
                  <a:cxn ang="0">
                    <a:pos x="180" y="86"/>
                  </a:cxn>
                  <a:cxn ang="0">
                    <a:pos x="161" y="72"/>
                  </a:cxn>
                  <a:cxn ang="0">
                    <a:pos x="133" y="43"/>
                  </a:cxn>
                  <a:cxn ang="0">
                    <a:pos x="125" y="25"/>
                  </a:cxn>
                  <a:cxn ang="0">
                    <a:pos x="121" y="16"/>
                  </a:cxn>
                </a:cxnLst>
                <a:rect l="0" t="0" r="r" b="b"/>
                <a:pathLst>
                  <a:path w="180" h="157">
                    <a:moveTo>
                      <a:pt x="121" y="16"/>
                    </a:moveTo>
                    <a:lnTo>
                      <a:pt x="118" y="18"/>
                    </a:lnTo>
                    <a:lnTo>
                      <a:pt x="104" y="21"/>
                    </a:lnTo>
                    <a:lnTo>
                      <a:pt x="94" y="21"/>
                    </a:lnTo>
                    <a:lnTo>
                      <a:pt x="89" y="20"/>
                    </a:lnTo>
                    <a:lnTo>
                      <a:pt x="81" y="12"/>
                    </a:lnTo>
                    <a:lnTo>
                      <a:pt x="72" y="9"/>
                    </a:lnTo>
                    <a:lnTo>
                      <a:pt x="67" y="9"/>
                    </a:lnTo>
                    <a:lnTo>
                      <a:pt x="59" y="11"/>
                    </a:lnTo>
                    <a:lnTo>
                      <a:pt x="50" y="11"/>
                    </a:lnTo>
                    <a:lnTo>
                      <a:pt x="27" y="5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6" y="21"/>
                    </a:lnTo>
                    <a:lnTo>
                      <a:pt x="6" y="33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3" y="53"/>
                    </a:lnTo>
                    <a:lnTo>
                      <a:pt x="7" y="60"/>
                    </a:lnTo>
                    <a:lnTo>
                      <a:pt x="11" y="66"/>
                    </a:lnTo>
                    <a:lnTo>
                      <a:pt x="18" y="71"/>
                    </a:lnTo>
                    <a:lnTo>
                      <a:pt x="23" y="71"/>
                    </a:lnTo>
                    <a:lnTo>
                      <a:pt x="33" y="76"/>
                    </a:lnTo>
                    <a:lnTo>
                      <a:pt x="39" y="82"/>
                    </a:lnTo>
                    <a:lnTo>
                      <a:pt x="44" y="85"/>
                    </a:lnTo>
                    <a:lnTo>
                      <a:pt x="45" y="85"/>
                    </a:lnTo>
                    <a:lnTo>
                      <a:pt x="50" y="74"/>
                    </a:lnTo>
                    <a:lnTo>
                      <a:pt x="49" y="69"/>
                    </a:lnTo>
                    <a:lnTo>
                      <a:pt x="40" y="65"/>
                    </a:lnTo>
                    <a:lnTo>
                      <a:pt x="39" y="61"/>
                    </a:lnTo>
                    <a:lnTo>
                      <a:pt x="45" y="59"/>
                    </a:lnTo>
                    <a:lnTo>
                      <a:pt x="51" y="60"/>
                    </a:lnTo>
                    <a:lnTo>
                      <a:pt x="59" y="68"/>
                    </a:lnTo>
                    <a:lnTo>
                      <a:pt x="65" y="77"/>
                    </a:lnTo>
                    <a:lnTo>
                      <a:pt x="68" y="83"/>
                    </a:lnTo>
                    <a:lnTo>
                      <a:pt x="76" y="92"/>
                    </a:lnTo>
                    <a:lnTo>
                      <a:pt x="78" y="92"/>
                    </a:lnTo>
                    <a:lnTo>
                      <a:pt x="106" y="104"/>
                    </a:lnTo>
                    <a:lnTo>
                      <a:pt x="119" y="115"/>
                    </a:lnTo>
                    <a:lnTo>
                      <a:pt x="121" y="142"/>
                    </a:lnTo>
                    <a:lnTo>
                      <a:pt x="122" y="144"/>
                    </a:lnTo>
                    <a:lnTo>
                      <a:pt x="130" y="149"/>
                    </a:lnTo>
                    <a:lnTo>
                      <a:pt x="138" y="151"/>
                    </a:lnTo>
                    <a:lnTo>
                      <a:pt x="141" y="150"/>
                    </a:lnTo>
                    <a:lnTo>
                      <a:pt x="136" y="139"/>
                    </a:lnTo>
                    <a:lnTo>
                      <a:pt x="140" y="136"/>
                    </a:lnTo>
                    <a:lnTo>
                      <a:pt x="141" y="136"/>
                    </a:lnTo>
                    <a:lnTo>
                      <a:pt x="145" y="139"/>
                    </a:lnTo>
                    <a:lnTo>
                      <a:pt x="151" y="145"/>
                    </a:lnTo>
                    <a:lnTo>
                      <a:pt x="154" y="156"/>
                    </a:lnTo>
                    <a:lnTo>
                      <a:pt x="157" y="157"/>
                    </a:lnTo>
                    <a:lnTo>
                      <a:pt x="158" y="157"/>
                    </a:lnTo>
                    <a:lnTo>
                      <a:pt x="165" y="147"/>
                    </a:lnTo>
                    <a:lnTo>
                      <a:pt x="168" y="142"/>
                    </a:lnTo>
                    <a:lnTo>
                      <a:pt x="167" y="130"/>
                    </a:lnTo>
                    <a:lnTo>
                      <a:pt x="168" y="126"/>
                    </a:lnTo>
                    <a:lnTo>
                      <a:pt x="172" y="123"/>
                    </a:lnTo>
                    <a:lnTo>
                      <a:pt x="173" y="118"/>
                    </a:lnTo>
                    <a:lnTo>
                      <a:pt x="169" y="114"/>
                    </a:lnTo>
                    <a:lnTo>
                      <a:pt x="162" y="109"/>
                    </a:lnTo>
                    <a:lnTo>
                      <a:pt x="164" y="95"/>
                    </a:lnTo>
                    <a:lnTo>
                      <a:pt x="170" y="86"/>
                    </a:lnTo>
                    <a:lnTo>
                      <a:pt x="174" y="86"/>
                    </a:lnTo>
                    <a:lnTo>
                      <a:pt x="176" y="87"/>
                    </a:lnTo>
                    <a:lnTo>
                      <a:pt x="179" y="87"/>
                    </a:lnTo>
                    <a:lnTo>
                      <a:pt x="180" y="86"/>
                    </a:lnTo>
                    <a:lnTo>
                      <a:pt x="174" y="81"/>
                    </a:lnTo>
                    <a:lnTo>
                      <a:pt x="161" y="72"/>
                    </a:lnTo>
                    <a:lnTo>
                      <a:pt x="141" y="54"/>
                    </a:lnTo>
                    <a:lnTo>
                      <a:pt x="133" y="43"/>
                    </a:lnTo>
                    <a:lnTo>
                      <a:pt x="127" y="27"/>
                    </a:lnTo>
                    <a:lnTo>
                      <a:pt x="125" y="25"/>
                    </a:lnTo>
                    <a:lnTo>
                      <a:pt x="122" y="16"/>
                    </a:lnTo>
                    <a:lnTo>
                      <a:pt x="121" y="1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Slíďê">
                <a:extLst>
                  <a:ext uri="{FF2B5EF4-FFF2-40B4-BE49-F238E27FC236}">
                    <a16:creationId xmlns:a16="http://schemas.microsoft.com/office/drawing/2014/main" id="{7A96D026-CE2E-49A9-8D6E-A5AF335BD97B}"/>
                  </a:ext>
                </a:extLst>
              </p:cNvPr>
              <p:cNvSpPr/>
              <p:nvPr/>
            </p:nvSpPr>
            <p:spPr bwMode="gray">
              <a:xfrm>
                <a:off x="4337306" y="4152689"/>
                <a:ext cx="106540" cy="59369"/>
              </a:xfrm>
              <a:custGeom>
                <a:avLst/>
                <a:gdLst/>
                <a:ahLst/>
                <a:cxnLst>
                  <a:cxn ang="0">
                    <a:pos x="326" y="54"/>
                  </a:cxn>
                  <a:cxn ang="0">
                    <a:pos x="309" y="65"/>
                  </a:cxn>
                  <a:cxn ang="0">
                    <a:pos x="290" y="70"/>
                  </a:cxn>
                  <a:cxn ang="0">
                    <a:pos x="266" y="75"/>
                  </a:cxn>
                  <a:cxn ang="0">
                    <a:pos x="259" y="68"/>
                  </a:cxn>
                  <a:cxn ang="0">
                    <a:pos x="252" y="70"/>
                  </a:cxn>
                  <a:cxn ang="0">
                    <a:pos x="246" y="72"/>
                  </a:cxn>
                  <a:cxn ang="0">
                    <a:pos x="239" y="92"/>
                  </a:cxn>
                  <a:cxn ang="0">
                    <a:pos x="226" y="97"/>
                  </a:cxn>
                  <a:cxn ang="0">
                    <a:pos x="220" y="104"/>
                  </a:cxn>
                  <a:cxn ang="0">
                    <a:pos x="213" y="112"/>
                  </a:cxn>
                  <a:cxn ang="0">
                    <a:pos x="205" y="115"/>
                  </a:cxn>
                  <a:cxn ang="0">
                    <a:pos x="196" y="117"/>
                  </a:cxn>
                  <a:cxn ang="0">
                    <a:pos x="181" y="108"/>
                  </a:cxn>
                  <a:cxn ang="0">
                    <a:pos x="171" y="126"/>
                  </a:cxn>
                  <a:cxn ang="0">
                    <a:pos x="149" y="126"/>
                  </a:cxn>
                  <a:cxn ang="0">
                    <a:pos x="148" y="149"/>
                  </a:cxn>
                  <a:cxn ang="0">
                    <a:pos x="139" y="155"/>
                  </a:cxn>
                  <a:cxn ang="0">
                    <a:pos x="132" y="165"/>
                  </a:cxn>
                  <a:cxn ang="0">
                    <a:pos x="115" y="163"/>
                  </a:cxn>
                  <a:cxn ang="0">
                    <a:pos x="107" y="152"/>
                  </a:cxn>
                  <a:cxn ang="0">
                    <a:pos x="99" y="144"/>
                  </a:cxn>
                  <a:cxn ang="0">
                    <a:pos x="90" y="142"/>
                  </a:cxn>
                  <a:cxn ang="0">
                    <a:pos x="90" y="123"/>
                  </a:cxn>
                  <a:cxn ang="0">
                    <a:pos x="76" y="115"/>
                  </a:cxn>
                  <a:cxn ang="0">
                    <a:pos x="67" y="114"/>
                  </a:cxn>
                  <a:cxn ang="0">
                    <a:pos x="57" y="119"/>
                  </a:cxn>
                  <a:cxn ang="0">
                    <a:pos x="49" y="114"/>
                  </a:cxn>
                  <a:cxn ang="0">
                    <a:pos x="42" y="112"/>
                  </a:cxn>
                  <a:cxn ang="0">
                    <a:pos x="38" y="106"/>
                  </a:cxn>
                  <a:cxn ang="0">
                    <a:pos x="26" y="101"/>
                  </a:cxn>
                  <a:cxn ang="0">
                    <a:pos x="19" y="90"/>
                  </a:cxn>
                  <a:cxn ang="0">
                    <a:pos x="0" y="86"/>
                  </a:cxn>
                  <a:cxn ang="0">
                    <a:pos x="5" y="80"/>
                  </a:cxn>
                  <a:cxn ang="0">
                    <a:pos x="13" y="71"/>
                  </a:cxn>
                  <a:cxn ang="0">
                    <a:pos x="10" y="65"/>
                  </a:cxn>
                  <a:cxn ang="0">
                    <a:pos x="11" y="56"/>
                  </a:cxn>
                  <a:cxn ang="0">
                    <a:pos x="21" y="49"/>
                  </a:cxn>
                  <a:cxn ang="0">
                    <a:pos x="38" y="37"/>
                  </a:cxn>
                  <a:cxn ang="0">
                    <a:pos x="59" y="18"/>
                  </a:cxn>
                  <a:cxn ang="0">
                    <a:pos x="74" y="13"/>
                  </a:cxn>
                  <a:cxn ang="0">
                    <a:pos x="92" y="7"/>
                  </a:cxn>
                  <a:cxn ang="0">
                    <a:pos x="124" y="11"/>
                  </a:cxn>
                  <a:cxn ang="0">
                    <a:pos x="166" y="7"/>
                  </a:cxn>
                  <a:cxn ang="0">
                    <a:pos x="183" y="5"/>
                  </a:cxn>
                  <a:cxn ang="0">
                    <a:pos x="199" y="0"/>
                  </a:cxn>
                  <a:cxn ang="0">
                    <a:pos x="209" y="5"/>
                  </a:cxn>
                  <a:cxn ang="0">
                    <a:pos x="231" y="1"/>
                  </a:cxn>
                  <a:cxn ang="0">
                    <a:pos x="245" y="2"/>
                  </a:cxn>
                  <a:cxn ang="0">
                    <a:pos x="271" y="9"/>
                  </a:cxn>
                  <a:cxn ang="0">
                    <a:pos x="293" y="16"/>
                  </a:cxn>
                  <a:cxn ang="0">
                    <a:pos x="327" y="38"/>
                  </a:cxn>
                  <a:cxn ang="0">
                    <a:pos x="337" y="52"/>
                  </a:cxn>
                </a:cxnLst>
                <a:rect l="0" t="0" r="r" b="b"/>
                <a:pathLst>
                  <a:path w="337" h="166">
                    <a:moveTo>
                      <a:pt x="337" y="54"/>
                    </a:moveTo>
                    <a:lnTo>
                      <a:pt x="326" y="54"/>
                    </a:lnTo>
                    <a:lnTo>
                      <a:pt x="312" y="60"/>
                    </a:lnTo>
                    <a:lnTo>
                      <a:pt x="309" y="65"/>
                    </a:lnTo>
                    <a:lnTo>
                      <a:pt x="300" y="70"/>
                    </a:lnTo>
                    <a:lnTo>
                      <a:pt x="290" y="70"/>
                    </a:lnTo>
                    <a:lnTo>
                      <a:pt x="283" y="75"/>
                    </a:lnTo>
                    <a:lnTo>
                      <a:pt x="266" y="75"/>
                    </a:lnTo>
                    <a:lnTo>
                      <a:pt x="263" y="72"/>
                    </a:lnTo>
                    <a:lnTo>
                      <a:pt x="259" y="68"/>
                    </a:lnTo>
                    <a:lnTo>
                      <a:pt x="253" y="66"/>
                    </a:lnTo>
                    <a:lnTo>
                      <a:pt x="252" y="70"/>
                    </a:lnTo>
                    <a:lnTo>
                      <a:pt x="250" y="71"/>
                    </a:lnTo>
                    <a:lnTo>
                      <a:pt x="246" y="72"/>
                    </a:lnTo>
                    <a:lnTo>
                      <a:pt x="242" y="79"/>
                    </a:lnTo>
                    <a:lnTo>
                      <a:pt x="239" y="92"/>
                    </a:lnTo>
                    <a:lnTo>
                      <a:pt x="236" y="95"/>
                    </a:lnTo>
                    <a:lnTo>
                      <a:pt x="226" y="97"/>
                    </a:lnTo>
                    <a:lnTo>
                      <a:pt x="221" y="102"/>
                    </a:lnTo>
                    <a:lnTo>
                      <a:pt x="220" y="104"/>
                    </a:lnTo>
                    <a:lnTo>
                      <a:pt x="216" y="106"/>
                    </a:lnTo>
                    <a:lnTo>
                      <a:pt x="213" y="112"/>
                    </a:lnTo>
                    <a:lnTo>
                      <a:pt x="205" y="113"/>
                    </a:lnTo>
                    <a:lnTo>
                      <a:pt x="205" y="115"/>
                    </a:lnTo>
                    <a:lnTo>
                      <a:pt x="202" y="117"/>
                    </a:lnTo>
                    <a:lnTo>
                      <a:pt x="196" y="117"/>
                    </a:lnTo>
                    <a:lnTo>
                      <a:pt x="188" y="111"/>
                    </a:lnTo>
                    <a:lnTo>
                      <a:pt x="181" y="108"/>
                    </a:lnTo>
                    <a:lnTo>
                      <a:pt x="175" y="118"/>
                    </a:lnTo>
                    <a:lnTo>
                      <a:pt x="171" y="126"/>
                    </a:lnTo>
                    <a:lnTo>
                      <a:pt x="154" y="128"/>
                    </a:lnTo>
                    <a:lnTo>
                      <a:pt x="149" y="126"/>
                    </a:lnTo>
                    <a:lnTo>
                      <a:pt x="146" y="134"/>
                    </a:lnTo>
                    <a:lnTo>
                      <a:pt x="148" y="149"/>
                    </a:lnTo>
                    <a:lnTo>
                      <a:pt x="144" y="150"/>
                    </a:lnTo>
                    <a:lnTo>
                      <a:pt x="139" y="155"/>
                    </a:lnTo>
                    <a:lnTo>
                      <a:pt x="135" y="162"/>
                    </a:lnTo>
                    <a:lnTo>
                      <a:pt x="132" y="165"/>
                    </a:lnTo>
                    <a:lnTo>
                      <a:pt x="115" y="166"/>
                    </a:lnTo>
                    <a:lnTo>
                      <a:pt x="115" y="163"/>
                    </a:lnTo>
                    <a:lnTo>
                      <a:pt x="107" y="156"/>
                    </a:lnTo>
                    <a:lnTo>
                      <a:pt x="107" y="152"/>
                    </a:lnTo>
                    <a:lnTo>
                      <a:pt x="106" y="147"/>
                    </a:lnTo>
                    <a:lnTo>
                      <a:pt x="99" y="144"/>
                    </a:lnTo>
                    <a:lnTo>
                      <a:pt x="92" y="145"/>
                    </a:lnTo>
                    <a:lnTo>
                      <a:pt x="90" y="142"/>
                    </a:lnTo>
                    <a:lnTo>
                      <a:pt x="90" y="124"/>
                    </a:lnTo>
                    <a:lnTo>
                      <a:pt x="90" y="123"/>
                    </a:lnTo>
                    <a:lnTo>
                      <a:pt x="85" y="118"/>
                    </a:lnTo>
                    <a:lnTo>
                      <a:pt x="76" y="115"/>
                    </a:lnTo>
                    <a:lnTo>
                      <a:pt x="74" y="113"/>
                    </a:lnTo>
                    <a:lnTo>
                      <a:pt x="67" y="114"/>
                    </a:lnTo>
                    <a:lnTo>
                      <a:pt x="62" y="119"/>
                    </a:lnTo>
                    <a:lnTo>
                      <a:pt x="57" y="119"/>
                    </a:lnTo>
                    <a:lnTo>
                      <a:pt x="52" y="117"/>
                    </a:lnTo>
                    <a:lnTo>
                      <a:pt x="49" y="114"/>
                    </a:lnTo>
                    <a:lnTo>
                      <a:pt x="49" y="112"/>
                    </a:lnTo>
                    <a:lnTo>
                      <a:pt x="42" y="112"/>
                    </a:lnTo>
                    <a:lnTo>
                      <a:pt x="40" y="109"/>
                    </a:lnTo>
                    <a:lnTo>
                      <a:pt x="38" y="106"/>
                    </a:lnTo>
                    <a:lnTo>
                      <a:pt x="33" y="106"/>
                    </a:lnTo>
                    <a:lnTo>
                      <a:pt x="26" y="101"/>
                    </a:lnTo>
                    <a:lnTo>
                      <a:pt x="24" y="96"/>
                    </a:lnTo>
                    <a:lnTo>
                      <a:pt x="19" y="90"/>
                    </a:lnTo>
                    <a:lnTo>
                      <a:pt x="6" y="90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5" y="80"/>
                    </a:lnTo>
                    <a:lnTo>
                      <a:pt x="13" y="75"/>
                    </a:lnTo>
                    <a:lnTo>
                      <a:pt x="13" y="71"/>
                    </a:lnTo>
                    <a:lnTo>
                      <a:pt x="11" y="66"/>
                    </a:lnTo>
                    <a:lnTo>
                      <a:pt x="10" y="65"/>
                    </a:lnTo>
                    <a:lnTo>
                      <a:pt x="10" y="60"/>
                    </a:lnTo>
                    <a:lnTo>
                      <a:pt x="11" y="56"/>
                    </a:lnTo>
                    <a:lnTo>
                      <a:pt x="20" y="50"/>
                    </a:lnTo>
                    <a:lnTo>
                      <a:pt x="21" y="49"/>
                    </a:lnTo>
                    <a:lnTo>
                      <a:pt x="25" y="48"/>
                    </a:lnTo>
                    <a:lnTo>
                      <a:pt x="38" y="37"/>
                    </a:lnTo>
                    <a:lnTo>
                      <a:pt x="56" y="25"/>
                    </a:lnTo>
                    <a:lnTo>
                      <a:pt x="59" y="18"/>
                    </a:lnTo>
                    <a:lnTo>
                      <a:pt x="60" y="15"/>
                    </a:lnTo>
                    <a:lnTo>
                      <a:pt x="74" y="13"/>
                    </a:lnTo>
                    <a:lnTo>
                      <a:pt x="85" y="9"/>
                    </a:lnTo>
                    <a:lnTo>
                      <a:pt x="92" y="7"/>
                    </a:lnTo>
                    <a:lnTo>
                      <a:pt x="110" y="9"/>
                    </a:lnTo>
                    <a:lnTo>
                      <a:pt x="124" y="11"/>
                    </a:lnTo>
                    <a:lnTo>
                      <a:pt x="148" y="11"/>
                    </a:lnTo>
                    <a:lnTo>
                      <a:pt x="166" y="7"/>
                    </a:lnTo>
                    <a:lnTo>
                      <a:pt x="178" y="6"/>
                    </a:lnTo>
                    <a:lnTo>
                      <a:pt x="183" y="5"/>
                    </a:lnTo>
                    <a:lnTo>
                      <a:pt x="188" y="1"/>
                    </a:lnTo>
                    <a:lnTo>
                      <a:pt x="199" y="0"/>
                    </a:lnTo>
                    <a:lnTo>
                      <a:pt x="207" y="2"/>
                    </a:lnTo>
                    <a:lnTo>
                      <a:pt x="209" y="5"/>
                    </a:lnTo>
                    <a:lnTo>
                      <a:pt x="223" y="5"/>
                    </a:lnTo>
                    <a:lnTo>
                      <a:pt x="231" y="1"/>
                    </a:lnTo>
                    <a:lnTo>
                      <a:pt x="240" y="1"/>
                    </a:lnTo>
                    <a:lnTo>
                      <a:pt x="245" y="2"/>
                    </a:lnTo>
                    <a:lnTo>
                      <a:pt x="257" y="9"/>
                    </a:lnTo>
                    <a:lnTo>
                      <a:pt x="271" y="9"/>
                    </a:lnTo>
                    <a:lnTo>
                      <a:pt x="283" y="11"/>
                    </a:lnTo>
                    <a:lnTo>
                      <a:pt x="293" y="16"/>
                    </a:lnTo>
                    <a:lnTo>
                      <a:pt x="304" y="27"/>
                    </a:lnTo>
                    <a:lnTo>
                      <a:pt x="327" y="38"/>
                    </a:lnTo>
                    <a:lnTo>
                      <a:pt x="332" y="43"/>
                    </a:lnTo>
                    <a:lnTo>
                      <a:pt x="337" y="52"/>
                    </a:lnTo>
                    <a:lnTo>
                      <a:pt x="337" y="5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íṥlíḓè">
                <a:extLst>
                  <a:ext uri="{FF2B5EF4-FFF2-40B4-BE49-F238E27FC236}">
                    <a16:creationId xmlns:a16="http://schemas.microsoft.com/office/drawing/2014/main" id="{08064802-CE58-4B8C-8DA4-7CC1ED2285C9}"/>
                  </a:ext>
                </a:extLst>
              </p:cNvPr>
              <p:cNvSpPr/>
              <p:nvPr/>
            </p:nvSpPr>
            <p:spPr bwMode="gray">
              <a:xfrm>
                <a:off x="3855493" y="3803462"/>
                <a:ext cx="526337" cy="377165"/>
              </a:xfrm>
              <a:custGeom>
                <a:avLst/>
                <a:gdLst/>
                <a:ahLst/>
                <a:cxnLst>
                  <a:cxn ang="0">
                    <a:pos x="183" y="77"/>
                  </a:cxn>
                  <a:cxn ang="0">
                    <a:pos x="233" y="144"/>
                  </a:cxn>
                  <a:cxn ang="0">
                    <a:pos x="260" y="212"/>
                  </a:cxn>
                  <a:cxn ang="0">
                    <a:pos x="324" y="292"/>
                  </a:cxn>
                  <a:cxn ang="0">
                    <a:pos x="367" y="342"/>
                  </a:cxn>
                  <a:cxn ang="0">
                    <a:pos x="433" y="395"/>
                  </a:cxn>
                  <a:cxn ang="0">
                    <a:pos x="432" y="445"/>
                  </a:cxn>
                  <a:cxn ang="0">
                    <a:pos x="501" y="481"/>
                  </a:cxn>
                  <a:cxn ang="0">
                    <a:pos x="567" y="558"/>
                  </a:cxn>
                  <a:cxn ang="0">
                    <a:pos x="630" y="627"/>
                  </a:cxn>
                  <a:cxn ang="0">
                    <a:pos x="658" y="703"/>
                  </a:cxn>
                  <a:cxn ang="0">
                    <a:pos x="635" y="752"/>
                  </a:cxn>
                  <a:cxn ang="0">
                    <a:pos x="683" y="821"/>
                  </a:cxn>
                  <a:cxn ang="0">
                    <a:pos x="740" y="858"/>
                  </a:cxn>
                  <a:cxn ang="0">
                    <a:pos x="782" y="884"/>
                  </a:cxn>
                  <a:cxn ang="0">
                    <a:pos x="860" y="913"/>
                  </a:cxn>
                  <a:cxn ang="0">
                    <a:pos x="905" y="941"/>
                  </a:cxn>
                  <a:cxn ang="0">
                    <a:pos x="1019" y="983"/>
                  </a:cxn>
                  <a:cxn ang="0">
                    <a:pos x="1120" y="1020"/>
                  </a:cxn>
                  <a:cxn ang="0">
                    <a:pos x="1202" y="995"/>
                  </a:cxn>
                  <a:cxn ang="0">
                    <a:pos x="1336" y="1060"/>
                  </a:cxn>
                  <a:cxn ang="0">
                    <a:pos x="1371" y="1047"/>
                  </a:cxn>
                  <a:cxn ang="0">
                    <a:pos x="1454" y="974"/>
                  </a:cxn>
                  <a:cxn ang="0">
                    <a:pos x="1541" y="892"/>
                  </a:cxn>
                  <a:cxn ang="0">
                    <a:pos x="1593" y="859"/>
                  </a:cxn>
                  <a:cxn ang="0">
                    <a:pos x="1616" y="810"/>
                  </a:cxn>
                  <a:cxn ang="0">
                    <a:pos x="1641" y="736"/>
                  </a:cxn>
                  <a:cxn ang="0">
                    <a:pos x="1588" y="675"/>
                  </a:cxn>
                  <a:cxn ang="0">
                    <a:pos x="1464" y="708"/>
                  </a:cxn>
                  <a:cxn ang="0">
                    <a:pos x="1411" y="830"/>
                  </a:cxn>
                  <a:cxn ang="0">
                    <a:pos x="1345" y="848"/>
                  </a:cxn>
                  <a:cxn ang="0">
                    <a:pos x="1215" y="853"/>
                  </a:cxn>
                  <a:cxn ang="0">
                    <a:pos x="1154" y="822"/>
                  </a:cxn>
                  <a:cxn ang="0">
                    <a:pos x="1103" y="741"/>
                  </a:cxn>
                  <a:cxn ang="0">
                    <a:pos x="1063" y="634"/>
                  </a:cxn>
                  <a:cxn ang="0">
                    <a:pos x="1057" y="498"/>
                  </a:cxn>
                  <a:cxn ang="0">
                    <a:pos x="1098" y="444"/>
                  </a:cxn>
                  <a:cxn ang="0">
                    <a:pos x="1078" y="424"/>
                  </a:cxn>
                  <a:cxn ang="0">
                    <a:pos x="930" y="288"/>
                  </a:cxn>
                  <a:cxn ang="0">
                    <a:pos x="785" y="185"/>
                  </a:cxn>
                  <a:cxn ang="0">
                    <a:pos x="615" y="93"/>
                  </a:cxn>
                  <a:cxn ang="0">
                    <a:pos x="334" y="84"/>
                  </a:cxn>
                  <a:cxn ang="0">
                    <a:pos x="22" y="52"/>
                  </a:cxn>
                  <a:cxn ang="0">
                    <a:pos x="57" y="120"/>
                  </a:cxn>
                  <a:cxn ang="0">
                    <a:pos x="84" y="191"/>
                  </a:cxn>
                  <a:cxn ang="0">
                    <a:pos x="147" y="241"/>
                  </a:cxn>
                  <a:cxn ang="0">
                    <a:pos x="164" y="300"/>
                  </a:cxn>
                  <a:cxn ang="0">
                    <a:pos x="126" y="315"/>
                  </a:cxn>
                  <a:cxn ang="0">
                    <a:pos x="179" y="358"/>
                  </a:cxn>
                  <a:cxn ang="0">
                    <a:pos x="239" y="397"/>
                  </a:cxn>
                  <a:cxn ang="0">
                    <a:pos x="272" y="491"/>
                  </a:cxn>
                  <a:cxn ang="0">
                    <a:pos x="305" y="509"/>
                  </a:cxn>
                  <a:cxn ang="0">
                    <a:pos x="394" y="606"/>
                  </a:cxn>
                  <a:cxn ang="0">
                    <a:pos x="412" y="557"/>
                  </a:cxn>
                  <a:cxn ang="0">
                    <a:pos x="353" y="507"/>
                  </a:cxn>
                  <a:cxn ang="0">
                    <a:pos x="323" y="424"/>
                  </a:cxn>
                  <a:cxn ang="0">
                    <a:pos x="298" y="387"/>
                  </a:cxn>
                  <a:cxn ang="0">
                    <a:pos x="266" y="330"/>
                  </a:cxn>
                  <a:cxn ang="0">
                    <a:pos x="231" y="271"/>
                  </a:cxn>
                  <a:cxn ang="0">
                    <a:pos x="195" y="218"/>
                  </a:cxn>
                  <a:cxn ang="0">
                    <a:pos x="143" y="164"/>
                  </a:cxn>
                  <a:cxn ang="0">
                    <a:pos x="127" y="56"/>
                  </a:cxn>
                </a:cxnLst>
                <a:rect l="0" t="0" r="r" b="b"/>
                <a:pathLst>
                  <a:path w="1657" h="1083">
                    <a:moveTo>
                      <a:pt x="127" y="56"/>
                    </a:moveTo>
                    <a:lnTo>
                      <a:pt x="136" y="59"/>
                    </a:lnTo>
                    <a:lnTo>
                      <a:pt x="140" y="61"/>
                    </a:lnTo>
                    <a:lnTo>
                      <a:pt x="148" y="68"/>
                    </a:lnTo>
                    <a:lnTo>
                      <a:pt x="151" y="67"/>
                    </a:lnTo>
                    <a:lnTo>
                      <a:pt x="152" y="72"/>
                    </a:lnTo>
                    <a:lnTo>
                      <a:pt x="162" y="77"/>
                    </a:lnTo>
                    <a:lnTo>
                      <a:pt x="168" y="79"/>
                    </a:lnTo>
                    <a:lnTo>
                      <a:pt x="183" y="77"/>
                    </a:lnTo>
                    <a:lnTo>
                      <a:pt x="191" y="82"/>
                    </a:lnTo>
                    <a:lnTo>
                      <a:pt x="191" y="88"/>
                    </a:lnTo>
                    <a:lnTo>
                      <a:pt x="196" y="90"/>
                    </a:lnTo>
                    <a:lnTo>
                      <a:pt x="215" y="95"/>
                    </a:lnTo>
                    <a:lnTo>
                      <a:pt x="219" y="99"/>
                    </a:lnTo>
                    <a:lnTo>
                      <a:pt x="223" y="105"/>
                    </a:lnTo>
                    <a:lnTo>
                      <a:pt x="223" y="125"/>
                    </a:lnTo>
                    <a:lnTo>
                      <a:pt x="226" y="131"/>
                    </a:lnTo>
                    <a:lnTo>
                      <a:pt x="233" y="144"/>
                    </a:lnTo>
                    <a:lnTo>
                      <a:pt x="234" y="152"/>
                    </a:lnTo>
                    <a:lnTo>
                      <a:pt x="237" y="154"/>
                    </a:lnTo>
                    <a:lnTo>
                      <a:pt x="240" y="161"/>
                    </a:lnTo>
                    <a:lnTo>
                      <a:pt x="243" y="177"/>
                    </a:lnTo>
                    <a:lnTo>
                      <a:pt x="248" y="183"/>
                    </a:lnTo>
                    <a:lnTo>
                      <a:pt x="251" y="185"/>
                    </a:lnTo>
                    <a:lnTo>
                      <a:pt x="254" y="188"/>
                    </a:lnTo>
                    <a:lnTo>
                      <a:pt x="258" y="207"/>
                    </a:lnTo>
                    <a:lnTo>
                      <a:pt x="260" y="212"/>
                    </a:lnTo>
                    <a:lnTo>
                      <a:pt x="262" y="215"/>
                    </a:lnTo>
                    <a:lnTo>
                      <a:pt x="269" y="219"/>
                    </a:lnTo>
                    <a:lnTo>
                      <a:pt x="272" y="224"/>
                    </a:lnTo>
                    <a:lnTo>
                      <a:pt x="277" y="239"/>
                    </a:lnTo>
                    <a:lnTo>
                      <a:pt x="286" y="245"/>
                    </a:lnTo>
                    <a:lnTo>
                      <a:pt x="290" y="257"/>
                    </a:lnTo>
                    <a:lnTo>
                      <a:pt x="299" y="268"/>
                    </a:lnTo>
                    <a:lnTo>
                      <a:pt x="310" y="272"/>
                    </a:lnTo>
                    <a:lnTo>
                      <a:pt x="324" y="292"/>
                    </a:lnTo>
                    <a:lnTo>
                      <a:pt x="334" y="299"/>
                    </a:lnTo>
                    <a:lnTo>
                      <a:pt x="351" y="303"/>
                    </a:lnTo>
                    <a:lnTo>
                      <a:pt x="357" y="304"/>
                    </a:lnTo>
                    <a:lnTo>
                      <a:pt x="360" y="306"/>
                    </a:lnTo>
                    <a:lnTo>
                      <a:pt x="361" y="320"/>
                    </a:lnTo>
                    <a:lnTo>
                      <a:pt x="358" y="325"/>
                    </a:lnTo>
                    <a:lnTo>
                      <a:pt x="361" y="330"/>
                    </a:lnTo>
                    <a:lnTo>
                      <a:pt x="361" y="335"/>
                    </a:lnTo>
                    <a:lnTo>
                      <a:pt x="367" y="342"/>
                    </a:lnTo>
                    <a:lnTo>
                      <a:pt x="374" y="348"/>
                    </a:lnTo>
                    <a:lnTo>
                      <a:pt x="390" y="355"/>
                    </a:lnTo>
                    <a:lnTo>
                      <a:pt x="398" y="364"/>
                    </a:lnTo>
                    <a:lnTo>
                      <a:pt x="401" y="374"/>
                    </a:lnTo>
                    <a:lnTo>
                      <a:pt x="406" y="376"/>
                    </a:lnTo>
                    <a:lnTo>
                      <a:pt x="407" y="379"/>
                    </a:lnTo>
                    <a:lnTo>
                      <a:pt x="421" y="379"/>
                    </a:lnTo>
                    <a:lnTo>
                      <a:pt x="428" y="384"/>
                    </a:lnTo>
                    <a:lnTo>
                      <a:pt x="433" y="395"/>
                    </a:lnTo>
                    <a:lnTo>
                      <a:pt x="439" y="397"/>
                    </a:lnTo>
                    <a:lnTo>
                      <a:pt x="439" y="402"/>
                    </a:lnTo>
                    <a:lnTo>
                      <a:pt x="433" y="412"/>
                    </a:lnTo>
                    <a:lnTo>
                      <a:pt x="430" y="414"/>
                    </a:lnTo>
                    <a:lnTo>
                      <a:pt x="428" y="421"/>
                    </a:lnTo>
                    <a:lnTo>
                      <a:pt x="427" y="425"/>
                    </a:lnTo>
                    <a:lnTo>
                      <a:pt x="426" y="433"/>
                    </a:lnTo>
                    <a:lnTo>
                      <a:pt x="427" y="438"/>
                    </a:lnTo>
                    <a:lnTo>
                      <a:pt x="432" y="445"/>
                    </a:lnTo>
                    <a:lnTo>
                      <a:pt x="444" y="445"/>
                    </a:lnTo>
                    <a:lnTo>
                      <a:pt x="452" y="439"/>
                    </a:lnTo>
                    <a:lnTo>
                      <a:pt x="454" y="443"/>
                    </a:lnTo>
                    <a:lnTo>
                      <a:pt x="450" y="451"/>
                    </a:lnTo>
                    <a:lnTo>
                      <a:pt x="453" y="456"/>
                    </a:lnTo>
                    <a:lnTo>
                      <a:pt x="476" y="468"/>
                    </a:lnTo>
                    <a:lnTo>
                      <a:pt x="482" y="470"/>
                    </a:lnTo>
                    <a:lnTo>
                      <a:pt x="487" y="466"/>
                    </a:lnTo>
                    <a:lnTo>
                      <a:pt x="501" y="481"/>
                    </a:lnTo>
                    <a:lnTo>
                      <a:pt x="506" y="484"/>
                    </a:lnTo>
                    <a:lnTo>
                      <a:pt x="507" y="492"/>
                    </a:lnTo>
                    <a:lnTo>
                      <a:pt x="507" y="503"/>
                    </a:lnTo>
                    <a:lnTo>
                      <a:pt x="509" y="507"/>
                    </a:lnTo>
                    <a:lnTo>
                      <a:pt x="543" y="535"/>
                    </a:lnTo>
                    <a:lnTo>
                      <a:pt x="554" y="545"/>
                    </a:lnTo>
                    <a:lnTo>
                      <a:pt x="561" y="548"/>
                    </a:lnTo>
                    <a:lnTo>
                      <a:pt x="565" y="553"/>
                    </a:lnTo>
                    <a:lnTo>
                      <a:pt x="567" y="558"/>
                    </a:lnTo>
                    <a:lnTo>
                      <a:pt x="567" y="564"/>
                    </a:lnTo>
                    <a:lnTo>
                      <a:pt x="570" y="568"/>
                    </a:lnTo>
                    <a:lnTo>
                      <a:pt x="576" y="568"/>
                    </a:lnTo>
                    <a:lnTo>
                      <a:pt x="582" y="577"/>
                    </a:lnTo>
                    <a:lnTo>
                      <a:pt x="588" y="589"/>
                    </a:lnTo>
                    <a:lnTo>
                      <a:pt x="592" y="595"/>
                    </a:lnTo>
                    <a:lnTo>
                      <a:pt x="604" y="604"/>
                    </a:lnTo>
                    <a:lnTo>
                      <a:pt x="615" y="617"/>
                    </a:lnTo>
                    <a:lnTo>
                      <a:pt x="630" y="627"/>
                    </a:lnTo>
                    <a:lnTo>
                      <a:pt x="632" y="633"/>
                    </a:lnTo>
                    <a:lnTo>
                      <a:pt x="631" y="635"/>
                    </a:lnTo>
                    <a:lnTo>
                      <a:pt x="631" y="640"/>
                    </a:lnTo>
                    <a:lnTo>
                      <a:pt x="638" y="664"/>
                    </a:lnTo>
                    <a:lnTo>
                      <a:pt x="645" y="672"/>
                    </a:lnTo>
                    <a:lnTo>
                      <a:pt x="646" y="681"/>
                    </a:lnTo>
                    <a:lnTo>
                      <a:pt x="652" y="687"/>
                    </a:lnTo>
                    <a:lnTo>
                      <a:pt x="656" y="694"/>
                    </a:lnTo>
                    <a:lnTo>
                      <a:pt x="658" y="703"/>
                    </a:lnTo>
                    <a:lnTo>
                      <a:pt x="658" y="712"/>
                    </a:lnTo>
                    <a:lnTo>
                      <a:pt x="656" y="717"/>
                    </a:lnTo>
                    <a:lnTo>
                      <a:pt x="646" y="728"/>
                    </a:lnTo>
                    <a:lnTo>
                      <a:pt x="645" y="729"/>
                    </a:lnTo>
                    <a:lnTo>
                      <a:pt x="646" y="733"/>
                    </a:lnTo>
                    <a:lnTo>
                      <a:pt x="653" y="739"/>
                    </a:lnTo>
                    <a:lnTo>
                      <a:pt x="654" y="742"/>
                    </a:lnTo>
                    <a:lnTo>
                      <a:pt x="640" y="748"/>
                    </a:lnTo>
                    <a:lnTo>
                      <a:pt x="635" y="752"/>
                    </a:lnTo>
                    <a:lnTo>
                      <a:pt x="635" y="756"/>
                    </a:lnTo>
                    <a:lnTo>
                      <a:pt x="637" y="758"/>
                    </a:lnTo>
                    <a:lnTo>
                      <a:pt x="642" y="771"/>
                    </a:lnTo>
                    <a:lnTo>
                      <a:pt x="643" y="779"/>
                    </a:lnTo>
                    <a:lnTo>
                      <a:pt x="646" y="788"/>
                    </a:lnTo>
                    <a:lnTo>
                      <a:pt x="656" y="793"/>
                    </a:lnTo>
                    <a:lnTo>
                      <a:pt x="670" y="810"/>
                    </a:lnTo>
                    <a:lnTo>
                      <a:pt x="675" y="815"/>
                    </a:lnTo>
                    <a:lnTo>
                      <a:pt x="683" y="821"/>
                    </a:lnTo>
                    <a:lnTo>
                      <a:pt x="689" y="823"/>
                    </a:lnTo>
                    <a:lnTo>
                      <a:pt x="699" y="827"/>
                    </a:lnTo>
                    <a:lnTo>
                      <a:pt x="706" y="827"/>
                    </a:lnTo>
                    <a:lnTo>
                      <a:pt x="710" y="830"/>
                    </a:lnTo>
                    <a:lnTo>
                      <a:pt x="722" y="841"/>
                    </a:lnTo>
                    <a:lnTo>
                      <a:pt x="731" y="843"/>
                    </a:lnTo>
                    <a:lnTo>
                      <a:pt x="738" y="850"/>
                    </a:lnTo>
                    <a:lnTo>
                      <a:pt x="740" y="855"/>
                    </a:lnTo>
                    <a:lnTo>
                      <a:pt x="740" y="858"/>
                    </a:lnTo>
                    <a:lnTo>
                      <a:pt x="744" y="859"/>
                    </a:lnTo>
                    <a:lnTo>
                      <a:pt x="746" y="861"/>
                    </a:lnTo>
                    <a:lnTo>
                      <a:pt x="748" y="865"/>
                    </a:lnTo>
                    <a:lnTo>
                      <a:pt x="750" y="870"/>
                    </a:lnTo>
                    <a:lnTo>
                      <a:pt x="755" y="874"/>
                    </a:lnTo>
                    <a:lnTo>
                      <a:pt x="769" y="875"/>
                    </a:lnTo>
                    <a:lnTo>
                      <a:pt x="775" y="879"/>
                    </a:lnTo>
                    <a:lnTo>
                      <a:pt x="780" y="880"/>
                    </a:lnTo>
                    <a:lnTo>
                      <a:pt x="782" y="884"/>
                    </a:lnTo>
                    <a:lnTo>
                      <a:pt x="814" y="892"/>
                    </a:lnTo>
                    <a:lnTo>
                      <a:pt x="820" y="895"/>
                    </a:lnTo>
                    <a:lnTo>
                      <a:pt x="828" y="895"/>
                    </a:lnTo>
                    <a:lnTo>
                      <a:pt x="832" y="892"/>
                    </a:lnTo>
                    <a:lnTo>
                      <a:pt x="836" y="895"/>
                    </a:lnTo>
                    <a:lnTo>
                      <a:pt x="850" y="902"/>
                    </a:lnTo>
                    <a:lnTo>
                      <a:pt x="855" y="909"/>
                    </a:lnTo>
                    <a:lnTo>
                      <a:pt x="856" y="912"/>
                    </a:lnTo>
                    <a:lnTo>
                      <a:pt x="860" y="913"/>
                    </a:lnTo>
                    <a:lnTo>
                      <a:pt x="862" y="917"/>
                    </a:lnTo>
                    <a:lnTo>
                      <a:pt x="869" y="919"/>
                    </a:lnTo>
                    <a:lnTo>
                      <a:pt x="875" y="924"/>
                    </a:lnTo>
                    <a:lnTo>
                      <a:pt x="884" y="928"/>
                    </a:lnTo>
                    <a:lnTo>
                      <a:pt x="884" y="931"/>
                    </a:lnTo>
                    <a:lnTo>
                      <a:pt x="890" y="936"/>
                    </a:lnTo>
                    <a:lnTo>
                      <a:pt x="894" y="935"/>
                    </a:lnTo>
                    <a:lnTo>
                      <a:pt x="900" y="939"/>
                    </a:lnTo>
                    <a:lnTo>
                      <a:pt x="905" y="941"/>
                    </a:lnTo>
                    <a:lnTo>
                      <a:pt x="916" y="945"/>
                    </a:lnTo>
                    <a:lnTo>
                      <a:pt x="926" y="946"/>
                    </a:lnTo>
                    <a:lnTo>
                      <a:pt x="943" y="951"/>
                    </a:lnTo>
                    <a:lnTo>
                      <a:pt x="953" y="959"/>
                    </a:lnTo>
                    <a:lnTo>
                      <a:pt x="960" y="961"/>
                    </a:lnTo>
                    <a:lnTo>
                      <a:pt x="985" y="968"/>
                    </a:lnTo>
                    <a:lnTo>
                      <a:pt x="1000" y="974"/>
                    </a:lnTo>
                    <a:lnTo>
                      <a:pt x="1009" y="973"/>
                    </a:lnTo>
                    <a:lnTo>
                      <a:pt x="1019" y="983"/>
                    </a:lnTo>
                    <a:lnTo>
                      <a:pt x="1043" y="998"/>
                    </a:lnTo>
                    <a:lnTo>
                      <a:pt x="1049" y="999"/>
                    </a:lnTo>
                    <a:lnTo>
                      <a:pt x="1052" y="999"/>
                    </a:lnTo>
                    <a:lnTo>
                      <a:pt x="1057" y="1003"/>
                    </a:lnTo>
                    <a:lnTo>
                      <a:pt x="1063" y="1005"/>
                    </a:lnTo>
                    <a:lnTo>
                      <a:pt x="1074" y="1009"/>
                    </a:lnTo>
                    <a:lnTo>
                      <a:pt x="1103" y="1011"/>
                    </a:lnTo>
                    <a:lnTo>
                      <a:pt x="1113" y="1017"/>
                    </a:lnTo>
                    <a:lnTo>
                      <a:pt x="1120" y="1020"/>
                    </a:lnTo>
                    <a:lnTo>
                      <a:pt x="1122" y="1020"/>
                    </a:lnTo>
                    <a:lnTo>
                      <a:pt x="1130" y="1024"/>
                    </a:lnTo>
                    <a:lnTo>
                      <a:pt x="1145" y="1025"/>
                    </a:lnTo>
                    <a:lnTo>
                      <a:pt x="1152" y="1024"/>
                    </a:lnTo>
                    <a:lnTo>
                      <a:pt x="1158" y="1021"/>
                    </a:lnTo>
                    <a:lnTo>
                      <a:pt x="1162" y="1017"/>
                    </a:lnTo>
                    <a:lnTo>
                      <a:pt x="1173" y="1013"/>
                    </a:lnTo>
                    <a:lnTo>
                      <a:pt x="1181" y="1010"/>
                    </a:lnTo>
                    <a:lnTo>
                      <a:pt x="1202" y="995"/>
                    </a:lnTo>
                    <a:lnTo>
                      <a:pt x="1207" y="994"/>
                    </a:lnTo>
                    <a:lnTo>
                      <a:pt x="1215" y="992"/>
                    </a:lnTo>
                    <a:lnTo>
                      <a:pt x="1232" y="992"/>
                    </a:lnTo>
                    <a:lnTo>
                      <a:pt x="1244" y="995"/>
                    </a:lnTo>
                    <a:lnTo>
                      <a:pt x="1266" y="1004"/>
                    </a:lnTo>
                    <a:lnTo>
                      <a:pt x="1291" y="1015"/>
                    </a:lnTo>
                    <a:lnTo>
                      <a:pt x="1309" y="1033"/>
                    </a:lnTo>
                    <a:lnTo>
                      <a:pt x="1316" y="1042"/>
                    </a:lnTo>
                    <a:lnTo>
                      <a:pt x="1336" y="1060"/>
                    </a:lnTo>
                    <a:lnTo>
                      <a:pt x="1345" y="1070"/>
                    </a:lnTo>
                    <a:lnTo>
                      <a:pt x="1362" y="1083"/>
                    </a:lnTo>
                    <a:lnTo>
                      <a:pt x="1364" y="1081"/>
                    </a:lnTo>
                    <a:lnTo>
                      <a:pt x="1366" y="1065"/>
                    </a:lnTo>
                    <a:lnTo>
                      <a:pt x="1368" y="1063"/>
                    </a:lnTo>
                    <a:lnTo>
                      <a:pt x="1369" y="1060"/>
                    </a:lnTo>
                    <a:lnTo>
                      <a:pt x="1367" y="1053"/>
                    </a:lnTo>
                    <a:lnTo>
                      <a:pt x="1368" y="1052"/>
                    </a:lnTo>
                    <a:lnTo>
                      <a:pt x="1371" y="1047"/>
                    </a:lnTo>
                    <a:lnTo>
                      <a:pt x="1377" y="1037"/>
                    </a:lnTo>
                    <a:lnTo>
                      <a:pt x="1378" y="1033"/>
                    </a:lnTo>
                    <a:lnTo>
                      <a:pt x="1401" y="997"/>
                    </a:lnTo>
                    <a:lnTo>
                      <a:pt x="1431" y="994"/>
                    </a:lnTo>
                    <a:lnTo>
                      <a:pt x="1454" y="994"/>
                    </a:lnTo>
                    <a:lnTo>
                      <a:pt x="1455" y="995"/>
                    </a:lnTo>
                    <a:lnTo>
                      <a:pt x="1455" y="994"/>
                    </a:lnTo>
                    <a:lnTo>
                      <a:pt x="1457" y="979"/>
                    </a:lnTo>
                    <a:lnTo>
                      <a:pt x="1454" y="974"/>
                    </a:lnTo>
                    <a:lnTo>
                      <a:pt x="1444" y="966"/>
                    </a:lnTo>
                    <a:lnTo>
                      <a:pt x="1441" y="957"/>
                    </a:lnTo>
                    <a:lnTo>
                      <a:pt x="1425" y="947"/>
                    </a:lnTo>
                    <a:lnTo>
                      <a:pt x="1399" y="922"/>
                    </a:lnTo>
                    <a:lnTo>
                      <a:pt x="1401" y="923"/>
                    </a:lnTo>
                    <a:lnTo>
                      <a:pt x="1433" y="923"/>
                    </a:lnTo>
                    <a:lnTo>
                      <a:pt x="1433" y="896"/>
                    </a:lnTo>
                    <a:lnTo>
                      <a:pt x="1528" y="895"/>
                    </a:lnTo>
                    <a:lnTo>
                      <a:pt x="1541" y="892"/>
                    </a:lnTo>
                    <a:lnTo>
                      <a:pt x="1546" y="892"/>
                    </a:lnTo>
                    <a:lnTo>
                      <a:pt x="1561" y="864"/>
                    </a:lnTo>
                    <a:lnTo>
                      <a:pt x="1565" y="861"/>
                    </a:lnTo>
                    <a:lnTo>
                      <a:pt x="1571" y="863"/>
                    </a:lnTo>
                    <a:lnTo>
                      <a:pt x="1572" y="855"/>
                    </a:lnTo>
                    <a:lnTo>
                      <a:pt x="1583" y="839"/>
                    </a:lnTo>
                    <a:lnTo>
                      <a:pt x="1590" y="842"/>
                    </a:lnTo>
                    <a:lnTo>
                      <a:pt x="1588" y="858"/>
                    </a:lnTo>
                    <a:lnTo>
                      <a:pt x="1593" y="859"/>
                    </a:lnTo>
                    <a:lnTo>
                      <a:pt x="1595" y="861"/>
                    </a:lnTo>
                    <a:lnTo>
                      <a:pt x="1594" y="876"/>
                    </a:lnTo>
                    <a:lnTo>
                      <a:pt x="1597" y="886"/>
                    </a:lnTo>
                    <a:lnTo>
                      <a:pt x="1600" y="881"/>
                    </a:lnTo>
                    <a:lnTo>
                      <a:pt x="1606" y="860"/>
                    </a:lnTo>
                    <a:lnTo>
                      <a:pt x="1608" y="849"/>
                    </a:lnTo>
                    <a:lnTo>
                      <a:pt x="1616" y="825"/>
                    </a:lnTo>
                    <a:lnTo>
                      <a:pt x="1619" y="815"/>
                    </a:lnTo>
                    <a:lnTo>
                      <a:pt x="1616" y="810"/>
                    </a:lnTo>
                    <a:lnTo>
                      <a:pt x="1611" y="806"/>
                    </a:lnTo>
                    <a:lnTo>
                      <a:pt x="1620" y="801"/>
                    </a:lnTo>
                    <a:lnTo>
                      <a:pt x="1619" y="794"/>
                    </a:lnTo>
                    <a:lnTo>
                      <a:pt x="1611" y="790"/>
                    </a:lnTo>
                    <a:lnTo>
                      <a:pt x="1617" y="782"/>
                    </a:lnTo>
                    <a:lnTo>
                      <a:pt x="1622" y="772"/>
                    </a:lnTo>
                    <a:lnTo>
                      <a:pt x="1622" y="763"/>
                    </a:lnTo>
                    <a:lnTo>
                      <a:pt x="1632" y="744"/>
                    </a:lnTo>
                    <a:lnTo>
                      <a:pt x="1641" y="736"/>
                    </a:lnTo>
                    <a:lnTo>
                      <a:pt x="1653" y="723"/>
                    </a:lnTo>
                    <a:lnTo>
                      <a:pt x="1656" y="714"/>
                    </a:lnTo>
                    <a:lnTo>
                      <a:pt x="1657" y="703"/>
                    </a:lnTo>
                    <a:lnTo>
                      <a:pt x="1654" y="692"/>
                    </a:lnTo>
                    <a:lnTo>
                      <a:pt x="1648" y="683"/>
                    </a:lnTo>
                    <a:lnTo>
                      <a:pt x="1617" y="680"/>
                    </a:lnTo>
                    <a:lnTo>
                      <a:pt x="1605" y="691"/>
                    </a:lnTo>
                    <a:lnTo>
                      <a:pt x="1605" y="678"/>
                    </a:lnTo>
                    <a:lnTo>
                      <a:pt x="1588" y="675"/>
                    </a:lnTo>
                    <a:lnTo>
                      <a:pt x="1576" y="676"/>
                    </a:lnTo>
                    <a:lnTo>
                      <a:pt x="1555" y="682"/>
                    </a:lnTo>
                    <a:lnTo>
                      <a:pt x="1544" y="690"/>
                    </a:lnTo>
                    <a:lnTo>
                      <a:pt x="1519" y="691"/>
                    </a:lnTo>
                    <a:lnTo>
                      <a:pt x="1504" y="691"/>
                    </a:lnTo>
                    <a:lnTo>
                      <a:pt x="1495" y="692"/>
                    </a:lnTo>
                    <a:lnTo>
                      <a:pt x="1484" y="697"/>
                    </a:lnTo>
                    <a:lnTo>
                      <a:pt x="1474" y="699"/>
                    </a:lnTo>
                    <a:lnTo>
                      <a:pt x="1464" y="708"/>
                    </a:lnTo>
                    <a:lnTo>
                      <a:pt x="1459" y="720"/>
                    </a:lnTo>
                    <a:lnTo>
                      <a:pt x="1457" y="750"/>
                    </a:lnTo>
                    <a:lnTo>
                      <a:pt x="1453" y="767"/>
                    </a:lnTo>
                    <a:lnTo>
                      <a:pt x="1449" y="779"/>
                    </a:lnTo>
                    <a:lnTo>
                      <a:pt x="1443" y="788"/>
                    </a:lnTo>
                    <a:lnTo>
                      <a:pt x="1441" y="801"/>
                    </a:lnTo>
                    <a:lnTo>
                      <a:pt x="1436" y="812"/>
                    </a:lnTo>
                    <a:lnTo>
                      <a:pt x="1426" y="823"/>
                    </a:lnTo>
                    <a:lnTo>
                      <a:pt x="1411" y="830"/>
                    </a:lnTo>
                    <a:lnTo>
                      <a:pt x="1414" y="849"/>
                    </a:lnTo>
                    <a:lnTo>
                      <a:pt x="1395" y="859"/>
                    </a:lnTo>
                    <a:lnTo>
                      <a:pt x="1387" y="860"/>
                    </a:lnTo>
                    <a:lnTo>
                      <a:pt x="1380" y="859"/>
                    </a:lnTo>
                    <a:lnTo>
                      <a:pt x="1377" y="854"/>
                    </a:lnTo>
                    <a:lnTo>
                      <a:pt x="1377" y="848"/>
                    </a:lnTo>
                    <a:lnTo>
                      <a:pt x="1368" y="846"/>
                    </a:lnTo>
                    <a:lnTo>
                      <a:pt x="1351" y="846"/>
                    </a:lnTo>
                    <a:lnTo>
                      <a:pt x="1345" y="848"/>
                    </a:lnTo>
                    <a:lnTo>
                      <a:pt x="1335" y="850"/>
                    </a:lnTo>
                    <a:lnTo>
                      <a:pt x="1321" y="858"/>
                    </a:lnTo>
                    <a:lnTo>
                      <a:pt x="1312" y="860"/>
                    </a:lnTo>
                    <a:lnTo>
                      <a:pt x="1303" y="859"/>
                    </a:lnTo>
                    <a:lnTo>
                      <a:pt x="1275" y="864"/>
                    </a:lnTo>
                    <a:lnTo>
                      <a:pt x="1251" y="876"/>
                    </a:lnTo>
                    <a:lnTo>
                      <a:pt x="1238" y="876"/>
                    </a:lnTo>
                    <a:lnTo>
                      <a:pt x="1226" y="868"/>
                    </a:lnTo>
                    <a:lnTo>
                      <a:pt x="1215" y="853"/>
                    </a:lnTo>
                    <a:lnTo>
                      <a:pt x="1210" y="849"/>
                    </a:lnTo>
                    <a:lnTo>
                      <a:pt x="1210" y="852"/>
                    </a:lnTo>
                    <a:lnTo>
                      <a:pt x="1195" y="850"/>
                    </a:lnTo>
                    <a:lnTo>
                      <a:pt x="1183" y="846"/>
                    </a:lnTo>
                    <a:lnTo>
                      <a:pt x="1175" y="843"/>
                    </a:lnTo>
                    <a:lnTo>
                      <a:pt x="1169" y="839"/>
                    </a:lnTo>
                    <a:lnTo>
                      <a:pt x="1164" y="832"/>
                    </a:lnTo>
                    <a:lnTo>
                      <a:pt x="1160" y="830"/>
                    </a:lnTo>
                    <a:lnTo>
                      <a:pt x="1154" y="822"/>
                    </a:lnTo>
                    <a:lnTo>
                      <a:pt x="1152" y="820"/>
                    </a:lnTo>
                    <a:lnTo>
                      <a:pt x="1149" y="820"/>
                    </a:lnTo>
                    <a:lnTo>
                      <a:pt x="1148" y="818"/>
                    </a:lnTo>
                    <a:lnTo>
                      <a:pt x="1146" y="809"/>
                    </a:lnTo>
                    <a:lnTo>
                      <a:pt x="1130" y="773"/>
                    </a:lnTo>
                    <a:lnTo>
                      <a:pt x="1126" y="766"/>
                    </a:lnTo>
                    <a:lnTo>
                      <a:pt x="1120" y="761"/>
                    </a:lnTo>
                    <a:lnTo>
                      <a:pt x="1108" y="747"/>
                    </a:lnTo>
                    <a:lnTo>
                      <a:pt x="1103" y="741"/>
                    </a:lnTo>
                    <a:lnTo>
                      <a:pt x="1088" y="717"/>
                    </a:lnTo>
                    <a:lnTo>
                      <a:pt x="1084" y="705"/>
                    </a:lnTo>
                    <a:lnTo>
                      <a:pt x="1086" y="703"/>
                    </a:lnTo>
                    <a:lnTo>
                      <a:pt x="1090" y="696"/>
                    </a:lnTo>
                    <a:lnTo>
                      <a:pt x="1090" y="690"/>
                    </a:lnTo>
                    <a:lnTo>
                      <a:pt x="1089" y="686"/>
                    </a:lnTo>
                    <a:lnTo>
                      <a:pt x="1071" y="664"/>
                    </a:lnTo>
                    <a:lnTo>
                      <a:pt x="1063" y="645"/>
                    </a:lnTo>
                    <a:lnTo>
                      <a:pt x="1063" y="634"/>
                    </a:lnTo>
                    <a:lnTo>
                      <a:pt x="1068" y="611"/>
                    </a:lnTo>
                    <a:lnTo>
                      <a:pt x="1067" y="574"/>
                    </a:lnTo>
                    <a:lnTo>
                      <a:pt x="1067" y="562"/>
                    </a:lnTo>
                    <a:lnTo>
                      <a:pt x="1065" y="552"/>
                    </a:lnTo>
                    <a:lnTo>
                      <a:pt x="1061" y="547"/>
                    </a:lnTo>
                    <a:lnTo>
                      <a:pt x="1060" y="529"/>
                    </a:lnTo>
                    <a:lnTo>
                      <a:pt x="1060" y="505"/>
                    </a:lnTo>
                    <a:lnTo>
                      <a:pt x="1057" y="502"/>
                    </a:lnTo>
                    <a:lnTo>
                      <a:pt x="1057" y="498"/>
                    </a:lnTo>
                    <a:lnTo>
                      <a:pt x="1062" y="484"/>
                    </a:lnTo>
                    <a:lnTo>
                      <a:pt x="1068" y="479"/>
                    </a:lnTo>
                    <a:lnTo>
                      <a:pt x="1071" y="467"/>
                    </a:lnTo>
                    <a:lnTo>
                      <a:pt x="1071" y="459"/>
                    </a:lnTo>
                    <a:lnTo>
                      <a:pt x="1073" y="455"/>
                    </a:lnTo>
                    <a:lnTo>
                      <a:pt x="1086" y="459"/>
                    </a:lnTo>
                    <a:lnTo>
                      <a:pt x="1089" y="457"/>
                    </a:lnTo>
                    <a:lnTo>
                      <a:pt x="1095" y="450"/>
                    </a:lnTo>
                    <a:lnTo>
                      <a:pt x="1098" y="444"/>
                    </a:lnTo>
                    <a:lnTo>
                      <a:pt x="1099" y="434"/>
                    </a:lnTo>
                    <a:lnTo>
                      <a:pt x="1098" y="433"/>
                    </a:lnTo>
                    <a:lnTo>
                      <a:pt x="1095" y="439"/>
                    </a:lnTo>
                    <a:lnTo>
                      <a:pt x="1093" y="443"/>
                    </a:lnTo>
                    <a:lnTo>
                      <a:pt x="1090" y="444"/>
                    </a:lnTo>
                    <a:lnTo>
                      <a:pt x="1089" y="444"/>
                    </a:lnTo>
                    <a:lnTo>
                      <a:pt x="1090" y="438"/>
                    </a:lnTo>
                    <a:lnTo>
                      <a:pt x="1095" y="425"/>
                    </a:lnTo>
                    <a:lnTo>
                      <a:pt x="1078" y="424"/>
                    </a:lnTo>
                    <a:lnTo>
                      <a:pt x="1060" y="416"/>
                    </a:lnTo>
                    <a:lnTo>
                      <a:pt x="1033" y="413"/>
                    </a:lnTo>
                    <a:lnTo>
                      <a:pt x="1018" y="405"/>
                    </a:lnTo>
                    <a:lnTo>
                      <a:pt x="1004" y="403"/>
                    </a:lnTo>
                    <a:lnTo>
                      <a:pt x="987" y="392"/>
                    </a:lnTo>
                    <a:lnTo>
                      <a:pt x="970" y="366"/>
                    </a:lnTo>
                    <a:lnTo>
                      <a:pt x="955" y="319"/>
                    </a:lnTo>
                    <a:lnTo>
                      <a:pt x="938" y="308"/>
                    </a:lnTo>
                    <a:lnTo>
                      <a:pt x="930" y="288"/>
                    </a:lnTo>
                    <a:lnTo>
                      <a:pt x="914" y="271"/>
                    </a:lnTo>
                    <a:lnTo>
                      <a:pt x="894" y="225"/>
                    </a:lnTo>
                    <a:lnTo>
                      <a:pt x="883" y="217"/>
                    </a:lnTo>
                    <a:lnTo>
                      <a:pt x="877" y="207"/>
                    </a:lnTo>
                    <a:lnTo>
                      <a:pt x="860" y="191"/>
                    </a:lnTo>
                    <a:lnTo>
                      <a:pt x="852" y="181"/>
                    </a:lnTo>
                    <a:lnTo>
                      <a:pt x="807" y="183"/>
                    </a:lnTo>
                    <a:lnTo>
                      <a:pt x="796" y="180"/>
                    </a:lnTo>
                    <a:lnTo>
                      <a:pt x="785" y="185"/>
                    </a:lnTo>
                    <a:lnTo>
                      <a:pt x="782" y="188"/>
                    </a:lnTo>
                    <a:lnTo>
                      <a:pt x="759" y="235"/>
                    </a:lnTo>
                    <a:lnTo>
                      <a:pt x="735" y="230"/>
                    </a:lnTo>
                    <a:lnTo>
                      <a:pt x="711" y="214"/>
                    </a:lnTo>
                    <a:lnTo>
                      <a:pt x="692" y="198"/>
                    </a:lnTo>
                    <a:lnTo>
                      <a:pt x="678" y="180"/>
                    </a:lnTo>
                    <a:lnTo>
                      <a:pt x="664" y="129"/>
                    </a:lnTo>
                    <a:lnTo>
                      <a:pt x="635" y="110"/>
                    </a:lnTo>
                    <a:lnTo>
                      <a:pt x="615" y="93"/>
                    </a:lnTo>
                    <a:lnTo>
                      <a:pt x="606" y="80"/>
                    </a:lnTo>
                    <a:lnTo>
                      <a:pt x="594" y="74"/>
                    </a:lnTo>
                    <a:lnTo>
                      <a:pt x="587" y="62"/>
                    </a:lnTo>
                    <a:lnTo>
                      <a:pt x="582" y="59"/>
                    </a:lnTo>
                    <a:lnTo>
                      <a:pt x="572" y="53"/>
                    </a:lnTo>
                    <a:lnTo>
                      <a:pt x="482" y="54"/>
                    </a:lnTo>
                    <a:lnTo>
                      <a:pt x="481" y="84"/>
                    </a:lnTo>
                    <a:lnTo>
                      <a:pt x="437" y="84"/>
                    </a:lnTo>
                    <a:lnTo>
                      <a:pt x="334" y="84"/>
                    </a:lnTo>
                    <a:lnTo>
                      <a:pt x="125" y="7"/>
                    </a:lnTo>
                    <a:lnTo>
                      <a:pt x="124" y="0"/>
                    </a:lnTo>
                    <a:lnTo>
                      <a:pt x="0" y="10"/>
                    </a:lnTo>
                    <a:lnTo>
                      <a:pt x="7" y="18"/>
                    </a:lnTo>
                    <a:lnTo>
                      <a:pt x="8" y="25"/>
                    </a:lnTo>
                    <a:lnTo>
                      <a:pt x="12" y="31"/>
                    </a:lnTo>
                    <a:lnTo>
                      <a:pt x="16" y="41"/>
                    </a:lnTo>
                    <a:lnTo>
                      <a:pt x="22" y="47"/>
                    </a:lnTo>
                    <a:lnTo>
                      <a:pt x="22" y="52"/>
                    </a:lnTo>
                    <a:lnTo>
                      <a:pt x="25" y="52"/>
                    </a:lnTo>
                    <a:lnTo>
                      <a:pt x="29" y="57"/>
                    </a:lnTo>
                    <a:lnTo>
                      <a:pt x="30" y="73"/>
                    </a:lnTo>
                    <a:lnTo>
                      <a:pt x="48" y="99"/>
                    </a:lnTo>
                    <a:lnTo>
                      <a:pt x="50" y="106"/>
                    </a:lnTo>
                    <a:lnTo>
                      <a:pt x="50" y="111"/>
                    </a:lnTo>
                    <a:lnTo>
                      <a:pt x="52" y="112"/>
                    </a:lnTo>
                    <a:lnTo>
                      <a:pt x="54" y="117"/>
                    </a:lnTo>
                    <a:lnTo>
                      <a:pt x="57" y="120"/>
                    </a:lnTo>
                    <a:lnTo>
                      <a:pt x="65" y="137"/>
                    </a:lnTo>
                    <a:lnTo>
                      <a:pt x="65" y="147"/>
                    </a:lnTo>
                    <a:lnTo>
                      <a:pt x="66" y="149"/>
                    </a:lnTo>
                    <a:lnTo>
                      <a:pt x="70" y="145"/>
                    </a:lnTo>
                    <a:lnTo>
                      <a:pt x="72" y="147"/>
                    </a:lnTo>
                    <a:lnTo>
                      <a:pt x="75" y="155"/>
                    </a:lnTo>
                    <a:lnTo>
                      <a:pt x="78" y="176"/>
                    </a:lnTo>
                    <a:lnTo>
                      <a:pt x="82" y="187"/>
                    </a:lnTo>
                    <a:lnTo>
                      <a:pt x="84" y="191"/>
                    </a:lnTo>
                    <a:lnTo>
                      <a:pt x="94" y="195"/>
                    </a:lnTo>
                    <a:lnTo>
                      <a:pt x="98" y="197"/>
                    </a:lnTo>
                    <a:lnTo>
                      <a:pt x="104" y="198"/>
                    </a:lnTo>
                    <a:lnTo>
                      <a:pt x="111" y="208"/>
                    </a:lnTo>
                    <a:lnTo>
                      <a:pt x="121" y="209"/>
                    </a:lnTo>
                    <a:lnTo>
                      <a:pt x="126" y="217"/>
                    </a:lnTo>
                    <a:lnTo>
                      <a:pt x="132" y="228"/>
                    </a:lnTo>
                    <a:lnTo>
                      <a:pt x="136" y="230"/>
                    </a:lnTo>
                    <a:lnTo>
                      <a:pt x="147" y="241"/>
                    </a:lnTo>
                    <a:lnTo>
                      <a:pt x="151" y="244"/>
                    </a:lnTo>
                    <a:lnTo>
                      <a:pt x="170" y="268"/>
                    </a:lnTo>
                    <a:lnTo>
                      <a:pt x="172" y="276"/>
                    </a:lnTo>
                    <a:lnTo>
                      <a:pt x="172" y="284"/>
                    </a:lnTo>
                    <a:lnTo>
                      <a:pt x="173" y="287"/>
                    </a:lnTo>
                    <a:lnTo>
                      <a:pt x="172" y="290"/>
                    </a:lnTo>
                    <a:lnTo>
                      <a:pt x="173" y="295"/>
                    </a:lnTo>
                    <a:lnTo>
                      <a:pt x="168" y="296"/>
                    </a:lnTo>
                    <a:lnTo>
                      <a:pt x="164" y="300"/>
                    </a:lnTo>
                    <a:lnTo>
                      <a:pt x="164" y="305"/>
                    </a:lnTo>
                    <a:lnTo>
                      <a:pt x="167" y="306"/>
                    </a:lnTo>
                    <a:lnTo>
                      <a:pt x="165" y="311"/>
                    </a:lnTo>
                    <a:lnTo>
                      <a:pt x="159" y="306"/>
                    </a:lnTo>
                    <a:lnTo>
                      <a:pt x="142" y="311"/>
                    </a:lnTo>
                    <a:lnTo>
                      <a:pt x="120" y="309"/>
                    </a:lnTo>
                    <a:lnTo>
                      <a:pt x="120" y="317"/>
                    </a:lnTo>
                    <a:lnTo>
                      <a:pt x="122" y="319"/>
                    </a:lnTo>
                    <a:lnTo>
                      <a:pt x="126" y="315"/>
                    </a:lnTo>
                    <a:lnTo>
                      <a:pt x="137" y="326"/>
                    </a:lnTo>
                    <a:lnTo>
                      <a:pt x="147" y="330"/>
                    </a:lnTo>
                    <a:lnTo>
                      <a:pt x="149" y="333"/>
                    </a:lnTo>
                    <a:lnTo>
                      <a:pt x="152" y="344"/>
                    </a:lnTo>
                    <a:lnTo>
                      <a:pt x="156" y="347"/>
                    </a:lnTo>
                    <a:lnTo>
                      <a:pt x="165" y="348"/>
                    </a:lnTo>
                    <a:lnTo>
                      <a:pt x="170" y="351"/>
                    </a:lnTo>
                    <a:lnTo>
                      <a:pt x="173" y="357"/>
                    </a:lnTo>
                    <a:lnTo>
                      <a:pt x="179" y="358"/>
                    </a:lnTo>
                    <a:lnTo>
                      <a:pt x="188" y="363"/>
                    </a:lnTo>
                    <a:lnTo>
                      <a:pt x="192" y="369"/>
                    </a:lnTo>
                    <a:lnTo>
                      <a:pt x="199" y="373"/>
                    </a:lnTo>
                    <a:lnTo>
                      <a:pt x="212" y="375"/>
                    </a:lnTo>
                    <a:lnTo>
                      <a:pt x="222" y="363"/>
                    </a:lnTo>
                    <a:lnTo>
                      <a:pt x="224" y="368"/>
                    </a:lnTo>
                    <a:lnTo>
                      <a:pt x="223" y="375"/>
                    </a:lnTo>
                    <a:lnTo>
                      <a:pt x="227" y="380"/>
                    </a:lnTo>
                    <a:lnTo>
                      <a:pt x="239" y="397"/>
                    </a:lnTo>
                    <a:lnTo>
                      <a:pt x="251" y="405"/>
                    </a:lnTo>
                    <a:lnTo>
                      <a:pt x="258" y="408"/>
                    </a:lnTo>
                    <a:lnTo>
                      <a:pt x="264" y="408"/>
                    </a:lnTo>
                    <a:lnTo>
                      <a:pt x="267" y="414"/>
                    </a:lnTo>
                    <a:lnTo>
                      <a:pt x="277" y="436"/>
                    </a:lnTo>
                    <a:lnTo>
                      <a:pt x="278" y="444"/>
                    </a:lnTo>
                    <a:lnTo>
                      <a:pt x="280" y="466"/>
                    </a:lnTo>
                    <a:lnTo>
                      <a:pt x="276" y="483"/>
                    </a:lnTo>
                    <a:lnTo>
                      <a:pt x="272" y="491"/>
                    </a:lnTo>
                    <a:lnTo>
                      <a:pt x="272" y="497"/>
                    </a:lnTo>
                    <a:lnTo>
                      <a:pt x="275" y="492"/>
                    </a:lnTo>
                    <a:lnTo>
                      <a:pt x="277" y="491"/>
                    </a:lnTo>
                    <a:lnTo>
                      <a:pt x="280" y="495"/>
                    </a:lnTo>
                    <a:lnTo>
                      <a:pt x="286" y="494"/>
                    </a:lnTo>
                    <a:lnTo>
                      <a:pt x="291" y="498"/>
                    </a:lnTo>
                    <a:lnTo>
                      <a:pt x="292" y="504"/>
                    </a:lnTo>
                    <a:lnTo>
                      <a:pt x="294" y="508"/>
                    </a:lnTo>
                    <a:lnTo>
                      <a:pt x="305" y="509"/>
                    </a:lnTo>
                    <a:lnTo>
                      <a:pt x="305" y="514"/>
                    </a:lnTo>
                    <a:lnTo>
                      <a:pt x="315" y="524"/>
                    </a:lnTo>
                    <a:lnTo>
                      <a:pt x="334" y="534"/>
                    </a:lnTo>
                    <a:lnTo>
                      <a:pt x="340" y="541"/>
                    </a:lnTo>
                    <a:lnTo>
                      <a:pt x="361" y="559"/>
                    </a:lnTo>
                    <a:lnTo>
                      <a:pt x="368" y="562"/>
                    </a:lnTo>
                    <a:lnTo>
                      <a:pt x="379" y="575"/>
                    </a:lnTo>
                    <a:lnTo>
                      <a:pt x="388" y="600"/>
                    </a:lnTo>
                    <a:lnTo>
                      <a:pt x="394" y="606"/>
                    </a:lnTo>
                    <a:lnTo>
                      <a:pt x="399" y="607"/>
                    </a:lnTo>
                    <a:lnTo>
                      <a:pt x="404" y="601"/>
                    </a:lnTo>
                    <a:lnTo>
                      <a:pt x="412" y="597"/>
                    </a:lnTo>
                    <a:lnTo>
                      <a:pt x="419" y="590"/>
                    </a:lnTo>
                    <a:lnTo>
                      <a:pt x="422" y="584"/>
                    </a:lnTo>
                    <a:lnTo>
                      <a:pt x="423" y="575"/>
                    </a:lnTo>
                    <a:lnTo>
                      <a:pt x="421" y="569"/>
                    </a:lnTo>
                    <a:lnTo>
                      <a:pt x="415" y="563"/>
                    </a:lnTo>
                    <a:lnTo>
                      <a:pt x="412" y="557"/>
                    </a:lnTo>
                    <a:lnTo>
                      <a:pt x="404" y="546"/>
                    </a:lnTo>
                    <a:lnTo>
                      <a:pt x="404" y="541"/>
                    </a:lnTo>
                    <a:lnTo>
                      <a:pt x="390" y="532"/>
                    </a:lnTo>
                    <a:lnTo>
                      <a:pt x="382" y="524"/>
                    </a:lnTo>
                    <a:lnTo>
                      <a:pt x="373" y="531"/>
                    </a:lnTo>
                    <a:lnTo>
                      <a:pt x="367" y="529"/>
                    </a:lnTo>
                    <a:lnTo>
                      <a:pt x="362" y="524"/>
                    </a:lnTo>
                    <a:lnTo>
                      <a:pt x="355" y="511"/>
                    </a:lnTo>
                    <a:lnTo>
                      <a:pt x="353" y="507"/>
                    </a:lnTo>
                    <a:lnTo>
                      <a:pt x="353" y="488"/>
                    </a:lnTo>
                    <a:lnTo>
                      <a:pt x="346" y="475"/>
                    </a:lnTo>
                    <a:lnTo>
                      <a:pt x="342" y="468"/>
                    </a:lnTo>
                    <a:lnTo>
                      <a:pt x="341" y="470"/>
                    </a:lnTo>
                    <a:lnTo>
                      <a:pt x="341" y="451"/>
                    </a:lnTo>
                    <a:lnTo>
                      <a:pt x="333" y="445"/>
                    </a:lnTo>
                    <a:lnTo>
                      <a:pt x="330" y="441"/>
                    </a:lnTo>
                    <a:lnTo>
                      <a:pt x="324" y="434"/>
                    </a:lnTo>
                    <a:lnTo>
                      <a:pt x="323" y="424"/>
                    </a:lnTo>
                    <a:lnTo>
                      <a:pt x="320" y="405"/>
                    </a:lnTo>
                    <a:lnTo>
                      <a:pt x="317" y="402"/>
                    </a:lnTo>
                    <a:lnTo>
                      <a:pt x="315" y="395"/>
                    </a:lnTo>
                    <a:lnTo>
                      <a:pt x="308" y="379"/>
                    </a:lnTo>
                    <a:lnTo>
                      <a:pt x="299" y="370"/>
                    </a:lnTo>
                    <a:lnTo>
                      <a:pt x="294" y="370"/>
                    </a:lnTo>
                    <a:lnTo>
                      <a:pt x="296" y="382"/>
                    </a:lnTo>
                    <a:lnTo>
                      <a:pt x="299" y="387"/>
                    </a:lnTo>
                    <a:lnTo>
                      <a:pt x="298" y="387"/>
                    </a:lnTo>
                    <a:lnTo>
                      <a:pt x="292" y="380"/>
                    </a:lnTo>
                    <a:lnTo>
                      <a:pt x="292" y="375"/>
                    </a:lnTo>
                    <a:lnTo>
                      <a:pt x="287" y="368"/>
                    </a:lnTo>
                    <a:lnTo>
                      <a:pt x="285" y="360"/>
                    </a:lnTo>
                    <a:lnTo>
                      <a:pt x="285" y="358"/>
                    </a:lnTo>
                    <a:lnTo>
                      <a:pt x="282" y="353"/>
                    </a:lnTo>
                    <a:lnTo>
                      <a:pt x="274" y="349"/>
                    </a:lnTo>
                    <a:lnTo>
                      <a:pt x="272" y="341"/>
                    </a:lnTo>
                    <a:lnTo>
                      <a:pt x="266" y="330"/>
                    </a:lnTo>
                    <a:lnTo>
                      <a:pt x="247" y="309"/>
                    </a:lnTo>
                    <a:lnTo>
                      <a:pt x="244" y="298"/>
                    </a:lnTo>
                    <a:lnTo>
                      <a:pt x="243" y="289"/>
                    </a:lnTo>
                    <a:lnTo>
                      <a:pt x="240" y="282"/>
                    </a:lnTo>
                    <a:lnTo>
                      <a:pt x="239" y="274"/>
                    </a:lnTo>
                    <a:lnTo>
                      <a:pt x="238" y="274"/>
                    </a:lnTo>
                    <a:lnTo>
                      <a:pt x="237" y="271"/>
                    </a:lnTo>
                    <a:lnTo>
                      <a:pt x="234" y="269"/>
                    </a:lnTo>
                    <a:lnTo>
                      <a:pt x="231" y="271"/>
                    </a:lnTo>
                    <a:lnTo>
                      <a:pt x="229" y="269"/>
                    </a:lnTo>
                    <a:lnTo>
                      <a:pt x="224" y="261"/>
                    </a:lnTo>
                    <a:lnTo>
                      <a:pt x="219" y="246"/>
                    </a:lnTo>
                    <a:lnTo>
                      <a:pt x="217" y="247"/>
                    </a:lnTo>
                    <a:lnTo>
                      <a:pt x="215" y="246"/>
                    </a:lnTo>
                    <a:lnTo>
                      <a:pt x="208" y="241"/>
                    </a:lnTo>
                    <a:lnTo>
                      <a:pt x="204" y="242"/>
                    </a:lnTo>
                    <a:lnTo>
                      <a:pt x="197" y="229"/>
                    </a:lnTo>
                    <a:lnTo>
                      <a:pt x="195" y="218"/>
                    </a:lnTo>
                    <a:lnTo>
                      <a:pt x="175" y="202"/>
                    </a:lnTo>
                    <a:lnTo>
                      <a:pt x="170" y="197"/>
                    </a:lnTo>
                    <a:lnTo>
                      <a:pt x="168" y="192"/>
                    </a:lnTo>
                    <a:lnTo>
                      <a:pt x="164" y="190"/>
                    </a:lnTo>
                    <a:lnTo>
                      <a:pt x="157" y="188"/>
                    </a:lnTo>
                    <a:lnTo>
                      <a:pt x="156" y="183"/>
                    </a:lnTo>
                    <a:lnTo>
                      <a:pt x="152" y="176"/>
                    </a:lnTo>
                    <a:lnTo>
                      <a:pt x="148" y="169"/>
                    </a:lnTo>
                    <a:lnTo>
                      <a:pt x="143" y="164"/>
                    </a:lnTo>
                    <a:lnTo>
                      <a:pt x="140" y="143"/>
                    </a:lnTo>
                    <a:lnTo>
                      <a:pt x="138" y="125"/>
                    </a:lnTo>
                    <a:lnTo>
                      <a:pt x="137" y="115"/>
                    </a:lnTo>
                    <a:lnTo>
                      <a:pt x="132" y="107"/>
                    </a:lnTo>
                    <a:lnTo>
                      <a:pt x="130" y="100"/>
                    </a:lnTo>
                    <a:lnTo>
                      <a:pt x="127" y="82"/>
                    </a:lnTo>
                    <a:lnTo>
                      <a:pt x="127" y="72"/>
                    </a:lnTo>
                    <a:lnTo>
                      <a:pt x="129" y="64"/>
                    </a:lnTo>
                    <a:lnTo>
                      <a:pt x="127" y="5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92" name="îṧḷiḓe">
                <a:extLst>
                  <a:ext uri="{FF2B5EF4-FFF2-40B4-BE49-F238E27FC236}">
                    <a16:creationId xmlns:a16="http://schemas.microsoft.com/office/drawing/2014/main" id="{30867DD4-CECA-42D4-B77C-5D8E707AD8E3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2976147" y="2486876"/>
                <a:ext cx="1757106" cy="1480720"/>
                <a:chOff x="679" y="1356"/>
                <a:chExt cx="1105" cy="848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267" name="ïṥľîḓè">
                  <a:extLst>
                    <a:ext uri="{FF2B5EF4-FFF2-40B4-BE49-F238E27FC236}">
                      <a16:creationId xmlns:a16="http://schemas.microsoft.com/office/drawing/2014/main" id="{5785AD8A-9FE8-43B8-B62D-1FA0EBAC42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679" y="1356"/>
                  <a:ext cx="411" cy="413"/>
                  <a:chOff x="679" y="1356"/>
                  <a:chExt cx="411" cy="413"/>
                </a:xfrm>
                <a:grpFill/>
              </p:grpSpPr>
              <p:sp>
                <p:nvSpPr>
                  <p:cNvPr id="274" name="îŝḷídê">
                    <a:extLst>
                      <a:ext uri="{FF2B5EF4-FFF2-40B4-BE49-F238E27FC236}">
                        <a16:creationId xmlns:a16="http://schemas.microsoft.com/office/drawing/2014/main" id="{4FE7A02B-2200-4F51-A2C2-449A43B2BB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776" y="1738"/>
                    <a:ext cx="3" cy="7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5"/>
                      </a:cxn>
                      <a:cxn ang="0">
                        <a:pos x="1" y="3"/>
                      </a:cxn>
                      <a:cxn ang="0">
                        <a:pos x="7" y="3"/>
                      </a:cxn>
                      <a:cxn ang="0">
                        <a:pos x="12" y="6"/>
                      </a:cxn>
                      <a:cxn ang="0">
                        <a:pos x="9" y="10"/>
                      </a:cxn>
                      <a:cxn ang="0">
                        <a:pos x="11" y="13"/>
                      </a:cxn>
                      <a:cxn ang="0">
                        <a:pos x="5" y="33"/>
                      </a:cxn>
                      <a:cxn ang="0">
                        <a:pos x="4" y="29"/>
                      </a:cxn>
                      <a:cxn ang="0">
                        <a:pos x="4" y="9"/>
                      </a:cxn>
                      <a:cxn ang="0">
                        <a:pos x="3" y="6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2" h="33">
                        <a:moveTo>
                          <a:pt x="3" y="0"/>
                        </a:moveTo>
                        <a:lnTo>
                          <a:pt x="0" y="5"/>
                        </a:lnTo>
                        <a:lnTo>
                          <a:pt x="1" y="3"/>
                        </a:lnTo>
                        <a:lnTo>
                          <a:pt x="7" y="3"/>
                        </a:lnTo>
                        <a:lnTo>
                          <a:pt x="12" y="6"/>
                        </a:lnTo>
                        <a:lnTo>
                          <a:pt x="9" y="10"/>
                        </a:lnTo>
                        <a:lnTo>
                          <a:pt x="11" y="13"/>
                        </a:lnTo>
                        <a:lnTo>
                          <a:pt x="5" y="33"/>
                        </a:lnTo>
                        <a:lnTo>
                          <a:pt x="4" y="29"/>
                        </a:lnTo>
                        <a:lnTo>
                          <a:pt x="4" y="9"/>
                        </a:lnTo>
                        <a:lnTo>
                          <a:pt x="3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5" name="ï$ļîďé">
                    <a:extLst>
                      <a:ext uri="{FF2B5EF4-FFF2-40B4-BE49-F238E27FC236}">
                        <a16:creationId xmlns:a16="http://schemas.microsoft.com/office/drawing/2014/main" id="{C399BE20-6B94-47CD-A743-4085D4924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833" y="1721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13" y="9"/>
                      </a:cxn>
                      <a:cxn ang="0">
                        <a:pos x="5" y="18"/>
                      </a:cxn>
                      <a:cxn ang="0">
                        <a:pos x="0" y="9"/>
                      </a:cxn>
                      <a:cxn ang="0">
                        <a:pos x="5" y="2"/>
                      </a:cxn>
                      <a:cxn ang="0">
                        <a:pos x="10" y="0"/>
                      </a:cxn>
                      <a:cxn ang="0">
                        <a:pos x="13" y="1"/>
                      </a:cxn>
                      <a:cxn ang="0">
                        <a:pos x="26" y="1"/>
                      </a:cxn>
                      <a:cxn ang="0">
                        <a:pos x="27" y="3"/>
                      </a:cxn>
                      <a:cxn ang="0">
                        <a:pos x="13" y="9"/>
                      </a:cxn>
                    </a:cxnLst>
                    <a:rect l="0" t="0" r="r" b="b"/>
                    <a:pathLst>
                      <a:path w="27" h="18">
                        <a:moveTo>
                          <a:pt x="13" y="9"/>
                        </a:moveTo>
                        <a:lnTo>
                          <a:pt x="5" y="18"/>
                        </a:lnTo>
                        <a:lnTo>
                          <a:pt x="0" y="9"/>
                        </a:lnTo>
                        <a:lnTo>
                          <a:pt x="5" y="2"/>
                        </a:lnTo>
                        <a:lnTo>
                          <a:pt x="10" y="0"/>
                        </a:lnTo>
                        <a:lnTo>
                          <a:pt x="13" y="1"/>
                        </a:lnTo>
                        <a:lnTo>
                          <a:pt x="26" y="1"/>
                        </a:lnTo>
                        <a:lnTo>
                          <a:pt x="27" y="3"/>
                        </a:lnTo>
                        <a:lnTo>
                          <a:pt x="13" y="9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6" name="íSļïdê">
                    <a:extLst>
                      <a:ext uri="{FF2B5EF4-FFF2-40B4-BE49-F238E27FC236}">
                        <a16:creationId xmlns:a16="http://schemas.microsoft.com/office/drawing/2014/main" id="{63D65BB9-10A4-4C2D-AA50-2D2D1ED160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817" y="1706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0" y="60"/>
                      </a:cxn>
                      <a:cxn ang="0">
                        <a:pos x="9" y="56"/>
                      </a:cxn>
                      <a:cxn ang="0">
                        <a:pos x="21" y="33"/>
                      </a:cxn>
                      <a:cxn ang="0">
                        <a:pos x="28" y="30"/>
                      </a:cxn>
                      <a:cxn ang="0">
                        <a:pos x="45" y="29"/>
                      </a:cxn>
                      <a:cxn ang="0">
                        <a:pos x="44" y="39"/>
                      </a:cxn>
                      <a:cxn ang="0">
                        <a:pos x="48" y="51"/>
                      </a:cxn>
                      <a:cxn ang="0">
                        <a:pos x="58" y="43"/>
                      </a:cxn>
                      <a:cxn ang="0">
                        <a:pos x="58" y="34"/>
                      </a:cxn>
                      <a:cxn ang="0">
                        <a:pos x="50" y="16"/>
                      </a:cxn>
                      <a:cxn ang="0">
                        <a:pos x="53" y="6"/>
                      </a:cxn>
                      <a:cxn ang="0">
                        <a:pos x="66" y="14"/>
                      </a:cxn>
                      <a:cxn ang="0">
                        <a:pos x="70" y="25"/>
                      </a:cxn>
                      <a:cxn ang="0">
                        <a:pos x="80" y="12"/>
                      </a:cxn>
                      <a:cxn ang="0">
                        <a:pos x="93" y="9"/>
                      </a:cxn>
                      <a:cxn ang="0">
                        <a:pos x="90" y="0"/>
                      </a:cxn>
                      <a:cxn ang="0">
                        <a:pos x="100" y="1"/>
                      </a:cxn>
                      <a:cxn ang="0">
                        <a:pos x="104" y="14"/>
                      </a:cxn>
                      <a:cxn ang="0">
                        <a:pos x="117" y="4"/>
                      </a:cxn>
                      <a:cxn ang="0">
                        <a:pos x="128" y="7"/>
                      </a:cxn>
                      <a:cxn ang="0">
                        <a:pos x="125" y="23"/>
                      </a:cxn>
                      <a:cxn ang="0">
                        <a:pos x="127" y="29"/>
                      </a:cxn>
                      <a:cxn ang="0">
                        <a:pos x="145" y="34"/>
                      </a:cxn>
                      <a:cxn ang="0">
                        <a:pos x="129" y="49"/>
                      </a:cxn>
                      <a:cxn ang="0">
                        <a:pos x="104" y="40"/>
                      </a:cxn>
                      <a:cxn ang="0">
                        <a:pos x="118" y="52"/>
                      </a:cxn>
                      <a:cxn ang="0">
                        <a:pos x="122" y="65"/>
                      </a:cxn>
                      <a:cxn ang="0">
                        <a:pos x="112" y="56"/>
                      </a:cxn>
                      <a:cxn ang="0">
                        <a:pos x="103" y="61"/>
                      </a:cxn>
                      <a:cxn ang="0">
                        <a:pos x="96" y="63"/>
                      </a:cxn>
                      <a:cxn ang="0">
                        <a:pos x="95" y="68"/>
                      </a:cxn>
                      <a:cxn ang="0">
                        <a:pos x="74" y="86"/>
                      </a:cxn>
                      <a:cxn ang="0">
                        <a:pos x="65" y="90"/>
                      </a:cxn>
                      <a:cxn ang="0">
                        <a:pos x="66" y="102"/>
                      </a:cxn>
                      <a:cxn ang="0">
                        <a:pos x="43" y="117"/>
                      </a:cxn>
                      <a:cxn ang="0">
                        <a:pos x="53" y="100"/>
                      </a:cxn>
                      <a:cxn ang="0">
                        <a:pos x="44" y="93"/>
                      </a:cxn>
                      <a:cxn ang="0">
                        <a:pos x="44" y="83"/>
                      </a:cxn>
                      <a:cxn ang="0">
                        <a:pos x="31" y="77"/>
                      </a:cxn>
                      <a:cxn ang="0">
                        <a:pos x="29" y="82"/>
                      </a:cxn>
                      <a:cxn ang="0">
                        <a:pos x="37" y="102"/>
                      </a:cxn>
                      <a:cxn ang="0">
                        <a:pos x="20" y="98"/>
                      </a:cxn>
                      <a:cxn ang="0">
                        <a:pos x="16" y="78"/>
                      </a:cxn>
                      <a:cxn ang="0">
                        <a:pos x="7" y="66"/>
                      </a:cxn>
                    </a:cxnLst>
                    <a:rect l="0" t="0" r="r" b="b"/>
                    <a:pathLst>
                      <a:path w="145" h="117">
                        <a:moveTo>
                          <a:pt x="4" y="59"/>
                        </a:moveTo>
                        <a:lnTo>
                          <a:pt x="0" y="60"/>
                        </a:lnTo>
                        <a:lnTo>
                          <a:pt x="0" y="56"/>
                        </a:lnTo>
                        <a:lnTo>
                          <a:pt x="9" y="56"/>
                        </a:lnTo>
                        <a:lnTo>
                          <a:pt x="9" y="47"/>
                        </a:lnTo>
                        <a:lnTo>
                          <a:pt x="21" y="33"/>
                        </a:lnTo>
                        <a:lnTo>
                          <a:pt x="25" y="34"/>
                        </a:lnTo>
                        <a:lnTo>
                          <a:pt x="28" y="30"/>
                        </a:lnTo>
                        <a:lnTo>
                          <a:pt x="39" y="29"/>
                        </a:lnTo>
                        <a:lnTo>
                          <a:pt x="45" y="29"/>
                        </a:lnTo>
                        <a:lnTo>
                          <a:pt x="39" y="38"/>
                        </a:lnTo>
                        <a:lnTo>
                          <a:pt x="44" y="39"/>
                        </a:lnTo>
                        <a:lnTo>
                          <a:pt x="47" y="44"/>
                        </a:lnTo>
                        <a:lnTo>
                          <a:pt x="48" y="51"/>
                        </a:lnTo>
                        <a:lnTo>
                          <a:pt x="57" y="54"/>
                        </a:lnTo>
                        <a:lnTo>
                          <a:pt x="58" y="43"/>
                        </a:lnTo>
                        <a:lnTo>
                          <a:pt x="60" y="39"/>
                        </a:lnTo>
                        <a:lnTo>
                          <a:pt x="58" y="34"/>
                        </a:lnTo>
                        <a:lnTo>
                          <a:pt x="63" y="32"/>
                        </a:lnTo>
                        <a:lnTo>
                          <a:pt x="50" y="16"/>
                        </a:lnTo>
                        <a:lnTo>
                          <a:pt x="49" y="9"/>
                        </a:lnTo>
                        <a:lnTo>
                          <a:pt x="53" y="6"/>
                        </a:lnTo>
                        <a:lnTo>
                          <a:pt x="61" y="4"/>
                        </a:lnTo>
                        <a:lnTo>
                          <a:pt x="66" y="14"/>
                        </a:lnTo>
                        <a:lnTo>
                          <a:pt x="68" y="24"/>
                        </a:lnTo>
                        <a:lnTo>
                          <a:pt x="70" y="25"/>
                        </a:lnTo>
                        <a:lnTo>
                          <a:pt x="75" y="16"/>
                        </a:lnTo>
                        <a:lnTo>
                          <a:pt x="80" y="12"/>
                        </a:lnTo>
                        <a:lnTo>
                          <a:pt x="90" y="14"/>
                        </a:lnTo>
                        <a:lnTo>
                          <a:pt x="93" y="9"/>
                        </a:lnTo>
                        <a:lnTo>
                          <a:pt x="95" y="6"/>
                        </a:lnTo>
                        <a:lnTo>
                          <a:pt x="90" y="0"/>
                        </a:lnTo>
                        <a:lnTo>
                          <a:pt x="96" y="2"/>
                        </a:lnTo>
                        <a:lnTo>
                          <a:pt x="100" y="1"/>
                        </a:lnTo>
                        <a:lnTo>
                          <a:pt x="104" y="2"/>
                        </a:lnTo>
                        <a:lnTo>
                          <a:pt x="104" y="14"/>
                        </a:lnTo>
                        <a:lnTo>
                          <a:pt x="108" y="18"/>
                        </a:lnTo>
                        <a:lnTo>
                          <a:pt x="117" y="4"/>
                        </a:lnTo>
                        <a:lnTo>
                          <a:pt x="125" y="2"/>
                        </a:lnTo>
                        <a:lnTo>
                          <a:pt x="128" y="7"/>
                        </a:lnTo>
                        <a:lnTo>
                          <a:pt x="127" y="20"/>
                        </a:lnTo>
                        <a:lnTo>
                          <a:pt x="125" y="23"/>
                        </a:lnTo>
                        <a:lnTo>
                          <a:pt x="125" y="29"/>
                        </a:lnTo>
                        <a:lnTo>
                          <a:pt x="127" y="29"/>
                        </a:lnTo>
                        <a:lnTo>
                          <a:pt x="128" y="34"/>
                        </a:lnTo>
                        <a:lnTo>
                          <a:pt x="145" y="34"/>
                        </a:lnTo>
                        <a:lnTo>
                          <a:pt x="138" y="49"/>
                        </a:lnTo>
                        <a:lnTo>
                          <a:pt x="129" y="49"/>
                        </a:lnTo>
                        <a:lnTo>
                          <a:pt x="111" y="39"/>
                        </a:lnTo>
                        <a:lnTo>
                          <a:pt x="104" y="40"/>
                        </a:lnTo>
                        <a:lnTo>
                          <a:pt x="102" y="49"/>
                        </a:lnTo>
                        <a:lnTo>
                          <a:pt x="118" y="52"/>
                        </a:lnTo>
                        <a:lnTo>
                          <a:pt x="122" y="56"/>
                        </a:lnTo>
                        <a:lnTo>
                          <a:pt x="122" y="65"/>
                        </a:lnTo>
                        <a:lnTo>
                          <a:pt x="112" y="63"/>
                        </a:lnTo>
                        <a:lnTo>
                          <a:pt x="112" y="56"/>
                        </a:lnTo>
                        <a:lnTo>
                          <a:pt x="108" y="56"/>
                        </a:lnTo>
                        <a:lnTo>
                          <a:pt x="103" y="61"/>
                        </a:lnTo>
                        <a:lnTo>
                          <a:pt x="93" y="63"/>
                        </a:lnTo>
                        <a:lnTo>
                          <a:pt x="96" y="63"/>
                        </a:lnTo>
                        <a:lnTo>
                          <a:pt x="100" y="68"/>
                        </a:lnTo>
                        <a:lnTo>
                          <a:pt x="95" y="68"/>
                        </a:lnTo>
                        <a:lnTo>
                          <a:pt x="84" y="72"/>
                        </a:lnTo>
                        <a:lnTo>
                          <a:pt x="74" y="86"/>
                        </a:lnTo>
                        <a:lnTo>
                          <a:pt x="66" y="87"/>
                        </a:lnTo>
                        <a:lnTo>
                          <a:pt x="65" y="90"/>
                        </a:lnTo>
                        <a:lnTo>
                          <a:pt x="66" y="94"/>
                        </a:lnTo>
                        <a:lnTo>
                          <a:pt x="66" y="102"/>
                        </a:lnTo>
                        <a:lnTo>
                          <a:pt x="63" y="109"/>
                        </a:lnTo>
                        <a:lnTo>
                          <a:pt x="43" y="117"/>
                        </a:lnTo>
                        <a:lnTo>
                          <a:pt x="47" y="108"/>
                        </a:lnTo>
                        <a:lnTo>
                          <a:pt x="53" y="100"/>
                        </a:lnTo>
                        <a:lnTo>
                          <a:pt x="53" y="95"/>
                        </a:lnTo>
                        <a:lnTo>
                          <a:pt x="44" y="93"/>
                        </a:lnTo>
                        <a:lnTo>
                          <a:pt x="43" y="87"/>
                        </a:lnTo>
                        <a:lnTo>
                          <a:pt x="44" y="83"/>
                        </a:lnTo>
                        <a:lnTo>
                          <a:pt x="39" y="79"/>
                        </a:lnTo>
                        <a:lnTo>
                          <a:pt x="31" y="77"/>
                        </a:lnTo>
                        <a:lnTo>
                          <a:pt x="27" y="79"/>
                        </a:lnTo>
                        <a:lnTo>
                          <a:pt x="29" y="82"/>
                        </a:lnTo>
                        <a:lnTo>
                          <a:pt x="36" y="83"/>
                        </a:lnTo>
                        <a:lnTo>
                          <a:pt x="37" y="102"/>
                        </a:lnTo>
                        <a:lnTo>
                          <a:pt x="29" y="106"/>
                        </a:lnTo>
                        <a:lnTo>
                          <a:pt x="20" y="98"/>
                        </a:lnTo>
                        <a:lnTo>
                          <a:pt x="17" y="88"/>
                        </a:lnTo>
                        <a:lnTo>
                          <a:pt x="16" y="78"/>
                        </a:lnTo>
                        <a:lnTo>
                          <a:pt x="14" y="68"/>
                        </a:lnTo>
                        <a:lnTo>
                          <a:pt x="7" y="66"/>
                        </a:lnTo>
                        <a:lnTo>
                          <a:pt x="4" y="59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7" name="íšḷïḑe">
                    <a:extLst>
                      <a:ext uri="{FF2B5EF4-FFF2-40B4-BE49-F238E27FC236}">
                        <a16:creationId xmlns:a16="http://schemas.microsoft.com/office/drawing/2014/main" id="{4833448D-480B-4A8E-B4A9-F06E704791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9" y="1356"/>
                    <a:ext cx="328" cy="411"/>
                  </a:xfrm>
                  <a:custGeom>
                    <a:avLst/>
                    <a:gdLst/>
                    <a:ahLst/>
                    <a:cxnLst>
                      <a:cxn ang="0">
                        <a:pos x="1427" y="242"/>
                      </a:cxn>
                      <a:cxn ang="0">
                        <a:pos x="1252" y="223"/>
                      </a:cxn>
                      <a:cxn ang="0">
                        <a:pos x="977" y="152"/>
                      </a:cxn>
                      <a:cxn ang="0">
                        <a:pos x="845" y="94"/>
                      </a:cxn>
                      <a:cxn ang="0">
                        <a:pos x="709" y="40"/>
                      </a:cxn>
                      <a:cxn ang="0">
                        <a:pos x="672" y="64"/>
                      </a:cxn>
                      <a:cxn ang="0">
                        <a:pos x="602" y="33"/>
                      </a:cxn>
                      <a:cxn ang="0">
                        <a:pos x="466" y="88"/>
                      </a:cxn>
                      <a:cxn ang="0">
                        <a:pos x="440" y="158"/>
                      </a:cxn>
                      <a:cxn ang="0">
                        <a:pos x="353" y="233"/>
                      </a:cxn>
                      <a:cxn ang="0">
                        <a:pos x="270" y="323"/>
                      </a:cxn>
                      <a:cxn ang="0">
                        <a:pos x="102" y="459"/>
                      </a:cxn>
                      <a:cxn ang="0">
                        <a:pos x="233" y="608"/>
                      </a:cxn>
                      <a:cxn ang="0">
                        <a:pos x="319" y="670"/>
                      </a:cxn>
                      <a:cxn ang="0">
                        <a:pos x="436" y="717"/>
                      </a:cxn>
                      <a:cxn ang="0">
                        <a:pos x="392" y="748"/>
                      </a:cxn>
                      <a:cxn ang="0">
                        <a:pos x="393" y="780"/>
                      </a:cxn>
                      <a:cxn ang="0">
                        <a:pos x="289" y="796"/>
                      </a:cxn>
                      <a:cxn ang="0">
                        <a:pos x="160" y="749"/>
                      </a:cxn>
                      <a:cxn ang="0">
                        <a:pos x="36" y="829"/>
                      </a:cxn>
                      <a:cxn ang="0">
                        <a:pos x="70" y="906"/>
                      </a:cxn>
                      <a:cxn ang="0">
                        <a:pos x="270" y="1001"/>
                      </a:cxn>
                      <a:cxn ang="0">
                        <a:pos x="405" y="970"/>
                      </a:cxn>
                      <a:cxn ang="0">
                        <a:pos x="394" y="1115"/>
                      </a:cxn>
                      <a:cxn ang="0">
                        <a:pos x="256" y="1179"/>
                      </a:cxn>
                      <a:cxn ang="0">
                        <a:pos x="127" y="1305"/>
                      </a:cxn>
                      <a:cxn ang="0">
                        <a:pos x="155" y="1358"/>
                      </a:cxn>
                      <a:cxn ang="0">
                        <a:pos x="193" y="1420"/>
                      </a:cxn>
                      <a:cxn ang="0">
                        <a:pos x="222" y="1535"/>
                      </a:cxn>
                      <a:cxn ang="0">
                        <a:pos x="313" y="1517"/>
                      </a:cxn>
                      <a:cxn ang="0">
                        <a:pos x="349" y="1583"/>
                      </a:cxn>
                      <a:cxn ang="0">
                        <a:pos x="345" y="1683"/>
                      </a:cxn>
                      <a:cxn ang="0">
                        <a:pos x="461" y="1652"/>
                      </a:cxn>
                      <a:cxn ang="0">
                        <a:pos x="548" y="1679"/>
                      </a:cxn>
                      <a:cxn ang="0">
                        <a:pos x="549" y="1814"/>
                      </a:cxn>
                      <a:cxn ang="0">
                        <a:pos x="414" y="1939"/>
                      </a:cxn>
                      <a:cxn ang="0">
                        <a:pos x="326" y="1968"/>
                      </a:cxn>
                      <a:cxn ang="0">
                        <a:pos x="263" y="2054"/>
                      </a:cxn>
                      <a:cxn ang="0">
                        <a:pos x="334" y="2020"/>
                      </a:cxn>
                      <a:cxn ang="0">
                        <a:pos x="432" y="1975"/>
                      </a:cxn>
                      <a:cxn ang="0">
                        <a:pos x="515" y="1925"/>
                      </a:cxn>
                      <a:cxn ang="0">
                        <a:pos x="576" y="1872"/>
                      </a:cxn>
                      <a:cxn ang="0">
                        <a:pos x="658" y="1788"/>
                      </a:cxn>
                      <a:cxn ang="0">
                        <a:pos x="767" y="1707"/>
                      </a:cxn>
                      <a:cxn ang="0">
                        <a:pos x="785" y="1592"/>
                      </a:cxn>
                      <a:cxn ang="0">
                        <a:pos x="827" y="1501"/>
                      </a:cxn>
                      <a:cxn ang="0">
                        <a:pos x="983" y="1287"/>
                      </a:cxn>
                      <a:cxn ang="0">
                        <a:pos x="1042" y="1436"/>
                      </a:cxn>
                      <a:cxn ang="0">
                        <a:pos x="892" y="1567"/>
                      </a:cxn>
                      <a:cxn ang="0">
                        <a:pos x="892" y="1617"/>
                      </a:cxn>
                      <a:cxn ang="0">
                        <a:pos x="1000" y="1550"/>
                      </a:cxn>
                      <a:cxn ang="0">
                        <a:pos x="1088" y="1509"/>
                      </a:cxn>
                      <a:cxn ang="0">
                        <a:pos x="1066" y="1448"/>
                      </a:cxn>
                      <a:cxn ang="0">
                        <a:pos x="1115" y="1405"/>
                      </a:cxn>
                      <a:cxn ang="0">
                        <a:pos x="1168" y="1454"/>
                      </a:cxn>
                      <a:cxn ang="0">
                        <a:pos x="1263" y="1481"/>
                      </a:cxn>
                      <a:cxn ang="0">
                        <a:pos x="1383" y="1528"/>
                      </a:cxn>
                      <a:cxn ang="0">
                        <a:pos x="1574" y="1540"/>
                      </a:cxn>
                      <a:cxn ang="0">
                        <a:pos x="1564" y="1570"/>
                      </a:cxn>
                      <a:cxn ang="0">
                        <a:pos x="1628" y="1599"/>
                      </a:cxn>
                    </a:cxnLst>
                    <a:rect l="0" t="0" r="r" b="b"/>
                    <a:pathLst>
                      <a:path w="1638" h="2054">
                        <a:moveTo>
                          <a:pt x="1486" y="1466"/>
                        </a:moveTo>
                        <a:lnTo>
                          <a:pt x="1486" y="1356"/>
                        </a:lnTo>
                        <a:lnTo>
                          <a:pt x="1486" y="1249"/>
                        </a:lnTo>
                        <a:lnTo>
                          <a:pt x="1486" y="1148"/>
                        </a:lnTo>
                        <a:lnTo>
                          <a:pt x="1486" y="1039"/>
                        </a:lnTo>
                        <a:lnTo>
                          <a:pt x="1486" y="915"/>
                        </a:lnTo>
                        <a:lnTo>
                          <a:pt x="1486" y="793"/>
                        </a:lnTo>
                        <a:lnTo>
                          <a:pt x="1486" y="678"/>
                        </a:lnTo>
                        <a:lnTo>
                          <a:pt x="1486" y="553"/>
                        </a:lnTo>
                        <a:lnTo>
                          <a:pt x="1486" y="409"/>
                        </a:lnTo>
                        <a:lnTo>
                          <a:pt x="1486" y="266"/>
                        </a:lnTo>
                        <a:lnTo>
                          <a:pt x="1484" y="263"/>
                        </a:lnTo>
                        <a:lnTo>
                          <a:pt x="1477" y="263"/>
                        </a:lnTo>
                        <a:lnTo>
                          <a:pt x="1475" y="270"/>
                        </a:lnTo>
                        <a:lnTo>
                          <a:pt x="1470" y="280"/>
                        </a:lnTo>
                        <a:lnTo>
                          <a:pt x="1467" y="276"/>
                        </a:lnTo>
                        <a:lnTo>
                          <a:pt x="1456" y="259"/>
                        </a:lnTo>
                        <a:lnTo>
                          <a:pt x="1429" y="248"/>
                        </a:lnTo>
                        <a:lnTo>
                          <a:pt x="1427" y="242"/>
                        </a:lnTo>
                        <a:lnTo>
                          <a:pt x="1408" y="232"/>
                        </a:lnTo>
                        <a:lnTo>
                          <a:pt x="1408" y="228"/>
                        </a:lnTo>
                        <a:lnTo>
                          <a:pt x="1403" y="221"/>
                        </a:lnTo>
                        <a:lnTo>
                          <a:pt x="1365" y="201"/>
                        </a:lnTo>
                        <a:lnTo>
                          <a:pt x="1361" y="205"/>
                        </a:lnTo>
                        <a:lnTo>
                          <a:pt x="1355" y="206"/>
                        </a:lnTo>
                        <a:lnTo>
                          <a:pt x="1350" y="202"/>
                        </a:lnTo>
                        <a:lnTo>
                          <a:pt x="1351" y="214"/>
                        </a:lnTo>
                        <a:lnTo>
                          <a:pt x="1349" y="220"/>
                        </a:lnTo>
                        <a:lnTo>
                          <a:pt x="1341" y="209"/>
                        </a:lnTo>
                        <a:lnTo>
                          <a:pt x="1335" y="205"/>
                        </a:lnTo>
                        <a:lnTo>
                          <a:pt x="1330" y="209"/>
                        </a:lnTo>
                        <a:lnTo>
                          <a:pt x="1303" y="214"/>
                        </a:lnTo>
                        <a:lnTo>
                          <a:pt x="1302" y="217"/>
                        </a:lnTo>
                        <a:lnTo>
                          <a:pt x="1290" y="225"/>
                        </a:lnTo>
                        <a:lnTo>
                          <a:pt x="1280" y="225"/>
                        </a:lnTo>
                        <a:lnTo>
                          <a:pt x="1273" y="217"/>
                        </a:lnTo>
                        <a:lnTo>
                          <a:pt x="1271" y="225"/>
                        </a:lnTo>
                        <a:lnTo>
                          <a:pt x="1252" y="223"/>
                        </a:lnTo>
                        <a:lnTo>
                          <a:pt x="1251" y="221"/>
                        </a:lnTo>
                        <a:lnTo>
                          <a:pt x="1253" y="215"/>
                        </a:lnTo>
                        <a:lnTo>
                          <a:pt x="1232" y="211"/>
                        </a:lnTo>
                        <a:lnTo>
                          <a:pt x="1222" y="201"/>
                        </a:lnTo>
                        <a:lnTo>
                          <a:pt x="1211" y="194"/>
                        </a:lnTo>
                        <a:lnTo>
                          <a:pt x="1178" y="194"/>
                        </a:lnTo>
                        <a:lnTo>
                          <a:pt x="1158" y="199"/>
                        </a:lnTo>
                        <a:lnTo>
                          <a:pt x="1128" y="183"/>
                        </a:lnTo>
                        <a:lnTo>
                          <a:pt x="1115" y="180"/>
                        </a:lnTo>
                        <a:lnTo>
                          <a:pt x="1107" y="172"/>
                        </a:lnTo>
                        <a:lnTo>
                          <a:pt x="1091" y="167"/>
                        </a:lnTo>
                        <a:lnTo>
                          <a:pt x="1074" y="166"/>
                        </a:lnTo>
                        <a:lnTo>
                          <a:pt x="1072" y="156"/>
                        </a:lnTo>
                        <a:lnTo>
                          <a:pt x="1054" y="152"/>
                        </a:lnTo>
                        <a:lnTo>
                          <a:pt x="1032" y="142"/>
                        </a:lnTo>
                        <a:lnTo>
                          <a:pt x="1010" y="142"/>
                        </a:lnTo>
                        <a:lnTo>
                          <a:pt x="1001" y="148"/>
                        </a:lnTo>
                        <a:lnTo>
                          <a:pt x="975" y="158"/>
                        </a:lnTo>
                        <a:lnTo>
                          <a:pt x="977" y="152"/>
                        </a:lnTo>
                        <a:lnTo>
                          <a:pt x="985" y="151"/>
                        </a:lnTo>
                        <a:lnTo>
                          <a:pt x="983" y="144"/>
                        </a:lnTo>
                        <a:lnTo>
                          <a:pt x="977" y="141"/>
                        </a:lnTo>
                        <a:lnTo>
                          <a:pt x="967" y="140"/>
                        </a:lnTo>
                        <a:lnTo>
                          <a:pt x="929" y="151"/>
                        </a:lnTo>
                        <a:lnTo>
                          <a:pt x="899" y="148"/>
                        </a:lnTo>
                        <a:lnTo>
                          <a:pt x="908" y="140"/>
                        </a:lnTo>
                        <a:lnTo>
                          <a:pt x="909" y="132"/>
                        </a:lnTo>
                        <a:lnTo>
                          <a:pt x="872" y="132"/>
                        </a:lnTo>
                        <a:lnTo>
                          <a:pt x="866" y="129"/>
                        </a:lnTo>
                        <a:lnTo>
                          <a:pt x="887" y="128"/>
                        </a:lnTo>
                        <a:lnTo>
                          <a:pt x="882" y="120"/>
                        </a:lnTo>
                        <a:lnTo>
                          <a:pt x="872" y="120"/>
                        </a:lnTo>
                        <a:lnTo>
                          <a:pt x="870" y="114"/>
                        </a:lnTo>
                        <a:lnTo>
                          <a:pt x="877" y="99"/>
                        </a:lnTo>
                        <a:lnTo>
                          <a:pt x="877" y="87"/>
                        </a:lnTo>
                        <a:lnTo>
                          <a:pt x="859" y="80"/>
                        </a:lnTo>
                        <a:lnTo>
                          <a:pt x="843" y="80"/>
                        </a:lnTo>
                        <a:lnTo>
                          <a:pt x="845" y="94"/>
                        </a:lnTo>
                        <a:lnTo>
                          <a:pt x="843" y="91"/>
                        </a:lnTo>
                        <a:lnTo>
                          <a:pt x="835" y="94"/>
                        </a:lnTo>
                        <a:lnTo>
                          <a:pt x="832" y="81"/>
                        </a:lnTo>
                        <a:lnTo>
                          <a:pt x="827" y="69"/>
                        </a:lnTo>
                        <a:lnTo>
                          <a:pt x="817" y="69"/>
                        </a:lnTo>
                        <a:lnTo>
                          <a:pt x="807" y="71"/>
                        </a:lnTo>
                        <a:lnTo>
                          <a:pt x="790" y="83"/>
                        </a:lnTo>
                        <a:lnTo>
                          <a:pt x="785" y="75"/>
                        </a:lnTo>
                        <a:lnTo>
                          <a:pt x="778" y="80"/>
                        </a:lnTo>
                        <a:lnTo>
                          <a:pt x="771" y="91"/>
                        </a:lnTo>
                        <a:lnTo>
                          <a:pt x="763" y="91"/>
                        </a:lnTo>
                        <a:lnTo>
                          <a:pt x="757" y="83"/>
                        </a:lnTo>
                        <a:lnTo>
                          <a:pt x="747" y="83"/>
                        </a:lnTo>
                        <a:lnTo>
                          <a:pt x="740" y="78"/>
                        </a:lnTo>
                        <a:lnTo>
                          <a:pt x="744" y="70"/>
                        </a:lnTo>
                        <a:lnTo>
                          <a:pt x="733" y="45"/>
                        </a:lnTo>
                        <a:lnTo>
                          <a:pt x="716" y="39"/>
                        </a:lnTo>
                        <a:lnTo>
                          <a:pt x="716" y="48"/>
                        </a:lnTo>
                        <a:lnTo>
                          <a:pt x="709" y="40"/>
                        </a:lnTo>
                        <a:lnTo>
                          <a:pt x="710" y="51"/>
                        </a:lnTo>
                        <a:lnTo>
                          <a:pt x="704" y="51"/>
                        </a:lnTo>
                        <a:lnTo>
                          <a:pt x="697" y="58"/>
                        </a:lnTo>
                        <a:lnTo>
                          <a:pt x="695" y="72"/>
                        </a:lnTo>
                        <a:lnTo>
                          <a:pt x="704" y="83"/>
                        </a:lnTo>
                        <a:lnTo>
                          <a:pt x="704" y="91"/>
                        </a:lnTo>
                        <a:lnTo>
                          <a:pt x="705" y="103"/>
                        </a:lnTo>
                        <a:lnTo>
                          <a:pt x="695" y="103"/>
                        </a:lnTo>
                        <a:lnTo>
                          <a:pt x="694" y="94"/>
                        </a:lnTo>
                        <a:lnTo>
                          <a:pt x="688" y="87"/>
                        </a:lnTo>
                        <a:lnTo>
                          <a:pt x="683" y="94"/>
                        </a:lnTo>
                        <a:lnTo>
                          <a:pt x="678" y="83"/>
                        </a:lnTo>
                        <a:lnTo>
                          <a:pt x="676" y="96"/>
                        </a:lnTo>
                        <a:lnTo>
                          <a:pt x="657" y="83"/>
                        </a:lnTo>
                        <a:lnTo>
                          <a:pt x="649" y="82"/>
                        </a:lnTo>
                        <a:lnTo>
                          <a:pt x="646" y="85"/>
                        </a:lnTo>
                        <a:lnTo>
                          <a:pt x="654" y="66"/>
                        </a:lnTo>
                        <a:lnTo>
                          <a:pt x="660" y="70"/>
                        </a:lnTo>
                        <a:lnTo>
                          <a:pt x="672" y="64"/>
                        </a:lnTo>
                        <a:lnTo>
                          <a:pt x="689" y="49"/>
                        </a:lnTo>
                        <a:lnTo>
                          <a:pt x="690" y="42"/>
                        </a:lnTo>
                        <a:lnTo>
                          <a:pt x="689" y="33"/>
                        </a:lnTo>
                        <a:lnTo>
                          <a:pt x="681" y="26"/>
                        </a:lnTo>
                        <a:lnTo>
                          <a:pt x="661" y="30"/>
                        </a:lnTo>
                        <a:lnTo>
                          <a:pt x="660" y="27"/>
                        </a:lnTo>
                        <a:lnTo>
                          <a:pt x="658" y="16"/>
                        </a:lnTo>
                        <a:lnTo>
                          <a:pt x="650" y="11"/>
                        </a:lnTo>
                        <a:lnTo>
                          <a:pt x="642" y="15"/>
                        </a:lnTo>
                        <a:lnTo>
                          <a:pt x="635" y="10"/>
                        </a:lnTo>
                        <a:lnTo>
                          <a:pt x="627" y="0"/>
                        </a:lnTo>
                        <a:lnTo>
                          <a:pt x="622" y="3"/>
                        </a:lnTo>
                        <a:lnTo>
                          <a:pt x="619" y="10"/>
                        </a:lnTo>
                        <a:lnTo>
                          <a:pt x="613" y="17"/>
                        </a:lnTo>
                        <a:lnTo>
                          <a:pt x="612" y="24"/>
                        </a:lnTo>
                        <a:lnTo>
                          <a:pt x="609" y="22"/>
                        </a:lnTo>
                        <a:lnTo>
                          <a:pt x="612" y="33"/>
                        </a:lnTo>
                        <a:lnTo>
                          <a:pt x="608" y="37"/>
                        </a:lnTo>
                        <a:lnTo>
                          <a:pt x="602" y="33"/>
                        </a:lnTo>
                        <a:lnTo>
                          <a:pt x="598" y="35"/>
                        </a:lnTo>
                        <a:lnTo>
                          <a:pt x="597" y="40"/>
                        </a:lnTo>
                        <a:lnTo>
                          <a:pt x="591" y="48"/>
                        </a:lnTo>
                        <a:lnTo>
                          <a:pt x="584" y="60"/>
                        </a:lnTo>
                        <a:lnTo>
                          <a:pt x="558" y="86"/>
                        </a:lnTo>
                        <a:lnTo>
                          <a:pt x="536" y="86"/>
                        </a:lnTo>
                        <a:lnTo>
                          <a:pt x="537" y="91"/>
                        </a:lnTo>
                        <a:lnTo>
                          <a:pt x="511" y="96"/>
                        </a:lnTo>
                        <a:lnTo>
                          <a:pt x="491" y="91"/>
                        </a:lnTo>
                        <a:lnTo>
                          <a:pt x="495" y="96"/>
                        </a:lnTo>
                        <a:lnTo>
                          <a:pt x="486" y="101"/>
                        </a:lnTo>
                        <a:lnTo>
                          <a:pt x="489" y="113"/>
                        </a:lnTo>
                        <a:lnTo>
                          <a:pt x="472" y="103"/>
                        </a:lnTo>
                        <a:lnTo>
                          <a:pt x="480" y="92"/>
                        </a:lnTo>
                        <a:lnTo>
                          <a:pt x="483" y="83"/>
                        </a:lnTo>
                        <a:lnTo>
                          <a:pt x="496" y="78"/>
                        </a:lnTo>
                        <a:lnTo>
                          <a:pt x="500" y="73"/>
                        </a:lnTo>
                        <a:lnTo>
                          <a:pt x="478" y="81"/>
                        </a:lnTo>
                        <a:lnTo>
                          <a:pt x="466" y="88"/>
                        </a:lnTo>
                        <a:lnTo>
                          <a:pt x="452" y="101"/>
                        </a:lnTo>
                        <a:lnTo>
                          <a:pt x="448" y="109"/>
                        </a:lnTo>
                        <a:lnTo>
                          <a:pt x="448" y="113"/>
                        </a:lnTo>
                        <a:lnTo>
                          <a:pt x="440" y="116"/>
                        </a:lnTo>
                        <a:lnTo>
                          <a:pt x="445" y="121"/>
                        </a:lnTo>
                        <a:lnTo>
                          <a:pt x="452" y="124"/>
                        </a:lnTo>
                        <a:lnTo>
                          <a:pt x="457" y="136"/>
                        </a:lnTo>
                        <a:lnTo>
                          <a:pt x="464" y="141"/>
                        </a:lnTo>
                        <a:lnTo>
                          <a:pt x="474" y="139"/>
                        </a:lnTo>
                        <a:lnTo>
                          <a:pt x="461" y="145"/>
                        </a:lnTo>
                        <a:lnTo>
                          <a:pt x="453" y="145"/>
                        </a:lnTo>
                        <a:lnTo>
                          <a:pt x="450" y="155"/>
                        </a:lnTo>
                        <a:lnTo>
                          <a:pt x="453" y="162"/>
                        </a:lnTo>
                        <a:lnTo>
                          <a:pt x="452" y="174"/>
                        </a:lnTo>
                        <a:lnTo>
                          <a:pt x="447" y="182"/>
                        </a:lnTo>
                        <a:lnTo>
                          <a:pt x="442" y="175"/>
                        </a:lnTo>
                        <a:lnTo>
                          <a:pt x="442" y="162"/>
                        </a:lnTo>
                        <a:lnTo>
                          <a:pt x="434" y="168"/>
                        </a:lnTo>
                        <a:lnTo>
                          <a:pt x="440" y="158"/>
                        </a:lnTo>
                        <a:lnTo>
                          <a:pt x="439" y="146"/>
                        </a:lnTo>
                        <a:lnTo>
                          <a:pt x="445" y="140"/>
                        </a:lnTo>
                        <a:lnTo>
                          <a:pt x="442" y="131"/>
                        </a:lnTo>
                        <a:lnTo>
                          <a:pt x="432" y="128"/>
                        </a:lnTo>
                        <a:lnTo>
                          <a:pt x="405" y="148"/>
                        </a:lnTo>
                        <a:lnTo>
                          <a:pt x="405" y="152"/>
                        </a:lnTo>
                        <a:lnTo>
                          <a:pt x="418" y="145"/>
                        </a:lnTo>
                        <a:lnTo>
                          <a:pt x="408" y="156"/>
                        </a:lnTo>
                        <a:lnTo>
                          <a:pt x="366" y="184"/>
                        </a:lnTo>
                        <a:lnTo>
                          <a:pt x="348" y="188"/>
                        </a:lnTo>
                        <a:lnTo>
                          <a:pt x="338" y="200"/>
                        </a:lnTo>
                        <a:lnTo>
                          <a:pt x="342" y="191"/>
                        </a:lnTo>
                        <a:lnTo>
                          <a:pt x="342" y="183"/>
                        </a:lnTo>
                        <a:lnTo>
                          <a:pt x="348" y="177"/>
                        </a:lnTo>
                        <a:lnTo>
                          <a:pt x="337" y="175"/>
                        </a:lnTo>
                        <a:lnTo>
                          <a:pt x="326" y="200"/>
                        </a:lnTo>
                        <a:lnTo>
                          <a:pt x="323" y="211"/>
                        </a:lnTo>
                        <a:lnTo>
                          <a:pt x="342" y="228"/>
                        </a:lnTo>
                        <a:lnTo>
                          <a:pt x="353" y="233"/>
                        </a:lnTo>
                        <a:lnTo>
                          <a:pt x="353" y="239"/>
                        </a:lnTo>
                        <a:lnTo>
                          <a:pt x="324" y="225"/>
                        </a:lnTo>
                        <a:lnTo>
                          <a:pt x="321" y="218"/>
                        </a:lnTo>
                        <a:lnTo>
                          <a:pt x="312" y="217"/>
                        </a:lnTo>
                        <a:lnTo>
                          <a:pt x="307" y="227"/>
                        </a:lnTo>
                        <a:lnTo>
                          <a:pt x="285" y="253"/>
                        </a:lnTo>
                        <a:lnTo>
                          <a:pt x="295" y="258"/>
                        </a:lnTo>
                        <a:lnTo>
                          <a:pt x="318" y="259"/>
                        </a:lnTo>
                        <a:lnTo>
                          <a:pt x="314" y="261"/>
                        </a:lnTo>
                        <a:lnTo>
                          <a:pt x="287" y="261"/>
                        </a:lnTo>
                        <a:lnTo>
                          <a:pt x="280" y="264"/>
                        </a:lnTo>
                        <a:lnTo>
                          <a:pt x="279" y="268"/>
                        </a:lnTo>
                        <a:lnTo>
                          <a:pt x="291" y="282"/>
                        </a:lnTo>
                        <a:lnTo>
                          <a:pt x="302" y="288"/>
                        </a:lnTo>
                        <a:lnTo>
                          <a:pt x="299" y="293"/>
                        </a:lnTo>
                        <a:lnTo>
                          <a:pt x="279" y="279"/>
                        </a:lnTo>
                        <a:lnTo>
                          <a:pt x="280" y="287"/>
                        </a:lnTo>
                        <a:lnTo>
                          <a:pt x="273" y="318"/>
                        </a:lnTo>
                        <a:lnTo>
                          <a:pt x="270" y="323"/>
                        </a:lnTo>
                        <a:lnTo>
                          <a:pt x="269" y="306"/>
                        </a:lnTo>
                        <a:lnTo>
                          <a:pt x="263" y="331"/>
                        </a:lnTo>
                        <a:lnTo>
                          <a:pt x="251" y="356"/>
                        </a:lnTo>
                        <a:lnTo>
                          <a:pt x="226" y="379"/>
                        </a:lnTo>
                        <a:lnTo>
                          <a:pt x="189" y="388"/>
                        </a:lnTo>
                        <a:lnTo>
                          <a:pt x="155" y="393"/>
                        </a:lnTo>
                        <a:lnTo>
                          <a:pt x="127" y="401"/>
                        </a:lnTo>
                        <a:lnTo>
                          <a:pt x="117" y="400"/>
                        </a:lnTo>
                        <a:lnTo>
                          <a:pt x="125" y="397"/>
                        </a:lnTo>
                        <a:lnTo>
                          <a:pt x="124" y="393"/>
                        </a:lnTo>
                        <a:lnTo>
                          <a:pt x="102" y="395"/>
                        </a:lnTo>
                        <a:lnTo>
                          <a:pt x="102" y="397"/>
                        </a:lnTo>
                        <a:lnTo>
                          <a:pt x="103" y="401"/>
                        </a:lnTo>
                        <a:lnTo>
                          <a:pt x="101" y="419"/>
                        </a:lnTo>
                        <a:lnTo>
                          <a:pt x="101" y="435"/>
                        </a:lnTo>
                        <a:lnTo>
                          <a:pt x="98" y="453"/>
                        </a:lnTo>
                        <a:lnTo>
                          <a:pt x="103" y="455"/>
                        </a:lnTo>
                        <a:lnTo>
                          <a:pt x="108" y="452"/>
                        </a:lnTo>
                        <a:lnTo>
                          <a:pt x="102" y="459"/>
                        </a:lnTo>
                        <a:lnTo>
                          <a:pt x="88" y="465"/>
                        </a:lnTo>
                        <a:lnTo>
                          <a:pt x="85" y="471"/>
                        </a:lnTo>
                        <a:lnTo>
                          <a:pt x="79" y="471"/>
                        </a:lnTo>
                        <a:lnTo>
                          <a:pt x="86" y="465"/>
                        </a:lnTo>
                        <a:lnTo>
                          <a:pt x="88" y="457"/>
                        </a:lnTo>
                        <a:lnTo>
                          <a:pt x="86" y="458"/>
                        </a:lnTo>
                        <a:lnTo>
                          <a:pt x="71" y="468"/>
                        </a:lnTo>
                        <a:lnTo>
                          <a:pt x="69" y="474"/>
                        </a:lnTo>
                        <a:lnTo>
                          <a:pt x="102" y="489"/>
                        </a:lnTo>
                        <a:lnTo>
                          <a:pt x="112" y="500"/>
                        </a:lnTo>
                        <a:lnTo>
                          <a:pt x="118" y="511"/>
                        </a:lnTo>
                        <a:lnTo>
                          <a:pt x="140" y="524"/>
                        </a:lnTo>
                        <a:lnTo>
                          <a:pt x="152" y="527"/>
                        </a:lnTo>
                        <a:lnTo>
                          <a:pt x="182" y="556"/>
                        </a:lnTo>
                        <a:lnTo>
                          <a:pt x="206" y="572"/>
                        </a:lnTo>
                        <a:lnTo>
                          <a:pt x="221" y="587"/>
                        </a:lnTo>
                        <a:lnTo>
                          <a:pt x="221" y="592"/>
                        </a:lnTo>
                        <a:lnTo>
                          <a:pt x="230" y="599"/>
                        </a:lnTo>
                        <a:lnTo>
                          <a:pt x="233" y="608"/>
                        </a:lnTo>
                        <a:lnTo>
                          <a:pt x="237" y="621"/>
                        </a:lnTo>
                        <a:lnTo>
                          <a:pt x="241" y="626"/>
                        </a:lnTo>
                        <a:lnTo>
                          <a:pt x="238" y="629"/>
                        </a:lnTo>
                        <a:lnTo>
                          <a:pt x="240" y="641"/>
                        </a:lnTo>
                        <a:lnTo>
                          <a:pt x="244" y="657"/>
                        </a:lnTo>
                        <a:lnTo>
                          <a:pt x="259" y="659"/>
                        </a:lnTo>
                        <a:lnTo>
                          <a:pt x="268" y="666"/>
                        </a:lnTo>
                        <a:lnTo>
                          <a:pt x="291" y="675"/>
                        </a:lnTo>
                        <a:lnTo>
                          <a:pt x="287" y="670"/>
                        </a:lnTo>
                        <a:lnTo>
                          <a:pt x="292" y="666"/>
                        </a:lnTo>
                        <a:lnTo>
                          <a:pt x="294" y="658"/>
                        </a:lnTo>
                        <a:lnTo>
                          <a:pt x="308" y="659"/>
                        </a:lnTo>
                        <a:lnTo>
                          <a:pt x="310" y="657"/>
                        </a:lnTo>
                        <a:lnTo>
                          <a:pt x="307" y="651"/>
                        </a:lnTo>
                        <a:lnTo>
                          <a:pt x="313" y="648"/>
                        </a:lnTo>
                        <a:lnTo>
                          <a:pt x="317" y="648"/>
                        </a:lnTo>
                        <a:lnTo>
                          <a:pt x="305" y="673"/>
                        </a:lnTo>
                        <a:lnTo>
                          <a:pt x="310" y="677"/>
                        </a:lnTo>
                        <a:lnTo>
                          <a:pt x="319" y="670"/>
                        </a:lnTo>
                        <a:lnTo>
                          <a:pt x="335" y="666"/>
                        </a:lnTo>
                        <a:lnTo>
                          <a:pt x="348" y="667"/>
                        </a:lnTo>
                        <a:lnTo>
                          <a:pt x="354" y="669"/>
                        </a:lnTo>
                        <a:lnTo>
                          <a:pt x="362" y="678"/>
                        </a:lnTo>
                        <a:lnTo>
                          <a:pt x="359" y="683"/>
                        </a:lnTo>
                        <a:lnTo>
                          <a:pt x="349" y="686"/>
                        </a:lnTo>
                        <a:lnTo>
                          <a:pt x="343" y="705"/>
                        </a:lnTo>
                        <a:lnTo>
                          <a:pt x="355" y="723"/>
                        </a:lnTo>
                        <a:lnTo>
                          <a:pt x="372" y="736"/>
                        </a:lnTo>
                        <a:lnTo>
                          <a:pt x="375" y="729"/>
                        </a:lnTo>
                        <a:lnTo>
                          <a:pt x="375" y="718"/>
                        </a:lnTo>
                        <a:lnTo>
                          <a:pt x="378" y="713"/>
                        </a:lnTo>
                        <a:lnTo>
                          <a:pt x="377" y="724"/>
                        </a:lnTo>
                        <a:lnTo>
                          <a:pt x="381" y="727"/>
                        </a:lnTo>
                        <a:lnTo>
                          <a:pt x="383" y="721"/>
                        </a:lnTo>
                        <a:lnTo>
                          <a:pt x="399" y="720"/>
                        </a:lnTo>
                        <a:lnTo>
                          <a:pt x="415" y="731"/>
                        </a:lnTo>
                        <a:lnTo>
                          <a:pt x="427" y="727"/>
                        </a:lnTo>
                        <a:lnTo>
                          <a:pt x="436" y="717"/>
                        </a:lnTo>
                        <a:lnTo>
                          <a:pt x="446" y="720"/>
                        </a:lnTo>
                        <a:lnTo>
                          <a:pt x="453" y="713"/>
                        </a:lnTo>
                        <a:lnTo>
                          <a:pt x="469" y="716"/>
                        </a:lnTo>
                        <a:lnTo>
                          <a:pt x="464" y="722"/>
                        </a:lnTo>
                        <a:lnTo>
                          <a:pt x="440" y="731"/>
                        </a:lnTo>
                        <a:lnTo>
                          <a:pt x="435" y="739"/>
                        </a:lnTo>
                        <a:lnTo>
                          <a:pt x="441" y="742"/>
                        </a:lnTo>
                        <a:lnTo>
                          <a:pt x="443" y="736"/>
                        </a:lnTo>
                        <a:lnTo>
                          <a:pt x="467" y="728"/>
                        </a:lnTo>
                        <a:lnTo>
                          <a:pt x="472" y="732"/>
                        </a:lnTo>
                        <a:lnTo>
                          <a:pt x="472" y="739"/>
                        </a:lnTo>
                        <a:lnTo>
                          <a:pt x="464" y="745"/>
                        </a:lnTo>
                        <a:lnTo>
                          <a:pt x="442" y="747"/>
                        </a:lnTo>
                        <a:lnTo>
                          <a:pt x="434" y="750"/>
                        </a:lnTo>
                        <a:lnTo>
                          <a:pt x="430" y="756"/>
                        </a:lnTo>
                        <a:lnTo>
                          <a:pt x="410" y="759"/>
                        </a:lnTo>
                        <a:lnTo>
                          <a:pt x="403" y="758"/>
                        </a:lnTo>
                        <a:lnTo>
                          <a:pt x="398" y="750"/>
                        </a:lnTo>
                        <a:lnTo>
                          <a:pt x="392" y="748"/>
                        </a:lnTo>
                        <a:lnTo>
                          <a:pt x="389" y="744"/>
                        </a:lnTo>
                        <a:lnTo>
                          <a:pt x="382" y="743"/>
                        </a:lnTo>
                        <a:lnTo>
                          <a:pt x="381" y="737"/>
                        </a:lnTo>
                        <a:lnTo>
                          <a:pt x="376" y="738"/>
                        </a:lnTo>
                        <a:lnTo>
                          <a:pt x="369" y="744"/>
                        </a:lnTo>
                        <a:lnTo>
                          <a:pt x="351" y="744"/>
                        </a:lnTo>
                        <a:lnTo>
                          <a:pt x="342" y="736"/>
                        </a:lnTo>
                        <a:lnTo>
                          <a:pt x="332" y="717"/>
                        </a:lnTo>
                        <a:lnTo>
                          <a:pt x="338" y="734"/>
                        </a:lnTo>
                        <a:lnTo>
                          <a:pt x="344" y="744"/>
                        </a:lnTo>
                        <a:lnTo>
                          <a:pt x="339" y="755"/>
                        </a:lnTo>
                        <a:lnTo>
                          <a:pt x="339" y="766"/>
                        </a:lnTo>
                        <a:lnTo>
                          <a:pt x="346" y="769"/>
                        </a:lnTo>
                        <a:lnTo>
                          <a:pt x="344" y="764"/>
                        </a:lnTo>
                        <a:lnTo>
                          <a:pt x="349" y="753"/>
                        </a:lnTo>
                        <a:lnTo>
                          <a:pt x="361" y="755"/>
                        </a:lnTo>
                        <a:lnTo>
                          <a:pt x="388" y="764"/>
                        </a:lnTo>
                        <a:lnTo>
                          <a:pt x="394" y="771"/>
                        </a:lnTo>
                        <a:lnTo>
                          <a:pt x="393" y="780"/>
                        </a:lnTo>
                        <a:lnTo>
                          <a:pt x="385" y="791"/>
                        </a:lnTo>
                        <a:lnTo>
                          <a:pt x="386" y="785"/>
                        </a:lnTo>
                        <a:lnTo>
                          <a:pt x="383" y="779"/>
                        </a:lnTo>
                        <a:lnTo>
                          <a:pt x="364" y="771"/>
                        </a:lnTo>
                        <a:lnTo>
                          <a:pt x="354" y="793"/>
                        </a:lnTo>
                        <a:lnTo>
                          <a:pt x="350" y="802"/>
                        </a:lnTo>
                        <a:lnTo>
                          <a:pt x="350" y="809"/>
                        </a:lnTo>
                        <a:lnTo>
                          <a:pt x="346" y="814"/>
                        </a:lnTo>
                        <a:lnTo>
                          <a:pt x="339" y="810"/>
                        </a:lnTo>
                        <a:lnTo>
                          <a:pt x="337" y="804"/>
                        </a:lnTo>
                        <a:lnTo>
                          <a:pt x="332" y="798"/>
                        </a:lnTo>
                        <a:lnTo>
                          <a:pt x="322" y="801"/>
                        </a:lnTo>
                        <a:lnTo>
                          <a:pt x="321" y="803"/>
                        </a:lnTo>
                        <a:lnTo>
                          <a:pt x="314" y="799"/>
                        </a:lnTo>
                        <a:lnTo>
                          <a:pt x="302" y="802"/>
                        </a:lnTo>
                        <a:lnTo>
                          <a:pt x="300" y="797"/>
                        </a:lnTo>
                        <a:lnTo>
                          <a:pt x="296" y="801"/>
                        </a:lnTo>
                        <a:lnTo>
                          <a:pt x="297" y="795"/>
                        </a:lnTo>
                        <a:lnTo>
                          <a:pt x="289" y="796"/>
                        </a:lnTo>
                        <a:lnTo>
                          <a:pt x="285" y="802"/>
                        </a:lnTo>
                        <a:lnTo>
                          <a:pt x="280" y="799"/>
                        </a:lnTo>
                        <a:lnTo>
                          <a:pt x="269" y="797"/>
                        </a:lnTo>
                        <a:lnTo>
                          <a:pt x="246" y="799"/>
                        </a:lnTo>
                        <a:lnTo>
                          <a:pt x="237" y="792"/>
                        </a:lnTo>
                        <a:lnTo>
                          <a:pt x="237" y="782"/>
                        </a:lnTo>
                        <a:lnTo>
                          <a:pt x="221" y="781"/>
                        </a:lnTo>
                        <a:lnTo>
                          <a:pt x="238" y="767"/>
                        </a:lnTo>
                        <a:lnTo>
                          <a:pt x="237" y="756"/>
                        </a:lnTo>
                        <a:lnTo>
                          <a:pt x="238" y="744"/>
                        </a:lnTo>
                        <a:lnTo>
                          <a:pt x="237" y="736"/>
                        </a:lnTo>
                        <a:lnTo>
                          <a:pt x="227" y="729"/>
                        </a:lnTo>
                        <a:lnTo>
                          <a:pt x="230" y="727"/>
                        </a:lnTo>
                        <a:lnTo>
                          <a:pt x="246" y="724"/>
                        </a:lnTo>
                        <a:lnTo>
                          <a:pt x="227" y="723"/>
                        </a:lnTo>
                        <a:lnTo>
                          <a:pt x="215" y="727"/>
                        </a:lnTo>
                        <a:lnTo>
                          <a:pt x="188" y="728"/>
                        </a:lnTo>
                        <a:lnTo>
                          <a:pt x="172" y="747"/>
                        </a:lnTo>
                        <a:lnTo>
                          <a:pt x="160" y="749"/>
                        </a:lnTo>
                        <a:lnTo>
                          <a:pt x="154" y="753"/>
                        </a:lnTo>
                        <a:lnTo>
                          <a:pt x="149" y="752"/>
                        </a:lnTo>
                        <a:lnTo>
                          <a:pt x="136" y="761"/>
                        </a:lnTo>
                        <a:lnTo>
                          <a:pt x="125" y="772"/>
                        </a:lnTo>
                        <a:lnTo>
                          <a:pt x="135" y="780"/>
                        </a:lnTo>
                        <a:lnTo>
                          <a:pt x="141" y="790"/>
                        </a:lnTo>
                        <a:lnTo>
                          <a:pt x="136" y="792"/>
                        </a:lnTo>
                        <a:lnTo>
                          <a:pt x="115" y="793"/>
                        </a:lnTo>
                        <a:lnTo>
                          <a:pt x="111" y="790"/>
                        </a:lnTo>
                        <a:lnTo>
                          <a:pt x="109" y="783"/>
                        </a:lnTo>
                        <a:lnTo>
                          <a:pt x="101" y="787"/>
                        </a:lnTo>
                        <a:lnTo>
                          <a:pt x="77" y="802"/>
                        </a:lnTo>
                        <a:lnTo>
                          <a:pt x="71" y="810"/>
                        </a:lnTo>
                        <a:lnTo>
                          <a:pt x="68" y="808"/>
                        </a:lnTo>
                        <a:lnTo>
                          <a:pt x="66" y="814"/>
                        </a:lnTo>
                        <a:lnTo>
                          <a:pt x="61" y="823"/>
                        </a:lnTo>
                        <a:lnTo>
                          <a:pt x="50" y="828"/>
                        </a:lnTo>
                        <a:lnTo>
                          <a:pt x="45" y="822"/>
                        </a:lnTo>
                        <a:lnTo>
                          <a:pt x="36" y="829"/>
                        </a:lnTo>
                        <a:lnTo>
                          <a:pt x="32" y="835"/>
                        </a:lnTo>
                        <a:lnTo>
                          <a:pt x="32" y="840"/>
                        </a:lnTo>
                        <a:lnTo>
                          <a:pt x="34" y="842"/>
                        </a:lnTo>
                        <a:lnTo>
                          <a:pt x="11" y="855"/>
                        </a:lnTo>
                        <a:lnTo>
                          <a:pt x="6" y="856"/>
                        </a:lnTo>
                        <a:lnTo>
                          <a:pt x="12" y="842"/>
                        </a:lnTo>
                        <a:lnTo>
                          <a:pt x="0" y="850"/>
                        </a:lnTo>
                        <a:lnTo>
                          <a:pt x="0" y="858"/>
                        </a:lnTo>
                        <a:lnTo>
                          <a:pt x="6" y="865"/>
                        </a:lnTo>
                        <a:lnTo>
                          <a:pt x="43" y="889"/>
                        </a:lnTo>
                        <a:lnTo>
                          <a:pt x="71" y="899"/>
                        </a:lnTo>
                        <a:lnTo>
                          <a:pt x="75" y="898"/>
                        </a:lnTo>
                        <a:lnTo>
                          <a:pt x="70" y="890"/>
                        </a:lnTo>
                        <a:lnTo>
                          <a:pt x="107" y="903"/>
                        </a:lnTo>
                        <a:lnTo>
                          <a:pt x="90" y="910"/>
                        </a:lnTo>
                        <a:lnTo>
                          <a:pt x="81" y="922"/>
                        </a:lnTo>
                        <a:lnTo>
                          <a:pt x="72" y="919"/>
                        </a:lnTo>
                        <a:lnTo>
                          <a:pt x="74" y="911"/>
                        </a:lnTo>
                        <a:lnTo>
                          <a:pt x="70" y="906"/>
                        </a:lnTo>
                        <a:lnTo>
                          <a:pt x="68" y="915"/>
                        </a:lnTo>
                        <a:lnTo>
                          <a:pt x="80" y="941"/>
                        </a:lnTo>
                        <a:lnTo>
                          <a:pt x="91" y="952"/>
                        </a:lnTo>
                        <a:lnTo>
                          <a:pt x="91" y="963"/>
                        </a:lnTo>
                        <a:lnTo>
                          <a:pt x="88" y="976"/>
                        </a:lnTo>
                        <a:lnTo>
                          <a:pt x="100" y="990"/>
                        </a:lnTo>
                        <a:lnTo>
                          <a:pt x="104" y="991"/>
                        </a:lnTo>
                        <a:lnTo>
                          <a:pt x="108" y="996"/>
                        </a:lnTo>
                        <a:lnTo>
                          <a:pt x="150" y="1005"/>
                        </a:lnTo>
                        <a:lnTo>
                          <a:pt x="160" y="1003"/>
                        </a:lnTo>
                        <a:lnTo>
                          <a:pt x="179" y="1013"/>
                        </a:lnTo>
                        <a:lnTo>
                          <a:pt x="210" y="997"/>
                        </a:lnTo>
                        <a:lnTo>
                          <a:pt x="231" y="1001"/>
                        </a:lnTo>
                        <a:lnTo>
                          <a:pt x="247" y="996"/>
                        </a:lnTo>
                        <a:lnTo>
                          <a:pt x="263" y="1003"/>
                        </a:lnTo>
                        <a:lnTo>
                          <a:pt x="275" y="1017"/>
                        </a:lnTo>
                        <a:lnTo>
                          <a:pt x="278" y="1013"/>
                        </a:lnTo>
                        <a:lnTo>
                          <a:pt x="279" y="1003"/>
                        </a:lnTo>
                        <a:lnTo>
                          <a:pt x="270" y="1001"/>
                        </a:lnTo>
                        <a:lnTo>
                          <a:pt x="263" y="995"/>
                        </a:lnTo>
                        <a:lnTo>
                          <a:pt x="260" y="990"/>
                        </a:lnTo>
                        <a:lnTo>
                          <a:pt x="275" y="989"/>
                        </a:lnTo>
                        <a:lnTo>
                          <a:pt x="280" y="997"/>
                        </a:lnTo>
                        <a:lnTo>
                          <a:pt x="290" y="1005"/>
                        </a:lnTo>
                        <a:lnTo>
                          <a:pt x="294" y="1033"/>
                        </a:lnTo>
                        <a:lnTo>
                          <a:pt x="297" y="1033"/>
                        </a:lnTo>
                        <a:lnTo>
                          <a:pt x="303" y="1017"/>
                        </a:lnTo>
                        <a:lnTo>
                          <a:pt x="312" y="1002"/>
                        </a:lnTo>
                        <a:lnTo>
                          <a:pt x="324" y="990"/>
                        </a:lnTo>
                        <a:lnTo>
                          <a:pt x="330" y="981"/>
                        </a:lnTo>
                        <a:lnTo>
                          <a:pt x="351" y="971"/>
                        </a:lnTo>
                        <a:lnTo>
                          <a:pt x="350" y="964"/>
                        </a:lnTo>
                        <a:lnTo>
                          <a:pt x="365" y="970"/>
                        </a:lnTo>
                        <a:lnTo>
                          <a:pt x="371" y="969"/>
                        </a:lnTo>
                        <a:lnTo>
                          <a:pt x="377" y="962"/>
                        </a:lnTo>
                        <a:lnTo>
                          <a:pt x="389" y="954"/>
                        </a:lnTo>
                        <a:lnTo>
                          <a:pt x="400" y="968"/>
                        </a:lnTo>
                        <a:lnTo>
                          <a:pt x="405" y="970"/>
                        </a:lnTo>
                        <a:lnTo>
                          <a:pt x="405" y="984"/>
                        </a:lnTo>
                        <a:lnTo>
                          <a:pt x="400" y="995"/>
                        </a:lnTo>
                        <a:lnTo>
                          <a:pt x="394" y="1003"/>
                        </a:lnTo>
                        <a:lnTo>
                          <a:pt x="382" y="1008"/>
                        </a:lnTo>
                        <a:lnTo>
                          <a:pt x="373" y="1003"/>
                        </a:lnTo>
                        <a:lnTo>
                          <a:pt x="365" y="1003"/>
                        </a:lnTo>
                        <a:lnTo>
                          <a:pt x="365" y="1014"/>
                        </a:lnTo>
                        <a:lnTo>
                          <a:pt x="367" y="1021"/>
                        </a:lnTo>
                        <a:lnTo>
                          <a:pt x="372" y="1016"/>
                        </a:lnTo>
                        <a:lnTo>
                          <a:pt x="382" y="1019"/>
                        </a:lnTo>
                        <a:lnTo>
                          <a:pt x="387" y="1033"/>
                        </a:lnTo>
                        <a:lnTo>
                          <a:pt x="397" y="1052"/>
                        </a:lnTo>
                        <a:lnTo>
                          <a:pt x="396" y="1061"/>
                        </a:lnTo>
                        <a:lnTo>
                          <a:pt x="394" y="1065"/>
                        </a:lnTo>
                        <a:lnTo>
                          <a:pt x="400" y="1070"/>
                        </a:lnTo>
                        <a:lnTo>
                          <a:pt x="403" y="1077"/>
                        </a:lnTo>
                        <a:lnTo>
                          <a:pt x="404" y="1084"/>
                        </a:lnTo>
                        <a:lnTo>
                          <a:pt x="403" y="1098"/>
                        </a:lnTo>
                        <a:lnTo>
                          <a:pt x="394" y="1115"/>
                        </a:lnTo>
                        <a:lnTo>
                          <a:pt x="387" y="1125"/>
                        </a:lnTo>
                        <a:lnTo>
                          <a:pt x="380" y="1132"/>
                        </a:lnTo>
                        <a:lnTo>
                          <a:pt x="371" y="1135"/>
                        </a:lnTo>
                        <a:lnTo>
                          <a:pt x="360" y="1135"/>
                        </a:lnTo>
                        <a:lnTo>
                          <a:pt x="353" y="1140"/>
                        </a:lnTo>
                        <a:lnTo>
                          <a:pt x="344" y="1138"/>
                        </a:lnTo>
                        <a:lnTo>
                          <a:pt x="326" y="1143"/>
                        </a:lnTo>
                        <a:lnTo>
                          <a:pt x="322" y="1143"/>
                        </a:lnTo>
                        <a:lnTo>
                          <a:pt x="332" y="1132"/>
                        </a:lnTo>
                        <a:lnTo>
                          <a:pt x="330" y="1130"/>
                        </a:lnTo>
                        <a:lnTo>
                          <a:pt x="321" y="1131"/>
                        </a:lnTo>
                        <a:lnTo>
                          <a:pt x="317" y="1135"/>
                        </a:lnTo>
                        <a:lnTo>
                          <a:pt x="312" y="1147"/>
                        </a:lnTo>
                        <a:lnTo>
                          <a:pt x="303" y="1158"/>
                        </a:lnTo>
                        <a:lnTo>
                          <a:pt x="286" y="1174"/>
                        </a:lnTo>
                        <a:lnTo>
                          <a:pt x="280" y="1183"/>
                        </a:lnTo>
                        <a:lnTo>
                          <a:pt x="271" y="1186"/>
                        </a:lnTo>
                        <a:lnTo>
                          <a:pt x="260" y="1183"/>
                        </a:lnTo>
                        <a:lnTo>
                          <a:pt x="256" y="1179"/>
                        </a:lnTo>
                        <a:lnTo>
                          <a:pt x="240" y="1191"/>
                        </a:lnTo>
                        <a:lnTo>
                          <a:pt x="222" y="1197"/>
                        </a:lnTo>
                        <a:lnTo>
                          <a:pt x="219" y="1202"/>
                        </a:lnTo>
                        <a:lnTo>
                          <a:pt x="217" y="1207"/>
                        </a:lnTo>
                        <a:lnTo>
                          <a:pt x="220" y="1211"/>
                        </a:lnTo>
                        <a:lnTo>
                          <a:pt x="222" y="1219"/>
                        </a:lnTo>
                        <a:lnTo>
                          <a:pt x="219" y="1224"/>
                        </a:lnTo>
                        <a:lnTo>
                          <a:pt x="201" y="1221"/>
                        </a:lnTo>
                        <a:lnTo>
                          <a:pt x="190" y="1223"/>
                        </a:lnTo>
                        <a:lnTo>
                          <a:pt x="178" y="1237"/>
                        </a:lnTo>
                        <a:lnTo>
                          <a:pt x="174" y="1245"/>
                        </a:lnTo>
                        <a:lnTo>
                          <a:pt x="170" y="1243"/>
                        </a:lnTo>
                        <a:lnTo>
                          <a:pt x="162" y="1244"/>
                        </a:lnTo>
                        <a:lnTo>
                          <a:pt x="145" y="1266"/>
                        </a:lnTo>
                        <a:lnTo>
                          <a:pt x="142" y="1267"/>
                        </a:lnTo>
                        <a:lnTo>
                          <a:pt x="139" y="1271"/>
                        </a:lnTo>
                        <a:lnTo>
                          <a:pt x="138" y="1277"/>
                        </a:lnTo>
                        <a:lnTo>
                          <a:pt x="128" y="1299"/>
                        </a:lnTo>
                        <a:lnTo>
                          <a:pt x="127" y="1305"/>
                        </a:lnTo>
                        <a:lnTo>
                          <a:pt x="128" y="1323"/>
                        </a:lnTo>
                        <a:lnTo>
                          <a:pt x="125" y="1328"/>
                        </a:lnTo>
                        <a:lnTo>
                          <a:pt x="117" y="1330"/>
                        </a:lnTo>
                        <a:lnTo>
                          <a:pt x="111" y="1329"/>
                        </a:lnTo>
                        <a:lnTo>
                          <a:pt x="107" y="1330"/>
                        </a:lnTo>
                        <a:lnTo>
                          <a:pt x="107" y="1336"/>
                        </a:lnTo>
                        <a:lnTo>
                          <a:pt x="118" y="1345"/>
                        </a:lnTo>
                        <a:lnTo>
                          <a:pt x="115" y="1348"/>
                        </a:lnTo>
                        <a:lnTo>
                          <a:pt x="104" y="1351"/>
                        </a:lnTo>
                        <a:lnTo>
                          <a:pt x="102" y="1358"/>
                        </a:lnTo>
                        <a:lnTo>
                          <a:pt x="101" y="1366"/>
                        </a:lnTo>
                        <a:lnTo>
                          <a:pt x="104" y="1363"/>
                        </a:lnTo>
                        <a:lnTo>
                          <a:pt x="124" y="1360"/>
                        </a:lnTo>
                        <a:lnTo>
                          <a:pt x="131" y="1357"/>
                        </a:lnTo>
                        <a:lnTo>
                          <a:pt x="138" y="1351"/>
                        </a:lnTo>
                        <a:lnTo>
                          <a:pt x="156" y="1348"/>
                        </a:lnTo>
                        <a:lnTo>
                          <a:pt x="157" y="1352"/>
                        </a:lnTo>
                        <a:lnTo>
                          <a:pt x="151" y="1355"/>
                        </a:lnTo>
                        <a:lnTo>
                          <a:pt x="155" y="1358"/>
                        </a:lnTo>
                        <a:lnTo>
                          <a:pt x="134" y="1362"/>
                        </a:lnTo>
                        <a:lnTo>
                          <a:pt x="125" y="1366"/>
                        </a:lnTo>
                        <a:lnTo>
                          <a:pt x="119" y="1373"/>
                        </a:lnTo>
                        <a:lnTo>
                          <a:pt x="118" y="1378"/>
                        </a:lnTo>
                        <a:lnTo>
                          <a:pt x="133" y="1388"/>
                        </a:lnTo>
                        <a:lnTo>
                          <a:pt x="145" y="1378"/>
                        </a:lnTo>
                        <a:lnTo>
                          <a:pt x="151" y="1379"/>
                        </a:lnTo>
                        <a:lnTo>
                          <a:pt x="146" y="1385"/>
                        </a:lnTo>
                        <a:lnTo>
                          <a:pt x="144" y="1394"/>
                        </a:lnTo>
                        <a:lnTo>
                          <a:pt x="147" y="1405"/>
                        </a:lnTo>
                        <a:lnTo>
                          <a:pt x="151" y="1410"/>
                        </a:lnTo>
                        <a:lnTo>
                          <a:pt x="152" y="1417"/>
                        </a:lnTo>
                        <a:lnTo>
                          <a:pt x="156" y="1423"/>
                        </a:lnTo>
                        <a:lnTo>
                          <a:pt x="161" y="1427"/>
                        </a:lnTo>
                        <a:lnTo>
                          <a:pt x="165" y="1425"/>
                        </a:lnTo>
                        <a:lnTo>
                          <a:pt x="174" y="1411"/>
                        </a:lnTo>
                        <a:lnTo>
                          <a:pt x="176" y="1420"/>
                        </a:lnTo>
                        <a:lnTo>
                          <a:pt x="179" y="1422"/>
                        </a:lnTo>
                        <a:lnTo>
                          <a:pt x="193" y="1420"/>
                        </a:lnTo>
                        <a:lnTo>
                          <a:pt x="184" y="1436"/>
                        </a:lnTo>
                        <a:lnTo>
                          <a:pt x="197" y="1441"/>
                        </a:lnTo>
                        <a:lnTo>
                          <a:pt x="219" y="1446"/>
                        </a:lnTo>
                        <a:lnTo>
                          <a:pt x="230" y="1439"/>
                        </a:lnTo>
                        <a:lnTo>
                          <a:pt x="238" y="1439"/>
                        </a:lnTo>
                        <a:lnTo>
                          <a:pt x="242" y="1449"/>
                        </a:lnTo>
                        <a:lnTo>
                          <a:pt x="237" y="1457"/>
                        </a:lnTo>
                        <a:lnTo>
                          <a:pt x="220" y="1463"/>
                        </a:lnTo>
                        <a:lnTo>
                          <a:pt x="214" y="1474"/>
                        </a:lnTo>
                        <a:lnTo>
                          <a:pt x="203" y="1487"/>
                        </a:lnTo>
                        <a:lnTo>
                          <a:pt x="197" y="1497"/>
                        </a:lnTo>
                        <a:lnTo>
                          <a:pt x="194" y="1506"/>
                        </a:lnTo>
                        <a:lnTo>
                          <a:pt x="194" y="1514"/>
                        </a:lnTo>
                        <a:lnTo>
                          <a:pt x="204" y="1533"/>
                        </a:lnTo>
                        <a:lnTo>
                          <a:pt x="209" y="1534"/>
                        </a:lnTo>
                        <a:lnTo>
                          <a:pt x="216" y="1529"/>
                        </a:lnTo>
                        <a:lnTo>
                          <a:pt x="224" y="1527"/>
                        </a:lnTo>
                        <a:lnTo>
                          <a:pt x="226" y="1531"/>
                        </a:lnTo>
                        <a:lnTo>
                          <a:pt x="222" y="1535"/>
                        </a:lnTo>
                        <a:lnTo>
                          <a:pt x="224" y="1538"/>
                        </a:lnTo>
                        <a:lnTo>
                          <a:pt x="237" y="1538"/>
                        </a:lnTo>
                        <a:lnTo>
                          <a:pt x="235" y="1540"/>
                        </a:lnTo>
                        <a:lnTo>
                          <a:pt x="222" y="1541"/>
                        </a:lnTo>
                        <a:lnTo>
                          <a:pt x="215" y="1546"/>
                        </a:lnTo>
                        <a:lnTo>
                          <a:pt x="220" y="1554"/>
                        </a:lnTo>
                        <a:lnTo>
                          <a:pt x="232" y="1563"/>
                        </a:lnTo>
                        <a:lnTo>
                          <a:pt x="238" y="1563"/>
                        </a:lnTo>
                        <a:lnTo>
                          <a:pt x="243" y="1566"/>
                        </a:lnTo>
                        <a:lnTo>
                          <a:pt x="248" y="1565"/>
                        </a:lnTo>
                        <a:lnTo>
                          <a:pt x="254" y="1568"/>
                        </a:lnTo>
                        <a:lnTo>
                          <a:pt x="262" y="1567"/>
                        </a:lnTo>
                        <a:lnTo>
                          <a:pt x="269" y="1571"/>
                        </a:lnTo>
                        <a:lnTo>
                          <a:pt x="276" y="1571"/>
                        </a:lnTo>
                        <a:lnTo>
                          <a:pt x="278" y="1565"/>
                        </a:lnTo>
                        <a:lnTo>
                          <a:pt x="285" y="1559"/>
                        </a:lnTo>
                        <a:lnTo>
                          <a:pt x="301" y="1536"/>
                        </a:lnTo>
                        <a:lnTo>
                          <a:pt x="307" y="1519"/>
                        </a:lnTo>
                        <a:lnTo>
                          <a:pt x="313" y="1517"/>
                        </a:lnTo>
                        <a:lnTo>
                          <a:pt x="312" y="1512"/>
                        </a:lnTo>
                        <a:lnTo>
                          <a:pt x="305" y="1507"/>
                        </a:lnTo>
                        <a:lnTo>
                          <a:pt x="301" y="1496"/>
                        </a:lnTo>
                        <a:lnTo>
                          <a:pt x="318" y="1468"/>
                        </a:lnTo>
                        <a:lnTo>
                          <a:pt x="334" y="1457"/>
                        </a:lnTo>
                        <a:lnTo>
                          <a:pt x="342" y="1447"/>
                        </a:lnTo>
                        <a:lnTo>
                          <a:pt x="348" y="1442"/>
                        </a:lnTo>
                        <a:lnTo>
                          <a:pt x="361" y="1441"/>
                        </a:lnTo>
                        <a:lnTo>
                          <a:pt x="328" y="1471"/>
                        </a:lnTo>
                        <a:lnTo>
                          <a:pt x="312" y="1495"/>
                        </a:lnTo>
                        <a:lnTo>
                          <a:pt x="311" y="1501"/>
                        </a:lnTo>
                        <a:lnTo>
                          <a:pt x="312" y="1504"/>
                        </a:lnTo>
                        <a:lnTo>
                          <a:pt x="318" y="1509"/>
                        </a:lnTo>
                        <a:lnTo>
                          <a:pt x="321" y="1519"/>
                        </a:lnTo>
                        <a:lnTo>
                          <a:pt x="322" y="1528"/>
                        </a:lnTo>
                        <a:lnTo>
                          <a:pt x="326" y="1538"/>
                        </a:lnTo>
                        <a:lnTo>
                          <a:pt x="333" y="1546"/>
                        </a:lnTo>
                        <a:lnTo>
                          <a:pt x="343" y="1576"/>
                        </a:lnTo>
                        <a:lnTo>
                          <a:pt x="349" y="1583"/>
                        </a:lnTo>
                        <a:lnTo>
                          <a:pt x="349" y="1589"/>
                        </a:lnTo>
                        <a:lnTo>
                          <a:pt x="338" y="1604"/>
                        </a:lnTo>
                        <a:lnTo>
                          <a:pt x="337" y="1608"/>
                        </a:lnTo>
                        <a:lnTo>
                          <a:pt x="333" y="1609"/>
                        </a:lnTo>
                        <a:lnTo>
                          <a:pt x="332" y="1617"/>
                        </a:lnTo>
                        <a:lnTo>
                          <a:pt x="338" y="1631"/>
                        </a:lnTo>
                        <a:lnTo>
                          <a:pt x="343" y="1627"/>
                        </a:lnTo>
                        <a:lnTo>
                          <a:pt x="350" y="1627"/>
                        </a:lnTo>
                        <a:lnTo>
                          <a:pt x="356" y="1631"/>
                        </a:lnTo>
                        <a:lnTo>
                          <a:pt x="351" y="1633"/>
                        </a:lnTo>
                        <a:lnTo>
                          <a:pt x="345" y="1641"/>
                        </a:lnTo>
                        <a:lnTo>
                          <a:pt x="346" y="1657"/>
                        </a:lnTo>
                        <a:lnTo>
                          <a:pt x="351" y="1657"/>
                        </a:lnTo>
                        <a:lnTo>
                          <a:pt x="355" y="1660"/>
                        </a:lnTo>
                        <a:lnTo>
                          <a:pt x="351" y="1662"/>
                        </a:lnTo>
                        <a:lnTo>
                          <a:pt x="342" y="1673"/>
                        </a:lnTo>
                        <a:lnTo>
                          <a:pt x="333" y="1673"/>
                        </a:lnTo>
                        <a:lnTo>
                          <a:pt x="326" y="1680"/>
                        </a:lnTo>
                        <a:lnTo>
                          <a:pt x="345" y="1683"/>
                        </a:lnTo>
                        <a:lnTo>
                          <a:pt x="357" y="1676"/>
                        </a:lnTo>
                        <a:lnTo>
                          <a:pt x="366" y="1664"/>
                        </a:lnTo>
                        <a:lnTo>
                          <a:pt x="373" y="1662"/>
                        </a:lnTo>
                        <a:lnTo>
                          <a:pt x="388" y="1649"/>
                        </a:lnTo>
                        <a:lnTo>
                          <a:pt x="399" y="1649"/>
                        </a:lnTo>
                        <a:lnTo>
                          <a:pt x="413" y="1637"/>
                        </a:lnTo>
                        <a:lnTo>
                          <a:pt x="426" y="1611"/>
                        </a:lnTo>
                        <a:lnTo>
                          <a:pt x="429" y="1620"/>
                        </a:lnTo>
                        <a:lnTo>
                          <a:pt x="429" y="1630"/>
                        </a:lnTo>
                        <a:lnTo>
                          <a:pt x="425" y="1635"/>
                        </a:lnTo>
                        <a:lnTo>
                          <a:pt x="425" y="1642"/>
                        </a:lnTo>
                        <a:lnTo>
                          <a:pt x="426" y="1648"/>
                        </a:lnTo>
                        <a:lnTo>
                          <a:pt x="432" y="1654"/>
                        </a:lnTo>
                        <a:lnTo>
                          <a:pt x="436" y="1653"/>
                        </a:lnTo>
                        <a:lnTo>
                          <a:pt x="440" y="1659"/>
                        </a:lnTo>
                        <a:lnTo>
                          <a:pt x="446" y="1662"/>
                        </a:lnTo>
                        <a:lnTo>
                          <a:pt x="456" y="1653"/>
                        </a:lnTo>
                        <a:lnTo>
                          <a:pt x="458" y="1648"/>
                        </a:lnTo>
                        <a:lnTo>
                          <a:pt x="461" y="1652"/>
                        </a:lnTo>
                        <a:lnTo>
                          <a:pt x="466" y="1652"/>
                        </a:lnTo>
                        <a:lnTo>
                          <a:pt x="464" y="1658"/>
                        </a:lnTo>
                        <a:lnTo>
                          <a:pt x="470" y="1662"/>
                        </a:lnTo>
                        <a:lnTo>
                          <a:pt x="477" y="1670"/>
                        </a:lnTo>
                        <a:lnTo>
                          <a:pt x="491" y="1699"/>
                        </a:lnTo>
                        <a:lnTo>
                          <a:pt x="498" y="1703"/>
                        </a:lnTo>
                        <a:lnTo>
                          <a:pt x="501" y="1702"/>
                        </a:lnTo>
                        <a:lnTo>
                          <a:pt x="509" y="1694"/>
                        </a:lnTo>
                        <a:lnTo>
                          <a:pt x="509" y="1678"/>
                        </a:lnTo>
                        <a:lnTo>
                          <a:pt x="504" y="1668"/>
                        </a:lnTo>
                        <a:lnTo>
                          <a:pt x="506" y="1664"/>
                        </a:lnTo>
                        <a:lnTo>
                          <a:pt x="511" y="1654"/>
                        </a:lnTo>
                        <a:lnTo>
                          <a:pt x="520" y="1647"/>
                        </a:lnTo>
                        <a:lnTo>
                          <a:pt x="522" y="1641"/>
                        </a:lnTo>
                        <a:lnTo>
                          <a:pt x="526" y="1640"/>
                        </a:lnTo>
                        <a:lnTo>
                          <a:pt x="526" y="1647"/>
                        </a:lnTo>
                        <a:lnTo>
                          <a:pt x="522" y="1660"/>
                        </a:lnTo>
                        <a:lnTo>
                          <a:pt x="538" y="1676"/>
                        </a:lnTo>
                        <a:lnTo>
                          <a:pt x="548" y="1679"/>
                        </a:lnTo>
                        <a:lnTo>
                          <a:pt x="572" y="1667"/>
                        </a:lnTo>
                        <a:lnTo>
                          <a:pt x="590" y="1653"/>
                        </a:lnTo>
                        <a:lnTo>
                          <a:pt x="607" y="1636"/>
                        </a:lnTo>
                        <a:lnTo>
                          <a:pt x="619" y="1629"/>
                        </a:lnTo>
                        <a:lnTo>
                          <a:pt x="620" y="1632"/>
                        </a:lnTo>
                        <a:lnTo>
                          <a:pt x="606" y="1658"/>
                        </a:lnTo>
                        <a:lnTo>
                          <a:pt x="599" y="1663"/>
                        </a:lnTo>
                        <a:lnTo>
                          <a:pt x="603" y="1664"/>
                        </a:lnTo>
                        <a:lnTo>
                          <a:pt x="603" y="1667"/>
                        </a:lnTo>
                        <a:lnTo>
                          <a:pt x="595" y="1679"/>
                        </a:lnTo>
                        <a:lnTo>
                          <a:pt x="584" y="1686"/>
                        </a:lnTo>
                        <a:lnTo>
                          <a:pt x="579" y="1713"/>
                        </a:lnTo>
                        <a:lnTo>
                          <a:pt x="588" y="1714"/>
                        </a:lnTo>
                        <a:lnTo>
                          <a:pt x="575" y="1729"/>
                        </a:lnTo>
                        <a:lnTo>
                          <a:pt x="570" y="1760"/>
                        </a:lnTo>
                        <a:lnTo>
                          <a:pt x="569" y="1775"/>
                        </a:lnTo>
                        <a:lnTo>
                          <a:pt x="566" y="1783"/>
                        </a:lnTo>
                        <a:lnTo>
                          <a:pt x="560" y="1792"/>
                        </a:lnTo>
                        <a:lnTo>
                          <a:pt x="549" y="1814"/>
                        </a:lnTo>
                        <a:lnTo>
                          <a:pt x="545" y="1810"/>
                        </a:lnTo>
                        <a:lnTo>
                          <a:pt x="541" y="1812"/>
                        </a:lnTo>
                        <a:lnTo>
                          <a:pt x="538" y="1819"/>
                        </a:lnTo>
                        <a:lnTo>
                          <a:pt x="525" y="1837"/>
                        </a:lnTo>
                        <a:lnTo>
                          <a:pt x="522" y="1837"/>
                        </a:lnTo>
                        <a:lnTo>
                          <a:pt x="518" y="1846"/>
                        </a:lnTo>
                        <a:lnTo>
                          <a:pt x="516" y="1858"/>
                        </a:lnTo>
                        <a:lnTo>
                          <a:pt x="512" y="1866"/>
                        </a:lnTo>
                        <a:lnTo>
                          <a:pt x="506" y="1863"/>
                        </a:lnTo>
                        <a:lnTo>
                          <a:pt x="502" y="1867"/>
                        </a:lnTo>
                        <a:lnTo>
                          <a:pt x="498" y="1863"/>
                        </a:lnTo>
                        <a:lnTo>
                          <a:pt x="484" y="1877"/>
                        </a:lnTo>
                        <a:lnTo>
                          <a:pt x="472" y="1879"/>
                        </a:lnTo>
                        <a:lnTo>
                          <a:pt x="456" y="1891"/>
                        </a:lnTo>
                        <a:lnTo>
                          <a:pt x="451" y="1890"/>
                        </a:lnTo>
                        <a:lnTo>
                          <a:pt x="431" y="1910"/>
                        </a:lnTo>
                        <a:lnTo>
                          <a:pt x="423" y="1925"/>
                        </a:lnTo>
                        <a:lnTo>
                          <a:pt x="416" y="1932"/>
                        </a:lnTo>
                        <a:lnTo>
                          <a:pt x="414" y="1939"/>
                        </a:lnTo>
                        <a:lnTo>
                          <a:pt x="412" y="1952"/>
                        </a:lnTo>
                        <a:lnTo>
                          <a:pt x="410" y="1953"/>
                        </a:lnTo>
                        <a:lnTo>
                          <a:pt x="424" y="1958"/>
                        </a:lnTo>
                        <a:lnTo>
                          <a:pt x="427" y="1964"/>
                        </a:lnTo>
                        <a:lnTo>
                          <a:pt x="418" y="1963"/>
                        </a:lnTo>
                        <a:lnTo>
                          <a:pt x="412" y="1958"/>
                        </a:lnTo>
                        <a:lnTo>
                          <a:pt x="404" y="1955"/>
                        </a:lnTo>
                        <a:lnTo>
                          <a:pt x="403" y="1960"/>
                        </a:lnTo>
                        <a:lnTo>
                          <a:pt x="399" y="1963"/>
                        </a:lnTo>
                        <a:lnTo>
                          <a:pt x="394" y="1960"/>
                        </a:lnTo>
                        <a:lnTo>
                          <a:pt x="389" y="1953"/>
                        </a:lnTo>
                        <a:lnTo>
                          <a:pt x="393" y="1948"/>
                        </a:lnTo>
                        <a:lnTo>
                          <a:pt x="393" y="1943"/>
                        </a:lnTo>
                        <a:lnTo>
                          <a:pt x="383" y="1945"/>
                        </a:lnTo>
                        <a:lnTo>
                          <a:pt x="375" y="1942"/>
                        </a:lnTo>
                        <a:lnTo>
                          <a:pt x="370" y="1943"/>
                        </a:lnTo>
                        <a:lnTo>
                          <a:pt x="365" y="1947"/>
                        </a:lnTo>
                        <a:lnTo>
                          <a:pt x="349" y="1953"/>
                        </a:lnTo>
                        <a:lnTo>
                          <a:pt x="326" y="1968"/>
                        </a:lnTo>
                        <a:lnTo>
                          <a:pt x="310" y="1982"/>
                        </a:lnTo>
                        <a:lnTo>
                          <a:pt x="303" y="1992"/>
                        </a:lnTo>
                        <a:lnTo>
                          <a:pt x="301" y="1995"/>
                        </a:lnTo>
                        <a:lnTo>
                          <a:pt x="300" y="1997"/>
                        </a:lnTo>
                        <a:lnTo>
                          <a:pt x="300" y="2006"/>
                        </a:lnTo>
                        <a:lnTo>
                          <a:pt x="286" y="2013"/>
                        </a:lnTo>
                        <a:lnTo>
                          <a:pt x="286" y="2018"/>
                        </a:lnTo>
                        <a:lnTo>
                          <a:pt x="281" y="2022"/>
                        </a:lnTo>
                        <a:lnTo>
                          <a:pt x="276" y="2018"/>
                        </a:lnTo>
                        <a:lnTo>
                          <a:pt x="274" y="2018"/>
                        </a:lnTo>
                        <a:lnTo>
                          <a:pt x="270" y="2022"/>
                        </a:lnTo>
                        <a:lnTo>
                          <a:pt x="263" y="2026"/>
                        </a:lnTo>
                        <a:lnTo>
                          <a:pt x="258" y="2028"/>
                        </a:lnTo>
                        <a:lnTo>
                          <a:pt x="252" y="2031"/>
                        </a:lnTo>
                        <a:lnTo>
                          <a:pt x="252" y="2033"/>
                        </a:lnTo>
                        <a:lnTo>
                          <a:pt x="257" y="2033"/>
                        </a:lnTo>
                        <a:lnTo>
                          <a:pt x="260" y="2042"/>
                        </a:lnTo>
                        <a:lnTo>
                          <a:pt x="259" y="2054"/>
                        </a:lnTo>
                        <a:lnTo>
                          <a:pt x="263" y="2054"/>
                        </a:lnTo>
                        <a:lnTo>
                          <a:pt x="269" y="2050"/>
                        </a:lnTo>
                        <a:lnTo>
                          <a:pt x="271" y="2044"/>
                        </a:lnTo>
                        <a:lnTo>
                          <a:pt x="269" y="2031"/>
                        </a:lnTo>
                        <a:lnTo>
                          <a:pt x="274" y="2031"/>
                        </a:lnTo>
                        <a:lnTo>
                          <a:pt x="278" y="2040"/>
                        </a:lnTo>
                        <a:lnTo>
                          <a:pt x="284" y="2045"/>
                        </a:lnTo>
                        <a:lnTo>
                          <a:pt x="301" y="2038"/>
                        </a:lnTo>
                        <a:lnTo>
                          <a:pt x="297" y="2019"/>
                        </a:lnTo>
                        <a:lnTo>
                          <a:pt x="299" y="2017"/>
                        </a:lnTo>
                        <a:lnTo>
                          <a:pt x="305" y="2023"/>
                        </a:lnTo>
                        <a:lnTo>
                          <a:pt x="307" y="2028"/>
                        </a:lnTo>
                        <a:lnTo>
                          <a:pt x="306" y="2034"/>
                        </a:lnTo>
                        <a:lnTo>
                          <a:pt x="312" y="2034"/>
                        </a:lnTo>
                        <a:lnTo>
                          <a:pt x="316" y="2036"/>
                        </a:lnTo>
                        <a:lnTo>
                          <a:pt x="322" y="2033"/>
                        </a:lnTo>
                        <a:lnTo>
                          <a:pt x="324" y="2029"/>
                        </a:lnTo>
                        <a:lnTo>
                          <a:pt x="328" y="2031"/>
                        </a:lnTo>
                        <a:lnTo>
                          <a:pt x="332" y="2028"/>
                        </a:lnTo>
                        <a:lnTo>
                          <a:pt x="334" y="2020"/>
                        </a:lnTo>
                        <a:lnTo>
                          <a:pt x="342" y="2013"/>
                        </a:lnTo>
                        <a:lnTo>
                          <a:pt x="344" y="2001"/>
                        </a:lnTo>
                        <a:lnTo>
                          <a:pt x="349" y="1987"/>
                        </a:lnTo>
                        <a:lnTo>
                          <a:pt x="356" y="1982"/>
                        </a:lnTo>
                        <a:lnTo>
                          <a:pt x="364" y="1981"/>
                        </a:lnTo>
                        <a:lnTo>
                          <a:pt x="365" y="1992"/>
                        </a:lnTo>
                        <a:lnTo>
                          <a:pt x="357" y="2001"/>
                        </a:lnTo>
                        <a:lnTo>
                          <a:pt x="360" y="2006"/>
                        </a:lnTo>
                        <a:lnTo>
                          <a:pt x="373" y="2002"/>
                        </a:lnTo>
                        <a:lnTo>
                          <a:pt x="388" y="1993"/>
                        </a:lnTo>
                        <a:lnTo>
                          <a:pt x="402" y="1996"/>
                        </a:lnTo>
                        <a:lnTo>
                          <a:pt x="402" y="1990"/>
                        </a:lnTo>
                        <a:lnTo>
                          <a:pt x="404" y="1988"/>
                        </a:lnTo>
                        <a:lnTo>
                          <a:pt x="405" y="1983"/>
                        </a:lnTo>
                        <a:lnTo>
                          <a:pt x="413" y="1991"/>
                        </a:lnTo>
                        <a:lnTo>
                          <a:pt x="418" y="1982"/>
                        </a:lnTo>
                        <a:lnTo>
                          <a:pt x="419" y="1980"/>
                        </a:lnTo>
                        <a:lnTo>
                          <a:pt x="423" y="1976"/>
                        </a:lnTo>
                        <a:lnTo>
                          <a:pt x="432" y="1975"/>
                        </a:lnTo>
                        <a:lnTo>
                          <a:pt x="436" y="1969"/>
                        </a:lnTo>
                        <a:lnTo>
                          <a:pt x="441" y="1966"/>
                        </a:lnTo>
                        <a:lnTo>
                          <a:pt x="446" y="1966"/>
                        </a:lnTo>
                        <a:lnTo>
                          <a:pt x="450" y="1961"/>
                        </a:lnTo>
                        <a:lnTo>
                          <a:pt x="457" y="1961"/>
                        </a:lnTo>
                        <a:lnTo>
                          <a:pt x="459" y="1968"/>
                        </a:lnTo>
                        <a:lnTo>
                          <a:pt x="459" y="1979"/>
                        </a:lnTo>
                        <a:lnTo>
                          <a:pt x="458" y="1986"/>
                        </a:lnTo>
                        <a:lnTo>
                          <a:pt x="459" y="1987"/>
                        </a:lnTo>
                        <a:lnTo>
                          <a:pt x="468" y="1969"/>
                        </a:lnTo>
                        <a:lnTo>
                          <a:pt x="470" y="1955"/>
                        </a:lnTo>
                        <a:lnTo>
                          <a:pt x="473" y="1958"/>
                        </a:lnTo>
                        <a:lnTo>
                          <a:pt x="478" y="1958"/>
                        </a:lnTo>
                        <a:lnTo>
                          <a:pt x="495" y="1954"/>
                        </a:lnTo>
                        <a:lnTo>
                          <a:pt x="506" y="1945"/>
                        </a:lnTo>
                        <a:lnTo>
                          <a:pt x="512" y="1945"/>
                        </a:lnTo>
                        <a:lnTo>
                          <a:pt x="516" y="1941"/>
                        </a:lnTo>
                        <a:lnTo>
                          <a:pt x="515" y="1931"/>
                        </a:lnTo>
                        <a:lnTo>
                          <a:pt x="515" y="1925"/>
                        </a:lnTo>
                        <a:lnTo>
                          <a:pt x="506" y="1922"/>
                        </a:lnTo>
                        <a:lnTo>
                          <a:pt x="498" y="1915"/>
                        </a:lnTo>
                        <a:lnTo>
                          <a:pt x="493" y="1907"/>
                        </a:lnTo>
                        <a:lnTo>
                          <a:pt x="490" y="1898"/>
                        </a:lnTo>
                        <a:lnTo>
                          <a:pt x="495" y="1898"/>
                        </a:lnTo>
                        <a:lnTo>
                          <a:pt x="499" y="1909"/>
                        </a:lnTo>
                        <a:lnTo>
                          <a:pt x="504" y="1915"/>
                        </a:lnTo>
                        <a:lnTo>
                          <a:pt x="513" y="1916"/>
                        </a:lnTo>
                        <a:lnTo>
                          <a:pt x="528" y="1902"/>
                        </a:lnTo>
                        <a:lnTo>
                          <a:pt x="538" y="1899"/>
                        </a:lnTo>
                        <a:lnTo>
                          <a:pt x="556" y="1899"/>
                        </a:lnTo>
                        <a:lnTo>
                          <a:pt x="560" y="1890"/>
                        </a:lnTo>
                        <a:lnTo>
                          <a:pt x="558" y="1889"/>
                        </a:lnTo>
                        <a:lnTo>
                          <a:pt x="548" y="1891"/>
                        </a:lnTo>
                        <a:lnTo>
                          <a:pt x="552" y="1886"/>
                        </a:lnTo>
                        <a:lnTo>
                          <a:pt x="564" y="1879"/>
                        </a:lnTo>
                        <a:lnTo>
                          <a:pt x="569" y="1884"/>
                        </a:lnTo>
                        <a:lnTo>
                          <a:pt x="577" y="1884"/>
                        </a:lnTo>
                        <a:lnTo>
                          <a:pt x="576" y="1872"/>
                        </a:lnTo>
                        <a:lnTo>
                          <a:pt x="577" y="1864"/>
                        </a:lnTo>
                        <a:lnTo>
                          <a:pt x="584" y="1862"/>
                        </a:lnTo>
                        <a:lnTo>
                          <a:pt x="596" y="1867"/>
                        </a:lnTo>
                        <a:lnTo>
                          <a:pt x="609" y="1855"/>
                        </a:lnTo>
                        <a:lnTo>
                          <a:pt x="611" y="1850"/>
                        </a:lnTo>
                        <a:lnTo>
                          <a:pt x="615" y="1851"/>
                        </a:lnTo>
                        <a:lnTo>
                          <a:pt x="618" y="1848"/>
                        </a:lnTo>
                        <a:lnTo>
                          <a:pt x="619" y="1843"/>
                        </a:lnTo>
                        <a:lnTo>
                          <a:pt x="625" y="1847"/>
                        </a:lnTo>
                        <a:lnTo>
                          <a:pt x="627" y="1843"/>
                        </a:lnTo>
                        <a:lnTo>
                          <a:pt x="634" y="1839"/>
                        </a:lnTo>
                        <a:lnTo>
                          <a:pt x="639" y="1831"/>
                        </a:lnTo>
                        <a:lnTo>
                          <a:pt x="639" y="1818"/>
                        </a:lnTo>
                        <a:lnTo>
                          <a:pt x="633" y="1818"/>
                        </a:lnTo>
                        <a:lnTo>
                          <a:pt x="630" y="1815"/>
                        </a:lnTo>
                        <a:lnTo>
                          <a:pt x="635" y="1809"/>
                        </a:lnTo>
                        <a:lnTo>
                          <a:pt x="652" y="1797"/>
                        </a:lnTo>
                        <a:lnTo>
                          <a:pt x="655" y="1800"/>
                        </a:lnTo>
                        <a:lnTo>
                          <a:pt x="658" y="1788"/>
                        </a:lnTo>
                        <a:lnTo>
                          <a:pt x="672" y="1788"/>
                        </a:lnTo>
                        <a:lnTo>
                          <a:pt x="673" y="1783"/>
                        </a:lnTo>
                        <a:lnTo>
                          <a:pt x="676" y="1778"/>
                        </a:lnTo>
                        <a:lnTo>
                          <a:pt x="677" y="1770"/>
                        </a:lnTo>
                        <a:lnTo>
                          <a:pt x="684" y="1770"/>
                        </a:lnTo>
                        <a:lnTo>
                          <a:pt x="693" y="1775"/>
                        </a:lnTo>
                        <a:lnTo>
                          <a:pt x="698" y="1764"/>
                        </a:lnTo>
                        <a:lnTo>
                          <a:pt x="701" y="1762"/>
                        </a:lnTo>
                        <a:lnTo>
                          <a:pt x="708" y="1757"/>
                        </a:lnTo>
                        <a:lnTo>
                          <a:pt x="712" y="1751"/>
                        </a:lnTo>
                        <a:lnTo>
                          <a:pt x="714" y="1746"/>
                        </a:lnTo>
                        <a:lnTo>
                          <a:pt x="726" y="1742"/>
                        </a:lnTo>
                        <a:lnTo>
                          <a:pt x="740" y="1739"/>
                        </a:lnTo>
                        <a:lnTo>
                          <a:pt x="746" y="1729"/>
                        </a:lnTo>
                        <a:lnTo>
                          <a:pt x="752" y="1732"/>
                        </a:lnTo>
                        <a:lnTo>
                          <a:pt x="763" y="1726"/>
                        </a:lnTo>
                        <a:lnTo>
                          <a:pt x="764" y="1717"/>
                        </a:lnTo>
                        <a:lnTo>
                          <a:pt x="757" y="1712"/>
                        </a:lnTo>
                        <a:lnTo>
                          <a:pt x="767" y="1707"/>
                        </a:lnTo>
                        <a:lnTo>
                          <a:pt x="767" y="1703"/>
                        </a:lnTo>
                        <a:lnTo>
                          <a:pt x="765" y="1699"/>
                        </a:lnTo>
                        <a:lnTo>
                          <a:pt x="767" y="1692"/>
                        </a:lnTo>
                        <a:lnTo>
                          <a:pt x="773" y="1691"/>
                        </a:lnTo>
                        <a:lnTo>
                          <a:pt x="779" y="1681"/>
                        </a:lnTo>
                        <a:lnTo>
                          <a:pt x="796" y="1675"/>
                        </a:lnTo>
                        <a:lnTo>
                          <a:pt x="803" y="1668"/>
                        </a:lnTo>
                        <a:lnTo>
                          <a:pt x="805" y="1660"/>
                        </a:lnTo>
                        <a:lnTo>
                          <a:pt x="805" y="1653"/>
                        </a:lnTo>
                        <a:lnTo>
                          <a:pt x="801" y="1649"/>
                        </a:lnTo>
                        <a:lnTo>
                          <a:pt x="787" y="1642"/>
                        </a:lnTo>
                        <a:lnTo>
                          <a:pt x="785" y="1637"/>
                        </a:lnTo>
                        <a:lnTo>
                          <a:pt x="776" y="1633"/>
                        </a:lnTo>
                        <a:lnTo>
                          <a:pt x="762" y="1638"/>
                        </a:lnTo>
                        <a:lnTo>
                          <a:pt x="757" y="1636"/>
                        </a:lnTo>
                        <a:lnTo>
                          <a:pt x="765" y="1605"/>
                        </a:lnTo>
                        <a:lnTo>
                          <a:pt x="765" y="1600"/>
                        </a:lnTo>
                        <a:lnTo>
                          <a:pt x="779" y="1598"/>
                        </a:lnTo>
                        <a:lnTo>
                          <a:pt x="785" y="1592"/>
                        </a:lnTo>
                        <a:lnTo>
                          <a:pt x="785" y="1586"/>
                        </a:lnTo>
                        <a:lnTo>
                          <a:pt x="791" y="1582"/>
                        </a:lnTo>
                        <a:lnTo>
                          <a:pt x="791" y="1574"/>
                        </a:lnTo>
                        <a:lnTo>
                          <a:pt x="790" y="1566"/>
                        </a:lnTo>
                        <a:lnTo>
                          <a:pt x="795" y="1570"/>
                        </a:lnTo>
                        <a:lnTo>
                          <a:pt x="797" y="1561"/>
                        </a:lnTo>
                        <a:lnTo>
                          <a:pt x="805" y="1559"/>
                        </a:lnTo>
                        <a:lnTo>
                          <a:pt x="805" y="1568"/>
                        </a:lnTo>
                        <a:lnTo>
                          <a:pt x="816" y="1566"/>
                        </a:lnTo>
                        <a:lnTo>
                          <a:pt x="822" y="1561"/>
                        </a:lnTo>
                        <a:lnTo>
                          <a:pt x="822" y="1554"/>
                        </a:lnTo>
                        <a:lnTo>
                          <a:pt x="812" y="1550"/>
                        </a:lnTo>
                        <a:lnTo>
                          <a:pt x="818" y="1546"/>
                        </a:lnTo>
                        <a:lnTo>
                          <a:pt x="834" y="1545"/>
                        </a:lnTo>
                        <a:lnTo>
                          <a:pt x="843" y="1533"/>
                        </a:lnTo>
                        <a:lnTo>
                          <a:pt x="843" y="1525"/>
                        </a:lnTo>
                        <a:lnTo>
                          <a:pt x="840" y="1519"/>
                        </a:lnTo>
                        <a:lnTo>
                          <a:pt x="821" y="1502"/>
                        </a:lnTo>
                        <a:lnTo>
                          <a:pt x="827" y="1501"/>
                        </a:lnTo>
                        <a:lnTo>
                          <a:pt x="833" y="1508"/>
                        </a:lnTo>
                        <a:lnTo>
                          <a:pt x="846" y="1508"/>
                        </a:lnTo>
                        <a:lnTo>
                          <a:pt x="864" y="1490"/>
                        </a:lnTo>
                        <a:lnTo>
                          <a:pt x="870" y="1470"/>
                        </a:lnTo>
                        <a:lnTo>
                          <a:pt x="889" y="1447"/>
                        </a:lnTo>
                        <a:lnTo>
                          <a:pt x="892" y="1433"/>
                        </a:lnTo>
                        <a:lnTo>
                          <a:pt x="925" y="1415"/>
                        </a:lnTo>
                        <a:lnTo>
                          <a:pt x="950" y="1390"/>
                        </a:lnTo>
                        <a:lnTo>
                          <a:pt x="950" y="1383"/>
                        </a:lnTo>
                        <a:lnTo>
                          <a:pt x="948" y="1374"/>
                        </a:lnTo>
                        <a:lnTo>
                          <a:pt x="950" y="1362"/>
                        </a:lnTo>
                        <a:lnTo>
                          <a:pt x="953" y="1353"/>
                        </a:lnTo>
                        <a:lnTo>
                          <a:pt x="959" y="1342"/>
                        </a:lnTo>
                        <a:lnTo>
                          <a:pt x="973" y="1305"/>
                        </a:lnTo>
                        <a:lnTo>
                          <a:pt x="974" y="1296"/>
                        </a:lnTo>
                        <a:lnTo>
                          <a:pt x="974" y="1287"/>
                        </a:lnTo>
                        <a:lnTo>
                          <a:pt x="977" y="1276"/>
                        </a:lnTo>
                        <a:lnTo>
                          <a:pt x="982" y="1278"/>
                        </a:lnTo>
                        <a:lnTo>
                          <a:pt x="983" y="1287"/>
                        </a:lnTo>
                        <a:lnTo>
                          <a:pt x="978" y="1329"/>
                        </a:lnTo>
                        <a:lnTo>
                          <a:pt x="973" y="1342"/>
                        </a:lnTo>
                        <a:lnTo>
                          <a:pt x="961" y="1364"/>
                        </a:lnTo>
                        <a:lnTo>
                          <a:pt x="957" y="1378"/>
                        </a:lnTo>
                        <a:lnTo>
                          <a:pt x="957" y="1390"/>
                        </a:lnTo>
                        <a:lnTo>
                          <a:pt x="962" y="1395"/>
                        </a:lnTo>
                        <a:lnTo>
                          <a:pt x="983" y="1394"/>
                        </a:lnTo>
                        <a:lnTo>
                          <a:pt x="1002" y="1373"/>
                        </a:lnTo>
                        <a:lnTo>
                          <a:pt x="1017" y="1366"/>
                        </a:lnTo>
                        <a:lnTo>
                          <a:pt x="1027" y="1364"/>
                        </a:lnTo>
                        <a:lnTo>
                          <a:pt x="1018" y="1374"/>
                        </a:lnTo>
                        <a:lnTo>
                          <a:pt x="1011" y="1378"/>
                        </a:lnTo>
                        <a:lnTo>
                          <a:pt x="1001" y="1385"/>
                        </a:lnTo>
                        <a:lnTo>
                          <a:pt x="996" y="1395"/>
                        </a:lnTo>
                        <a:lnTo>
                          <a:pt x="988" y="1401"/>
                        </a:lnTo>
                        <a:lnTo>
                          <a:pt x="988" y="1411"/>
                        </a:lnTo>
                        <a:lnTo>
                          <a:pt x="995" y="1418"/>
                        </a:lnTo>
                        <a:lnTo>
                          <a:pt x="1021" y="1425"/>
                        </a:lnTo>
                        <a:lnTo>
                          <a:pt x="1042" y="1436"/>
                        </a:lnTo>
                        <a:lnTo>
                          <a:pt x="999" y="1428"/>
                        </a:lnTo>
                        <a:lnTo>
                          <a:pt x="983" y="1436"/>
                        </a:lnTo>
                        <a:lnTo>
                          <a:pt x="975" y="1434"/>
                        </a:lnTo>
                        <a:lnTo>
                          <a:pt x="968" y="1422"/>
                        </a:lnTo>
                        <a:lnTo>
                          <a:pt x="962" y="1423"/>
                        </a:lnTo>
                        <a:lnTo>
                          <a:pt x="954" y="1428"/>
                        </a:lnTo>
                        <a:lnTo>
                          <a:pt x="946" y="1437"/>
                        </a:lnTo>
                        <a:lnTo>
                          <a:pt x="918" y="1450"/>
                        </a:lnTo>
                        <a:lnTo>
                          <a:pt x="913" y="1459"/>
                        </a:lnTo>
                        <a:lnTo>
                          <a:pt x="916" y="1471"/>
                        </a:lnTo>
                        <a:lnTo>
                          <a:pt x="916" y="1487"/>
                        </a:lnTo>
                        <a:lnTo>
                          <a:pt x="914" y="1504"/>
                        </a:lnTo>
                        <a:lnTo>
                          <a:pt x="910" y="1513"/>
                        </a:lnTo>
                        <a:lnTo>
                          <a:pt x="902" y="1522"/>
                        </a:lnTo>
                        <a:lnTo>
                          <a:pt x="897" y="1534"/>
                        </a:lnTo>
                        <a:lnTo>
                          <a:pt x="896" y="1541"/>
                        </a:lnTo>
                        <a:lnTo>
                          <a:pt x="891" y="1551"/>
                        </a:lnTo>
                        <a:lnTo>
                          <a:pt x="888" y="1561"/>
                        </a:lnTo>
                        <a:lnTo>
                          <a:pt x="892" y="1567"/>
                        </a:lnTo>
                        <a:lnTo>
                          <a:pt x="904" y="1574"/>
                        </a:lnTo>
                        <a:lnTo>
                          <a:pt x="931" y="1557"/>
                        </a:lnTo>
                        <a:lnTo>
                          <a:pt x="936" y="1559"/>
                        </a:lnTo>
                        <a:lnTo>
                          <a:pt x="931" y="1571"/>
                        </a:lnTo>
                        <a:lnTo>
                          <a:pt x="926" y="1579"/>
                        </a:lnTo>
                        <a:lnTo>
                          <a:pt x="919" y="1586"/>
                        </a:lnTo>
                        <a:lnTo>
                          <a:pt x="913" y="1586"/>
                        </a:lnTo>
                        <a:lnTo>
                          <a:pt x="912" y="1589"/>
                        </a:lnTo>
                        <a:lnTo>
                          <a:pt x="916" y="1593"/>
                        </a:lnTo>
                        <a:lnTo>
                          <a:pt x="904" y="1589"/>
                        </a:lnTo>
                        <a:lnTo>
                          <a:pt x="902" y="1589"/>
                        </a:lnTo>
                        <a:lnTo>
                          <a:pt x="899" y="1592"/>
                        </a:lnTo>
                        <a:lnTo>
                          <a:pt x="898" y="1598"/>
                        </a:lnTo>
                        <a:lnTo>
                          <a:pt x="892" y="1592"/>
                        </a:lnTo>
                        <a:lnTo>
                          <a:pt x="888" y="1598"/>
                        </a:lnTo>
                        <a:lnTo>
                          <a:pt x="889" y="1604"/>
                        </a:lnTo>
                        <a:lnTo>
                          <a:pt x="883" y="1606"/>
                        </a:lnTo>
                        <a:lnTo>
                          <a:pt x="883" y="1615"/>
                        </a:lnTo>
                        <a:lnTo>
                          <a:pt x="892" y="1617"/>
                        </a:lnTo>
                        <a:lnTo>
                          <a:pt x="896" y="1622"/>
                        </a:lnTo>
                        <a:lnTo>
                          <a:pt x="907" y="1619"/>
                        </a:lnTo>
                        <a:lnTo>
                          <a:pt x="923" y="1617"/>
                        </a:lnTo>
                        <a:lnTo>
                          <a:pt x="923" y="1608"/>
                        </a:lnTo>
                        <a:lnTo>
                          <a:pt x="924" y="1605"/>
                        </a:lnTo>
                        <a:lnTo>
                          <a:pt x="932" y="1609"/>
                        </a:lnTo>
                        <a:lnTo>
                          <a:pt x="939" y="1614"/>
                        </a:lnTo>
                        <a:lnTo>
                          <a:pt x="948" y="1595"/>
                        </a:lnTo>
                        <a:lnTo>
                          <a:pt x="957" y="1584"/>
                        </a:lnTo>
                        <a:lnTo>
                          <a:pt x="963" y="1586"/>
                        </a:lnTo>
                        <a:lnTo>
                          <a:pt x="970" y="1581"/>
                        </a:lnTo>
                        <a:lnTo>
                          <a:pt x="970" y="1592"/>
                        </a:lnTo>
                        <a:lnTo>
                          <a:pt x="968" y="1603"/>
                        </a:lnTo>
                        <a:lnTo>
                          <a:pt x="980" y="1583"/>
                        </a:lnTo>
                        <a:lnTo>
                          <a:pt x="980" y="1572"/>
                        </a:lnTo>
                        <a:lnTo>
                          <a:pt x="993" y="1565"/>
                        </a:lnTo>
                        <a:lnTo>
                          <a:pt x="997" y="1568"/>
                        </a:lnTo>
                        <a:lnTo>
                          <a:pt x="1002" y="1560"/>
                        </a:lnTo>
                        <a:lnTo>
                          <a:pt x="1000" y="1550"/>
                        </a:lnTo>
                        <a:lnTo>
                          <a:pt x="1001" y="1546"/>
                        </a:lnTo>
                        <a:lnTo>
                          <a:pt x="1005" y="1540"/>
                        </a:lnTo>
                        <a:lnTo>
                          <a:pt x="1007" y="1554"/>
                        </a:lnTo>
                        <a:lnTo>
                          <a:pt x="1011" y="1566"/>
                        </a:lnTo>
                        <a:lnTo>
                          <a:pt x="1013" y="1551"/>
                        </a:lnTo>
                        <a:lnTo>
                          <a:pt x="1015" y="1540"/>
                        </a:lnTo>
                        <a:lnTo>
                          <a:pt x="1020" y="1534"/>
                        </a:lnTo>
                        <a:lnTo>
                          <a:pt x="1020" y="1524"/>
                        </a:lnTo>
                        <a:lnTo>
                          <a:pt x="1023" y="1536"/>
                        </a:lnTo>
                        <a:lnTo>
                          <a:pt x="1028" y="1534"/>
                        </a:lnTo>
                        <a:lnTo>
                          <a:pt x="1033" y="1534"/>
                        </a:lnTo>
                        <a:lnTo>
                          <a:pt x="1038" y="1538"/>
                        </a:lnTo>
                        <a:lnTo>
                          <a:pt x="1055" y="1540"/>
                        </a:lnTo>
                        <a:lnTo>
                          <a:pt x="1064" y="1534"/>
                        </a:lnTo>
                        <a:lnTo>
                          <a:pt x="1069" y="1533"/>
                        </a:lnTo>
                        <a:lnTo>
                          <a:pt x="1074" y="1518"/>
                        </a:lnTo>
                        <a:lnTo>
                          <a:pt x="1077" y="1519"/>
                        </a:lnTo>
                        <a:lnTo>
                          <a:pt x="1083" y="1517"/>
                        </a:lnTo>
                        <a:lnTo>
                          <a:pt x="1088" y="1509"/>
                        </a:lnTo>
                        <a:lnTo>
                          <a:pt x="1085" y="1508"/>
                        </a:lnTo>
                        <a:lnTo>
                          <a:pt x="1082" y="1504"/>
                        </a:lnTo>
                        <a:lnTo>
                          <a:pt x="1076" y="1506"/>
                        </a:lnTo>
                        <a:lnTo>
                          <a:pt x="1081" y="1496"/>
                        </a:lnTo>
                        <a:lnTo>
                          <a:pt x="1088" y="1486"/>
                        </a:lnTo>
                        <a:lnTo>
                          <a:pt x="1093" y="1486"/>
                        </a:lnTo>
                        <a:lnTo>
                          <a:pt x="1096" y="1476"/>
                        </a:lnTo>
                        <a:lnTo>
                          <a:pt x="1091" y="1469"/>
                        </a:lnTo>
                        <a:lnTo>
                          <a:pt x="1082" y="1477"/>
                        </a:lnTo>
                        <a:lnTo>
                          <a:pt x="1076" y="1477"/>
                        </a:lnTo>
                        <a:lnTo>
                          <a:pt x="1065" y="1482"/>
                        </a:lnTo>
                        <a:lnTo>
                          <a:pt x="1064" y="1474"/>
                        </a:lnTo>
                        <a:lnTo>
                          <a:pt x="1074" y="1470"/>
                        </a:lnTo>
                        <a:lnTo>
                          <a:pt x="1082" y="1463"/>
                        </a:lnTo>
                        <a:lnTo>
                          <a:pt x="1083" y="1453"/>
                        </a:lnTo>
                        <a:lnTo>
                          <a:pt x="1076" y="1458"/>
                        </a:lnTo>
                        <a:lnTo>
                          <a:pt x="1076" y="1453"/>
                        </a:lnTo>
                        <a:lnTo>
                          <a:pt x="1066" y="1454"/>
                        </a:lnTo>
                        <a:lnTo>
                          <a:pt x="1066" y="1448"/>
                        </a:lnTo>
                        <a:lnTo>
                          <a:pt x="1063" y="1447"/>
                        </a:lnTo>
                        <a:lnTo>
                          <a:pt x="1066" y="1439"/>
                        </a:lnTo>
                        <a:lnTo>
                          <a:pt x="1077" y="1436"/>
                        </a:lnTo>
                        <a:lnTo>
                          <a:pt x="1083" y="1425"/>
                        </a:lnTo>
                        <a:lnTo>
                          <a:pt x="1074" y="1423"/>
                        </a:lnTo>
                        <a:lnTo>
                          <a:pt x="1082" y="1411"/>
                        </a:lnTo>
                        <a:lnTo>
                          <a:pt x="1086" y="1409"/>
                        </a:lnTo>
                        <a:lnTo>
                          <a:pt x="1090" y="1417"/>
                        </a:lnTo>
                        <a:lnTo>
                          <a:pt x="1093" y="1416"/>
                        </a:lnTo>
                        <a:lnTo>
                          <a:pt x="1098" y="1405"/>
                        </a:lnTo>
                        <a:lnTo>
                          <a:pt x="1109" y="1394"/>
                        </a:lnTo>
                        <a:lnTo>
                          <a:pt x="1109" y="1404"/>
                        </a:lnTo>
                        <a:lnTo>
                          <a:pt x="1099" y="1421"/>
                        </a:lnTo>
                        <a:lnTo>
                          <a:pt x="1096" y="1431"/>
                        </a:lnTo>
                        <a:lnTo>
                          <a:pt x="1102" y="1437"/>
                        </a:lnTo>
                        <a:lnTo>
                          <a:pt x="1111" y="1436"/>
                        </a:lnTo>
                        <a:lnTo>
                          <a:pt x="1114" y="1431"/>
                        </a:lnTo>
                        <a:lnTo>
                          <a:pt x="1114" y="1415"/>
                        </a:lnTo>
                        <a:lnTo>
                          <a:pt x="1115" y="1405"/>
                        </a:lnTo>
                        <a:lnTo>
                          <a:pt x="1120" y="1418"/>
                        </a:lnTo>
                        <a:lnTo>
                          <a:pt x="1120" y="1426"/>
                        </a:lnTo>
                        <a:lnTo>
                          <a:pt x="1128" y="1427"/>
                        </a:lnTo>
                        <a:lnTo>
                          <a:pt x="1144" y="1425"/>
                        </a:lnTo>
                        <a:lnTo>
                          <a:pt x="1150" y="1426"/>
                        </a:lnTo>
                        <a:lnTo>
                          <a:pt x="1160" y="1423"/>
                        </a:lnTo>
                        <a:lnTo>
                          <a:pt x="1166" y="1414"/>
                        </a:lnTo>
                        <a:lnTo>
                          <a:pt x="1178" y="1409"/>
                        </a:lnTo>
                        <a:lnTo>
                          <a:pt x="1190" y="1409"/>
                        </a:lnTo>
                        <a:lnTo>
                          <a:pt x="1189" y="1412"/>
                        </a:lnTo>
                        <a:lnTo>
                          <a:pt x="1173" y="1415"/>
                        </a:lnTo>
                        <a:lnTo>
                          <a:pt x="1173" y="1422"/>
                        </a:lnTo>
                        <a:lnTo>
                          <a:pt x="1171" y="1432"/>
                        </a:lnTo>
                        <a:lnTo>
                          <a:pt x="1171" y="1439"/>
                        </a:lnTo>
                        <a:lnTo>
                          <a:pt x="1177" y="1442"/>
                        </a:lnTo>
                        <a:lnTo>
                          <a:pt x="1194" y="1436"/>
                        </a:lnTo>
                        <a:lnTo>
                          <a:pt x="1195" y="1441"/>
                        </a:lnTo>
                        <a:lnTo>
                          <a:pt x="1179" y="1450"/>
                        </a:lnTo>
                        <a:lnTo>
                          <a:pt x="1168" y="1454"/>
                        </a:lnTo>
                        <a:lnTo>
                          <a:pt x="1183" y="1457"/>
                        </a:lnTo>
                        <a:lnTo>
                          <a:pt x="1190" y="1448"/>
                        </a:lnTo>
                        <a:lnTo>
                          <a:pt x="1200" y="1443"/>
                        </a:lnTo>
                        <a:lnTo>
                          <a:pt x="1204" y="1446"/>
                        </a:lnTo>
                        <a:lnTo>
                          <a:pt x="1190" y="1463"/>
                        </a:lnTo>
                        <a:lnTo>
                          <a:pt x="1208" y="1458"/>
                        </a:lnTo>
                        <a:lnTo>
                          <a:pt x="1212" y="1461"/>
                        </a:lnTo>
                        <a:lnTo>
                          <a:pt x="1222" y="1460"/>
                        </a:lnTo>
                        <a:lnTo>
                          <a:pt x="1224" y="1463"/>
                        </a:lnTo>
                        <a:lnTo>
                          <a:pt x="1216" y="1475"/>
                        </a:lnTo>
                        <a:lnTo>
                          <a:pt x="1224" y="1477"/>
                        </a:lnTo>
                        <a:lnTo>
                          <a:pt x="1238" y="1495"/>
                        </a:lnTo>
                        <a:lnTo>
                          <a:pt x="1246" y="1498"/>
                        </a:lnTo>
                        <a:lnTo>
                          <a:pt x="1253" y="1497"/>
                        </a:lnTo>
                        <a:lnTo>
                          <a:pt x="1253" y="1493"/>
                        </a:lnTo>
                        <a:lnTo>
                          <a:pt x="1254" y="1490"/>
                        </a:lnTo>
                        <a:lnTo>
                          <a:pt x="1254" y="1485"/>
                        </a:lnTo>
                        <a:lnTo>
                          <a:pt x="1258" y="1482"/>
                        </a:lnTo>
                        <a:lnTo>
                          <a:pt x="1263" y="1481"/>
                        </a:lnTo>
                        <a:lnTo>
                          <a:pt x="1268" y="1485"/>
                        </a:lnTo>
                        <a:lnTo>
                          <a:pt x="1270" y="1491"/>
                        </a:lnTo>
                        <a:lnTo>
                          <a:pt x="1270" y="1500"/>
                        </a:lnTo>
                        <a:lnTo>
                          <a:pt x="1279" y="1506"/>
                        </a:lnTo>
                        <a:lnTo>
                          <a:pt x="1284" y="1512"/>
                        </a:lnTo>
                        <a:lnTo>
                          <a:pt x="1287" y="1514"/>
                        </a:lnTo>
                        <a:lnTo>
                          <a:pt x="1289" y="1509"/>
                        </a:lnTo>
                        <a:lnTo>
                          <a:pt x="1296" y="1514"/>
                        </a:lnTo>
                        <a:lnTo>
                          <a:pt x="1301" y="1513"/>
                        </a:lnTo>
                        <a:lnTo>
                          <a:pt x="1307" y="1517"/>
                        </a:lnTo>
                        <a:lnTo>
                          <a:pt x="1313" y="1524"/>
                        </a:lnTo>
                        <a:lnTo>
                          <a:pt x="1313" y="1528"/>
                        </a:lnTo>
                        <a:lnTo>
                          <a:pt x="1312" y="1531"/>
                        </a:lnTo>
                        <a:lnTo>
                          <a:pt x="1316" y="1534"/>
                        </a:lnTo>
                        <a:lnTo>
                          <a:pt x="1324" y="1535"/>
                        </a:lnTo>
                        <a:lnTo>
                          <a:pt x="1337" y="1530"/>
                        </a:lnTo>
                        <a:lnTo>
                          <a:pt x="1370" y="1529"/>
                        </a:lnTo>
                        <a:lnTo>
                          <a:pt x="1373" y="1523"/>
                        </a:lnTo>
                        <a:lnTo>
                          <a:pt x="1383" y="1528"/>
                        </a:lnTo>
                        <a:lnTo>
                          <a:pt x="1387" y="1523"/>
                        </a:lnTo>
                        <a:lnTo>
                          <a:pt x="1399" y="1525"/>
                        </a:lnTo>
                        <a:lnTo>
                          <a:pt x="1405" y="1531"/>
                        </a:lnTo>
                        <a:lnTo>
                          <a:pt x="1437" y="1538"/>
                        </a:lnTo>
                        <a:lnTo>
                          <a:pt x="1445" y="1539"/>
                        </a:lnTo>
                        <a:lnTo>
                          <a:pt x="1459" y="1531"/>
                        </a:lnTo>
                        <a:lnTo>
                          <a:pt x="1466" y="1536"/>
                        </a:lnTo>
                        <a:lnTo>
                          <a:pt x="1467" y="1539"/>
                        </a:lnTo>
                        <a:lnTo>
                          <a:pt x="1459" y="1541"/>
                        </a:lnTo>
                        <a:lnTo>
                          <a:pt x="1458" y="1545"/>
                        </a:lnTo>
                        <a:lnTo>
                          <a:pt x="1463" y="1549"/>
                        </a:lnTo>
                        <a:lnTo>
                          <a:pt x="1483" y="1557"/>
                        </a:lnTo>
                        <a:lnTo>
                          <a:pt x="1504" y="1562"/>
                        </a:lnTo>
                        <a:lnTo>
                          <a:pt x="1522" y="1565"/>
                        </a:lnTo>
                        <a:lnTo>
                          <a:pt x="1540" y="1556"/>
                        </a:lnTo>
                        <a:lnTo>
                          <a:pt x="1555" y="1538"/>
                        </a:lnTo>
                        <a:lnTo>
                          <a:pt x="1559" y="1529"/>
                        </a:lnTo>
                        <a:lnTo>
                          <a:pt x="1563" y="1525"/>
                        </a:lnTo>
                        <a:lnTo>
                          <a:pt x="1574" y="1540"/>
                        </a:lnTo>
                        <a:lnTo>
                          <a:pt x="1580" y="1546"/>
                        </a:lnTo>
                        <a:lnTo>
                          <a:pt x="1590" y="1550"/>
                        </a:lnTo>
                        <a:lnTo>
                          <a:pt x="1586" y="1551"/>
                        </a:lnTo>
                        <a:lnTo>
                          <a:pt x="1579" y="1557"/>
                        </a:lnTo>
                        <a:lnTo>
                          <a:pt x="1579" y="1565"/>
                        </a:lnTo>
                        <a:lnTo>
                          <a:pt x="1580" y="1571"/>
                        </a:lnTo>
                        <a:lnTo>
                          <a:pt x="1581" y="1578"/>
                        </a:lnTo>
                        <a:lnTo>
                          <a:pt x="1579" y="1582"/>
                        </a:lnTo>
                        <a:lnTo>
                          <a:pt x="1574" y="1577"/>
                        </a:lnTo>
                        <a:lnTo>
                          <a:pt x="1572" y="1557"/>
                        </a:lnTo>
                        <a:lnTo>
                          <a:pt x="1574" y="1552"/>
                        </a:lnTo>
                        <a:lnTo>
                          <a:pt x="1574" y="1545"/>
                        </a:lnTo>
                        <a:lnTo>
                          <a:pt x="1570" y="1539"/>
                        </a:lnTo>
                        <a:lnTo>
                          <a:pt x="1567" y="1536"/>
                        </a:lnTo>
                        <a:lnTo>
                          <a:pt x="1563" y="1541"/>
                        </a:lnTo>
                        <a:lnTo>
                          <a:pt x="1561" y="1546"/>
                        </a:lnTo>
                        <a:lnTo>
                          <a:pt x="1561" y="1560"/>
                        </a:lnTo>
                        <a:lnTo>
                          <a:pt x="1564" y="1563"/>
                        </a:lnTo>
                        <a:lnTo>
                          <a:pt x="1564" y="1570"/>
                        </a:lnTo>
                        <a:lnTo>
                          <a:pt x="1563" y="1574"/>
                        </a:lnTo>
                        <a:lnTo>
                          <a:pt x="1560" y="1578"/>
                        </a:lnTo>
                        <a:lnTo>
                          <a:pt x="1555" y="1579"/>
                        </a:lnTo>
                        <a:lnTo>
                          <a:pt x="1548" y="1587"/>
                        </a:lnTo>
                        <a:lnTo>
                          <a:pt x="1552" y="1592"/>
                        </a:lnTo>
                        <a:lnTo>
                          <a:pt x="1567" y="1595"/>
                        </a:lnTo>
                        <a:lnTo>
                          <a:pt x="1567" y="1599"/>
                        </a:lnTo>
                        <a:lnTo>
                          <a:pt x="1572" y="1601"/>
                        </a:lnTo>
                        <a:lnTo>
                          <a:pt x="1579" y="1601"/>
                        </a:lnTo>
                        <a:lnTo>
                          <a:pt x="1581" y="1603"/>
                        </a:lnTo>
                        <a:lnTo>
                          <a:pt x="1580" y="1606"/>
                        </a:lnTo>
                        <a:lnTo>
                          <a:pt x="1598" y="1614"/>
                        </a:lnTo>
                        <a:lnTo>
                          <a:pt x="1612" y="1627"/>
                        </a:lnTo>
                        <a:lnTo>
                          <a:pt x="1612" y="1624"/>
                        </a:lnTo>
                        <a:lnTo>
                          <a:pt x="1615" y="1620"/>
                        </a:lnTo>
                        <a:lnTo>
                          <a:pt x="1629" y="1620"/>
                        </a:lnTo>
                        <a:lnTo>
                          <a:pt x="1630" y="1619"/>
                        </a:lnTo>
                        <a:lnTo>
                          <a:pt x="1631" y="1608"/>
                        </a:lnTo>
                        <a:lnTo>
                          <a:pt x="1628" y="1599"/>
                        </a:lnTo>
                        <a:lnTo>
                          <a:pt x="1630" y="1598"/>
                        </a:lnTo>
                        <a:lnTo>
                          <a:pt x="1635" y="1600"/>
                        </a:lnTo>
                        <a:lnTo>
                          <a:pt x="1638" y="1595"/>
                        </a:lnTo>
                        <a:lnTo>
                          <a:pt x="1635" y="1592"/>
                        </a:lnTo>
                        <a:lnTo>
                          <a:pt x="1608" y="1557"/>
                        </a:lnTo>
                        <a:lnTo>
                          <a:pt x="1603" y="1546"/>
                        </a:lnTo>
                        <a:lnTo>
                          <a:pt x="1590" y="1535"/>
                        </a:lnTo>
                        <a:lnTo>
                          <a:pt x="1583" y="1529"/>
                        </a:lnTo>
                        <a:lnTo>
                          <a:pt x="1587" y="1529"/>
                        </a:lnTo>
                        <a:lnTo>
                          <a:pt x="1587" y="1523"/>
                        </a:lnTo>
                        <a:lnTo>
                          <a:pt x="1587" y="1501"/>
                        </a:lnTo>
                        <a:lnTo>
                          <a:pt x="1554" y="1502"/>
                        </a:lnTo>
                        <a:lnTo>
                          <a:pt x="1542" y="1517"/>
                        </a:lnTo>
                        <a:lnTo>
                          <a:pt x="1536" y="1514"/>
                        </a:lnTo>
                        <a:lnTo>
                          <a:pt x="1521" y="1503"/>
                        </a:lnTo>
                        <a:lnTo>
                          <a:pt x="1506" y="1514"/>
                        </a:lnTo>
                        <a:lnTo>
                          <a:pt x="1486" y="1502"/>
                        </a:lnTo>
                        <a:lnTo>
                          <a:pt x="1486" y="146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8" name="í$ľîďê">
                    <a:extLst>
                      <a:ext uri="{FF2B5EF4-FFF2-40B4-BE49-F238E27FC236}">
                        <a16:creationId xmlns:a16="http://schemas.microsoft.com/office/drawing/2014/main" id="{A76BB75C-6BD3-48CA-A254-6673594A1B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99" y="1668"/>
                    <a:ext cx="91" cy="101"/>
                  </a:xfrm>
                  <a:custGeom>
                    <a:avLst/>
                    <a:gdLst/>
                    <a:ahLst/>
                    <a:cxnLst>
                      <a:cxn ang="0">
                        <a:pos x="39" y="90"/>
                      </a:cxn>
                      <a:cxn ang="0">
                        <a:pos x="91" y="60"/>
                      </a:cxn>
                      <a:cxn ang="0">
                        <a:pos x="103" y="29"/>
                      </a:cxn>
                      <a:cxn ang="0">
                        <a:pos x="162" y="7"/>
                      </a:cxn>
                      <a:cxn ang="0">
                        <a:pos x="192" y="55"/>
                      </a:cxn>
                      <a:cxn ang="0">
                        <a:pos x="214" y="100"/>
                      </a:cxn>
                      <a:cxn ang="0">
                        <a:pos x="292" y="206"/>
                      </a:cxn>
                      <a:cxn ang="0">
                        <a:pos x="322" y="262"/>
                      </a:cxn>
                      <a:cxn ang="0">
                        <a:pos x="334" y="292"/>
                      </a:cxn>
                      <a:cxn ang="0">
                        <a:pos x="353" y="335"/>
                      </a:cxn>
                      <a:cxn ang="0">
                        <a:pos x="450" y="384"/>
                      </a:cxn>
                      <a:cxn ang="0">
                        <a:pos x="451" y="416"/>
                      </a:cxn>
                      <a:cxn ang="0">
                        <a:pos x="451" y="474"/>
                      </a:cxn>
                      <a:cxn ang="0">
                        <a:pos x="424" y="498"/>
                      </a:cxn>
                      <a:cxn ang="0">
                        <a:pos x="404" y="506"/>
                      </a:cxn>
                      <a:cxn ang="0">
                        <a:pos x="416" y="479"/>
                      </a:cxn>
                      <a:cxn ang="0">
                        <a:pos x="421" y="454"/>
                      </a:cxn>
                      <a:cxn ang="0">
                        <a:pos x="407" y="439"/>
                      </a:cxn>
                      <a:cxn ang="0">
                        <a:pos x="394" y="390"/>
                      </a:cxn>
                      <a:cxn ang="0">
                        <a:pos x="389" y="378"/>
                      </a:cxn>
                      <a:cxn ang="0">
                        <a:pos x="362" y="396"/>
                      </a:cxn>
                      <a:cxn ang="0">
                        <a:pos x="354" y="418"/>
                      </a:cxn>
                      <a:cxn ang="0">
                        <a:pos x="338" y="431"/>
                      </a:cxn>
                      <a:cxn ang="0">
                        <a:pos x="342" y="405"/>
                      </a:cxn>
                      <a:cxn ang="0">
                        <a:pos x="369" y="366"/>
                      </a:cxn>
                      <a:cxn ang="0">
                        <a:pos x="328" y="320"/>
                      </a:cxn>
                      <a:cxn ang="0">
                        <a:pos x="302" y="305"/>
                      </a:cxn>
                      <a:cxn ang="0">
                        <a:pos x="305" y="299"/>
                      </a:cxn>
                      <a:cxn ang="0">
                        <a:pos x="286" y="282"/>
                      </a:cxn>
                      <a:cxn ang="0">
                        <a:pos x="275" y="276"/>
                      </a:cxn>
                      <a:cxn ang="0">
                        <a:pos x="279" y="260"/>
                      </a:cxn>
                      <a:cxn ang="0">
                        <a:pos x="268" y="246"/>
                      </a:cxn>
                      <a:cxn ang="0">
                        <a:pos x="267" y="229"/>
                      </a:cxn>
                      <a:cxn ang="0">
                        <a:pos x="284" y="238"/>
                      </a:cxn>
                      <a:cxn ang="0">
                        <a:pos x="276" y="219"/>
                      </a:cxn>
                      <a:cxn ang="0">
                        <a:pos x="264" y="198"/>
                      </a:cxn>
                      <a:cxn ang="0">
                        <a:pos x="254" y="203"/>
                      </a:cxn>
                      <a:cxn ang="0">
                        <a:pos x="251" y="190"/>
                      </a:cxn>
                      <a:cxn ang="0">
                        <a:pos x="256" y="169"/>
                      </a:cxn>
                      <a:cxn ang="0">
                        <a:pos x="233" y="183"/>
                      </a:cxn>
                      <a:cxn ang="0">
                        <a:pos x="219" y="165"/>
                      </a:cxn>
                      <a:cxn ang="0">
                        <a:pos x="178" y="124"/>
                      </a:cxn>
                      <a:cxn ang="0">
                        <a:pos x="156" y="52"/>
                      </a:cxn>
                      <a:cxn ang="0">
                        <a:pos x="150" y="63"/>
                      </a:cxn>
                      <a:cxn ang="0">
                        <a:pos x="172" y="142"/>
                      </a:cxn>
                      <a:cxn ang="0">
                        <a:pos x="152" y="142"/>
                      </a:cxn>
                      <a:cxn ang="0">
                        <a:pos x="133" y="127"/>
                      </a:cxn>
                      <a:cxn ang="0">
                        <a:pos x="117" y="90"/>
                      </a:cxn>
                      <a:cxn ang="0">
                        <a:pos x="90" y="85"/>
                      </a:cxn>
                      <a:cxn ang="0">
                        <a:pos x="71" y="82"/>
                      </a:cxn>
                      <a:cxn ang="0">
                        <a:pos x="77" y="95"/>
                      </a:cxn>
                      <a:cxn ang="0">
                        <a:pos x="98" y="121"/>
                      </a:cxn>
                      <a:cxn ang="0">
                        <a:pos x="117" y="141"/>
                      </a:cxn>
                      <a:cxn ang="0">
                        <a:pos x="97" y="149"/>
                      </a:cxn>
                      <a:cxn ang="0">
                        <a:pos x="48" y="135"/>
                      </a:cxn>
                      <a:cxn ang="0">
                        <a:pos x="27" y="116"/>
                      </a:cxn>
                      <a:cxn ang="0">
                        <a:pos x="5" y="47"/>
                      </a:cxn>
                    </a:cxnLst>
                    <a:rect l="0" t="0" r="r" b="b"/>
                    <a:pathLst>
                      <a:path w="456" h="507">
                        <a:moveTo>
                          <a:pt x="10" y="44"/>
                        </a:moveTo>
                        <a:lnTo>
                          <a:pt x="26" y="57"/>
                        </a:lnTo>
                        <a:lnTo>
                          <a:pt x="36" y="81"/>
                        </a:lnTo>
                        <a:lnTo>
                          <a:pt x="39" y="87"/>
                        </a:lnTo>
                        <a:lnTo>
                          <a:pt x="39" y="90"/>
                        </a:lnTo>
                        <a:lnTo>
                          <a:pt x="42" y="92"/>
                        </a:lnTo>
                        <a:lnTo>
                          <a:pt x="55" y="87"/>
                        </a:lnTo>
                        <a:lnTo>
                          <a:pt x="71" y="73"/>
                        </a:lnTo>
                        <a:lnTo>
                          <a:pt x="87" y="68"/>
                        </a:lnTo>
                        <a:lnTo>
                          <a:pt x="91" y="60"/>
                        </a:lnTo>
                        <a:lnTo>
                          <a:pt x="91" y="51"/>
                        </a:lnTo>
                        <a:lnTo>
                          <a:pt x="93" y="47"/>
                        </a:lnTo>
                        <a:lnTo>
                          <a:pt x="100" y="44"/>
                        </a:lnTo>
                        <a:lnTo>
                          <a:pt x="102" y="41"/>
                        </a:lnTo>
                        <a:lnTo>
                          <a:pt x="103" y="29"/>
                        </a:lnTo>
                        <a:lnTo>
                          <a:pt x="108" y="23"/>
                        </a:lnTo>
                        <a:lnTo>
                          <a:pt x="129" y="17"/>
                        </a:lnTo>
                        <a:lnTo>
                          <a:pt x="151" y="0"/>
                        </a:lnTo>
                        <a:lnTo>
                          <a:pt x="156" y="1"/>
                        </a:lnTo>
                        <a:lnTo>
                          <a:pt x="162" y="7"/>
                        </a:lnTo>
                        <a:lnTo>
                          <a:pt x="171" y="25"/>
                        </a:lnTo>
                        <a:lnTo>
                          <a:pt x="174" y="29"/>
                        </a:lnTo>
                        <a:lnTo>
                          <a:pt x="179" y="29"/>
                        </a:lnTo>
                        <a:lnTo>
                          <a:pt x="183" y="41"/>
                        </a:lnTo>
                        <a:lnTo>
                          <a:pt x="192" y="55"/>
                        </a:lnTo>
                        <a:lnTo>
                          <a:pt x="194" y="63"/>
                        </a:lnTo>
                        <a:lnTo>
                          <a:pt x="206" y="74"/>
                        </a:lnTo>
                        <a:lnTo>
                          <a:pt x="210" y="90"/>
                        </a:lnTo>
                        <a:lnTo>
                          <a:pt x="210" y="93"/>
                        </a:lnTo>
                        <a:lnTo>
                          <a:pt x="214" y="100"/>
                        </a:lnTo>
                        <a:lnTo>
                          <a:pt x="235" y="109"/>
                        </a:lnTo>
                        <a:lnTo>
                          <a:pt x="246" y="120"/>
                        </a:lnTo>
                        <a:lnTo>
                          <a:pt x="253" y="141"/>
                        </a:lnTo>
                        <a:lnTo>
                          <a:pt x="264" y="160"/>
                        </a:lnTo>
                        <a:lnTo>
                          <a:pt x="292" y="206"/>
                        </a:lnTo>
                        <a:lnTo>
                          <a:pt x="299" y="224"/>
                        </a:lnTo>
                        <a:lnTo>
                          <a:pt x="300" y="227"/>
                        </a:lnTo>
                        <a:lnTo>
                          <a:pt x="303" y="227"/>
                        </a:lnTo>
                        <a:lnTo>
                          <a:pt x="308" y="245"/>
                        </a:lnTo>
                        <a:lnTo>
                          <a:pt x="322" y="262"/>
                        </a:lnTo>
                        <a:lnTo>
                          <a:pt x="326" y="270"/>
                        </a:lnTo>
                        <a:lnTo>
                          <a:pt x="326" y="273"/>
                        </a:lnTo>
                        <a:lnTo>
                          <a:pt x="323" y="278"/>
                        </a:lnTo>
                        <a:lnTo>
                          <a:pt x="324" y="283"/>
                        </a:lnTo>
                        <a:lnTo>
                          <a:pt x="334" y="292"/>
                        </a:lnTo>
                        <a:lnTo>
                          <a:pt x="338" y="299"/>
                        </a:lnTo>
                        <a:lnTo>
                          <a:pt x="338" y="303"/>
                        </a:lnTo>
                        <a:lnTo>
                          <a:pt x="343" y="320"/>
                        </a:lnTo>
                        <a:lnTo>
                          <a:pt x="348" y="329"/>
                        </a:lnTo>
                        <a:lnTo>
                          <a:pt x="353" y="335"/>
                        </a:lnTo>
                        <a:lnTo>
                          <a:pt x="365" y="342"/>
                        </a:lnTo>
                        <a:lnTo>
                          <a:pt x="401" y="352"/>
                        </a:lnTo>
                        <a:lnTo>
                          <a:pt x="426" y="373"/>
                        </a:lnTo>
                        <a:lnTo>
                          <a:pt x="431" y="379"/>
                        </a:lnTo>
                        <a:lnTo>
                          <a:pt x="450" y="384"/>
                        </a:lnTo>
                        <a:lnTo>
                          <a:pt x="452" y="388"/>
                        </a:lnTo>
                        <a:lnTo>
                          <a:pt x="456" y="394"/>
                        </a:lnTo>
                        <a:lnTo>
                          <a:pt x="456" y="396"/>
                        </a:lnTo>
                        <a:lnTo>
                          <a:pt x="453" y="401"/>
                        </a:lnTo>
                        <a:lnTo>
                          <a:pt x="451" y="416"/>
                        </a:lnTo>
                        <a:lnTo>
                          <a:pt x="451" y="443"/>
                        </a:lnTo>
                        <a:lnTo>
                          <a:pt x="456" y="459"/>
                        </a:lnTo>
                        <a:lnTo>
                          <a:pt x="456" y="464"/>
                        </a:lnTo>
                        <a:lnTo>
                          <a:pt x="453" y="470"/>
                        </a:lnTo>
                        <a:lnTo>
                          <a:pt x="451" y="474"/>
                        </a:lnTo>
                        <a:lnTo>
                          <a:pt x="450" y="481"/>
                        </a:lnTo>
                        <a:lnTo>
                          <a:pt x="441" y="480"/>
                        </a:lnTo>
                        <a:lnTo>
                          <a:pt x="435" y="488"/>
                        </a:lnTo>
                        <a:lnTo>
                          <a:pt x="429" y="496"/>
                        </a:lnTo>
                        <a:lnTo>
                          <a:pt x="424" y="498"/>
                        </a:lnTo>
                        <a:lnTo>
                          <a:pt x="419" y="498"/>
                        </a:lnTo>
                        <a:lnTo>
                          <a:pt x="415" y="503"/>
                        </a:lnTo>
                        <a:lnTo>
                          <a:pt x="410" y="496"/>
                        </a:lnTo>
                        <a:lnTo>
                          <a:pt x="409" y="507"/>
                        </a:lnTo>
                        <a:lnTo>
                          <a:pt x="404" y="506"/>
                        </a:lnTo>
                        <a:lnTo>
                          <a:pt x="403" y="496"/>
                        </a:lnTo>
                        <a:lnTo>
                          <a:pt x="403" y="482"/>
                        </a:lnTo>
                        <a:lnTo>
                          <a:pt x="409" y="480"/>
                        </a:lnTo>
                        <a:lnTo>
                          <a:pt x="413" y="482"/>
                        </a:lnTo>
                        <a:lnTo>
                          <a:pt x="416" y="479"/>
                        </a:lnTo>
                        <a:lnTo>
                          <a:pt x="419" y="480"/>
                        </a:lnTo>
                        <a:lnTo>
                          <a:pt x="421" y="475"/>
                        </a:lnTo>
                        <a:lnTo>
                          <a:pt x="425" y="474"/>
                        </a:lnTo>
                        <a:lnTo>
                          <a:pt x="423" y="467"/>
                        </a:lnTo>
                        <a:lnTo>
                          <a:pt x="421" y="454"/>
                        </a:lnTo>
                        <a:lnTo>
                          <a:pt x="416" y="453"/>
                        </a:lnTo>
                        <a:lnTo>
                          <a:pt x="414" y="456"/>
                        </a:lnTo>
                        <a:lnTo>
                          <a:pt x="410" y="456"/>
                        </a:lnTo>
                        <a:lnTo>
                          <a:pt x="408" y="454"/>
                        </a:lnTo>
                        <a:lnTo>
                          <a:pt x="407" y="439"/>
                        </a:lnTo>
                        <a:lnTo>
                          <a:pt x="408" y="432"/>
                        </a:lnTo>
                        <a:lnTo>
                          <a:pt x="405" y="426"/>
                        </a:lnTo>
                        <a:lnTo>
                          <a:pt x="404" y="416"/>
                        </a:lnTo>
                        <a:lnTo>
                          <a:pt x="397" y="402"/>
                        </a:lnTo>
                        <a:lnTo>
                          <a:pt x="394" y="390"/>
                        </a:lnTo>
                        <a:lnTo>
                          <a:pt x="392" y="395"/>
                        </a:lnTo>
                        <a:lnTo>
                          <a:pt x="393" y="388"/>
                        </a:lnTo>
                        <a:lnTo>
                          <a:pt x="397" y="382"/>
                        </a:lnTo>
                        <a:lnTo>
                          <a:pt x="394" y="377"/>
                        </a:lnTo>
                        <a:lnTo>
                          <a:pt x="389" y="378"/>
                        </a:lnTo>
                        <a:lnTo>
                          <a:pt x="382" y="386"/>
                        </a:lnTo>
                        <a:lnTo>
                          <a:pt x="377" y="390"/>
                        </a:lnTo>
                        <a:lnTo>
                          <a:pt x="375" y="396"/>
                        </a:lnTo>
                        <a:lnTo>
                          <a:pt x="367" y="393"/>
                        </a:lnTo>
                        <a:lnTo>
                          <a:pt x="362" y="396"/>
                        </a:lnTo>
                        <a:lnTo>
                          <a:pt x="356" y="400"/>
                        </a:lnTo>
                        <a:lnTo>
                          <a:pt x="358" y="404"/>
                        </a:lnTo>
                        <a:lnTo>
                          <a:pt x="355" y="411"/>
                        </a:lnTo>
                        <a:lnTo>
                          <a:pt x="354" y="415"/>
                        </a:lnTo>
                        <a:lnTo>
                          <a:pt x="354" y="418"/>
                        </a:lnTo>
                        <a:lnTo>
                          <a:pt x="350" y="423"/>
                        </a:lnTo>
                        <a:lnTo>
                          <a:pt x="346" y="423"/>
                        </a:lnTo>
                        <a:lnTo>
                          <a:pt x="346" y="429"/>
                        </a:lnTo>
                        <a:lnTo>
                          <a:pt x="342" y="434"/>
                        </a:lnTo>
                        <a:lnTo>
                          <a:pt x="338" y="431"/>
                        </a:lnTo>
                        <a:lnTo>
                          <a:pt x="333" y="423"/>
                        </a:lnTo>
                        <a:lnTo>
                          <a:pt x="331" y="416"/>
                        </a:lnTo>
                        <a:lnTo>
                          <a:pt x="332" y="411"/>
                        </a:lnTo>
                        <a:lnTo>
                          <a:pt x="337" y="410"/>
                        </a:lnTo>
                        <a:lnTo>
                          <a:pt x="342" y="405"/>
                        </a:lnTo>
                        <a:lnTo>
                          <a:pt x="346" y="389"/>
                        </a:lnTo>
                        <a:lnTo>
                          <a:pt x="346" y="375"/>
                        </a:lnTo>
                        <a:lnTo>
                          <a:pt x="351" y="370"/>
                        </a:lnTo>
                        <a:lnTo>
                          <a:pt x="367" y="369"/>
                        </a:lnTo>
                        <a:lnTo>
                          <a:pt x="369" y="366"/>
                        </a:lnTo>
                        <a:lnTo>
                          <a:pt x="350" y="359"/>
                        </a:lnTo>
                        <a:lnTo>
                          <a:pt x="344" y="352"/>
                        </a:lnTo>
                        <a:lnTo>
                          <a:pt x="335" y="348"/>
                        </a:lnTo>
                        <a:lnTo>
                          <a:pt x="329" y="339"/>
                        </a:lnTo>
                        <a:lnTo>
                          <a:pt x="328" y="320"/>
                        </a:lnTo>
                        <a:lnTo>
                          <a:pt x="318" y="319"/>
                        </a:lnTo>
                        <a:lnTo>
                          <a:pt x="317" y="315"/>
                        </a:lnTo>
                        <a:lnTo>
                          <a:pt x="317" y="310"/>
                        </a:lnTo>
                        <a:lnTo>
                          <a:pt x="315" y="307"/>
                        </a:lnTo>
                        <a:lnTo>
                          <a:pt x="302" y="305"/>
                        </a:lnTo>
                        <a:lnTo>
                          <a:pt x="299" y="302"/>
                        </a:lnTo>
                        <a:lnTo>
                          <a:pt x="290" y="288"/>
                        </a:lnTo>
                        <a:lnTo>
                          <a:pt x="289" y="283"/>
                        </a:lnTo>
                        <a:lnTo>
                          <a:pt x="303" y="296"/>
                        </a:lnTo>
                        <a:lnTo>
                          <a:pt x="305" y="299"/>
                        </a:lnTo>
                        <a:lnTo>
                          <a:pt x="300" y="287"/>
                        </a:lnTo>
                        <a:lnTo>
                          <a:pt x="300" y="278"/>
                        </a:lnTo>
                        <a:lnTo>
                          <a:pt x="296" y="278"/>
                        </a:lnTo>
                        <a:lnTo>
                          <a:pt x="291" y="282"/>
                        </a:lnTo>
                        <a:lnTo>
                          <a:pt x="286" y="282"/>
                        </a:lnTo>
                        <a:lnTo>
                          <a:pt x="281" y="278"/>
                        </a:lnTo>
                        <a:lnTo>
                          <a:pt x="281" y="275"/>
                        </a:lnTo>
                        <a:lnTo>
                          <a:pt x="280" y="273"/>
                        </a:lnTo>
                        <a:lnTo>
                          <a:pt x="276" y="273"/>
                        </a:lnTo>
                        <a:lnTo>
                          <a:pt x="275" y="276"/>
                        </a:lnTo>
                        <a:lnTo>
                          <a:pt x="270" y="278"/>
                        </a:lnTo>
                        <a:lnTo>
                          <a:pt x="264" y="271"/>
                        </a:lnTo>
                        <a:lnTo>
                          <a:pt x="263" y="267"/>
                        </a:lnTo>
                        <a:lnTo>
                          <a:pt x="264" y="261"/>
                        </a:lnTo>
                        <a:lnTo>
                          <a:pt x="279" y="260"/>
                        </a:lnTo>
                        <a:lnTo>
                          <a:pt x="281" y="255"/>
                        </a:lnTo>
                        <a:lnTo>
                          <a:pt x="270" y="255"/>
                        </a:lnTo>
                        <a:lnTo>
                          <a:pt x="265" y="253"/>
                        </a:lnTo>
                        <a:lnTo>
                          <a:pt x="265" y="250"/>
                        </a:lnTo>
                        <a:lnTo>
                          <a:pt x="268" y="246"/>
                        </a:lnTo>
                        <a:lnTo>
                          <a:pt x="267" y="244"/>
                        </a:lnTo>
                        <a:lnTo>
                          <a:pt x="262" y="244"/>
                        </a:lnTo>
                        <a:lnTo>
                          <a:pt x="262" y="237"/>
                        </a:lnTo>
                        <a:lnTo>
                          <a:pt x="268" y="233"/>
                        </a:lnTo>
                        <a:lnTo>
                          <a:pt x="267" y="229"/>
                        </a:lnTo>
                        <a:lnTo>
                          <a:pt x="256" y="233"/>
                        </a:lnTo>
                        <a:lnTo>
                          <a:pt x="253" y="229"/>
                        </a:lnTo>
                        <a:lnTo>
                          <a:pt x="257" y="219"/>
                        </a:lnTo>
                        <a:lnTo>
                          <a:pt x="279" y="230"/>
                        </a:lnTo>
                        <a:lnTo>
                          <a:pt x="284" y="238"/>
                        </a:lnTo>
                        <a:lnTo>
                          <a:pt x="289" y="239"/>
                        </a:lnTo>
                        <a:lnTo>
                          <a:pt x="286" y="239"/>
                        </a:lnTo>
                        <a:lnTo>
                          <a:pt x="281" y="232"/>
                        </a:lnTo>
                        <a:lnTo>
                          <a:pt x="280" y="222"/>
                        </a:lnTo>
                        <a:lnTo>
                          <a:pt x="276" y="219"/>
                        </a:lnTo>
                        <a:lnTo>
                          <a:pt x="276" y="223"/>
                        </a:lnTo>
                        <a:lnTo>
                          <a:pt x="272" y="219"/>
                        </a:lnTo>
                        <a:lnTo>
                          <a:pt x="263" y="208"/>
                        </a:lnTo>
                        <a:lnTo>
                          <a:pt x="260" y="203"/>
                        </a:lnTo>
                        <a:lnTo>
                          <a:pt x="264" y="198"/>
                        </a:lnTo>
                        <a:lnTo>
                          <a:pt x="275" y="201"/>
                        </a:lnTo>
                        <a:lnTo>
                          <a:pt x="279" y="198"/>
                        </a:lnTo>
                        <a:lnTo>
                          <a:pt x="273" y="196"/>
                        </a:lnTo>
                        <a:lnTo>
                          <a:pt x="254" y="196"/>
                        </a:lnTo>
                        <a:lnTo>
                          <a:pt x="254" y="203"/>
                        </a:lnTo>
                        <a:lnTo>
                          <a:pt x="249" y="208"/>
                        </a:lnTo>
                        <a:lnTo>
                          <a:pt x="247" y="203"/>
                        </a:lnTo>
                        <a:lnTo>
                          <a:pt x="243" y="196"/>
                        </a:lnTo>
                        <a:lnTo>
                          <a:pt x="245" y="190"/>
                        </a:lnTo>
                        <a:lnTo>
                          <a:pt x="251" y="190"/>
                        </a:lnTo>
                        <a:lnTo>
                          <a:pt x="262" y="181"/>
                        </a:lnTo>
                        <a:lnTo>
                          <a:pt x="259" y="178"/>
                        </a:lnTo>
                        <a:lnTo>
                          <a:pt x="251" y="184"/>
                        </a:lnTo>
                        <a:lnTo>
                          <a:pt x="249" y="180"/>
                        </a:lnTo>
                        <a:lnTo>
                          <a:pt x="256" y="169"/>
                        </a:lnTo>
                        <a:lnTo>
                          <a:pt x="249" y="169"/>
                        </a:lnTo>
                        <a:lnTo>
                          <a:pt x="246" y="173"/>
                        </a:lnTo>
                        <a:lnTo>
                          <a:pt x="243" y="180"/>
                        </a:lnTo>
                        <a:lnTo>
                          <a:pt x="238" y="186"/>
                        </a:lnTo>
                        <a:lnTo>
                          <a:pt x="233" y="183"/>
                        </a:lnTo>
                        <a:lnTo>
                          <a:pt x="230" y="171"/>
                        </a:lnTo>
                        <a:lnTo>
                          <a:pt x="230" y="165"/>
                        </a:lnTo>
                        <a:lnTo>
                          <a:pt x="226" y="162"/>
                        </a:lnTo>
                        <a:lnTo>
                          <a:pt x="224" y="162"/>
                        </a:lnTo>
                        <a:lnTo>
                          <a:pt x="219" y="165"/>
                        </a:lnTo>
                        <a:lnTo>
                          <a:pt x="215" y="159"/>
                        </a:lnTo>
                        <a:lnTo>
                          <a:pt x="202" y="148"/>
                        </a:lnTo>
                        <a:lnTo>
                          <a:pt x="190" y="146"/>
                        </a:lnTo>
                        <a:lnTo>
                          <a:pt x="183" y="130"/>
                        </a:lnTo>
                        <a:lnTo>
                          <a:pt x="178" y="124"/>
                        </a:lnTo>
                        <a:lnTo>
                          <a:pt x="181" y="117"/>
                        </a:lnTo>
                        <a:lnTo>
                          <a:pt x="178" y="104"/>
                        </a:lnTo>
                        <a:lnTo>
                          <a:pt x="173" y="108"/>
                        </a:lnTo>
                        <a:lnTo>
                          <a:pt x="162" y="68"/>
                        </a:lnTo>
                        <a:lnTo>
                          <a:pt x="156" y="52"/>
                        </a:lnTo>
                        <a:lnTo>
                          <a:pt x="154" y="40"/>
                        </a:lnTo>
                        <a:lnTo>
                          <a:pt x="149" y="49"/>
                        </a:lnTo>
                        <a:lnTo>
                          <a:pt x="155" y="63"/>
                        </a:lnTo>
                        <a:lnTo>
                          <a:pt x="154" y="67"/>
                        </a:lnTo>
                        <a:lnTo>
                          <a:pt x="150" y="63"/>
                        </a:lnTo>
                        <a:lnTo>
                          <a:pt x="155" y="81"/>
                        </a:lnTo>
                        <a:lnTo>
                          <a:pt x="155" y="85"/>
                        </a:lnTo>
                        <a:lnTo>
                          <a:pt x="163" y="105"/>
                        </a:lnTo>
                        <a:lnTo>
                          <a:pt x="166" y="126"/>
                        </a:lnTo>
                        <a:lnTo>
                          <a:pt x="172" y="142"/>
                        </a:lnTo>
                        <a:lnTo>
                          <a:pt x="173" y="149"/>
                        </a:lnTo>
                        <a:lnTo>
                          <a:pt x="168" y="160"/>
                        </a:lnTo>
                        <a:lnTo>
                          <a:pt x="166" y="165"/>
                        </a:lnTo>
                        <a:lnTo>
                          <a:pt x="157" y="163"/>
                        </a:lnTo>
                        <a:lnTo>
                          <a:pt x="152" y="142"/>
                        </a:lnTo>
                        <a:lnTo>
                          <a:pt x="147" y="136"/>
                        </a:lnTo>
                        <a:lnTo>
                          <a:pt x="146" y="147"/>
                        </a:lnTo>
                        <a:lnTo>
                          <a:pt x="129" y="146"/>
                        </a:lnTo>
                        <a:lnTo>
                          <a:pt x="129" y="128"/>
                        </a:lnTo>
                        <a:lnTo>
                          <a:pt x="133" y="127"/>
                        </a:lnTo>
                        <a:lnTo>
                          <a:pt x="127" y="122"/>
                        </a:lnTo>
                        <a:lnTo>
                          <a:pt x="120" y="110"/>
                        </a:lnTo>
                        <a:lnTo>
                          <a:pt x="120" y="100"/>
                        </a:lnTo>
                        <a:lnTo>
                          <a:pt x="123" y="98"/>
                        </a:lnTo>
                        <a:lnTo>
                          <a:pt x="117" y="90"/>
                        </a:lnTo>
                        <a:lnTo>
                          <a:pt x="113" y="92"/>
                        </a:lnTo>
                        <a:lnTo>
                          <a:pt x="112" y="104"/>
                        </a:lnTo>
                        <a:lnTo>
                          <a:pt x="106" y="106"/>
                        </a:lnTo>
                        <a:lnTo>
                          <a:pt x="98" y="100"/>
                        </a:lnTo>
                        <a:lnTo>
                          <a:pt x="90" y="85"/>
                        </a:lnTo>
                        <a:lnTo>
                          <a:pt x="86" y="84"/>
                        </a:lnTo>
                        <a:lnTo>
                          <a:pt x="87" y="90"/>
                        </a:lnTo>
                        <a:lnTo>
                          <a:pt x="85" y="93"/>
                        </a:lnTo>
                        <a:lnTo>
                          <a:pt x="77" y="88"/>
                        </a:lnTo>
                        <a:lnTo>
                          <a:pt x="71" y="82"/>
                        </a:lnTo>
                        <a:lnTo>
                          <a:pt x="75" y="88"/>
                        </a:lnTo>
                        <a:lnTo>
                          <a:pt x="73" y="92"/>
                        </a:lnTo>
                        <a:lnTo>
                          <a:pt x="66" y="93"/>
                        </a:lnTo>
                        <a:lnTo>
                          <a:pt x="66" y="94"/>
                        </a:lnTo>
                        <a:lnTo>
                          <a:pt x="77" y="95"/>
                        </a:lnTo>
                        <a:lnTo>
                          <a:pt x="86" y="101"/>
                        </a:lnTo>
                        <a:lnTo>
                          <a:pt x="88" y="106"/>
                        </a:lnTo>
                        <a:lnTo>
                          <a:pt x="87" y="108"/>
                        </a:lnTo>
                        <a:lnTo>
                          <a:pt x="98" y="115"/>
                        </a:lnTo>
                        <a:lnTo>
                          <a:pt x="98" y="121"/>
                        </a:lnTo>
                        <a:lnTo>
                          <a:pt x="101" y="122"/>
                        </a:lnTo>
                        <a:lnTo>
                          <a:pt x="103" y="121"/>
                        </a:lnTo>
                        <a:lnTo>
                          <a:pt x="108" y="121"/>
                        </a:lnTo>
                        <a:lnTo>
                          <a:pt x="116" y="135"/>
                        </a:lnTo>
                        <a:lnTo>
                          <a:pt x="117" y="141"/>
                        </a:lnTo>
                        <a:lnTo>
                          <a:pt x="116" y="148"/>
                        </a:lnTo>
                        <a:lnTo>
                          <a:pt x="108" y="153"/>
                        </a:lnTo>
                        <a:lnTo>
                          <a:pt x="98" y="154"/>
                        </a:lnTo>
                        <a:lnTo>
                          <a:pt x="96" y="148"/>
                        </a:lnTo>
                        <a:lnTo>
                          <a:pt x="97" y="149"/>
                        </a:lnTo>
                        <a:lnTo>
                          <a:pt x="97" y="158"/>
                        </a:lnTo>
                        <a:lnTo>
                          <a:pt x="86" y="162"/>
                        </a:lnTo>
                        <a:lnTo>
                          <a:pt x="66" y="144"/>
                        </a:lnTo>
                        <a:lnTo>
                          <a:pt x="54" y="141"/>
                        </a:lnTo>
                        <a:lnTo>
                          <a:pt x="48" y="135"/>
                        </a:lnTo>
                        <a:lnTo>
                          <a:pt x="41" y="130"/>
                        </a:lnTo>
                        <a:lnTo>
                          <a:pt x="33" y="127"/>
                        </a:lnTo>
                        <a:lnTo>
                          <a:pt x="38" y="115"/>
                        </a:lnTo>
                        <a:lnTo>
                          <a:pt x="33" y="114"/>
                        </a:lnTo>
                        <a:lnTo>
                          <a:pt x="27" y="116"/>
                        </a:lnTo>
                        <a:lnTo>
                          <a:pt x="17" y="105"/>
                        </a:lnTo>
                        <a:lnTo>
                          <a:pt x="1" y="82"/>
                        </a:lnTo>
                        <a:lnTo>
                          <a:pt x="0" y="73"/>
                        </a:lnTo>
                        <a:lnTo>
                          <a:pt x="3" y="66"/>
                        </a:lnTo>
                        <a:lnTo>
                          <a:pt x="5" y="47"/>
                        </a:lnTo>
                        <a:lnTo>
                          <a:pt x="10" y="4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3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68" name="ïslïḓe">
                  <a:extLst>
                    <a:ext uri="{FF2B5EF4-FFF2-40B4-BE49-F238E27FC236}">
                      <a16:creationId xmlns:a16="http://schemas.microsoft.com/office/drawing/2014/main" id="{459EA1A9-5AC3-448C-8D43-E3E6998CB1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1149" y="1865"/>
                  <a:ext cx="635" cy="339"/>
                  <a:chOff x="1149" y="1865"/>
                  <a:chExt cx="635" cy="339"/>
                </a:xfrm>
                <a:grpFill/>
              </p:grpSpPr>
              <p:sp>
                <p:nvSpPr>
                  <p:cNvPr id="269" name="išľîḑé">
                    <a:extLst>
                      <a:ext uri="{FF2B5EF4-FFF2-40B4-BE49-F238E27FC236}">
                        <a16:creationId xmlns:a16="http://schemas.microsoft.com/office/drawing/2014/main" id="{2321C08E-E0B3-4572-83A5-1C274FF6C4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782" y="1939"/>
                    <a:ext cx="2" cy="3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2" y="3"/>
                      </a:cxn>
                      <a:cxn ang="0">
                        <a:pos x="1" y="10"/>
                      </a:cxn>
                      <a:cxn ang="0">
                        <a:pos x="0" y="15"/>
                      </a:cxn>
                      <a:cxn ang="0">
                        <a:pos x="5" y="10"/>
                      </a:cxn>
                      <a:cxn ang="0">
                        <a:pos x="8" y="10"/>
                      </a:cxn>
                      <a:cxn ang="0">
                        <a:pos x="8" y="6"/>
                      </a:cxn>
                      <a:cxn ang="0">
                        <a:pos x="10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0" h="15">
                        <a:moveTo>
                          <a:pt x="5" y="0"/>
                        </a:moveTo>
                        <a:lnTo>
                          <a:pt x="2" y="3"/>
                        </a:lnTo>
                        <a:lnTo>
                          <a:pt x="1" y="10"/>
                        </a:lnTo>
                        <a:lnTo>
                          <a:pt x="0" y="15"/>
                        </a:lnTo>
                        <a:lnTo>
                          <a:pt x="5" y="10"/>
                        </a:lnTo>
                        <a:lnTo>
                          <a:pt x="8" y="10"/>
                        </a:lnTo>
                        <a:lnTo>
                          <a:pt x="8" y="6"/>
                        </a:lnTo>
                        <a:lnTo>
                          <a:pt x="10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0" name="îSḷiďé">
                    <a:extLst>
                      <a:ext uri="{FF2B5EF4-FFF2-40B4-BE49-F238E27FC236}">
                        <a16:creationId xmlns:a16="http://schemas.microsoft.com/office/drawing/2014/main" id="{F3B02C51-0DC9-4C29-AD2A-17B5D13BD5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782" y="1939"/>
                    <a:ext cx="2" cy="3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2" y="3"/>
                      </a:cxn>
                      <a:cxn ang="0">
                        <a:pos x="1" y="10"/>
                      </a:cxn>
                      <a:cxn ang="0">
                        <a:pos x="0" y="15"/>
                      </a:cxn>
                      <a:cxn ang="0">
                        <a:pos x="5" y="10"/>
                      </a:cxn>
                      <a:cxn ang="0">
                        <a:pos x="8" y="10"/>
                      </a:cxn>
                      <a:cxn ang="0">
                        <a:pos x="8" y="6"/>
                      </a:cxn>
                      <a:cxn ang="0">
                        <a:pos x="10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0" h="15">
                        <a:moveTo>
                          <a:pt x="5" y="0"/>
                        </a:moveTo>
                        <a:lnTo>
                          <a:pt x="2" y="3"/>
                        </a:lnTo>
                        <a:lnTo>
                          <a:pt x="1" y="10"/>
                        </a:lnTo>
                        <a:lnTo>
                          <a:pt x="0" y="15"/>
                        </a:lnTo>
                        <a:lnTo>
                          <a:pt x="5" y="10"/>
                        </a:lnTo>
                        <a:lnTo>
                          <a:pt x="8" y="10"/>
                        </a:lnTo>
                        <a:lnTo>
                          <a:pt x="8" y="6"/>
                        </a:lnTo>
                        <a:lnTo>
                          <a:pt x="10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1" name="îšľîḋê">
                    <a:extLst>
                      <a:ext uri="{FF2B5EF4-FFF2-40B4-BE49-F238E27FC236}">
                        <a16:creationId xmlns:a16="http://schemas.microsoft.com/office/drawing/2014/main" id="{966FCE49-600E-4AC6-9512-A783AA1BE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71" y="2027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2" name="îš1îdê">
                    <a:extLst>
                      <a:ext uri="{FF2B5EF4-FFF2-40B4-BE49-F238E27FC236}">
                        <a16:creationId xmlns:a16="http://schemas.microsoft.com/office/drawing/2014/main" id="{907BA77C-94B6-41ED-A5D9-12A1A610BC9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70" y="2025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3" y="2"/>
                      </a:cxn>
                      <a:cxn ang="0">
                        <a:pos x="0" y="0"/>
                      </a:cxn>
                      <a:cxn ang="0">
                        <a:pos x="3" y="2"/>
                      </a:cxn>
                      <a:cxn ang="0">
                        <a:pos x="5" y="6"/>
                      </a:cxn>
                      <a:cxn ang="0">
                        <a:pos x="3" y="2"/>
                      </a:cxn>
                    </a:cxnLst>
                    <a:rect l="0" t="0" r="r" b="b"/>
                    <a:pathLst>
                      <a:path w="5" h="6">
                        <a:moveTo>
                          <a:pt x="3" y="2"/>
                        </a:moveTo>
                        <a:lnTo>
                          <a:pt x="0" y="0"/>
                        </a:lnTo>
                        <a:lnTo>
                          <a:pt x="3" y="2"/>
                        </a:lnTo>
                        <a:lnTo>
                          <a:pt x="5" y="6"/>
                        </a:lnTo>
                        <a:lnTo>
                          <a:pt x="3" y="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3" name="ísľîďê">
                    <a:extLst>
                      <a:ext uri="{FF2B5EF4-FFF2-40B4-BE49-F238E27FC236}">
                        <a16:creationId xmlns:a16="http://schemas.microsoft.com/office/drawing/2014/main" id="{1566774E-2E0F-49EC-A6BB-FB72799FD3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149" y="1865"/>
                    <a:ext cx="633" cy="339"/>
                  </a:xfrm>
                  <a:custGeom>
                    <a:avLst/>
                    <a:gdLst/>
                    <a:ahLst/>
                    <a:cxnLst>
                      <a:cxn ang="0">
                        <a:pos x="3079" y="181"/>
                      </a:cxn>
                      <a:cxn ang="0">
                        <a:pos x="2964" y="328"/>
                      </a:cxn>
                      <a:cxn ang="0">
                        <a:pos x="2682" y="394"/>
                      </a:cxn>
                      <a:cxn ang="0">
                        <a:pos x="2593" y="483"/>
                      </a:cxn>
                      <a:cxn ang="0">
                        <a:pos x="2432" y="575"/>
                      </a:cxn>
                      <a:cxn ang="0">
                        <a:pos x="2290" y="541"/>
                      </a:cxn>
                      <a:cxn ang="0">
                        <a:pos x="2235" y="456"/>
                      </a:cxn>
                      <a:cxn ang="0">
                        <a:pos x="2211" y="306"/>
                      </a:cxn>
                      <a:cxn ang="0">
                        <a:pos x="2135" y="345"/>
                      </a:cxn>
                      <a:cxn ang="0">
                        <a:pos x="2081" y="588"/>
                      </a:cxn>
                      <a:cxn ang="0">
                        <a:pos x="2036" y="404"/>
                      </a:cxn>
                      <a:cxn ang="0">
                        <a:pos x="2077" y="294"/>
                      </a:cxn>
                      <a:cxn ang="0">
                        <a:pos x="2231" y="279"/>
                      </a:cxn>
                      <a:cxn ang="0">
                        <a:pos x="2111" y="222"/>
                      </a:cxn>
                      <a:cxn ang="0">
                        <a:pos x="2021" y="160"/>
                      </a:cxn>
                      <a:cxn ang="0">
                        <a:pos x="1811" y="226"/>
                      </a:cxn>
                      <a:cxn ang="0">
                        <a:pos x="1785" y="86"/>
                      </a:cxn>
                      <a:cxn ang="0">
                        <a:pos x="1640" y="33"/>
                      </a:cxn>
                      <a:cxn ang="0">
                        <a:pos x="888" y="36"/>
                      </a:cxn>
                      <a:cxn ang="0">
                        <a:pos x="133" y="58"/>
                      </a:cxn>
                      <a:cxn ang="0">
                        <a:pos x="101" y="150"/>
                      </a:cxn>
                      <a:cxn ang="0">
                        <a:pos x="4" y="86"/>
                      </a:cxn>
                      <a:cxn ang="0">
                        <a:pos x="46" y="225"/>
                      </a:cxn>
                      <a:cxn ang="0">
                        <a:pos x="47" y="295"/>
                      </a:cxn>
                      <a:cxn ang="0">
                        <a:pos x="27" y="576"/>
                      </a:cxn>
                      <a:cxn ang="0">
                        <a:pos x="98" y="850"/>
                      </a:cxn>
                      <a:cxn ang="0">
                        <a:pos x="130" y="886"/>
                      </a:cxn>
                      <a:cxn ang="0">
                        <a:pos x="223" y="1056"/>
                      </a:cxn>
                      <a:cxn ang="0">
                        <a:pos x="336" y="1131"/>
                      </a:cxn>
                      <a:cxn ang="0">
                        <a:pos x="989" y="1276"/>
                      </a:cxn>
                      <a:cxn ang="0">
                        <a:pos x="1294" y="1430"/>
                      </a:cxn>
                      <a:cxn ang="0">
                        <a:pos x="1501" y="1624"/>
                      </a:cxn>
                      <a:cxn ang="0">
                        <a:pos x="1515" y="1515"/>
                      </a:cxn>
                      <a:cxn ang="0">
                        <a:pos x="1564" y="1480"/>
                      </a:cxn>
                      <a:cxn ang="0">
                        <a:pos x="1629" y="1410"/>
                      </a:cxn>
                      <a:cxn ang="0">
                        <a:pos x="1784" y="1405"/>
                      </a:cxn>
                      <a:cxn ang="0">
                        <a:pos x="1912" y="1435"/>
                      </a:cxn>
                      <a:cxn ang="0">
                        <a:pos x="1905" y="1382"/>
                      </a:cxn>
                      <a:cxn ang="0">
                        <a:pos x="2012" y="1367"/>
                      </a:cxn>
                      <a:cxn ang="0">
                        <a:pos x="2117" y="1377"/>
                      </a:cxn>
                      <a:cxn ang="0">
                        <a:pos x="2264" y="1424"/>
                      </a:cxn>
                      <a:cxn ang="0">
                        <a:pos x="2323" y="1587"/>
                      </a:cxn>
                      <a:cxn ang="0">
                        <a:pos x="2409" y="1690"/>
                      </a:cxn>
                      <a:cxn ang="0">
                        <a:pos x="2365" y="1348"/>
                      </a:cxn>
                      <a:cxn ang="0">
                        <a:pos x="2446" y="1228"/>
                      </a:cxn>
                      <a:cxn ang="0">
                        <a:pos x="2579" y="1118"/>
                      </a:cxn>
                      <a:cxn ang="0">
                        <a:pos x="2645" y="1037"/>
                      </a:cxn>
                      <a:cxn ang="0">
                        <a:pos x="2634" y="986"/>
                      </a:cxn>
                      <a:cxn ang="0">
                        <a:pos x="2655" y="940"/>
                      </a:cxn>
                      <a:cxn ang="0">
                        <a:pos x="2654" y="871"/>
                      </a:cxn>
                      <a:cxn ang="0">
                        <a:pos x="2651" y="857"/>
                      </a:cxn>
                      <a:cxn ang="0">
                        <a:pos x="2661" y="778"/>
                      </a:cxn>
                      <a:cxn ang="0">
                        <a:pos x="2683" y="867"/>
                      </a:cxn>
                      <a:cxn ang="0">
                        <a:pos x="2708" y="796"/>
                      </a:cxn>
                      <a:cxn ang="0">
                        <a:pos x="2774" y="727"/>
                      </a:cxn>
                      <a:cxn ang="0">
                        <a:pos x="2843" y="631"/>
                      </a:cxn>
                      <a:cxn ang="0">
                        <a:pos x="3004" y="602"/>
                      </a:cxn>
                      <a:cxn ang="0">
                        <a:pos x="2957" y="538"/>
                      </a:cxn>
                      <a:cxn ang="0">
                        <a:pos x="3032" y="440"/>
                      </a:cxn>
                      <a:cxn ang="0">
                        <a:pos x="3107" y="399"/>
                      </a:cxn>
                    </a:cxnLst>
                    <a:rect l="0" t="0" r="r" b="b"/>
                    <a:pathLst>
                      <a:path w="3166" h="1693">
                        <a:moveTo>
                          <a:pt x="3165" y="365"/>
                        </a:moveTo>
                        <a:lnTo>
                          <a:pt x="3158" y="364"/>
                        </a:lnTo>
                        <a:lnTo>
                          <a:pt x="3160" y="361"/>
                        </a:lnTo>
                        <a:lnTo>
                          <a:pt x="3162" y="355"/>
                        </a:lnTo>
                        <a:lnTo>
                          <a:pt x="3162" y="344"/>
                        </a:lnTo>
                        <a:lnTo>
                          <a:pt x="3161" y="339"/>
                        </a:lnTo>
                        <a:lnTo>
                          <a:pt x="3160" y="343"/>
                        </a:lnTo>
                        <a:lnTo>
                          <a:pt x="3155" y="343"/>
                        </a:lnTo>
                        <a:lnTo>
                          <a:pt x="3146" y="342"/>
                        </a:lnTo>
                        <a:lnTo>
                          <a:pt x="3138" y="335"/>
                        </a:lnTo>
                        <a:lnTo>
                          <a:pt x="3135" y="330"/>
                        </a:lnTo>
                        <a:lnTo>
                          <a:pt x="3134" y="326"/>
                        </a:lnTo>
                        <a:lnTo>
                          <a:pt x="3134" y="310"/>
                        </a:lnTo>
                        <a:lnTo>
                          <a:pt x="3119" y="302"/>
                        </a:lnTo>
                        <a:lnTo>
                          <a:pt x="3119" y="246"/>
                        </a:lnTo>
                        <a:lnTo>
                          <a:pt x="3119" y="195"/>
                        </a:lnTo>
                        <a:lnTo>
                          <a:pt x="3093" y="170"/>
                        </a:lnTo>
                        <a:lnTo>
                          <a:pt x="3086" y="170"/>
                        </a:lnTo>
                        <a:lnTo>
                          <a:pt x="3079" y="181"/>
                        </a:lnTo>
                        <a:lnTo>
                          <a:pt x="3061" y="184"/>
                        </a:lnTo>
                        <a:lnTo>
                          <a:pt x="3049" y="179"/>
                        </a:lnTo>
                        <a:lnTo>
                          <a:pt x="3047" y="176"/>
                        </a:lnTo>
                        <a:lnTo>
                          <a:pt x="3044" y="170"/>
                        </a:lnTo>
                        <a:lnTo>
                          <a:pt x="3037" y="163"/>
                        </a:lnTo>
                        <a:lnTo>
                          <a:pt x="3031" y="162"/>
                        </a:lnTo>
                        <a:lnTo>
                          <a:pt x="3025" y="166"/>
                        </a:lnTo>
                        <a:lnTo>
                          <a:pt x="2998" y="211"/>
                        </a:lnTo>
                        <a:lnTo>
                          <a:pt x="2994" y="235"/>
                        </a:lnTo>
                        <a:lnTo>
                          <a:pt x="2988" y="247"/>
                        </a:lnTo>
                        <a:lnTo>
                          <a:pt x="2987" y="253"/>
                        </a:lnTo>
                        <a:lnTo>
                          <a:pt x="2982" y="262"/>
                        </a:lnTo>
                        <a:lnTo>
                          <a:pt x="2979" y="269"/>
                        </a:lnTo>
                        <a:lnTo>
                          <a:pt x="2975" y="305"/>
                        </a:lnTo>
                        <a:lnTo>
                          <a:pt x="2974" y="307"/>
                        </a:lnTo>
                        <a:lnTo>
                          <a:pt x="2967" y="312"/>
                        </a:lnTo>
                        <a:lnTo>
                          <a:pt x="2964" y="317"/>
                        </a:lnTo>
                        <a:lnTo>
                          <a:pt x="2963" y="322"/>
                        </a:lnTo>
                        <a:lnTo>
                          <a:pt x="2964" y="328"/>
                        </a:lnTo>
                        <a:lnTo>
                          <a:pt x="2964" y="330"/>
                        </a:lnTo>
                        <a:lnTo>
                          <a:pt x="2957" y="327"/>
                        </a:lnTo>
                        <a:lnTo>
                          <a:pt x="2956" y="328"/>
                        </a:lnTo>
                        <a:lnTo>
                          <a:pt x="2956" y="334"/>
                        </a:lnTo>
                        <a:lnTo>
                          <a:pt x="2945" y="330"/>
                        </a:lnTo>
                        <a:lnTo>
                          <a:pt x="2936" y="333"/>
                        </a:lnTo>
                        <a:lnTo>
                          <a:pt x="2934" y="335"/>
                        </a:lnTo>
                        <a:lnTo>
                          <a:pt x="2921" y="337"/>
                        </a:lnTo>
                        <a:lnTo>
                          <a:pt x="2918" y="340"/>
                        </a:lnTo>
                        <a:lnTo>
                          <a:pt x="2912" y="356"/>
                        </a:lnTo>
                        <a:lnTo>
                          <a:pt x="2910" y="356"/>
                        </a:lnTo>
                        <a:lnTo>
                          <a:pt x="2812" y="356"/>
                        </a:lnTo>
                        <a:lnTo>
                          <a:pt x="2737" y="356"/>
                        </a:lnTo>
                        <a:lnTo>
                          <a:pt x="2722" y="356"/>
                        </a:lnTo>
                        <a:lnTo>
                          <a:pt x="2706" y="371"/>
                        </a:lnTo>
                        <a:lnTo>
                          <a:pt x="2687" y="382"/>
                        </a:lnTo>
                        <a:lnTo>
                          <a:pt x="2684" y="387"/>
                        </a:lnTo>
                        <a:lnTo>
                          <a:pt x="2683" y="388"/>
                        </a:lnTo>
                        <a:lnTo>
                          <a:pt x="2682" y="394"/>
                        </a:lnTo>
                        <a:lnTo>
                          <a:pt x="2676" y="404"/>
                        </a:lnTo>
                        <a:lnTo>
                          <a:pt x="2655" y="418"/>
                        </a:lnTo>
                        <a:lnTo>
                          <a:pt x="2651" y="423"/>
                        </a:lnTo>
                        <a:lnTo>
                          <a:pt x="2652" y="428"/>
                        </a:lnTo>
                        <a:lnTo>
                          <a:pt x="2660" y="428"/>
                        </a:lnTo>
                        <a:lnTo>
                          <a:pt x="2663" y="431"/>
                        </a:lnTo>
                        <a:lnTo>
                          <a:pt x="2662" y="436"/>
                        </a:lnTo>
                        <a:lnTo>
                          <a:pt x="2659" y="439"/>
                        </a:lnTo>
                        <a:lnTo>
                          <a:pt x="2655" y="437"/>
                        </a:lnTo>
                        <a:lnTo>
                          <a:pt x="2654" y="440"/>
                        </a:lnTo>
                        <a:lnTo>
                          <a:pt x="2655" y="442"/>
                        </a:lnTo>
                        <a:lnTo>
                          <a:pt x="2660" y="448"/>
                        </a:lnTo>
                        <a:lnTo>
                          <a:pt x="2661" y="458"/>
                        </a:lnTo>
                        <a:lnTo>
                          <a:pt x="2660" y="466"/>
                        </a:lnTo>
                        <a:lnTo>
                          <a:pt x="2643" y="468"/>
                        </a:lnTo>
                        <a:lnTo>
                          <a:pt x="2627" y="480"/>
                        </a:lnTo>
                        <a:lnTo>
                          <a:pt x="2617" y="484"/>
                        </a:lnTo>
                        <a:lnTo>
                          <a:pt x="2597" y="484"/>
                        </a:lnTo>
                        <a:lnTo>
                          <a:pt x="2593" y="483"/>
                        </a:lnTo>
                        <a:lnTo>
                          <a:pt x="2582" y="486"/>
                        </a:lnTo>
                        <a:lnTo>
                          <a:pt x="2575" y="480"/>
                        </a:lnTo>
                        <a:lnTo>
                          <a:pt x="2560" y="477"/>
                        </a:lnTo>
                        <a:lnTo>
                          <a:pt x="2553" y="477"/>
                        </a:lnTo>
                        <a:lnTo>
                          <a:pt x="2532" y="479"/>
                        </a:lnTo>
                        <a:lnTo>
                          <a:pt x="2511" y="484"/>
                        </a:lnTo>
                        <a:lnTo>
                          <a:pt x="2501" y="489"/>
                        </a:lnTo>
                        <a:lnTo>
                          <a:pt x="2504" y="499"/>
                        </a:lnTo>
                        <a:lnTo>
                          <a:pt x="2509" y="506"/>
                        </a:lnTo>
                        <a:lnTo>
                          <a:pt x="2511" y="518"/>
                        </a:lnTo>
                        <a:lnTo>
                          <a:pt x="2499" y="531"/>
                        </a:lnTo>
                        <a:lnTo>
                          <a:pt x="2495" y="536"/>
                        </a:lnTo>
                        <a:lnTo>
                          <a:pt x="2491" y="538"/>
                        </a:lnTo>
                        <a:lnTo>
                          <a:pt x="2488" y="539"/>
                        </a:lnTo>
                        <a:lnTo>
                          <a:pt x="2478" y="549"/>
                        </a:lnTo>
                        <a:lnTo>
                          <a:pt x="2461" y="560"/>
                        </a:lnTo>
                        <a:lnTo>
                          <a:pt x="2452" y="566"/>
                        </a:lnTo>
                        <a:lnTo>
                          <a:pt x="2441" y="568"/>
                        </a:lnTo>
                        <a:lnTo>
                          <a:pt x="2432" y="575"/>
                        </a:lnTo>
                        <a:lnTo>
                          <a:pt x="2419" y="582"/>
                        </a:lnTo>
                        <a:lnTo>
                          <a:pt x="2404" y="585"/>
                        </a:lnTo>
                        <a:lnTo>
                          <a:pt x="2386" y="593"/>
                        </a:lnTo>
                        <a:lnTo>
                          <a:pt x="2350" y="614"/>
                        </a:lnTo>
                        <a:lnTo>
                          <a:pt x="2334" y="614"/>
                        </a:lnTo>
                        <a:lnTo>
                          <a:pt x="2316" y="620"/>
                        </a:lnTo>
                        <a:lnTo>
                          <a:pt x="2296" y="618"/>
                        </a:lnTo>
                        <a:lnTo>
                          <a:pt x="2294" y="614"/>
                        </a:lnTo>
                        <a:lnTo>
                          <a:pt x="2286" y="614"/>
                        </a:lnTo>
                        <a:lnTo>
                          <a:pt x="2281" y="613"/>
                        </a:lnTo>
                        <a:lnTo>
                          <a:pt x="2274" y="607"/>
                        </a:lnTo>
                        <a:lnTo>
                          <a:pt x="2259" y="602"/>
                        </a:lnTo>
                        <a:lnTo>
                          <a:pt x="2264" y="595"/>
                        </a:lnTo>
                        <a:lnTo>
                          <a:pt x="2278" y="581"/>
                        </a:lnTo>
                        <a:lnTo>
                          <a:pt x="2278" y="570"/>
                        </a:lnTo>
                        <a:lnTo>
                          <a:pt x="2283" y="558"/>
                        </a:lnTo>
                        <a:lnTo>
                          <a:pt x="2289" y="553"/>
                        </a:lnTo>
                        <a:lnTo>
                          <a:pt x="2289" y="545"/>
                        </a:lnTo>
                        <a:lnTo>
                          <a:pt x="2290" y="541"/>
                        </a:lnTo>
                        <a:lnTo>
                          <a:pt x="2296" y="534"/>
                        </a:lnTo>
                        <a:lnTo>
                          <a:pt x="2308" y="534"/>
                        </a:lnTo>
                        <a:lnTo>
                          <a:pt x="2308" y="534"/>
                        </a:lnTo>
                        <a:lnTo>
                          <a:pt x="2316" y="507"/>
                        </a:lnTo>
                        <a:lnTo>
                          <a:pt x="2316" y="500"/>
                        </a:lnTo>
                        <a:lnTo>
                          <a:pt x="2315" y="502"/>
                        </a:lnTo>
                        <a:lnTo>
                          <a:pt x="2312" y="496"/>
                        </a:lnTo>
                        <a:lnTo>
                          <a:pt x="2308" y="489"/>
                        </a:lnTo>
                        <a:lnTo>
                          <a:pt x="2306" y="467"/>
                        </a:lnTo>
                        <a:lnTo>
                          <a:pt x="2305" y="456"/>
                        </a:lnTo>
                        <a:lnTo>
                          <a:pt x="2301" y="445"/>
                        </a:lnTo>
                        <a:lnTo>
                          <a:pt x="2289" y="425"/>
                        </a:lnTo>
                        <a:lnTo>
                          <a:pt x="2280" y="426"/>
                        </a:lnTo>
                        <a:lnTo>
                          <a:pt x="2263" y="434"/>
                        </a:lnTo>
                        <a:lnTo>
                          <a:pt x="2262" y="435"/>
                        </a:lnTo>
                        <a:lnTo>
                          <a:pt x="2256" y="451"/>
                        </a:lnTo>
                        <a:lnTo>
                          <a:pt x="2248" y="456"/>
                        </a:lnTo>
                        <a:lnTo>
                          <a:pt x="2242" y="458"/>
                        </a:lnTo>
                        <a:lnTo>
                          <a:pt x="2235" y="456"/>
                        </a:lnTo>
                        <a:lnTo>
                          <a:pt x="2232" y="451"/>
                        </a:lnTo>
                        <a:lnTo>
                          <a:pt x="2235" y="442"/>
                        </a:lnTo>
                        <a:lnTo>
                          <a:pt x="2240" y="432"/>
                        </a:lnTo>
                        <a:lnTo>
                          <a:pt x="2254" y="421"/>
                        </a:lnTo>
                        <a:lnTo>
                          <a:pt x="2258" y="412"/>
                        </a:lnTo>
                        <a:lnTo>
                          <a:pt x="2264" y="404"/>
                        </a:lnTo>
                        <a:lnTo>
                          <a:pt x="2267" y="398"/>
                        </a:lnTo>
                        <a:lnTo>
                          <a:pt x="2267" y="388"/>
                        </a:lnTo>
                        <a:lnTo>
                          <a:pt x="2263" y="367"/>
                        </a:lnTo>
                        <a:lnTo>
                          <a:pt x="2259" y="360"/>
                        </a:lnTo>
                        <a:lnTo>
                          <a:pt x="2259" y="353"/>
                        </a:lnTo>
                        <a:lnTo>
                          <a:pt x="2262" y="349"/>
                        </a:lnTo>
                        <a:lnTo>
                          <a:pt x="2263" y="348"/>
                        </a:lnTo>
                        <a:lnTo>
                          <a:pt x="2257" y="334"/>
                        </a:lnTo>
                        <a:lnTo>
                          <a:pt x="2251" y="328"/>
                        </a:lnTo>
                        <a:lnTo>
                          <a:pt x="2235" y="323"/>
                        </a:lnTo>
                        <a:lnTo>
                          <a:pt x="2229" y="318"/>
                        </a:lnTo>
                        <a:lnTo>
                          <a:pt x="2225" y="316"/>
                        </a:lnTo>
                        <a:lnTo>
                          <a:pt x="2211" y="306"/>
                        </a:lnTo>
                        <a:lnTo>
                          <a:pt x="2206" y="303"/>
                        </a:lnTo>
                        <a:lnTo>
                          <a:pt x="2199" y="305"/>
                        </a:lnTo>
                        <a:lnTo>
                          <a:pt x="2198" y="302"/>
                        </a:lnTo>
                        <a:lnTo>
                          <a:pt x="2186" y="299"/>
                        </a:lnTo>
                        <a:lnTo>
                          <a:pt x="2175" y="300"/>
                        </a:lnTo>
                        <a:lnTo>
                          <a:pt x="2170" y="307"/>
                        </a:lnTo>
                        <a:lnTo>
                          <a:pt x="2170" y="312"/>
                        </a:lnTo>
                        <a:lnTo>
                          <a:pt x="2171" y="318"/>
                        </a:lnTo>
                        <a:lnTo>
                          <a:pt x="2176" y="324"/>
                        </a:lnTo>
                        <a:lnTo>
                          <a:pt x="2173" y="327"/>
                        </a:lnTo>
                        <a:lnTo>
                          <a:pt x="2160" y="333"/>
                        </a:lnTo>
                        <a:lnTo>
                          <a:pt x="2151" y="334"/>
                        </a:lnTo>
                        <a:lnTo>
                          <a:pt x="2150" y="349"/>
                        </a:lnTo>
                        <a:lnTo>
                          <a:pt x="2149" y="360"/>
                        </a:lnTo>
                        <a:lnTo>
                          <a:pt x="2144" y="361"/>
                        </a:lnTo>
                        <a:lnTo>
                          <a:pt x="2140" y="367"/>
                        </a:lnTo>
                        <a:lnTo>
                          <a:pt x="2139" y="364"/>
                        </a:lnTo>
                        <a:lnTo>
                          <a:pt x="2138" y="351"/>
                        </a:lnTo>
                        <a:lnTo>
                          <a:pt x="2135" y="345"/>
                        </a:lnTo>
                        <a:lnTo>
                          <a:pt x="2130" y="349"/>
                        </a:lnTo>
                        <a:lnTo>
                          <a:pt x="2125" y="355"/>
                        </a:lnTo>
                        <a:lnTo>
                          <a:pt x="2112" y="362"/>
                        </a:lnTo>
                        <a:lnTo>
                          <a:pt x="2109" y="372"/>
                        </a:lnTo>
                        <a:lnTo>
                          <a:pt x="2104" y="378"/>
                        </a:lnTo>
                        <a:lnTo>
                          <a:pt x="2104" y="389"/>
                        </a:lnTo>
                        <a:lnTo>
                          <a:pt x="2103" y="396"/>
                        </a:lnTo>
                        <a:lnTo>
                          <a:pt x="2102" y="408"/>
                        </a:lnTo>
                        <a:lnTo>
                          <a:pt x="2103" y="412"/>
                        </a:lnTo>
                        <a:lnTo>
                          <a:pt x="2097" y="416"/>
                        </a:lnTo>
                        <a:lnTo>
                          <a:pt x="2095" y="435"/>
                        </a:lnTo>
                        <a:lnTo>
                          <a:pt x="2090" y="457"/>
                        </a:lnTo>
                        <a:lnTo>
                          <a:pt x="2097" y="480"/>
                        </a:lnTo>
                        <a:lnTo>
                          <a:pt x="2103" y="490"/>
                        </a:lnTo>
                        <a:lnTo>
                          <a:pt x="2106" y="499"/>
                        </a:lnTo>
                        <a:lnTo>
                          <a:pt x="2104" y="533"/>
                        </a:lnTo>
                        <a:lnTo>
                          <a:pt x="2095" y="559"/>
                        </a:lnTo>
                        <a:lnTo>
                          <a:pt x="2084" y="580"/>
                        </a:lnTo>
                        <a:lnTo>
                          <a:pt x="2081" y="588"/>
                        </a:lnTo>
                        <a:lnTo>
                          <a:pt x="2068" y="597"/>
                        </a:lnTo>
                        <a:lnTo>
                          <a:pt x="2054" y="606"/>
                        </a:lnTo>
                        <a:lnTo>
                          <a:pt x="2046" y="606"/>
                        </a:lnTo>
                        <a:lnTo>
                          <a:pt x="2039" y="602"/>
                        </a:lnTo>
                        <a:lnTo>
                          <a:pt x="2034" y="601"/>
                        </a:lnTo>
                        <a:lnTo>
                          <a:pt x="2032" y="595"/>
                        </a:lnTo>
                        <a:lnTo>
                          <a:pt x="2028" y="582"/>
                        </a:lnTo>
                        <a:lnTo>
                          <a:pt x="2020" y="560"/>
                        </a:lnTo>
                        <a:lnTo>
                          <a:pt x="2020" y="545"/>
                        </a:lnTo>
                        <a:lnTo>
                          <a:pt x="2020" y="533"/>
                        </a:lnTo>
                        <a:lnTo>
                          <a:pt x="2020" y="525"/>
                        </a:lnTo>
                        <a:lnTo>
                          <a:pt x="2016" y="506"/>
                        </a:lnTo>
                        <a:lnTo>
                          <a:pt x="2015" y="490"/>
                        </a:lnTo>
                        <a:lnTo>
                          <a:pt x="2018" y="477"/>
                        </a:lnTo>
                        <a:lnTo>
                          <a:pt x="2027" y="456"/>
                        </a:lnTo>
                        <a:lnTo>
                          <a:pt x="2027" y="442"/>
                        </a:lnTo>
                        <a:lnTo>
                          <a:pt x="2030" y="432"/>
                        </a:lnTo>
                        <a:lnTo>
                          <a:pt x="2036" y="413"/>
                        </a:lnTo>
                        <a:lnTo>
                          <a:pt x="2036" y="404"/>
                        </a:lnTo>
                        <a:lnTo>
                          <a:pt x="2038" y="391"/>
                        </a:lnTo>
                        <a:lnTo>
                          <a:pt x="2043" y="378"/>
                        </a:lnTo>
                        <a:lnTo>
                          <a:pt x="2053" y="362"/>
                        </a:lnTo>
                        <a:lnTo>
                          <a:pt x="2060" y="344"/>
                        </a:lnTo>
                        <a:lnTo>
                          <a:pt x="2058" y="334"/>
                        </a:lnTo>
                        <a:lnTo>
                          <a:pt x="2044" y="350"/>
                        </a:lnTo>
                        <a:lnTo>
                          <a:pt x="2043" y="359"/>
                        </a:lnTo>
                        <a:lnTo>
                          <a:pt x="2041" y="367"/>
                        </a:lnTo>
                        <a:lnTo>
                          <a:pt x="2034" y="369"/>
                        </a:lnTo>
                        <a:lnTo>
                          <a:pt x="2011" y="389"/>
                        </a:lnTo>
                        <a:lnTo>
                          <a:pt x="2011" y="385"/>
                        </a:lnTo>
                        <a:lnTo>
                          <a:pt x="2018" y="369"/>
                        </a:lnTo>
                        <a:lnTo>
                          <a:pt x="2021" y="364"/>
                        </a:lnTo>
                        <a:lnTo>
                          <a:pt x="2027" y="359"/>
                        </a:lnTo>
                        <a:lnTo>
                          <a:pt x="2034" y="346"/>
                        </a:lnTo>
                        <a:lnTo>
                          <a:pt x="2057" y="308"/>
                        </a:lnTo>
                        <a:lnTo>
                          <a:pt x="2066" y="296"/>
                        </a:lnTo>
                        <a:lnTo>
                          <a:pt x="2070" y="297"/>
                        </a:lnTo>
                        <a:lnTo>
                          <a:pt x="2077" y="294"/>
                        </a:lnTo>
                        <a:lnTo>
                          <a:pt x="2085" y="287"/>
                        </a:lnTo>
                        <a:lnTo>
                          <a:pt x="2084" y="307"/>
                        </a:lnTo>
                        <a:lnTo>
                          <a:pt x="2090" y="306"/>
                        </a:lnTo>
                        <a:lnTo>
                          <a:pt x="2107" y="287"/>
                        </a:lnTo>
                        <a:lnTo>
                          <a:pt x="2120" y="284"/>
                        </a:lnTo>
                        <a:lnTo>
                          <a:pt x="2136" y="281"/>
                        </a:lnTo>
                        <a:lnTo>
                          <a:pt x="2144" y="273"/>
                        </a:lnTo>
                        <a:lnTo>
                          <a:pt x="2155" y="270"/>
                        </a:lnTo>
                        <a:lnTo>
                          <a:pt x="2167" y="274"/>
                        </a:lnTo>
                        <a:lnTo>
                          <a:pt x="2178" y="279"/>
                        </a:lnTo>
                        <a:lnTo>
                          <a:pt x="2181" y="281"/>
                        </a:lnTo>
                        <a:lnTo>
                          <a:pt x="2184" y="286"/>
                        </a:lnTo>
                        <a:lnTo>
                          <a:pt x="2193" y="286"/>
                        </a:lnTo>
                        <a:lnTo>
                          <a:pt x="2194" y="279"/>
                        </a:lnTo>
                        <a:lnTo>
                          <a:pt x="2197" y="275"/>
                        </a:lnTo>
                        <a:lnTo>
                          <a:pt x="2202" y="278"/>
                        </a:lnTo>
                        <a:lnTo>
                          <a:pt x="2205" y="284"/>
                        </a:lnTo>
                        <a:lnTo>
                          <a:pt x="2224" y="279"/>
                        </a:lnTo>
                        <a:lnTo>
                          <a:pt x="2231" y="279"/>
                        </a:lnTo>
                        <a:lnTo>
                          <a:pt x="2231" y="278"/>
                        </a:lnTo>
                        <a:lnTo>
                          <a:pt x="2230" y="275"/>
                        </a:lnTo>
                        <a:lnTo>
                          <a:pt x="2225" y="272"/>
                        </a:lnTo>
                        <a:lnTo>
                          <a:pt x="2221" y="267"/>
                        </a:lnTo>
                        <a:lnTo>
                          <a:pt x="2215" y="263"/>
                        </a:lnTo>
                        <a:lnTo>
                          <a:pt x="2215" y="252"/>
                        </a:lnTo>
                        <a:lnTo>
                          <a:pt x="2213" y="246"/>
                        </a:lnTo>
                        <a:lnTo>
                          <a:pt x="2211" y="242"/>
                        </a:lnTo>
                        <a:lnTo>
                          <a:pt x="2209" y="238"/>
                        </a:lnTo>
                        <a:lnTo>
                          <a:pt x="2202" y="238"/>
                        </a:lnTo>
                        <a:lnTo>
                          <a:pt x="2187" y="240"/>
                        </a:lnTo>
                        <a:lnTo>
                          <a:pt x="2179" y="238"/>
                        </a:lnTo>
                        <a:lnTo>
                          <a:pt x="2171" y="233"/>
                        </a:lnTo>
                        <a:lnTo>
                          <a:pt x="2171" y="222"/>
                        </a:lnTo>
                        <a:lnTo>
                          <a:pt x="2168" y="216"/>
                        </a:lnTo>
                        <a:lnTo>
                          <a:pt x="2160" y="216"/>
                        </a:lnTo>
                        <a:lnTo>
                          <a:pt x="2150" y="221"/>
                        </a:lnTo>
                        <a:lnTo>
                          <a:pt x="2141" y="224"/>
                        </a:lnTo>
                        <a:lnTo>
                          <a:pt x="2111" y="222"/>
                        </a:lnTo>
                        <a:lnTo>
                          <a:pt x="2101" y="229"/>
                        </a:lnTo>
                        <a:lnTo>
                          <a:pt x="2092" y="232"/>
                        </a:lnTo>
                        <a:lnTo>
                          <a:pt x="2085" y="240"/>
                        </a:lnTo>
                        <a:lnTo>
                          <a:pt x="2080" y="242"/>
                        </a:lnTo>
                        <a:lnTo>
                          <a:pt x="2055" y="237"/>
                        </a:lnTo>
                        <a:lnTo>
                          <a:pt x="2047" y="238"/>
                        </a:lnTo>
                        <a:lnTo>
                          <a:pt x="2036" y="227"/>
                        </a:lnTo>
                        <a:lnTo>
                          <a:pt x="2030" y="217"/>
                        </a:lnTo>
                        <a:lnTo>
                          <a:pt x="2011" y="208"/>
                        </a:lnTo>
                        <a:lnTo>
                          <a:pt x="1995" y="210"/>
                        </a:lnTo>
                        <a:lnTo>
                          <a:pt x="1990" y="209"/>
                        </a:lnTo>
                        <a:lnTo>
                          <a:pt x="1983" y="216"/>
                        </a:lnTo>
                        <a:lnTo>
                          <a:pt x="1982" y="213"/>
                        </a:lnTo>
                        <a:lnTo>
                          <a:pt x="1983" y="200"/>
                        </a:lnTo>
                        <a:lnTo>
                          <a:pt x="1988" y="194"/>
                        </a:lnTo>
                        <a:lnTo>
                          <a:pt x="1995" y="190"/>
                        </a:lnTo>
                        <a:lnTo>
                          <a:pt x="2011" y="171"/>
                        </a:lnTo>
                        <a:lnTo>
                          <a:pt x="2020" y="165"/>
                        </a:lnTo>
                        <a:lnTo>
                          <a:pt x="2021" y="160"/>
                        </a:lnTo>
                        <a:lnTo>
                          <a:pt x="2018" y="159"/>
                        </a:lnTo>
                        <a:lnTo>
                          <a:pt x="2007" y="160"/>
                        </a:lnTo>
                        <a:lnTo>
                          <a:pt x="1996" y="163"/>
                        </a:lnTo>
                        <a:lnTo>
                          <a:pt x="1985" y="170"/>
                        </a:lnTo>
                        <a:lnTo>
                          <a:pt x="1969" y="179"/>
                        </a:lnTo>
                        <a:lnTo>
                          <a:pt x="1958" y="193"/>
                        </a:lnTo>
                        <a:lnTo>
                          <a:pt x="1947" y="199"/>
                        </a:lnTo>
                        <a:lnTo>
                          <a:pt x="1936" y="208"/>
                        </a:lnTo>
                        <a:lnTo>
                          <a:pt x="1921" y="211"/>
                        </a:lnTo>
                        <a:lnTo>
                          <a:pt x="1909" y="215"/>
                        </a:lnTo>
                        <a:lnTo>
                          <a:pt x="1890" y="229"/>
                        </a:lnTo>
                        <a:lnTo>
                          <a:pt x="1877" y="230"/>
                        </a:lnTo>
                        <a:lnTo>
                          <a:pt x="1856" y="227"/>
                        </a:lnTo>
                        <a:lnTo>
                          <a:pt x="1853" y="232"/>
                        </a:lnTo>
                        <a:lnTo>
                          <a:pt x="1851" y="230"/>
                        </a:lnTo>
                        <a:lnTo>
                          <a:pt x="1854" y="219"/>
                        </a:lnTo>
                        <a:lnTo>
                          <a:pt x="1854" y="209"/>
                        </a:lnTo>
                        <a:lnTo>
                          <a:pt x="1848" y="203"/>
                        </a:lnTo>
                        <a:lnTo>
                          <a:pt x="1811" y="226"/>
                        </a:lnTo>
                        <a:lnTo>
                          <a:pt x="1799" y="229"/>
                        </a:lnTo>
                        <a:lnTo>
                          <a:pt x="1790" y="227"/>
                        </a:lnTo>
                        <a:lnTo>
                          <a:pt x="1785" y="221"/>
                        </a:lnTo>
                        <a:lnTo>
                          <a:pt x="1792" y="213"/>
                        </a:lnTo>
                        <a:lnTo>
                          <a:pt x="1831" y="179"/>
                        </a:lnTo>
                        <a:lnTo>
                          <a:pt x="1872" y="145"/>
                        </a:lnTo>
                        <a:lnTo>
                          <a:pt x="1892" y="138"/>
                        </a:lnTo>
                        <a:lnTo>
                          <a:pt x="1915" y="118"/>
                        </a:lnTo>
                        <a:lnTo>
                          <a:pt x="1910" y="118"/>
                        </a:lnTo>
                        <a:lnTo>
                          <a:pt x="1896" y="111"/>
                        </a:lnTo>
                        <a:lnTo>
                          <a:pt x="1870" y="111"/>
                        </a:lnTo>
                        <a:lnTo>
                          <a:pt x="1853" y="103"/>
                        </a:lnTo>
                        <a:lnTo>
                          <a:pt x="1844" y="104"/>
                        </a:lnTo>
                        <a:lnTo>
                          <a:pt x="1831" y="111"/>
                        </a:lnTo>
                        <a:lnTo>
                          <a:pt x="1824" y="112"/>
                        </a:lnTo>
                        <a:lnTo>
                          <a:pt x="1812" y="106"/>
                        </a:lnTo>
                        <a:lnTo>
                          <a:pt x="1805" y="96"/>
                        </a:lnTo>
                        <a:lnTo>
                          <a:pt x="1792" y="92"/>
                        </a:lnTo>
                        <a:lnTo>
                          <a:pt x="1785" y="86"/>
                        </a:lnTo>
                        <a:lnTo>
                          <a:pt x="1776" y="84"/>
                        </a:lnTo>
                        <a:lnTo>
                          <a:pt x="1772" y="81"/>
                        </a:lnTo>
                        <a:lnTo>
                          <a:pt x="1765" y="74"/>
                        </a:lnTo>
                        <a:lnTo>
                          <a:pt x="1757" y="68"/>
                        </a:lnTo>
                        <a:lnTo>
                          <a:pt x="1747" y="64"/>
                        </a:lnTo>
                        <a:lnTo>
                          <a:pt x="1721" y="63"/>
                        </a:lnTo>
                        <a:lnTo>
                          <a:pt x="1713" y="68"/>
                        </a:lnTo>
                        <a:lnTo>
                          <a:pt x="1702" y="68"/>
                        </a:lnTo>
                        <a:lnTo>
                          <a:pt x="1695" y="66"/>
                        </a:lnTo>
                        <a:lnTo>
                          <a:pt x="1695" y="64"/>
                        </a:lnTo>
                        <a:lnTo>
                          <a:pt x="1693" y="63"/>
                        </a:lnTo>
                        <a:lnTo>
                          <a:pt x="1679" y="59"/>
                        </a:lnTo>
                        <a:lnTo>
                          <a:pt x="1675" y="55"/>
                        </a:lnTo>
                        <a:lnTo>
                          <a:pt x="1665" y="58"/>
                        </a:lnTo>
                        <a:lnTo>
                          <a:pt x="1661" y="58"/>
                        </a:lnTo>
                        <a:lnTo>
                          <a:pt x="1660" y="55"/>
                        </a:lnTo>
                        <a:lnTo>
                          <a:pt x="1651" y="57"/>
                        </a:lnTo>
                        <a:lnTo>
                          <a:pt x="1643" y="34"/>
                        </a:lnTo>
                        <a:lnTo>
                          <a:pt x="1640" y="33"/>
                        </a:lnTo>
                        <a:lnTo>
                          <a:pt x="1629" y="1"/>
                        </a:lnTo>
                        <a:lnTo>
                          <a:pt x="1622" y="0"/>
                        </a:lnTo>
                        <a:lnTo>
                          <a:pt x="1617" y="0"/>
                        </a:lnTo>
                        <a:lnTo>
                          <a:pt x="1617" y="36"/>
                        </a:lnTo>
                        <a:lnTo>
                          <a:pt x="1558" y="36"/>
                        </a:lnTo>
                        <a:lnTo>
                          <a:pt x="1503" y="36"/>
                        </a:lnTo>
                        <a:lnTo>
                          <a:pt x="1503" y="36"/>
                        </a:lnTo>
                        <a:lnTo>
                          <a:pt x="1491" y="36"/>
                        </a:lnTo>
                        <a:lnTo>
                          <a:pt x="1445" y="36"/>
                        </a:lnTo>
                        <a:lnTo>
                          <a:pt x="1397" y="36"/>
                        </a:lnTo>
                        <a:lnTo>
                          <a:pt x="1344" y="36"/>
                        </a:lnTo>
                        <a:lnTo>
                          <a:pt x="1294" y="36"/>
                        </a:lnTo>
                        <a:lnTo>
                          <a:pt x="1277" y="36"/>
                        </a:lnTo>
                        <a:lnTo>
                          <a:pt x="1130" y="36"/>
                        </a:lnTo>
                        <a:lnTo>
                          <a:pt x="1086" y="36"/>
                        </a:lnTo>
                        <a:lnTo>
                          <a:pt x="1032" y="36"/>
                        </a:lnTo>
                        <a:lnTo>
                          <a:pt x="983" y="36"/>
                        </a:lnTo>
                        <a:lnTo>
                          <a:pt x="936" y="36"/>
                        </a:lnTo>
                        <a:lnTo>
                          <a:pt x="888" y="36"/>
                        </a:lnTo>
                        <a:lnTo>
                          <a:pt x="834" y="36"/>
                        </a:lnTo>
                        <a:lnTo>
                          <a:pt x="802" y="36"/>
                        </a:lnTo>
                        <a:lnTo>
                          <a:pt x="753" y="34"/>
                        </a:lnTo>
                        <a:lnTo>
                          <a:pt x="699" y="34"/>
                        </a:lnTo>
                        <a:lnTo>
                          <a:pt x="649" y="34"/>
                        </a:lnTo>
                        <a:lnTo>
                          <a:pt x="580" y="34"/>
                        </a:lnTo>
                        <a:lnTo>
                          <a:pt x="471" y="34"/>
                        </a:lnTo>
                        <a:lnTo>
                          <a:pt x="418" y="34"/>
                        </a:lnTo>
                        <a:lnTo>
                          <a:pt x="365" y="34"/>
                        </a:lnTo>
                        <a:lnTo>
                          <a:pt x="320" y="34"/>
                        </a:lnTo>
                        <a:lnTo>
                          <a:pt x="270" y="34"/>
                        </a:lnTo>
                        <a:lnTo>
                          <a:pt x="218" y="34"/>
                        </a:lnTo>
                        <a:lnTo>
                          <a:pt x="167" y="34"/>
                        </a:lnTo>
                        <a:lnTo>
                          <a:pt x="105" y="34"/>
                        </a:lnTo>
                        <a:lnTo>
                          <a:pt x="108" y="43"/>
                        </a:lnTo>
                        <a:lnTo>
                          <a:pt x="113" y="50"/>
                        </a:lnTo>
                        <a:lnTo>
                          <a:pt x="121" y="50"/>
                        </a:lnTo>
                        <a:lnTo>
                          <a:pt x="129" y="53"/>
                        </a:lnTo>
                        <a:lnTo>
                          <a:pt x="133" y="58"/>
                        </a:lnTo>
                        <a:lnTo>
                          <a:pt x="132" y="59"/>
                        </a:lnTo>
                        <a:lnTo>
                          <a:pt x="128" y="57"/>
                        </a:lnTo>
                        <a:lnTo>
                          <a:pt x="124" y="58"/>
                        </a:lnTo>
                        <a:lnTo>
                          <a:pt x="124" y="66"/>
                        </a:lnTo>
                        <a:lnTo>
                          <a:pt x="119" y="74"/>
                        </a:lnTo>
                        <a:lnTo>
                          <a:pt x="116" y="75"/>
                        </a:lnTo>
                        <a:lnTo>
                          <a:pt x="116" y="76"/>
                        </a:lnTo>
                        <a:lnTo>
                          <a:pt x="122" y="81"/>
                        </a:lnTo>
                        <a:lnTo>
                          <a:pt x="127" y="84"/>
                        </a:lnTo>
                        <a:lnTo>
                          <a:pt x="128" y="87"/>
                        </a:lnTo>
                        <a:lnTo>
                          <a:pt x="133" y="103"/>
                        </a:lnTo>
                        <a:lnTo>
                          <a:pt x="133" y="119"/>
                        </a:lnTo>
                        <a:lnTo>
                          <a:pt x="132" y="133"/>
                        </a:lnTo>
                        <a:lnTo>
                          <a:pt x="130" y="133"/>
                        </a:lnTo>
                        <a:lnTo>
                          <a:pt x="127" y="125"/>
                        </a:lnTo>
                        <a:lnTo>
                          <a:pt x="124" y="125"/>
                        </a:lnTo>
                        <a:lnTo>
                          <a:pt x="118" y="127"/>
                        </a:lnTo>
                        <a:lnTo>
                          <a:pt x="111" y="143"/>
                        </a:lnTo>
                        <a:lnTo>
                          <a:pt x="101" y="150"/>
                        </a:lnTo>
                        <a:lnTo>
                          <a:pt x="98" y="155"/>
                        </a:lnTo>
                        <a:lnTo>
                          <a:pt x="101" y="156"/>
                        </a:lnTo>
                        <a:lnTo>
                          <a:pt x="101" y="162"/>
                        </a:lnTo>
                        <a:lnTo>
                          <a:pt x="92" y="162"/>
                        </a:lnTo>
                        <a:lnTo>
                          <a:pt x="92" y="151"/>
                        </a:lnTo>
                        <a:lnTo>
                          <a:pt x="101" y="130"/>
                        </a:lnTo>
                        <a:lnTo>
                          <a:pt x="103" y="127"/>
                        </a:lnTo>
                        <a:lnTo>
                          <a:pt x="109" y="124"/>
                        </a:lnTo>
                        <a:lnTo>
                          <a:pt x="111" y="122"/>
                        </a:lnTo>
                        <a:lnTo>
                          <a:pt x="112" y="112"/>
                        </a:lnTo>
                        <a:lnTo>
                          <a:pt x="109" y="104"/>
                        </a:lnTo>
                        <a:lnTo>
                          <a:pt x="98" y="106"/>
                        </a:lnTo>
                        <a:lnTo>
                          <a:pt x="84" y="100"/>
                        </a:lnTo>
                        <a:lnTo>
                          <a:pt x="70" y="101"/>
                        </a:lnTo>
                        <a:lnTo>
                          <a:pt x="58" y="98"/>
                        </a:lnTo>
                        <a:lnTo>
                          <a:pt x="48" y="98"/>
                        </a:lnTo>
                        <a:lnTo>
                          <a:pt x="19" y="87"/>
                        </a:lnTo>
                        <a:lnTo>
                          <a:pt x="9" y="81"/>
                        </a:lnTo>
                        <a:lnTo>
                          <a:pt x="4" y="86"/>
                        </a:lnTo>
                        <a:lnTo>
                          <a:pt x="1" y="96"/>
                        </a:lnTo>
                        <a:lnTo>
                          <a:pt x="0" y="106"/>
                        </a:lnTo>
                        <a:lnTo>
                          <a:pt x="3" y="113"/>
                        </a:lnTo>
                        <a:lnTo>
                          <a:pt x="6" y="122"/>
                        </a:lnTo>
                        <a:lnTo>
                          <a:pt x="15" y="131"/>
                        </a:lnTo>
                        <a:lnTo>
                          <a:pt x="21" y="147"/>
                        </a:lnTo>
                        <a:lnTo>
                          <a:pt x="28" y="181"/>
                        </a:lnTo>
                        <a:lnTo>
                          <a:pt x="32" y="193"/>
                        </a:lnTo>
                        <a:lnTo>
                          <a:pt x="33" y="194"/>
                        </a:lnTo>
                        <a:lnTo>
                          <a:pt x="38" y="188"/>
                        </a:lnTo>
                        <a:lnTo>
                          <a:pt x="42" y="193"/>
                        </a:lnTo>
                        <a:lnTo>
                          <a:pt x="41" y="199"/>
                        </a:lnTo>
                        <a:lnTo>
                          <a:pt x="37" y="205"/>
                        </a:lnTo>
                        <a:lnTo>
                          <a:pt x="37" y="211"/>
                        </a:lnTo>
                        <a:lnTo>
                          <a:pt x="38" y="215"/>
                        </a:lnTo>
                        <a:lnTo>
                          <a:pt x="42" y="216"/>
                        </a:lnTo>
                        <a:lnTo>
                          <a:pt x="46" y="215"/>
                        </a:lnTo>
                        <a:lnTo>
                          <a:pt x="47" y="217"/>
                        </a:lnTo>
                        <a:lnTo>
                          <a:pt x="46" y="225"/>
                        </a:lnTo>
                        <a:lnTo>
                          <a:pt x="47" y="236"/>
                        </a:lnTo>
                        <a:lnTo>
                          <a:pt x="46" y="240"/>
                        </a:lnTo>
                        <a:lnTo>
                          <a:pt x="43" y="238"/>
                        </a:lnTo>
                        <a:lnTo>
                          <a:pt x="42" y="229"/>
                        </a:lnTo>
                        <a:lnTo>
                          <a:pt x="38" y="225"/>
                        </a:lnTo>
                        <a:lnTo>
                          <a:pt x="37" y="238"/>
                        </a:lnTo>
                        <a:lnTo>
                          <a:pt x="39" y="246"/>
                        </a:lnTo>
                        <a:lnTo>
                          <a:pt x="47" y="252"/>
                        </a:lnTo>
                        <a:lnTo>
                          <a:pt x="68" y="251"/>
                        </a:lnTo>
                        <a:lnTo>
                          <a:pt x="74" y="257"/>
                        </a:lnTo>
                        <a:lnTo>
                          <a:pt x="81" y="260"/>
                        </a:lnTo>
                        <a:lnTo>
                          <a:pt x="80" y="264"/>
                        </a:lnTo>
                        <a:lnTo>
                          <a:pt x="68" y="259"/>
                        </a:lnTo>
                        <a:lnTo>
                          <a:pt x="48" y="262"/>
                        </a:lnTo>
                        <a:lnTo>
                          <a:pt x="46" y="264"/>
                        </a:lnTo>
                        <a:lnTo>
                          <a:pt x="44" y="269"/>
                        </a:lnTo>
                        <a:lnTo>
                          <a:pt x="43" y="285"/>
                        </a:lnTo>
                        <a:lnTo>
                          <a:pt x="43" y="291"/>
                        </a:lnTo>
                        <a:lnTo>
                          <a:pt x="47" y="295"/>
                        </a:lnTo>
                        <a:lnTo>
                          <a:pt x="44" y="301"/>
                        </a:lnTo>
                        <a:lnTo>
                          <a:pt x="46" y="312"/>
                        </a:lnTo>
                        <a:lnTo>
                          <a:pt x="42" y="321"/>
                        </a:lnTo>
                        <a:lnTo>
                          <a:pt x="41" y="353"/>
                        </a:lnTo>
                        <a:lnTo>
                          <a:pt x="37" y="366"/>
                        </a:lnTo>
                        <a:lnTo>
                          <a:pt x="38" y="409"/>
                        </a:lnTo>
                        <a:lnTo>
                          <a:pt x="36" y="419"/>
                        </a:lnTo>
                        <a:lnTo>
                          <a:pt x="36" y="431"/>
                        </a:lnTo>
                        <a:lnTo>
                          <a:pt x="30" y="457"/>
                        </a:lnTo>
                        <a:lnTo>
                          <a:pt x="28" y="464"/>
                        </a:lnTo>
                        <a:lnTo>
                          <a:pt x="30" y="466"/>
                        </a:lnTo>
                        <a:lnTo>
                          <a:pt x="31" y="466"/>
                        </a:lnTo>
                        <a:lnTo>
                          <a:pt x="32" y="474"/>
                        </a:lnTo>
                        <a:lnTo>
                          <a:pt x="26" y="478"/>
                        </a:lnTo>
                        <a:lnTo>
                          <a:pt x="20" y="488"/>
                        </a:lnTo>
                        <a:lnTo>
                          <a:pt x="15" y="515"/>
                        </a:lnTo>
                        <a:lnTo>
                          <a:pt x="17" y="529"/>
                        </a:lnTo>
                        <a:lnTo>
                          <a:pt x="20" y="555"/>
                        </a:lnTo>
                        <a:lnTo>
                          <a:pt x="27" y="576"/>
                        </a:lnTo>
                        <a:lnTo>
                          <a:pt x="28" y="580"/>
                        </a:lnTo>
                        <a:lnTo>
                          <a:pt x="31" y="590"/>
                        </a:lnTo>
                        <a:lnTo>
                          <a:pt x="39" y="624"/>
                        </a:lnTo>
                        <a:lnTo>
                          <a:pt x="36" y="646"/>
                        </a:lnTo>
                        <a:lnTo>
                          <a:pt x="36" y="667"/>
                        </a:lnTo>
                        <a:lnTo>
                          <a:pt x="30" y="678"/>
                        </a:lnTo>
                        <a:lnTo>
                          <a:pt x="22" y="688"/>
                        </a:lnTo>
                        <a:lnTo>
                          <a:pt x="22" y="697"/>
                        </a:lnTo>
                        <a:lnTo>
                          <a:pt x="24" y="701"/>
                        </a:lnTo>
                        <a:lnTo>
                          <a:pt x="30" y="706"/>
                        </a:lnTo>
                        <a:lnTo>
                          <a:pt x="54" y="747"/>
                        </a:lnTo>
                        <a:lnTo>
                          <a:pt x="55" y="752"/>
                        </a:lnTo>
                        <a:lnTo>
                          <a:pt x="54" y="758"/>
                        </a:lnTo>
                        <a:lnTo>
                          <a:pt x="54" y="769"/>
                        </a:lnTo>
                        <a:lnTo>
                          <a:pt x="63" y="806"/>
                        </a:lnTo>
                        <a:lnTo>
                          <a:pt x="69" y="813"/>
                        </a:lnTo>
                        <a:lnTo>
                          <a:pt x="78" y="824"/>
                        </a:lnTo>
                        <a:lnTo>
                          <a:pt x="95" y="841"/>
                        </a:lnTo>
                        <a:lnTo>
                          <a:pt x="98" y="850"/>
                        </a:lnTo>
                        <a:lnTo>
                          <a:pt x="98" y="857"/>
                        </a:lnTo>
                        <a:lnTo>
                          <a:pt x="100" y="862"/>
                        </a:lnTo>
                        <a:lnTo>
                          <a:pt x="108" y="868"/>
                        </a:lnTo>
                        <a:lnTo>
                          <a:pt x="114" y="868"/>
                        </a:lnTo>
                        <a:lnTo>
                          <a:pt x="116" y="872"/>
                        </a:lnTo>
                        <a:lnTo>
                          <a:pt x="119" y="872"/>
                        </a:lnTo>
                        <a:lnTo>
                          <a:pt x="122" y="870"/>
                        </a:lnTo>
                        <a:lnTo>
                          <a:pt x="123" y="868"/>
                        </a:lnTo>
                        <a:lnTo>
                          <a:pt x="124" y="854"/>
                        </a:lnTo>
                        <a:lnTo>
                          <a:pt x="138" y="854"/>
                        </a:lnTo>
                        <a:lnTo>
                          <a:pt x="150" y="859"/>
                        </a:lnTo>
                        <a:lnTo>
                          <a:pt x="144" y="864"/>
                        </a:lnTo>
                        <a:lnTo>
                          <a:pt x="138" y="865"/>
                        </a:lnTo>
                        <a:lnTo>
                          <a:pt x="133" y="870"/>
                        </a:lnTo>
                        <a:lnTo>
                          <a:pt x="134" y="876"/>
                        </a:lnTo>
                        <a:lnTo>
                          <a:pt x="144" y="894"/>
                        </a:lnTo>
                        <a:lnTo>
                          <a:pt x="145" y="899"/>
                        </a:lnTo>
                        <a:lnTo>
                          <a:pt x="137" y="893"/>
                        </a:lnTo>
                        <a:lnTo>
                          <a:pt x="130" y="886"/>
                        </a:lnTo>
                        <a:lnTo>
                          <a:pt x="129" y="881"/>
                        </a:lnTo>
                        <a:lnTo>
                          <a:pt x="124" y="880"/>
                        </a:lnTo>
                        <a:lnTo>
                          <a:pt x="123" y="887"/>
                        </a:lnTo>
                        <a:lnTo>
                          <a:pt x="124" y="894"/>
                        </a:lnTo>
                        <a:lnTo>
                          <a:pt x="129" y="905"/>
                        </a:lnTo>
                        <a:lnTo>
                          <a:pt x="133" y="925"/>
                        </a:lnTo>
                        <a:lnTo>
                          <a:pt x="143" y="934"/>
                        </a:lnTo>
                        <a:lnTo>
                          <a:pt x="155" y="936"/>
                        </a:lnTo>
                        <a:lnTo>
                          <a:pt x="161" y="946"/>
                        </a:lnTo>
                        <a:lnTo>
                          <a:pt x="161" y="958"/>
                        </a:lnTo>
                        <a:lnTo>
                          <a:pt x="155" y="963"/>
                        </a:lnTo>
                        <a:lnTo>
                          <a:pt x="155" y="977"/>
                        </a:lnTo>
                        <a:lnTo>
                          <a:pt x="157" y="980"/>
                        </a:lnTo>
                        <a:lnTo>
                          <a:pt x="180" y="1004"/>
                        </a:lnTo>
                        <a:lnTo>
                          <a:pt x="192" y="1023"/>
                        </a:lnTo>
                        <a:lnTo>
                          <a:pt x="207" y="1038"/>
                        </a:lnTo>
                        <a:lnTo>
                          <a:pt x="213" y="1042"/>
                        </a:lnTo>
                        <a:lnTo>
                          <a:pt x="214" y="1053"/>
                        </a:lnTo>
                        <a:lnTo>
                          <a:pt x="223" y="1056"/>
                        </a:lnTo>
                        <a:lnTo>
                          <a:pt x="227" y="1064"/>
                        </a:lnTo>
                        <a:lnTo>
                          <a:pt x="227" y="1066"/>
                        </a:lnTo>
                        <a:lnTo>
                          <a:pt x="226" y="1072"/>
                        </a:lnTo>
                        <a:lnTo>
                          <a:pt x="226" y="1081"/>
                        </a:lnTo>
                        <a:lnTo>
                          <a:pt x="229" y="1096"/>
                        </a:lnTo>
                        <a:lnTo>
                          <a:pt x="231" y="1099"/>
                        </a:lnTo>
                        <a:lnTo>
                          <a:pt x="238" y="1102"/>
                        </a:lnTo>
                        <a:lnTo>
                          <a:pt x="257" y="1104"/>
                        </a:lnTo>
                        <a:lnTo>
                          <a:pt x="268" y="1110"/>
                        </a:lnTo>
                        <a:lnTo>
                          <a:pt x="273" y="1108"/>
                        </a:lnTo>
                        <a:lnTo>
                          <a:pt x="280" y="1109"/>
                        </a:lnTo>
                        <a:lnTo>
                          <a:pt x="289" y="1114"/>
                        </a:lnTo>
                        <a:lnTo>
                          <a:pt x="299" y="1118"/>
                        </a:lnTo>
                        <a:lnTo>
                          <a:pt x="302" y="1124"/>
                        </a:lnTo>
                        <a:lnTo>
                          <a:pt x="318" y="1130"/>
                        </a:lnTo>
                        <a:lnTo>
                          <a:pt x="324" y="1134"/>
                        </a:lnTo>
                        <a:lnTo>
                          <a:pt x="328" y="1137"/>
                        </a:lnTo>
                        <a:lnTo>
                          <a:pt x="331" y="1131"/>
                        </a:lnTo>
                        <a:lnTo>
                          <a:pt x="336" y="1131"/>
                        </a:lnTo>
                        <a:lnTo>
                          <a:pt x="339" y="1134"/>
                        </a:lnTo>
                        <a:lnTo>
                          <a:pt x="348" y="1141"/>
                        </a:lnTo>
                        <a:lnTo>
                          <a:pt x="349" y="1151"/>
                        </a:lnTo>
                        <a:lnTo>
                          <a:pt x="350" y="1153"/>
                        </a:lnTo>
                        <a:lnTo>
                          <a:pt x="364" y="1155"/>
                        </a:lnTo>
                        <a:lnTo>
                          <a:pt x="376" y="1161"/>
                        </a:lnTo>
                        <a:lnTo>
                          <a:pt x="383" y="1167"/>
                        </a:lnTo>
                        <a:lnTo>
                          <a:pt x="397" y="1183"/>
                        </a:lnTo>
                        <a:lnTo>
                          <a:pt x="406" y="1192"/>
                        </a:lnTo>
                        <a:lnTo>
                          <a:pt x="412" y="1201"/>
                        </a:lnTo>
                        <a:lnTo>
                          <a:pt x="415" y="1227"/>
                        </a:lnTo>
                        <a:lnTo>
                          <a:pt x="417" y="1233"/>
                        </a:lnTo>
                        <a:lnTo>
                          <a:pt x="541" y="1223"/>
                        </a:lnTo>
                        <a:lnTo>
                          <a:pt x="542" y="1230"/>
                        </a:lnTo>
                        <a:lnTo>
                          <a:pt x="751" y="1307"/>
                        </a:lnTo>
                        <a:lnTo>
                          <a:pt x="854" y="1307"/>
                        </a:lnTo>
                        <a:lnTo>
                          <a:pt x="898" y="1307"/>
                        </a:lnTo>
                        <a:lnTo>
                          <a:pt x="899" y="1277"/>
                        </a:lnTo>
                        <a:lnTo>
                          <a:pt x="989" y="1276"/>
                        </a:lnTo>
                        <a:lnTo>
                          <a:pt x="999" y="1282"/>
                        </a:lnTo>
                        <a:lnTo>
                          <a:pt x="1004" y="1285"/>
                        </a:lnTo>
                        <a:lnTo>
                          <a:pt x="1011" y="1297"/>
                        </a:lnTo>
                        <a:lnTo>
                          <a:pt x="1023" y="1303"/>
                        </a:lnTo>
                        <a:lnTo>
                          <a:pt x="1032" y="1316"/>
                        </a:lnTo>
                        <a:lnTo>
                          <a:pt x="1052" y="1333"/>
                        </a:lnTo>
                        <a:lnTo>
                          <a:pt x="1081" y="1352"/>
                        </a:lnTo>
                        <a:lnTo>
                          <a:pt x="1095" y="1403"/>
                        </a:lnTo>
                        <a:lnTo>
                          <a:pt x="1109" y="1421"/>
                        </a:lnTo>
                        <a:lnTo>
                          <a:pt x="1128" y="1437"/>
                        </a:lnTo>
                        <a:lnTo>
                          <a:pt x="1152" y="1453"/>
                        </a:lnTo>
                        <a:lnTo>
                          <a:pt x="1176" y="1458"/>
                        </a:lnTo>
                        <a:lnTo>
                          <a:pt x="1199" y="1411"/>
                        </a:lnTo>
                        <a:lnTo>
                          <a:pt x="1202" y="1408"/>
                        </a:lnTo>
                        <a:lnTo>
                          <a:pt x="1213" y="1403"/>
                        </a:lnTo>
                        <a:lnTo>
                          <a:pt x="1224" y="1406"/>
                        </a:lnTo>
                        <a:lnTo>
                          <a:pt x="1269" y="1404"/>
                        </a:lnTo>
                        <a:lnTo>
                          <a:pt x="1277" y="1414"/>
                        </a:lnTo>
                        <a:lnTo>
                          <a:pt x="1294" y="1430"/>
                        </a:lnTo>
                        <a:lnTo>
                          <a:pt x="1300" y="1440"/>
                        </a:lnTo>
                        <a:lnTo>
                          <a:pt x="1311" y="1448"/>
                        </a:lnTo>
                        <a:lnTo>
                          <a:pt x="1331" y="1494"/>
                        </a:lnTo>
                        <a:lnTo>
                          <a:pt x="1347" y="1511"/>
                        </a:lnTo>
                        <a:lnTo>
                          <a:pt x="1355" y="1531"/>
                        </a:lnTo>
                        <a:lnTo>
                          <a:pt x="1372" y="1542"/>
                        </a:lnTo>
                        <a:lnTo>
                          <a:pt x="1387" y="1589"/>
                        </a:lnTo>
                        <a:lnTo>
                          <a:pt x="1404" y="1615"/>
                        </a:lnTo>
                        <a:lnTo>
                          <a:pt x="1421" y="1626"/>
                        </a:lnTo>
                        <a:lnTo>
                          <a:pt x="1435" y="1628"/>
                        </a:lnTo>
                        <a:lnTo>
                          <a:pt x="1450" y="1636"/>
                        </a:lnTo>
                        <a:lnTo>
                          <a:pt x="1477" y="1639"/>
                        </a:lnTo>
                        <a:lnTo>
                          <a:pt x="1495" y="1647"/>
                        </a:lnTo>
                        <a:lnTo>
                          <a:pt x="1512" y="1648"/>
                        </a:lnTo>
                        <a:lnTo>
                          <a:pt x="1514" y="1647"/>
                        </a:lnTo>
                        <a:lnTo>
                          <a:pt x="1509" y="1644"/>
                        </a:lnTo>
                        <a:lnTo>
                          <a:pt x="1505" y="1632"/>
                        </a:lnTo>
                        <a:lnTo>
                          <a:pt x="1503" y="1625"/>
                        </a:lnTo>
                        <a:lnTo>
                          <a:pt x="1501" y="1624"/>
                        </a:lnTo>
                        <a:lnTo>
                          <a:pt x="1495" y="1598"/>
                        </a:lnTo>
                        <a:lnTo>
                          <a:pt x="1494" y="1588"/>
                        </a:lnTo>
                        <a:lnTo>
                          <a:pt x="1499" y="1585"/>
                        </a:lnTo>
                        <a:lnTo>
                          <a:pt x="1499" y="1572"/>
                        </a:lnTo>
                        <a:lnTo>
                          <a:pt x="1498" y="1571"/>
                        </a:lnTo>
                        <a:lnTo>
                          <a:pt x="1491" y="1570"/>
                        </a:lnTo>
                        <a:lnTo>
                          <a:pt x="1489" y="1567"/>
                        </a:lnTo>
                        <a:lnTo>
                          <a:pt x="1490" y="1564"/>
                        </a:lnTo>
                        <a:lnTo>
                          <a:pt x="1498" y="1564"/>
                        </a:lnTo>
                        <a:lnTo>
                          <a:pt x="1500" y="1566"/>
                        </a:lnTo>
                        <a:lnTo>
                          <a:pt x="1505" y="1564"/>
                        </a:lnTo>
                        <a:lnTo>
                          <a:pt x="1506" y="1556"/>
                        </a:lnTo>
                        <a:lnTo>
                          <a:pt x="1506" y="1543"/>
                        </a:lnTo>
                        <a:lnTo>
                          <a:pt x="1501" y="1533"/>
                        </a:lnTo>
                        <a:lnTo>
                          <a:pt x="1516" y="1531"/>
                        </a:lnTo>
                        <a:lnTo>
                          <a:pt x="1521" y="1521"/>
                        </a:lnTo>
                        <a:lnTo>
                          <a:pt x="1520" y="1518"/>
                        </a:lnTo>
                        <a:lnTo>
                          <a:pt x="1515" y="1519"/>
                        </a:lnTo>
                        <a:lnTo>
                          <a:pt x="1515" y="1515"/>
                        </a:lnTo>
                        <a:lnTo>
                          <a:pt x="1525" y="1508"/>
                        </a:lnTo>
                        <a:lnTo>
                          <a:pt x="1528" y="1510"/>
                        </a:lnTo>
                        <a:lnTo>
                          <a:pt x="1533" y="1502"/>
                        </a:lnTo>
                        <a:lnTo>
                          <a:pt x="1534" y="1500"/>
                        </a:lnTo>
                        <a:lnTo>
                          <a:pt x="1537" y="1496"/>
                        </a:lnTo>
                        <a:lnTo>
                          <a:pt x="1547" y="1496"/>
                        </a:lnTo>
                        <a:lnTo>
                          <a:pt x="1550" y="1494"/>
                        </a:lnTo>
                        <a:lnTo>
                          <a:pt x="1552" y="1489"/>
                        </a:lnTo>
                        <a:lnTo>
                          <a:pt x="1546" y="1485"/>
                        </a:lnTo>
                        <a:lnTo>
                          <a:pt x="1546" y="1480"/>
                        </a:lnTo>
                        <a:lnTo>
                          <a:pt x="1547" y="1476"/>
                        </a:lnTo>
                        <a:lnTo>
                          <a:pt x="1552" y="1479"/>
                        </a:lnTo>
                        <a:lnTo>
                          <a:pt x="1555" y="1481"/>
                        </a:lnTo>
                        <a:lnTo>
                          <a:pt x="1557" y="1481"/>
                        </a:lnTo>
                        <a:lnTo>
                          <a:pt x="1557" y="1476"/>
                        </a:lnTo>
                        <a:lnTo>
                          <a:pt x="1558" y="1475"/>
                        </a:lnTo>
                        <a:lnTo>
                          <a:pt x="1559" y="1476"/>
                        </a:lnTo>
                        <a:lnTo>
                          <a:pt x="1563" y="1480"/>
                        </a:lnTo>
                        <a:lnTo>
                          <a:pt x="1564" y="1480"/>
                        </a:lnTo>
                        <a:lnTo>
                          <a:pt x="1566" y="1479"/>
                        </a:lnTo>
                        <a:lnTo>
                          <a:pt x="1569" y="1475"/>
                        </a:lnTo>
                        <a:lnTo>
                          <a:pt x="1570" y="1474"/>
                        </a:lnTo>
                        <a:lnTo>
                          <a:pt x="1571" y="1483"/>
                        </a:lnTo>
                        <a:lnTo>
                          <a:pt x="1587" y="1476"/>
                        </a:lnTo>
                        <a:lnTo>
                          <a:pt x="1590" y="1478"/>
                        </a:lnTo>
                        <a:lnTo>
                          <a:pt x="1590" y="1479"/>
                        </a:lnTo>
                        <a:lnTo>
                          <a:pt x="1585" y="1481"/>
                        </a:lnTo>
                        <a:lnTo>
                          <a:pt x="1575" y="1485"/>
                        </a:lnTo>
                        <a:lnTo>
                          <a:pt x="1566" y="1489"/>
                        </a:lnTo>
                        <a:lnTo>
                          <a:pt x="1565" y="1492"/>
                        </a:lnTo>
                        <a:lnTo>
                          <a:pt x="1568" y="1492"/>
                        </a:lnTo>
                        <a:lnTo>
                          <a:pt x="1584" y="1486"/>
                        </a:lnTo>
                        <a:lnTo>
                          <a:pt x="1598" y="1479"/>
                        </a:lnTo>
                        <a:lnTo>
                          <a:pt x="1606" y="1473"/>
                        </a:lnTo>
                        <a:lnTo>
                          <a:pt x="1619" y="1463"/>
                        </a:lnTo>
                        <a:lnTo>
                          <a:pt x="1622" y="1459"/>
                        </a:lnTo>
                        <a:lnTo>
                          <a:pt x="1628" y="1443"/>
                        </a:lnTo>
                        <a:lnTo>
                          <a:pt x="1629" y="1410"/>
                        </a:lnTo>
                        <a:lnTo>
                          <a:pt x="1632" y="1408"/>
                        </a:lnTo>
                        <a:lnTo>
                          <a:pt x="1635" y="1406"/>
                        </a:lnTo>
                        <a:lnTo>
                          <a:pt x="1638" y="1406"/>
                        </a:lnTo>
                        <a:lnTo>
                          <a:pt x="1638" y="1419"/>
                        </a:lnTo>
                        <a:lnTo>
                          <a:pt x="1645" y="1419"/>
                        </a:lnTo>
                        <a:lnTo>
                          <a:pt x="1643" y="1422"/>
                        </a:lnTo>
                        <a:lnTo>
                          <a:pt x="1636" y="1425"/>
                        </a:lnTo>
                        <a:lnTo>
                          <a:pt x="1639" y="1426"/>
                        </a:lnTo>
                        <a:lnTo>
                          <a:pt x="1659" y="1419"/>
                        </a:lnTo>
                        <a:lnTo>
                          <a:pt x="1671" y="1411"/>
                        </a:lnTo>
                        <a:lnTo>
                          <a:pt x="1688" y="1411"/>
                        </a:lnTo>
                        <a:lnTo>
                          <a:pt x="1719" y="1406"/>
                        </a:lnTo>
                        <a:lnTo>
                          <a:pt x="1740" y="1413"/>
                        </a:lnTo>
                        <a:lnTo>
                          <a:pt x="1751" y="1418"/>
                        </a:lnTo>
                        <a:lnTo>
                          <a:pt x="1763" y="1420"/>
                        </a:lnTo>
                        <a:lnTo>
                          <a:pt x="1775" y="1420"/>
                        </a:lnTo>
                        <a:lnTo>
                          <a:pt x="1781" y="1414"/>
                        </a:lnTo>
                        <a:lnTo>
                          <a:pt x="1781" y="1409"/>
                        </a:lnTo>
                        <a:lnTo>
                          <a:pt x="1784" y="1405"/>
                        </a:lnTo>
                        <a:lnTo>
                          <a:pt x="1794" y="1405"/>
                        </a:lnTo>
                        <a:lnTo>
                          <a:pt x="1810" y="1414"/>
                        </a:lnTo>
                        <a:lnTo>
                          <a:pt x="1816" y="1421"/>
                        </a:lnTo>
                        <a:lnTo>
                          <a:pt x="1822" y="1422"/>
                        </a:lnTo>
                        <a:lnTo>
                          <a:pt x="1833" y="1440"/>
                        </a:lnTo>
                        <a:lnTo>
                          <a:pt x="1845" y="1440"/>
                        </a:lnTo>
                        <a:lnTo>
                          <a:pt x="1848" y="1442"/>
                        </a:lnTo>
                        <a:lnTo>
                          <a:pt x="1856" y="1445"/>
                        </a:lnTo>
                        <a:lnTo>
                          <a:pt x="1864" y="1441"/>
                        </a:lnTo>
                        <a:lnTo>
                          <a:pt x="1870" y="1445"/>
                        </a:lnTo>
                        <a:lnTo>
                          <a:pt x="1875" y="1442"/>
                        </a:lnTo>
                        <a:lnTo>
                          <a:pt x="1880" y="1442"/>
                        </a:lnTo>
                        <a:lnTo>
                          <a:pt x="1890" y="1445"/>
                        </a:lnTo>
                        <a:lnTo>
                          <a:pt x="1897" y="1436"/>
                        </a:lnTo>
                        <a:lnTo>
                          <a:pt x="1898" y="1433"/>
                        </a:lnTo>
                        <a:lnTo>
                          <a:pt x="1897" y="1429"/>
                        </a:lnTo>
                        <a:lnTo>
                          <a:pt x="1899" y="1427"/>
                        </a:lnTo>
                        <a:lnTo>
                          <a:pt x="1904" y="1427"/>
                        </a:lnTo>
                        <a:lnTo>
                          <a:pt x="1912" y="1435"/>
                        </a:lnTo>
                        <a:lnTo>
                          <a:pt x="1923" y="1440"/>
                        </a:lnTo>
                        <a:lnTo>
                          <a:pt x="1934" y="1453"/>
                        </a:lnTo>
                        <a:lnTo>
                          <a:pt x="1937" y="1452"/>
                        </a:lnTo>
                        <a:lnTo>
                          <a:pt x="1945" y="1449"/>
                        </a:lnTo>
                        <a:lnTo>
                          <a:pt x="1946" y="1445"/>
                        </a:lnTo>
                        <a:lnTo>
                          <a:pt x="1941" y="1438"/>
                        </a:lnTo>
                        <a:lnTo>
                          <a:pt x="1925" y="1430"/>
                        </a:lnTo>
                        <a:lnTo>
                          <a:pt x="1918" y="1420"/>
                        </a:lnTo>
                        <a:lnTo>
                          <a:pt x="1918" y="1418"/>
                        </a:lnTo>
                        <a:lnTo>
                          <a:pt x="1923" y="1410"/>
                        </a:lnTo>
                        <a:lnTo>
                          <a:pt x="1934" y="1402"/>
                        </a:lnTo>
                        <a:lnTo>
                          <a:pt x="1936" y="1387"/>
                        </a:lnTo>
                        <a:lnTo>
                          <a:pt x="1934" y="1386"/>
                        </a:lnTo>
                        <a:lnTo>
                          <a:pt x="1933" y="1384"/>
                        </a:lnTo>
                        <a:lnTo>
                          <a:pt x="1920" y="1389"/>
                        </a:lnTo>
                        <a:lnTo>
                          <a:pt x="1914" y="1395"/>
                        </a:lnTo>
                        <a:lnTo>
                          <a:pt x="1910" y="1394"/>
                        </a:lnTo>
                        <a:lnTo>
                          <a:pt x="1908" y="1383"/>
                        </a:lnTo>
                        <a:lnTo>
                          <a:pt x="1905" y="1382"/>
                        </a:lnTo>
                        <a:lnTo>
                          <a:pt x="1902" y="1383"/>
                        </a:lnTo>
                        <a:lnTo>
                          <a:pt x="1893" y="1388"/>
                        </a:lnTo>
                        <a:lnTo>
                          <a:pt x="1883" y="1389"/>
                        </a:lnTo>
                        <a:lnTo>
                          <a:pt x="1876" y="1382"/>
                        </a:lnTo>
                        <a:lnTo>
                          <a:pt x="1878" y="1371"/>
                        </a:lnTo>
                        <a:lnTo>
                          <a:pt x="1891" y="1367"/>
                        </a:lnTo>
                        <a:lnTo>
                          <a:pt x="1905" y="1375"/>
                        </a:lnTo>
                        <a:lnTo>
                          <a:pt x="1921" y="1377"/>
                        </a:lnTo>
                        <a:lnTo>
                          <a:pt x="1934" y="1371"/>
                        </a:lnTo>
                        <a:lnTo>
                          <a:pt x="1942" y="1373"/>
                        </a:lnTo>
                        <a:lnTo>
                          <a:pt x="1953" y="1366"/>
                        </a:lnTo>
                        <a:lnTo>
                          <a:pt x="1987" y="1368"/>
                        </a:lnTo>
                        <a:lnTo>
                          <a:pt x="1995" y="1370"/>
                        </a:lnTo>
                        <a:lnTo>
                          <a:pt x="1999" y="1367"/>
                        </a:lnTo>
                        <a:lnTo>
                          <a:pt x="2007" y="1334"/>
                        </a:lnTo>
                        <a:lnTo>
                          <a:pt x="2010" y="1341"/>
                        </a:lnTo>
                        <a:lnTo>
                          <a:pt x="2010" y="1350"/>
                        </a:lnTo>
                        <a:lnTo>
                          <a:pt x="2012" y="1363"/>
                        </a:lnTo>
                        <a:lnTo>
                          <a:pt x="2012" y="1367"/>
                        </a:lnTo>
                        <a:lnTo>
                          <a:pt x="2010" y="1373"/>
                        </a:lnTo>
                        <a:lnTo>
                          <a:pt x="2011" y="1377"/>
                        </a:lnTo>
                        <a:lnTo>
                          <a:pt x="2020" y="1376"/>
                        </a:lnTo>
                        <a:lnTo>
                          <a:pt x="2041" y="1370"/>
                        </a:lnTo>
                        <a:lnTo>
                          <a:pt x="2049" y="1361"/>
                        </a:lnTo>
                        <a:lnTo>
                          <a:pt x="2054" y="1361"/>
                        </a:lnTo>
                        <a:lnTo>
                          <a:pt x="2059" y="1356"/>
                        </a:lnTo>
                        <a:lnTo>
                          <a:pt x="2061" y="1356"/>
                        </a:lnTo>
                        <a:lnTo>
                          <a:pt x="2061" y="1359"/>
                        </a:lnTo>
                        <a:lnTo>
                          <a:pt x="2058" y="1366"/>
                        </a:lnTo>
                        <a:lnTo>
                          <a:pt x="2065" y="1366"/>
                        </a:lnTo>
                        <a:lnTo>
                          <a:pt x="2087" y="1361"/>
                        </a:lnTo>
                        <a:lnTo>
                          <a:pt x="2098" y="1361"/>
                        </a:lnTo>
                        <a:lnTo>
                          <a:pt x="2103" y="1362"/>
                        </a:lnTo>
                        <a:lnTo>
                          <a:pt x="2102" y="1366"/>
                        </a:lnTo>
                        <a:lnTo>
                          <a:pt x="2100" y="1367"/>
                        </a:lnTo>
                        <a:lnTo>
                          <a:pt x="2100" y="1370"/>
                        </a:lnTo>
                        <a:lnTo>
                          <a:pt x="2107" y="1373"/>
                        </a:lnTo>
                        <a:lnTo>
                          <a:pt x="2117" y="1377"/>
                        </a:lnTo>
                        <a:lnTo>
                          <a:pt x="2143" y="1392"/>
                        </a:lnTo>
                        <a:lnTo>
                          <a:pt x="2147" y="1397"/>
                        </a:lnTo>
                        <a:lnTo>
                          <a:pt x="2152" y="1406"/>
                        </a:lnTo>
                        <a:lnTo>
                          <a:pt x="2157" y="1410"/>
                        </a:lnTo>
                        <a:lnTo>
                          <a:pt x="2171" y="1406"/>
                        </a:lnTo>
                        <a:lnTo>
                          <a:pt x="2186" y="1404"/>
                        </a:lnTo>
                        <a:lnTo>
                          <a:pt x="2199" y="1397"/>
                        </a:lnTo>
                        <a:lnTo>
                          <a:pt x="2205" y="1397"/>
                        </a:lnTo>
                        <a:lnTo>
                          <a:pt x="2206" y="1397"/>
                        </a:lnTo>
                        <a:lnTo>
                          <a:pt x="2208" y="1390"/>
                        </a:lnTo>
                        <a:lnTo>
                          <a:pt x="2213" y="1387"/>
                        </a:lnTo>
                        <a:lnTo>
                          <a:pt x="2221" y="1387"/>
                        </a:lnTo>
                        <a:lnTo>
                          <a:pt x="2226" y="1387"/>
                        </a:lnTo>
                        <a:lnTo>
                          <a:pt x="2236" y="1390"/>
                        </a:lnTo>
                        <a:lnTo>
                          <a:pt x="2243" y="1398"/>
                        </a:lnTo>
                        <a:lnTo>
                          <a:pt x="2253" y="1409"/>
                        </a:lnTo>
                        <a:lnTo>
                          <a:pt x="2258" y="1411"/>
                        </a:lnTo>
                        <a:lnTo>
                          <a:pt x="2259" y="1421"/>
                        </a:lnTo>
                        <a:lnTo>
                          <a:pt x="2264" y="1424"/>
                        </a:lnTo>
                        <a:lnTo>
                          <a:pt x="2274" y="1437"/>
                        </a:lnTo>
                        <a:lnTo>
                          <a:pt x="2280" y="1441"/>
                        </a:lnTo>
                        <a:lnTo>
                          <a:pt x="2292" y="1446"/>
                        </a:lnTo>
                        <a:lnTo>
                          <a:pt x="2295" y="1449"/>
                        </a:lnTo>
                        <a:lnTo>
                          <a:pt x="2296" y="1457"/>
                        </a:lnTo>
                        <a:lnTo>
                          <a:pt x="2297" y="1476"/>
                        </a:lnTo>
                        <a:lnTo>
                          <a:pt x="2292" y="1511"/>
                        </a:lnTo>
                        <a:lnTo>
                          <a:pt x="2292" y="1517"/>
                        </a:lnTo>
                        <a:lnTo>
                          <a:pt x="2295" y="1527"/>
                        </a:lnTo>
                        <a:lnTo>
                          <a:pt x="2295" y="1528"/>
                        </a:lnTo>
                        <a:lnTo>
                          <a:pt x="2300" y="1528"/>
                        </a:lnTo>
                        <a:lnTo>
                          <a:pt x="2301" y="1518"/>
                        </a:lnTo>
                        <a:lnTo>
                          <a:pt x="2305" y="1521"/>
                        </a:lnTo>
                        <a:lnTo>
                          <a:pt x="2308" y="1524"/>
                        </a:lnTo>
                        <a:lnTo>
                          <a:pt x="2305" y="1537"/>
                        </a:lnTo>
                        <a:lnTo>
                          <a:pt x="2303" y="1545"/>
                        </a:lnTo>
                        <a:lnTo>
                          <a:pt x="2305" y="1556"/>
                        </a:lnTo>
                        <a:lnTo>
                          <a:pt x="2310" y="1566"/>
                        </a:lnTo>
                        <a:lnTo>
                          <a:pt x="2323" y="1587"/>
                        </a:lnTo>
                        <a:lnTo>
                          <a:pt x="2326" y="1587"/>
                        </a:lnTo>
                        <a:lnTo>
                          <a:pt x="2333" y="1585"/>
                        </a:lnTo>
                        <a:lnTo>
                          <a:pt x="2335" y="1602"/>
                        </a:lnTo>
                        <a:lnTo>
                          <a:pt x="2340" y="1601"/>
                        </a:lnTo>
                        <a:lnTo>
                          <a:pt x="2340" y="1601"/>
                        </a:lnTo>
                        <a:lnTo>
                          <a:pt x="2338" y="1605"/>
                        </a:lnTo>
                        <a:lnTo>
                          <a:pt x="2337" y="1609"/>
                        </a:lnTo>
                        <a:lnTo>
                          <a:pt x="2345" y="1623"/>
                        </a:lnTo>
                        <a:lnTo>
                          <a:pt x="2349" y="1635"/>
                        </a:lnTo>
                        <a:lnTo>
                          <a:pt x="2353" y="1641"/>
                        </a:lnTo>
                        <a:lnTo>
                          <a:pt x="2358" y="1647"/>
                        </a:lnTo>
                        <a:lnTo>
                          <a:pt x="2366" y="1647"/>
                        </a:lnTo>
                        <a:lnTo>
                          <a:pt x="2371" y="1653"/>
                        </a:lnTo>
                        <a:lnTo>
                          <a:pt x="2381" y="1674"/>
                        </a:lnTo>
                        <a:lnTo>
                          <a:pt x="2381" y="1688"/>
                        </a:lnTo>
                        <a:lnTo>
                          <a:pt x="2382" y="1690"/>
                        </a:lnTo>
                        <a:lnTo>
                          <a:pt x="2386" y="1693"/>
                        </a:lnTo>
                        <a:lnTo>
                          <a:pt x="2399" y="1693"/>
                        </a:lnTo>
                        <a:lnTo>
                          <a:pt x="2409" y="1690"/>
                        </a:lnTo>
                        <a:lnTo>
                          <a:pt x="2421" y="1684"/>
                        </a:lnTo>
                        <a:lnTo>
                          <a:pt x="2429" y="1688"/>
                        </a:lnTo>
                        <a:lnTo>
                          <a:pt x="2432" y="1680"/>
                        </a:lnTo>
                        <a:lnTo>
                          <a:pt x="2429" y="1677"/>
                        </a:lnTo>
                        <a:lnTo>
                          <a:pt x="2434" y="1657"/>
                        </a:lnTo>
                        <a:lnTo>
                          <a:pt x="2440" y="1636"/>
                        </a:lnTo>
                        <a:lnTo>
                          <a:pt x="2442" y="1617"/>
                        </a:lnTo>
                        <a:lnTo>
                          <a:pt x="2440" y="1597"/>
                        </a:lnTo>
                        <a:lnTo>
                          <a:pt x="2441" y="1583"/>
                        </a:lnTo>
                        <a:lnTo>
                          <a:pt x="2424" y="1539"/>
                        </a:lnTo>
                        <a:lnTo>
                          <a:pt x="2414" y="1522"/>
                        </a:lnTo>
                        <a:lnTo>
                          <a:pt x="2412" y="1508"/>
                        </a:lnTo>
                        <a:lnTo>
                          <a:pt x="2414" y="1492"/>
                        </a:lnTo>
                        <a:lnTo>
                          <a:pt x="2412" y="1483"/>
                        </a:lnTo>
                        <a:lnTo>
                          <a:pt x="2404" y="1469"/>
                        </a:lnTo>
                        <a:lnTo>
                          <a:pt x="2387" y="1441"/>
                        </a:lnTo>
                        <a:lnTo>
                          <a:pt x="2374" y="1400"/>
                        </a:lnTo>
                        <a:lnTo>
                          <a:pt x="2362" y="1354"/>
                        </a:lnTo>
                        <a:lnTo>
                          <a:pt x="2365" y="1348"/>
                        </a:lnTo>
                        <a:lnTo>
                          <a:pt x="2365" y="1332"/>
                        </a:lnTo>
                        <a:lnTo>
                          <a:pt x="2371" y="1322"/>
                        </a:lnTo>
                        <a:lnTo>
                          <a:pt x="2374" y="1311"/>
                        </a:lnTo>
                        <a:lnTo>
                          <a:pt x="2377" y="1302"/>
                        </a:lnTo>
                        <a:lnTo>
                          <a:pt x="2389" y="1274"/>
                        </a:lnTo>
                        <a:lnTo>
                          <a:pt x="2396" y="1264"/>
                        </a:lnTo>
                        <a:lnTo>
                          <a:pt x="2398" y="1264"/>
                        </a:lnTo>
                        <a:lnTo>
                          <a:pt x="2398" y="1259"/>
                        </a:lnTo>
                        <a:lnTo>
                          <a:pt x="2399" y="1257"/>
                        </a:lnTo>
                        <a:lnTo>
                          <a:pt x="2408" y="1252"/>
                        </a:lnTo>
                        <a:lnTo>
                          <a:pt x="2413" y="1252"/>
                        </a:lnTo>
                        <a:lnTo>
                          <a:pt x="2417" y="1247"/>
                        </a:lnTo>
                        <a:lnTo>
                          <a:pt x="2414" y="1242"/>
                        </a:lnTo>
                        <a:lnTo>
                          <a:pt x="2409" y="1234"/>
                        </a:lnTo>
                        <a:lnTo>
                          <a:pt x="2409" y="1232"/>
                        </a:lnTo>
                        <a:lnTo>
                          <a:pt x="2409" y="1230"/>
                        </a:lnTo>
                        <a:lnTo>
                          <a:pt x="2425" y="1228"/>
                        </a:lnTo>
                        <a:lnTo>
                          <a:pt x="2441" y="1230"/>
                        </a:lnTo>
                        <a:lnTo>
                          <a:pt x="2446" y="1228"/>
                        </a:lnTo>
                        <a:lnTo>
                          <a:pt x="2468" y="1210"/>
                        </a:lnTo>
                        <a:lnTo>
                          <a:pt x="2471" y="1210"/>
                        </a:lnTo>
                        <a:lnTo>
                          <a:pt x="2475" y="1206"/>
                        </a:lnTo>
                        <a:lnTo>
                          <a:pt x="2478" y="1199"/>
                        </a:lnTo>
                        <a:lnTo>
                          <a:pt x="2487" y="1196"/>
                        </a:lnTo>
                        <a:lnTo>
                          <a:pt x="2493" y="1192"/>
                        </a:lnTo>
                        <a:lnTo>
                          <a:pt x="2495" y="1185"/>
                        </a:lnTo>
                        <a:lnTo>
                          <a:pt x="2493" y="1179"/>
                        </a:lnTo>
                        <a:lnTo>
                          <a:pt x="2499" y="1174"/>
                        </a:lnTo>
                        <a:lnTo>
                          <a:pt x="2505" y="1163"/>
                        </a:lnTo>
                        <a:lnTo>
                          <a:pt x="2512" y="1156"/>
                        </a:lnTo>
                        <a:lnTo>
                          <a:pt x="2526" y="1150"/>
                        </a:lnTo>
                        <a:lnTo>
                          <a:pt x="2527" y="1145"/>
                        </a:lnTo>
                        <a:lnTo>
                          <a:pt x="2533" y="1144"/>
                        </a:lnTo>
                        <a:lnTo>
                          <a:pt x="2550" y="1141"/>
                        </a:lnTo>
                        <a:lnTo>
                          <a:pt x="2569" y="1133"/>
                        </a:lnTo>
                        <a:lnTo>
                          <a:pt x="2571" y="1126"/>
                        </a:lnTo>
                        <a:lnTo>
                          <a:pt x="2574" y="1123"/>
                        </a:lnTo>
                        <a:lnTo>
                          <a:pt x="2579" y="1118"/>
                        </a:lnTo>
                        <a:lnTo>
                          <a:pt x="2585" y="1109"/>
                        </a:lnTo>
                        <a:lnTo>
                          <a:pt x="2592" y="1103"/>
                        </a:lnTo>
                        <a:lnTo>
                          <a:pt x="2611" y="1094"/>
                        </a:lnTo>
                        <a:lnTo>
                          <a:pt x="2631" y="1093"/>
                        </a:lnTo>
                        <a:lnTo>
                          <a:pt x="2646" y="1083"/>
                        </a:lnTo>
                        <a:lnTo>
                          <a:pt x="2649" y="1079"/>
                        </a:lnTo>
                        <a:lnTo>
                          <a:pt x="2649" y="1071"/>
                        </a:lnTo>
                        <a:lnTo>
                          <a:pt x="2640" y="1069"/>
                        </a:lnTo>
                        <a:lnTo>
                          <a:pt x="2635" y="1071"/>
                        </a:lnTo>
                        <a:lnTo>
                          <a:pt x="2634" y="1074"/>
                        </a:lnTo>
                        <a:lnTo>
                          <a:pt x="2634" y="1071"/>
                        </a:lnTo>
                        <a:lnTo>
                          <a:pt x="2634" y="1065"/>
                        </a:lnTo>
                        <a:lnTo>
                          <a:pt x="2639" y="1061"/>
                        </a:lnTo>
                        <a:lnTo>
                          <a:pt x="2640" y="1056"/>
                        </a:lnTo>
                        <a:lnTo>
                          <a:pt x="2645" y="1053"/>
                        </a:lnTo>
                        <a:lnTo>
                          <a:pt x="2641" y="1048"/>
                        </a:lnTo>
                        <a:lnTo>
                          <a:pt x="2625" y="1042"/>
                        </a:lnTo>
                        <a:lnTo>
                          <a:pt x="2639" y="1042"/>
                        </a:lnTo>
                        <a:lnTo>
                          <a:pt x="2645" y="1037"/>
                        </a:lnTo>
                        <a:lnTo>
                          <a:pt x="2647" y="1043"/>
                        </a:lnTo>
                        <a:lnTo>
                          <a:pt x="2651" y="1043"/>
                        </a:lnTo>
                        <a:lnTo>
                          <a:pt x="2655" y="1048"/>
                        </a:lnTo>
                        <a:lnTo>
                          <a:pt x="2665" y="1048"/>
                        </a:lnTo>
                        <a:lnTo>
                          <a:pt x="2671" y="1044"/>
                        </a:lnTo>
                        <a:lnTo>
                          <a:pt x="2679" y="1032"/>
                        </a:lnTo>
                        <a:lnTo>
                          <a:pt x="2686" y="1028"/>
                        </a:lnTo>
                        <a:lnTo>
                          <a:pt x="2686" y="1020"/>
                        </a:lnTo>
                        <a:lnTo>
                          <a:pt x="2684" y="1013"/>
                        </a:lnTo>
                        <a:lnTo>
                          <a:pt x="2679" y="1007"/>
                        </a:lnTo>
                        <a:lnTo>
                          <a:pt x="2674" y="1012"/>
                        </a:lnTo>
                        <a:lnTo>
                          <a:pt x="2670" y="1023"/>
                        </a:lnTo>
                        <a:lnTo>
                          <a:pt x="2670" y="1023"/>
                        </a:lnTo>
                        <a:lnTo>
                          <a:pt x="2667" y="1018"/>
                        </a:lnTo>
                        <a:lnTo>
                          <a:pt x="2666" y="1006"/>
                        </a:lnTo>
                        <a:lnTo>
                          <a:pt x="2641" y="1010"/>
                        </a:lnTo>
                        <a:lnTo>
                          <a:pt x="2635" y="1008"/>
                        </a:lnTo>
                        <a:lnTo>
                          <a:pt x="2634" y="1001"/>
                        </a:lnTo>
                        <a:lnTo>
                          <a:pt x="2634" y="986"/>
                        </a:lnTo>
                        <a:lnTo>
                          <a:pt x="2635" y="984"/>
                        </a:lnTo>
                        <a:lnTo>
                          <a:pt x="2639" y="997"/>
                        </a:lnTo>
                        <a:lnTo>
                          <a:pt x="2643" y="1000"/>
                        </a:lnTo>
                        <a:lnTo>
                          <a:pt x="2647" y="1000"/>
                        </a:lnTo>
                        <a:lnTo>
                          <a:pt x="2662" y="991"/>
                        </a:lnTo>
                        <a:lnTo>
                          <a:pt x="2666" y="993"/>
                        </a:lnTo>
                        <a:lnTo>
                          <a:pt x="2666" y="989"/>
                        </a:lnTo>
                        <a:lnTo>
                          <a:pt x="2672" y="991"/>
                        </a:lnTo>
                        <a:lnTo>
                          <a:pt x="2678" y="991"/>
                        </a:lnTo>
                        <a:lnTo>
                          <a:pt x="2682" y="999"/>
                        </a:lnTo>
                        <a:lnTo>
                          <a:pt x="2682" y="997"/>
                        </a:lnTo>
                        <a:lnTo>
                          <a:pt x="2679" y="990"/>
                        </a:lnTo>
                        <a:lnTo>
                          <a:pt x="2677" y="984"/>
                        </a:lnTo>
                        <a:lnTo>
                          <a:pt x="2674" y="975"/>
                        </a:lnTo>
                        <a:lnTo>
                          <a:pt x="2673" y="973"/>
                        </a:lnTo>
                        <a:lnTo>
                          <a:pt x="2676" y="957"/>
                        </a:lnTo>
                        <a:lnTo>
                          <a:pt x="2674" y="943"/>
                        </a:lnTo>
                        <a:lnTo>
                          <a:pt x="2657" y="938"/>
                        </a:lnTo>
                        <a:lnTo>
                          <a:pt x="2655" y="940"/>
                        </a:lnTo>
                        <a:lnTo>
                          <a:pt x="2654" y="942"/>
                        </a:lnTo>
                        <a:lnTo>
                          <a:pt x="2647" y="940"/>
                        </a:lnTo>
                        <a:lnTo>
                          <a:pt x="2643" y="936"/>
                        </a:lnTo>
                        <a:lnTo>
                          <a:pt x="2643" y="931"/>
                        </a:lnTo>
                        <a:lnTo>
                          <a:pt x="2652" y="931"/>
                        </a:lnTo>
                        <a:lnTo>
                          <a:pt x="2657" y="929"/>
                        </a:lnTo>
                        <a:lnTo>
                          <a:pt x="2656" y="925"/>
                        </a:lnTo>
                        <a:lnTo>
                          <a:pt x="2651" y="923"/>
                        </a:lnTo>
                        <a:lnTo>
                          <a:pt x="2649" y="916"/>
                        </a:lnTo>
                        <a:lnTo>
                          <a:pt x="2649" y="913"/>
                        </a:lnTo>
                        <a:lnTo>
                          <a:pt x="2654" y="910"/>
                        </a:lnTo>
                        <a:lnTo>
                          <a:pt x="2657" y="910"/>
                        </a:lnTo>
                        <a:lnTo>
                          <a:pt x="2654" y="903"/>
                        </a:lnTo>
                        <a:lnTo>
                          <a:pt x="2649" y="899"/>
                        </a:lnTo>
                        <a:lnTo>
                          <a:pt x="2647" y="892"/>
                        </a:lnTo>
                        <a:lnTo>
                          <a:pt x="2647" y="891"/>
                        </a:lnTo>
                        <a:lnTo>
                          <a:pt x="2651" y="889"/>
                        </a:lnTo>
                        <a:lnTo>
                          <a:pt x="2654" y="877"/>
                        </a:lnTo>
                        <a:lnTo>
                          <a:pt x="2654" y="871"/>
                        </a:lnTo>
                        <a:lnTo>
                          <a:pt x="2647" y="864"/>
                        </a:lnTo>
                        <a:lnTo>
                          <a:pt x="2635" y="857"/>
                        </a:lnTo>
                        <a:lnTo>
                          <a:pt x="2625" y="855"/>
                        </a:lnTo>
                        <a:lnTo>
                          <a:pt x="2616" y="846"/>
                        </a:lnTo>
                        <a:lnTo>
                          <a:pt x="2598" y="838"/>
                        </a:lnTo>
                        <a:lnTo>
                          <a:pt x="2597" y="835"/>
                        </a:lnTo>
                        <a:lnTo>
                          <a:pt x="2597" y="832"/>
                        </a:lnTo>
                        <a:lnTo>
                          <a:pt x="2600" y="825"/>
                        </a:lnTo>
                        <a:lnTo>
                          <a:pt x="2604" y="824"/>
                        </a:lnTo>
                        <a:lnTo>
                          <a:pt x="2604" y="827"/>
                        </a:lnTo>
                        <a:lnTo>
                          <a:pt x="2601" y="833"/>
                        </a:lnTo>
                        <a:lnTo>
                          <a:pt x="2603" y="835"/>
                        </a:lnTo>
                        <a:lnTo>
                          <a:pt x="2611" y="837"/>
                        </a:lnTo>
                        <a:lnTo>
                          <a:pt x="2622" y="843"/>
                        </a:lnTo>
                        <a:lnTo>
                          <a:pt x="2628" y="843"/>
                        </a:lnTo>
                        <a:lnTo>
                          <a:pt x="2631" y="846"/>
                        </a:lnTo>
                        <a:lnTo>
                          <a:pt x="2639" y="849"/>
                        </a:lnTo>
                        <a:lnTo>
                          <a:pt x="2644" y="854"/>
                        </a:lnTo>
                        <a:lnTo>
                          <a:pt x="2651" y="857"/>
                        </a:lnTo>
                        <a:lnTo>
                          <a:pt x="2646" y="841"/>
                        </a:lnTo>
                        <a:lnTo>
                          <a:pt x="2640" y="835"/>
                        </a:lnTo>
                        <a:lnTo>
                          <a:pt x="2645" y="834"/>
                        </a:lnTo>
                        <a:lnTo>
                          <a:pt x="2645" y="833"/>
                        </a:lnTo>
                        <a:lnTo>
                          <a:pt x="2643" y="828"/>
                        </a:lnTo>
                        <a:lnTo>
                          <a:pt x="2641" y="816"/>
                        </a:lnTo>
                        <a:lnTo>
                          <a:pt x="2644" y="790"/>
                        </a:lnTo>
                        <a:lnTo>
                          <a:pt x="2641" y="781"/>
                        </a:lnTo>
                        <a:lnTo>
                          <a:pt x="2649" y="778"/>
                        </a:lnTo>
                        <a:lnTo>
                          <a:pt x="2662" y="767"/>
                        </a:lnTo>
                        <a:lnTo>
                          <a:pt x="2666" y="760"/>
                        </a:lnTo>
                        <a:lnTo>
                          <a:pt x="2668" y="755"/>
                        </a:lnTo>
                        <a:lnTo>
                          <a:pt x="2671" y="755"/>
                        </a:lnTo>
                        <a:lnTo>
                          <a:pt x="2673" y="758"/>
                        </a:lnTo>
                        <a:lnTo>
                          <a:pt x="2674" y="760"/>
                        </a:lnTo>
                        <a:lnTo>
                          <a:pt x="2672" y="767"/>
                        </a:lnTo>
                        <a:lnTo>
                          <a:pt x="2670" y="770"/>
                        </a:lnTo>
                        <a:lnTo>
                          <a:pt x="2665" y="773"/>
                        </a:lnTo>
                        <a:lnTo>
                          <a:pt x="2661" y="778"/>
                        </a:lnTo>
                        <a:lnTo>
                          <a:pt x="2661" y="782"/>
                        </a:lnTo>
                        <a:lnTo>
                          <a:pt x="2663" y="789"/>
                        </a:lnTo>
                        <a:lnTo>
                          <a:pt x="2662" y="792"/>
                        </a:lnTo>
                        <a:lnTo>
                          <a:pt x="2655" y="801"/>
                        </a:lnTo>
                        <a:lnTo>
                          <a:pt x="2656" y="803"/>
                        </a:lnTo>
                        <a:lnTo>
                          <a:pt x="2662" y="803"/>
                        </a:lnTo>
                        <a:lnTo>
                          <a:pt x="2663" y="806"/>
                        </a:lnTo>
                        <a:lnTo>
                          <a:pt x="2663" y="812"/>
                        </a:lnTo>
                        <a:lnTo>
                          <a:pt x="2663" y="821"/>
                        </a:lnTo>
                        <a:lnTo>
                          <a:pt x="2660" y="823"/>
                        </a:lnTo>
                        <a:lnTo>
                          <a:pt x="2657" y="827"/>
                        </a:lnTo>
                        <a:lnTo>
                          <a:pt x="2656" y="832"/>
                        </a:lnTo>
                        <a:lnTo>
                          <a:pt x="2657" y="838"/>
                        </a:lnTo>
                        <a:lnTo>
                          <a:pt x="2663" y="845"/>
                        </a:lnTo>
                        <a:lnTo>
                          <a:pt x="2672" y="846"/>
                        </a:lnTo>
                        <a:lnTo>
                          <a:pt x="2676" y="848"/>
                        </a:lnTo>
                        <a:lnTo>
                          <a:pt x="2681" y="859"/>
                        </a:lnTo>
                        <a:lnTo>
                          <a:pt x="2682" y="865"/>
                        </a:lnTo>
                        <a:lnTo>
                          <a:pt x="2683" y="867"/>
                        </a:lnTo>
                        <a:lnTo>
                          <a:pt x="2688" y="870"/>
                        </a:lnTo>
                        <a:lnTo>
                          <a:pt x="2687" y="876"/>
                        </a:lnTo>
                        <a:lnTo>
                          <a:pt x="2682" y="877"/>
                        </a:lnTo>
                        <a:lnTo>
                          <a:pt x="2679" y="881"/>
                        </a:lnTo>
                        <a:lnTo>
                          <a:pt x="2671" y="903"/>
                        </a:lnTo>
                        <a:lnTo>
                          <a:pt x="2671" y="911"/>
                        </a:lnTo>
                        <a:lnTo>
                          <a:pt x="2672" y="923"/>
                        </a:lnTo>
                        <a:lnTo>
                          <a:pt x="2674" y="925"/>
                        </a:lnTo>
                        <a:lnTo>
                          <a:pt x="2679" y="924"/>
                        </a:lnTo>
                        <a:lnTo>
                          <a:pt x="2683" y="921"/>
                        </a:lnTo>
                        <a:lnTo>
                          <a:pt x="2686" y="916"/>
                        </a:lnTo>
                        <a:lnTo>
                          <a:pt x="2693" y="892"/>
                        </a:lnTo>
                        <a:lnTo>
                          <a:pt x="2709" y="862"/>
                        </a:lnTo>
                        <a:lnTo>
                          <a:pt x="2709" y="854"/>
                        </a:lnTo>
                        <a:lnTo>
                          <a:pt x="2717" y="843"/>
                        </a:lnTo>
                        <a:lnTo>
                          <a:pt x="2720" y="834"/>
                        </a:lnTo>
                        <a:lnTo>
                          <a:pt x="2722" y="828"/>
                        </a:lnTo>
                        <a:lnTo>
                          <a:pt x="2717" y="811"/>
                        </a:lnTo>
                        <a:lnTo>
                          <a:pt x="2708" y="796"/>
                        </a:lnTo>
                        <a:lnTo>
                          <a:pt x="2694" y="771"/>
                        </a:lnTo>
                        <a:lnTo>
                          <a:pt x="2692" y="763"/>
                        </a:lnTo>
                        <a:lnTo>
                          <a:pt x="2694" y="757"/>
                        </a:lnTo>
                        <a:lnTo>
                          <a:pt x="2700" y="764"/>
                        </a:lnTo>
                        <a:lnTo>
                          <a:pt x="2708" y="773"/>
                        </a:lnTo>
                        <a:lnTo>
                          <a:pt x="2715" y="775"/>
                        </a:lnTo>
                        <a:lnTo>
                          <a:pt x="2721" y="780"/>
                        </a:lnTo>
                        <a:lnTo>
                          <a:pt x="2732" y="781"/>
                        </a:lnTo>
                        <a:lnTo>
                          <a:pt x="2731" y="795"/>
                        </a:lnTo>
                        <a:lnTo>
                          <a:pt x="2732" y="797"/>
                        </a:lnTo>
                        <a:lnTo>
                          <a:pt x="2740" y="790"/>
                        </a:lnTo>
                        <a:lnTo>
                          <a:pt x="2751" y="773"/>
                        </a:lnTo>
                        <a:lnTo>
                          <a:pt x="2758" y="765"/>
                        </a:lnTo>
                        <a:lnTo>
                          <a:pt x="2762" y="759"/>
                        </a:lnTo>
                        <a:lnTo>
                          <a:pt x="2762" y="754"/>
                        </a:lnTo>
                        <a:lnTo>
                          <a:pt x="2767" y="752"/>
                        </a:lnTo>
                        <a:lnTo>
                          <a:pt x="2769" y="749"/>
                        </a:lnTo>
                        <a:lnTo>
                          <a:pt x="2773" y="730"/>
                        </a:lnTo>
                        <a:lnTo>
                          <a:pt x="2774" y="727"/>
                        </a:lnTo>
                        <a:lnTo>
                          <a:pt x="2776" y="728"/>
                        </a:lnTo>
                        <a:lnTo>
                          <a:pt x="2779" y="727"/>
                        </a:lnTo>
                        <a:lnTo>
                          <a:pt x="2783" y="712"/>
                        </a:lnTo>
                        <a:lnTo>
                          <a:pt x="2784" y="708"/>
                        </a:lnTo>
                        <a:lnTo>
                          <a:pt x="2781" y="703"/>
                        </a:lnTo>
                        <a:lnTo>
                          <a:pt x="2776" y="697"/>
                        </a:lnTo>
                        <a:lnTo>
                          <a:pt x="2769" y="693"/>
                        </a:lnTo>
                        <a:lnTo>
                          <a:pt x="2769" y="690"/>
                        </a:lnTo>
                        <a:lnTo>
                          <a:pt x="2769" y="687"/>
                        </a:lnTo>
                        <a:lnTo>
                          <a:pt x="2773" y="678"/>
                        </a:lnTo>
                        <a:lnTo>
                          <a:pt x="2775" y="674"/>
                        </a:lnTo>
                        <a:lnTo>
                          <a:pt x="2785" y="662"/>
                        </a:lnTo>
                        <a:lnTo>
                          <a:pt x="2790" y="662"/>
                        </a:lnTo>
                        <a:lnTo>
                          <a:pt x="2796" y="652"/>
                        </a:lnTo>
                        <a:lnTo>
                          <a:pt x="2807" y="650"/>
                        </a:lnTo>
                        <a:lnTo>
                          <a:pt x="2819" y="644"/>
                        </a:lnTo>
                        <a:lnTo>
                          <a:pt x="2830" y="641"/>
                        </a:lnTo>
                        <a:lnTo>
                          <a:pt x="2835" y="635"/>
                        </a:lnTo>
                        <a:lnTo>
                          <a:pt x="2843" y="631"/>
                        </a:lnTo>
                        <a:lnTo>
                          <a:pt x="2856" y="634"/>
                        </a:lnTo>
                        <a:lnTo>
                          <a:pt x="2869" y="631"/>
                        </a:lnTo>
                        <a:lnTo>
                          <a:pt x="2894" y="630"/>
                        </a:lnTo>
                        <a:lnTo>
                          <a:pt x="2913" y="625"/>
                        </a:lnTo>
                        <a:lnTo>
                          <a:pt x="2918" y="623"/>
                        </a:lnTo>
                        <a:lnTo>
                          <a:pt x="2923" y="619"/>
                        </a:lnTo>
                        <a:lnTo>
                          <a:pt x="2929" y="604"/>
                        </a:lnTo>
                        <a:lnTo>
                          <a:pt x="2931" y="602"/>
                        </a:lnTo>
                        <a:lnTo>
                          <a:pt x="2936" y="604"/>
                        </a:lnTo>
                        <a:lnTo>
                          <a:pt x="2937" y="614"/>
                        </a:lnTo>
                        <a:lnTo>
                          <a:pt x="2941" y="614"/>
                        </a:lnTo>
                        <a:lnTo>
                          <a:pt x="2948" y="613"/>
                        </a:lnTo>
                        <a:lnTo>
                          <a:pt x="2963" y="604"/>
                        </a:lnTo>
                        <a:lnTo>
                          <a:pt x="2967" y="604"/>
                        </a:lnTo>
                        <a:lnTo>
                          <a:pt x="2969" y="612"/>
                        </a:lnTo>
                        <a:lnTo>
                          <a:pt x="2974" y="613"/>
                        </a:lnTo>
                        <a:lnTo>
                          <a:pt x="2987" y="608"/>
                        </a:lnTo>
                        <a:lnTo>
                          <a:pt x="2993" y="609"/>
                        </a:lnTo>
                        <a:lnTo>
                          <a:pt x="3004" y="602"/>
                        </a:lnTo>
                        <a:lnTo>
                          <a:pt x="3006" y="599"/>
                        </a:lnTo>
                        <a:lnTo>
                          <a:pt x="3004" y="586"/>
                        </a:lnTo>
                        <a:lnTo>
                          <a:pt x="3002" y="583"/>
                        </a:lnTo>
                        <a:lnTo>
                          <a:pt x="3000" y="583"/>
                        </a:lnTo>
                        <a:lnTo>
                          <a:pt x="3000" y="596"/>
                        </a:lnTo>
                        <a:lnTo>
                          <a:pt x="2999" y="599"/>
                        </a:lnTo>
                        <a:lnTo>
                          <a:pt x="2991" y="602"/>
                        </a:lnTo>
                        <a:lnTo>
                          <a:pt x="2982" y="599"/>
                        </a:lnTo>
                        <a:lnTo>
                          <a:pt x="2972" y="593"/>
                        </a:lnTo>
                        <a:lnTo>
                          <a:pt x="2967" y="582"/>
                        </a:lnTo>
                        <a:lnTo>
                          <a:pt x="2963" y="580"/>
                        </a:lnTo>
                        <a:lnTo>
                          <a:pt x="2962" y="569"/>
                        </a:lnTo>
                        <a:lnTo>
                          <a:pt x="2957" y="564"/>
                        </a:lnTo>
                        <a:lnTo>
                          <a:pt x="2948" y="559"/>
                        </a:lnTo>
                        <a:lnTo>
                          <a:pt x="2947" y="558"/>
                        </a:lnTo>
                        <a:lnTo>
                          <a:pt x="2947" y="552"/>
                        </a:lnTo>
                        <a:lnTo>
                          <a:pt x="2950" y="548"/>
                        </a:lnTo>
                        <a:lnTo>
                          <a:pt x="2953" y="547"/>
                        </a:lnTo>
                        <a:lnTo>
                          <a:pt x="2957" y="538"/>
                        </a:lnTo>
                        <a:lnTo>
                          <a:pt x="2962" y="536"/>
                        </a:lnTo>
                        <a:lnTo>
                          <a:pt x="2957" y="528"/>
                        </a:lnTo>
                        <a:lnTo>
                          <a:pt x="2951" y="515"/>
                        </a:lnTo>
                        <a:lnTo>
                          <a:pt x="2956" y="500"/>
                        </a:lnTo>
                        <a:lnTo>
                          <a:pt x="2971" y="488"/>
                        </a:lnTo>
                        <a:lnTo>
                          <a:pt x="2982" y="470"/>
                        </a:lnTo>
                        <a:lnTo>
                          <a:pt x="2987" y="466"/>
                        </a:lnTo>
                        <a:lnTo>
                          <a:pt x="2989" y="455"/>
                        </a:lnTo>
                        <a:lnTo>
                          <a:pt x="2996" y="446"/>
                        </a:lnTo>
                        <a:lnTo>
                          <a:pt x="3005" y="442"/>
                        </a:lnTo>
                        <a:lnTo>
                          <a:pt x="3009" y="443"/>
                        </a:lnTo>
                        <a:lnTo>
                          <a:pt x="3011" y="451"/>
                        </a:lnTo>
                        <a:lnTo>
                          <a:pt x="3014" y="451"/>
                        </a:lnTo>
                        <a:lnTo>
                          <a:pt x="3017" y="447"/>
                        </a:lnTo>
                        <a:lnTo>
                          <a:pt x="3020" y="437"/>
                        </a:lnTo>
                        <a:lnTo>
                          <a:pt x="3022" y="437"/>
                        </a:lnTo>
                        <a:lnTo>
                          <a:pt x="3025" y="441"/>
                        </a:lnTo>
                        <a:lnTo>
                          <a:pt x="3027" y="441"/>
                        </a:lnTo>
                        <a:lnTo>
                          <a:pt x="3032" y="440"/>
                        </a:lnTo>
                        <a:lnTo>
                          <a:pt x="3036" y="432"/>
                        </a:lnTo>
                        <a:lnTo>
                          <a:pt x="3039" y="429"/>
                        </a:lnTo>
                        <a:lnTo>
                          <a:pt x="3045" y="431"/>
                        </a:lnTo>
                        <a:lnTo>
                          <a:pt x="3048" y="430"/>
                        </a:lnTo>
                        <a:lnTo>
                          <a:pt x="3053" y="421"/>
                        </a:lnTo>
                        <a:lnTo>
                          <a:pt x="3054" y="414"/>
                        </a:lnTo>
                        <a:lnTo>
                          <a:pt x="3058" y="408"/>
                        </a:lnTo>
                        <a:lnTo>
                          <a:pt x="3059" y="398"/>
                        </a:lnTo>
                        <a:lnTo>
                          <a:pt x="3065" y="393"/>
                        </a:lnTo>
                        <a:lnTo>
                          <a:pt x="3068" y="392"/>
                        </a:lnTo>
                        <a:lnTo>
                          <a:pt x="3070" y="393"/>
                        </a:lnTo>
                        <a:lnTo>
                          <a:pt x="3071" y="400"/>
                        </a:lnTo>
                        <a:lnTo>
                          <a:pt x="3072" y="405"/>
                        </a:lnTo>
                        <a:lnTo>
                          <a:pt x="3077" y="407"/>
                        </a:lnTo>
                        <a:lnTo>
                          <a:pt x="3082" y="404"/>
                        </a:lnTo>
                        <a:lnTo>
                          <a:pt x="3092" y="412"/>
                        </a:lnTo>
                        <a:lnTo>
                          <a:pt x="3097" y="410"/>
                        </a:lnTo>
                        <a:lnTo>
                          <a:pt x="3100" y="405"/>
                        </a:lnTo>
                        <a:lnTo>
                          <a:pt x="3107" y="399"/>
                        </a:lnTo>
                        <a:lnTo>
                          <a:pt x="3112" y="399"/>
                        </a:lnTo>
                        <a:lnTo>
                          <a:pt x="3118" y="396"/>
                        </a:lnTo>
                        <a:lnTo>
                          <a:pt x="3120" y="389"/>
                        </a:lnTo>
                        <a:lnTo>
                          <a:pt x="3133" y="388"/>
                        </a:lnTo>
                        <a:lnTo>
                          <a:pt x="3136" y="387"/>
                        </a:lnTo>
                        <a:lnTo>
                          <a:pt x="3141" y="383"/>
                        </a:lnTo>
                        <a:lnTo>
                          <a:pt x="3147" y="383"/>
                        </a:lnTo>
                        <a:lnTo>
                          <a:pt x="3151" y="380"/>
                        </a:lnTo>
                        <a:lnTo>
                          <a:pt x="3158" y="380"/>
                        </a:lnTo>
                        <a:lnTo>
                          <a:pt x="3165" y="375"/>
                        </a:lnTo>
                        <a:lnTo>
                          <a:pt x="3166" y="370"/>
                        </a:lnTo>
                        <a:lnTo>
                          <a:pt x="3165" y="36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3" name="íślíḓè">
                <a:extLst>
                  <a:ext uri="{FF2B5EF4-FFF2-40B4-BE49-F238E27FC236}">
                    <a16:creationId xmlns:a16="http://schemas.microsoft.com/office/drawing/2014/main" id="{DFA68C0E-8219-449B-AB6D-D4BA8F5C1643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3437151" y="1795279"/>
                <a:ext cx="1540710" cy="1784412"/>
                <a:chOff x="969" y="960"/>
                <a:chExt cx="969" cy="102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38" name="íšlidé">
                  <a:extLst>
                    <a:ext uri="{FF2B5EF4-FFF2-40B4-BE49-F238E27FC236}">
                      <a16:creationId xmlns:a16="http://schemas.microsoft.com/office/drawing/2014/main" id="{DE0FB15C-6563-4E31-9C32-4C9E3F218817}"/>
                    </a:ext>
                  </a:extLst>
                </p:cNvPr>
                <p:cNvSpPr/>
                <p:nvPr/>
              </p:nvSpPr>
              <p:spPr bwMode="gray">
                <a:xfrm>
                  <a:off x="1903" y="1791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3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9" name="í$lîde">
                  <a:extLst>
                    <a:ext uri="{FF2B5EF4-FFF2-40B4-BE49-F238E27FC236}">
                      <a16:creationId xmlns:a16="http://schemas.microsoft.com/office/drawing/2014/main" id="{11AC12D6-0D24-4C0D-9CBE-43839C8F9F51}"/>
                    </a:ext>
                  </a:extLst>
                </p:cNvPr>
                <p:cNvSpPr/>
                <p:nvPr/>
              </p:nvSpPr>
              <p:spPr bwMode="gray">
                <a:xfrm>
                  <a:off x="1865" y="1826"/>
                  <a:ext cx="73" cy="84"/>
                </a:xfrm>
                <a:custGeom>
                  <a:avLst/>
                  <a:gdLst/>
                  <a:ahLst/>
                  <a:cxnLst>
                    <a:cxn ang="0">
                      <a:pos x="147" y="25"/>
                    </a:cxn>
                    <a:cxn ang="0">
                      <a:pos x="138" y="43"/>
                    </a:cxn>
                    <a:cxn ang="0">
                      <a:pos x="129" y="52"/>
                    </a:cxn>
                    <a:cxn ang="0">
                      <a:pos x="120" y="75"/>
                    </a:cxn>
                    <a:cxn ang="0">
                      <a:pos x="115" y="89"/>
                    </a:cxn>
                    <a:cxn ang="0">
                      <a:pos x="103" y="121"/>
                    </a:cxn>
                    <a:cxn ang="0">
                      <a:pos x="92" y="139"/>
                    </a:cxn>
                    <a:cxn ang="0">
                      <a:pos x="82" y="178"/>
                    </a:cxn>
                    <a:cxn ang="0">
                      <a:pos x="65" y="193"/>
                    </a:cxn>
                    <a:cxn ang="0">
                      <a:pos x="71" y="208"/>
                    </a:cxn>
                    <a:cxn ang="0">
                      <a:pos x="71" y="221"/>
                    </a:cxn>
                    <a:cxn ang="0">
                      <a:pos x="31" y="259"/>
                    </a:cxn>
                    <a:cxn ang="0">
                      <a:pos x="11" y="263"/>
                    </a:cxn>
                    <a:cxn ang="0">
                      <a:pos x="44" y="267"/>
                    </a:cxn>
                    <a:cxn ang="0">
                      <a:pos x="1" y="318"/>
                    </a:cxn>
                    <a:cxn ang="0">
                      <a:pos x="18" y="344"/>
                    </a:cxn>
                    <a:cxn ang="0">
                      <a:pos x="90" y="338"/>
                    </a:cxn>
                    <a:cxn ang="0">
                      <a:pos x="141" y="343"/>
                    </a:cxn>
                    <a:cxn ang="0">
                      <a:pos x="180" y="329"/>
                    </a:cxn>
                    <a:cxn ang="0">
                      <a:pos x="194" y="339"/>
                    </a:cxn>
                    <a:cxn ang="0">
                      <a:pos x="187" y="350"/>
                    </a:cxn>
                    <a:cxn ang="0">
                      <a:pos x="221" y="336"/>
                    </a:cxn>
                    <a:cxn ang="0">
                      <a:pos x="248" y="343"/>
                    </a:cxn>
                    <a:cxn ang="0">
                      <a:pos x="212" y="380"/>
                    </a:cxn>
                    <a:cxn ang="0">
                      <a:pos x="189" y="397"/>
                    </a:cxn>
                    <a:cxn ang="0">
                      <a:pos x="224" y="392"/>
                    </a:cxn>
                    <a:cxn ang="0">
                      <a:pos x="264" y="354"/>
                    </a:cxn>
                    <a:cxn ang="0">
                      <a:pos x="289" y="315"/>
                    </a:cxn>
                    <a:cxn ang="0">
                      <a:pos x="297" y="361"/>
                    </a:cxn>
                    <a:cxn ang="0">
                      <a:pos x="294" y="403"/>
                    </a:cxn>
                    <a:cxn ang="0">
                      <a:pos x="314" y="392"/>
                    </a:cxn>
                    <a:cxn ang="0">
                      <a:pos x="320" y="420"/>
                    </a:cxn>
                    <a:cxn ang="0">
                      <a:pos x="351" y="396"/>
                    </a:cxn>
                    <a:cxn ang="0">
                      <a:pos x="362" y="332"/>
                    </a:cxn>
                    <a:cxn ang="0">
                      <a:pos x="339" y="347"/>
                    </a:cxn>
                    <a:cxn ang="0">
                      <a:pos x="348" y="306"/>
                    </a:cxn>
                    <a:cxn ang="0">
                      <a:pos x="332" y="307"/>
                    </a:cxn>
                    <a:cxn ang="0">
                      <a:pos x="313" y="337"/>
                    </a:cxn>
                    <a:cxn ang="0">
                      <a:pos x="307" y="320"/>
                    </a:cxn>
                    <a:cxn ang="0">
                      <a:pos x="307" y="300"/>
                    </a:cxn>
                    <a:cxn ang="0">
                      <a:pos x="326" y="274"/>
                    </a:cxn>
                    <a:cxn ang="0">
                      <a:pos x="340" y="254"/>
                    </a:cxn>
                    <a:cxn ang="0">
                      <a:pos x="293" y="272"/>
                    </a:cxn>
                    <a:cxn ang="0">
                      <a:pos x="304" y="247"/>
                    </a:cxn>
                    <a:cxn ang="0">
                      <a:pos x="300" y="226"/>
                    </a:cxn>
                    <a:cxn ang="0">
                      <a:pos x="318" y="197"/>
                    </a:cxn>
                    <a:cxn ang="0">
                      <a:pos x="275" y="192"/>
                    </a:cxn>
                    <a:cxn ang="0">
                      <a:pos x="218" y="204"/>
                    </a:cxn>
                    <a:cxn ang="0">
                      <a:pos x="218" y="184"/>
                    </a:cxn>
                    <a:cxn ang="0">
                      <a:pos x="189" y="184"/>
                    </a:cxn>
                    <a:cxn ang="0">
                      <a:pos x="191" y="157"/>
                    </a:cxn>
                    <a:cxn ang="0">
                      <a:pos x="176" y="144"/>
                    </a:cxn>
                    <a:cxn ang="0">
                      <a:pos x="162" y="148"/>
                    </a:cxn>
                    <a:cxn ang="0">
                      <a:pos x="137" y="161"/>
                    </a:cxn>
                    <a:cxn ang="0">
                      <a:pos x="153" y="122"/>
                    </a:cxn>
                    <a:cxn ang="0">
                      <a:pos x="172" y="81"/>
                    </a:cxn>
                    <a:cxn ang="0">
                      <a:pos x="176" y="71"/>
                    </a:cxn>
                    <a:cxn ang="0">
                      <a:pos x="185" y="33"/>
                    </a:cxn>
                    <a:cxn ang="0">
                      <a:pos x="207" y="8"/>
                    </a:cxn>
                    <a:cxn ang="0">
                      <a:pos x="194" y="5"/>
                    </a:cxn>
                  </a:cxnLst>
                  <a:rect l="0" t="0" r="r" b="b"/>
                  <a:pathLst>
                    <a:path w="362" h="420">
                      <a:moveTo>
                        <a:pt x="170" y="11"/>
                      </a:moveTo>
                      <a:lnTo>
                        <a:pt x="159" y="16"/>
                      </a:lnTo>
                      <a:lnTo>
                        <a:pt x="147" y="25"/>
                      </a:lnTo>
                      <a:lnTo>
                        <a:pt x="144" y="33"/>
                      </a:lnTo>
                      <a:lnTo>
                        <a:pt x="141" y="38"/>
                      </a:lnTo>
                      <a:lnTo>
                        <a:pt x="138" y="43"/>
                      </a:lnTo>
                      <a:lnTo>
                        <a:pt x="135" y="46"/>
                      </a:lnTo>
                      <a:lnTo>
                        <a:pt x="135" y="48"/>
                      </a:lnTo>
                      <a:lnTo>
                        <a:pt x="129" y="52"/>
                      </a:lnTo>
                      <a:lnTo>
                        <a:pt x="127" y="60"/>
                      </a:lnTo>
                      <a:lnTo>
                        <a:pt x="126" y="68"/>
                      </a:lnTo>
                      <a:lnTo>
                        <a:pt x="120" y="75"/>
                      </a:lnTo>
                      <a:lnTo>
                        <a:pt x="111" y="78"/>
                      </a:lnTo>
                      <a:lnTo>
                        <a:pt x="106" y="83"/>
                      </a:lnTo>
                      <a:lnTo>
                        <a:pt x="115" y="89"/>
                      </a:lnTo>
                      <a:lnTo>
                        <a:pt x="109" y="96"/>
                      </a:lnTo>
                      <a:lnTo>
                        <a:pt x="103" y="119"/>
                      </a:lnTo>
                      <a:lnTo>
                        <a:pt x="103" y="121"/>
                      </a:lnTo>
                      <a:lnTo>
                        <a:pt x="110" y="128"/>
                      </a:lnTo>
                      <a:lnTo>
                        <a:pt x="93" y="134"/>
                      </a:lnTo>
                      <a:lnTo>
                        <a:pt x="92" y="139"/>
                      </a:lnTo>
                      <a:lnTo>
                        <a:pt x="81" y="164"/>
                      </a:lnTo>
                      <a:lnTo>
                        <a:pt x="79" y="175"/>
                      </a:lnTo>
                      <a:lnTo>
                        <a:pt x="82" y="178"/>
                      </a:lnTo>
                      <a:lnTo>
                        <a:pt x="82" y="182"/>
                      </a:lnTo>
                      <a:lnTo>
                        <a:pt x="73" y="182"/>
                      </a:lnTo>
                      <a:lnTo>
                        <a:pt x="65" y="193"/>
                      </a:lnTo>
                      <a:lnTo>
                        <a:pt x="61" y="202"/>
                      </a:lnTo>
                      <a:lnTo>
                        <a:pt x="63" y="207"/>
                      </a:lnTo>
                      <a:lnTo>
                        <a:pt x="71" y="208"/>
                      </a:lnTo>
                      <a:lnTo>
                        <a:pt x="71" y="210"/>
                      </a:lnTo>
                      <a:lnTo>
                        <a:pt x="68" y="215"/>
                      </a:lnTo>
                      <a:lnTo>
                        <a:pt x="71" y="221"/>
                      </a:lnTo>
                      <a:lnTo>
                        <a:pt x="52" y="219"/>
                      </a:lnTo>
                      <a:lnTo>
                        <a:pt x="39" y="254"/>
                      </a:lnTo>
                      <a:lnTo>
                        <a:pt x="31" y="259"/>
                      </a:lnTo>
                      <a:lnTo>
                        <a:pt x="27" y="252"/>
                      </a:lnTo>
                      <a:lnTo>
                        <a:pt x="19" y="257"/>
                      </a:lnTo>
                      <a:lnTo>
                        <a:pt x="11" y="263"/>
                      </a:lnTo>
                      <a:lnTo>
                        <a:pt x="11" y="267"/>
                      </a:lnTo>
                      <a:lnTo>
                        <a:pt x="33" y="264"/>
                      </a:lnTo>
                      <a:lnTo>
                        <a:pt x="44" y="267"/>
                      </a:lnTo>
                      <a:lnTo>
                        <a:pt x="47" y="274"/>
                      </a:lnTo>
                      <a:lnTo>
                        <a:pt x="18" y="300"/>
                      </a:lnTo>
                      <a:lnTo>
                        <a:pt x="1" y="318"/>
                      </a:lnTo>
                      <a:lnTo>
                        <a:pt x="0" y="332"/>
                      </a:lnTo>
                      <a:lnTo>
                        <a:pt x="4" y="342"/>
                      </a:lnTo>
                      <a:lnTo>
                        <a:pt x="18" y="344"/>
                      </a:lnTo>
                      <a:lnTo>
                        <a:pt x="38" y="339"/>
                      </a:lnTo>
                      <a:lnTo>
                        <a:pt x="68" y="334"/>
                      </a:lnTo>
                      <a:lnTo>
                        <a:pt x="90" y="338"/>
                      </a:lnTo>
                      <a:lnTo>
                        <a:pt x="103" y="338"/>
                      </a:lnTo>
                      <a:lnTo>
                        <a:pt x="113" y="342"/>
                      </a:lnTo>
                      <a:lnTo>
                        <a:pt x="141" y="343"/>
                      </a:lnTo>
                      <a:lnTo>
                        <a:pt x="156" y="339"/>
                      </a:lnTo>
                      <a:lnTo>
                        <a:pt x="173" y="337"/>
                      </a:lnTo>
                      <a:lnTo>
                        <a:pt x="180" y="329"/>
                      </a:lnTo>
                      <a:lnTo>
                        <a:pt x="196" y="322"/>
                      </a:lnTo>
                      <a:lnTo>
                        <a:pt x="194" y="332"/>
                      </a:lnTo>
                      <a:lnTo>
                        <a:pt x="194" y="339"/>
                      </a:lnTo>
                      <a:lnTo>
                        <a:pt x="179" y="345"/>
                      </a:lnTo>
                      <a:lnTo>
                        <a:pt x="176" y="350"/>
                      </a:lnTo>
                      <a:lnTo>
                        <a:pt x="187" y="350"/>
                      </a:lnTo>
                      <a:lnTo>
                        <a:pt x="189" y="354"/>
                      </a:lnTo>
                      <a:lnTo>
                        <a:pt x="211" y="352"/>
                      </a:lnTo>
                      <a:lnTo>
                        <a:pt x="221" y="336"/>
                      </a:lnTo>
                      <a:lnTo>
                        <a:pt x="229" y="339"/>
                      </a:lnTo>
                      <a:lnTo>
                        <a:pt x="244" y="339"/>
                      </a:lnTo>
                      <a:lnTo>
                        <a:pt x="248" y="343"/>
                      </a:lnTo>
                      <a:lnTo>
                        <a:pt x="235" y="352"/>
                      </a:lnTo>
                      <a:lnTo>
                        <a:pt x="224" y="361"/>
                      </a:lnTo>
                      <a:lnTo>
                        <a:pt x="212" y="380"/>
                      </a:lnTo>
                      <a:lnTo>
                        <a:pt x="199" y="383"/>
                      </a:lnTo>
                      <a:lnTo>
                        <a:pt x="191" y="387"/>
                      </a:lnTo>
                      <a:lnTo>
                        <a:pt x="189" y="397"/>
                      </a:lnTo>
                      <a:lnTo>
                        <a:pt x="200" y="399"/>
                      </a:lnTo>
                      <a:lnTo>
                        <a:pt x="213" y="397"/>
                      </a:lnTo>
                      <a:lnTo>
                        <a:pt x="224" y="392"/>
                      </a:lnTo>
                      <a:lnTo>
                        <a:pt x="234" y="376"/>
                      </a:lnTo>
                      <a:lnTo>
                        <a:pt x="248" y="360"/>
                      </a:lnTo>
                      <a:lnTo>
                        <a:pt x="264" y="354"/>
                      </a:lnTo>
                      <a:lnTo>
                        <a:pt x="267" y="356"/>
                      </a:lnTo>
                      <a:lnTo>
                        <a:pt x="281" y="315"/>
                      </a:lnTo>
                      <a:lnTo>
                        <a:pt x="289" y="315"/>
                      </a:lnTo>
                      <a:lnTo>
                        <a:pt x="291" y="327"/>
                      </a:lnTo>
                      <a:lnTo>
                        <a:pt x="294" y="344"/>
                      </a:lnTo>
                      <a:lnTo>
                        <a:pt x="297" y="361"/>
                      </a:lnTo>
                      <a:lnTo>
                        <a:pt x="289" y="382"/>
                      </a:lnTo>
                      <a:lnTo>
                        <a:pt x="287" y="401"/>
                      </a:lnTo>
                      <a:lnTo>
                        <a:pt x="294" y="403"/>
                      </a:lnTo>
                      <a:lnTo>
                        <a:pt x="314" y="376"/>
                      </a:lnTo>
                      <a:lnTo>
                        <a:pt x="319" y="380"/>
                      </a:lnTo>
                      <a:lnTo>
                        <a:pt x="314" y="392"/>
                      </a:lnTo>
                      <a:lnTo>
                        <a:pt x="315" y="402"/>
                      </a:lnTo>
                      <a:lnTo>
                        <a:pt x="315" y="412"/>
                      </a:lnTo>
                      <a:lnTo>
                        <a:pt x="320" y="420"/>
                      </a:lnTo>
                      <a:lnTo>
                        <a:pt x="330" y="412"/>
                      </a:lnTo>
                      <a:lnTo>
                        <a:pt x="343" y="414"/>
                      </a:lnTo>
                      <a:lnTo>
                        <a:pt x="351" y="396"/>
                      </a:lnTo>
                      <a:lnTo>
                        <a:pt x="356" y="372"/>
                      </a:lnTo>
                      <a:lnTo>
                        <a:pt x="362" y="354"/>
                      </a:lnTo>
                      <a:lnTo>
                        <a:pt x="362" y="332"/>
                      </a:lnTo>
                      <a:lnTo>
                        <a:pt x="357" y="329"/>
                      </a:lnTo>
                      <a:lnTo>
                        <a:pt x="343" y="353"/>
                      </a:lnTo>
                      <a:lnTo>
                        <a:pt x="339" y="347"/>
                      </a:lnTo>
                      <a:lnTo>
                        <a:pt x="339" y="332"/>
                      </a:lnTo>
                      <a:lnTo>
                        <a:pt x="343" y="317"/>
                      </a:lnTo>
                      <a:lnTo>
                        <a:pt x="348" y="306"/>
                      </a:lnTo>
                      <a:lnTo>
                        <a:pt x="353" y="301"/>
                      </a:lnTo>
                      <a:lnTo>
                        <a:pt x="353" y="293"/>
                      </a:lnTo>
                      <a:lnTo>
                        <a:pt x="332" y="307"/>
                      </a:lnTo>
                      <a:lnTo>
                        <a:pt x="324" y="323"/>
                      </a:lnTo>
                      <a:lnTo>
                        <a:pt x="319" y="337"/>
                      </a:lnTo>
                      <a:lnTo>
                        <a:pt x="313" y="337"/>
                      </a:lnTo>
                      <a:lnTo>
                        <a:pt x="307" y="333"/>
                      </a:lnTo>
                      <a:lnTo>
                        <a:pt x="304" y="327"/>
                      </a:lnTo>
                      <a:lnTo>
                        <a:pt x="307" y="320"/>
                      </a:lnTo>
                      <a:lnTo>
                        <a:pt x="310" y="306"/>
                      </a:lnTo>
                      <a:lnTo>
                        <a:pt x="308" y="305"/>
                      </a:lnTo>
                      <a:lnTo>
                        <a:pt x="307" y="300"/>
                      </a:lnTo>
                      <a:lnTo>
                        <a:pt x="298" y="291"/>
                      </a:lnTo>
                      <a:lnTo>
                        <a:pt x="319" y="284"/>
                      </a:lnTo>
                      <a:lnTo>
                        <a:pt x="326" y="274"/>
                      </a:lnTo>
                      <a:lnTo>
                        <a:pt x="336" y="270"/>
                      </a:lnTo>
                      <a:lnTo>
                        <a:pt x="342" y="259"/>
                      </a:lnTo>
                      <a:lnTo>
                        <a:pt x="340" y="254"/>
                      </a:lnTo>
                      <a:lnTo>
                        <a:pt x="314" y="267"/>
                      </a:lnTo>
                      <a:lnTo>
                        <a:pt x="308" y="266"/>
                      </a:lnTo>
                      <a:lnTo>
                        <a:pt x="293" y="272"/>
                      </a:lnTo>
                      <a:lnTo>
                        <a:pt x="291" y="268"/>
                      </a:lnTo>
                      <a:lnTo>
                        <a:pt x="297" y="259"/>
                      </a:lnTo>
                      <a:lnTo>
                        <a:pt x="304" y="247"/>
                      </a:lnTo>
                      <a:lnTo>
                        <a:pt x="300" y="242"/>
                      </a:lnTo>
                      <a:lnTo>
                        <a:pt x="294" y="241"/>
                      </a:lnTo>
                      <a:lnTo>
                        <a:pt x="300" y="226"/>
                      </a:lnTo>
                      <a:lnTo>
                        <a:pt x="312" y="215"/>
                      </a:lnTo>
                      <a:lnTo>
                        <a:pt x="319" y="202"/>
                      </a:lnTo>
                      <a:lnTo>
                        <a:pt x="318" y="197"/>
                      </a:lnTo>
                      <a:lnTo>
                        <a:pt x="313" y="196"/>
                      </a:lnTo>
                      <a:lnTo>
                        <a:pt x="293" y="189"/>
                      </a:lnTo>
                      <a:lnTo>
                        <a:pt x="275" y="192"/>
                      </a:lnTo>
                      <a:lnTo>
                        <a:pt x="267" y="184"/>
                      </a:lnTo>
                      <a:lnTo>
                        <a:pt x="229" y="203"/>
                      </a:lnTo>
                      <a:lnTo>
                        <a:pt x="218" y="204"/>
                      </a:lnTo>
                      <a:lnTo>
                        <a:pt x="228" y="186"/>
                      </a:lnTo>
                      <a:lnTo>
                        <a:pt x="229" y="178"/>
                      </a:lnTo>
                      <a:lnTo>
                        <a:pt x="218" y="184"/>
                      </a:lnTo>
                      <a:lnTo>
                        <a:pt x="216" y="189"/>
                      </a:lnTo>
                      <a:lnTo>
                        <a:pt x="210" y="186"/>
                      </a:lnTo>
                      <a:lnTo>
                        <a:pt x="189" y="184"/>
                      </a:lnTo>
                      <a:lnTo>
                        <a:pt x="190" y="172"/>
                      </a:lnTo>
                      <a:lnTo>
                        <a:pt x="179" y="168"/>
                      </a:lnTo>
                      <a:lnTo>
                        <a:pt x="191" y="157"/>
                      </a:lnTo>
                      <a:lnTo>
                        <a:pt x="210" y="149"/>
                      </a:lnTo>
                      <a:lnTo>
                        <a:pt x="202" y="145"/>
                      </a:lnTo>
                      <a:lnTo>
                        <a:pt x="176" y="144"/>
                      </a:lnTo>
                      <a:lnTo>
                        <a:pt x="179" y="132"/>
                      </a:lnTo>
                      <a:lnTo>
                        <a:pt x="172" y="132"/>
                      </a:lnTo>
                      <a:lnTo>
                        <a:pt x="162" y="148"/>
                      </a:lnTo>
                      <a:lnTo>
                        <a:pt x="149" y="159"/>
                      </a:lnTo>
                      <a:lnTo>
                        <a:pt x="142" y="173"/>
                      </a:lnTo>
                      <a:lnTo>
                        <a:pt x="137" y="161"/>
                      </a:lnTo>
                      <a:lnTo>
                        <a:pt x="142" y="149"/>
                      </a:lnTo>
                      <a:lnTo>
                        <a:pt x="142" y="137"/>
                      </a:lnTo>
                      <a:lnTo>
                        <a:pt x="153" y="122"/>
                      </a:lnTo>
                      <a:lnTo>
                        <a:pt x="160" y="105"/>
                      </a:lnTo>
                      <a:lnTo>
                        <a:pt x="170" y="91"/>
                      </a:lnTo>
                      <a:lnTo>
                        <a:pt x="172" y="81"/>
                      </a:lnTo>
                      <a:lnTo>
                        <a:pt x="170" y="75"/>
                      </a:lnTo>
                      <a:lnTo>
                        <a:pt x="172" y="64"/>
                      </a:lnTo>
                      <a:lnTo>
                        <a:pt x="176" y="71"/>
                      </a:lnTo>
                      <a:lnTo>
                        <a:pt x="187" y="64"/>
                      </a:lnTo>
                      <a:lnTo>
                        <a:pt x="195" y="42"/>
                      </a:lnTo>
                      <a:lnTo>
                        <a:pt x="185" y="33"/>
                      </a:lnTo>
                      <a:lnTo>
                        <a:pt x="186" y="26"/>
                      </a:lnTo>
                      <a:lnTo>
                        <a:pt x="200" y="25"/>
                      </a:lnTo>
                      <a:lnTo>
                        <a:pt x="207" y="8"/>
                      </a:lnTo>
                      <a:lnTo>
                        <a:pt x="207" y="0"/>
                      </a:lnTo>
                      <a:lnTo>
                        <a:pt x="199" y="8"/>
                      </a:lnTo>
                      <a:lnTo>
                        <a:pt x="194" y="5"/>
                      </a:lnTo>
                      <a:lnTo>
                        <a:pt x="183" y="5"/>
                      </a:lnTo>
                      <a:lnTo>
                        <a:pt x="17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0" name="ísḷíḋê">
                  <a:extLst>
                    <a:ext uri="{FF2B5EF4-FFF2-40B4-BE49-F238E27FC236}">
                      <a16:creationId xmlns:a16="http://schemas.microsoft.com/office/drawing/2014/main" id="{C6BDE919-EAA4-4F7A-8098-306B74D26F26}"/>
                    </a:ext>
                  </a:extLst>
                </p:cNvPr>
                <p:cNvSpPr/>
                <p:nvPr/>
              </p:nvSpPr>
              <p:spPr bwMode="gray">
                <a:xfrm>
                  <a:off x="1108" y="1839"/>
                  <a:ext cx="55" cy="43"/>
                </a:xfrm>
                <a:custGeom>
                  <a:avLst/>
                  <a:gdLst/>
                  <a:ahLst/>
                  <a:cxnLst>
                    <a:cxn ang="0">
                      <a:pos x="48" y="41"/>
                    </a:cxn>
                    <a:cxn ang="0">
                      <a:pos x="48" y="41"/>
                    </a:cxn>
                    <a:cxn ang="0">
                      <a:pos x="45" y="22"/>
                    </a:cxn>
                    <a:cxn ang="0">
                      <a:pos x="19" y="15"/>
                    </a:cxn>
                    <a:cxn ang="0">
                      <a:pos x="13" y="27"/>
                    </a:cxn>
                    <a:cxn ang="0">
                      <a:pos x="0" y="19"/>
                    </a:cxn>
                    <a:cxn ang="0">
                      <a:pos x="2" y="6"/>
                    </a:cxn>
                    <a:cxn ang="0">
                      <a:pos x="18" y="0"/>
                    </a:cxn>
                    <a:cxn ang="0">
                      <a:pos x="38" y="9"/>
                    </a:cxn>
                    <a:cxn ang="0">
                      <a:pos x="56" y="18"/>
                    </a:cxn>
                    <a:cxn ang="0">
                      <a:pos x="119" y="38"/>
                    </a:cxn>
                    <a:cxn ang="0">
                      <a:pos x="148" y="46"/>
                    </a:cxn>
                    <a:cxn ang="0">
                      <a:pos x="157" y="57"/>
                    </a:cxn>
                    <a:cxn ang="0">
                      <a:pos x="188" y="99"/>
                    </a:cxn>
                    <a:cxn ang="0">
                      <a:pos x="188" y="106"/>
                    </a:cxn>
                    <a:cxn ang="0">
                      <a:pos x="194" y="116"/>
                    </a:cxn>
                    <a:cxn ang="0">
                      <a:pos x="215" y="129"/>
                    </a:cxn>
                    <a:cxn ang="0">
                      <a:pos x="228" y="134"/>
                    </a:cxn>
                    <a:cxn ang="0">
                      <a:pos x="250" y="151"/>
                    </a:cxn>
                    <a:cxn ang="0">
                      <a:pos x="260" y="174"/>
                    </a:cxn>
                    <a:cxn ang="0">
                      <a:pos x="264" y="189"/>
                    </a:cxn>
                    <a:cxn ang="0">
                      <a:pos x="269" y="188"/>
                    </a:cxn>
                    <a:cxn ang="0">
                      <a:pos x="272" y="203"/>
                    </a:cxn>
                    <a:cxn ang="0">
                      <a:pos x="264" y="214"/>
                    </a:cxn>
                    <a:cxn ang="0">
                      <a:pos x="239" y="207"/>
                    </a:cxn>
                    <a:cxn ang="0">
                      <a:pos x="222" y="196"/>
                    </a:cxn>
                    <a:cxn ang="0">
                      <a:pos x="211" y="196"/>
                    </a:cxn>
                    <a:cxn ang="0">
                      <a:pos x="196" y="185"/>
                    </a:cxn>
                    <a:cxn ang="0">
                      <a:pos x="202" y="175"/>
                    </a:cxn>
                    <a:cxn ang="0">
                      <a:pos x="196" y="182"/>
                    </a:cxn>
                    <a:cxn ang="0">
                      <a:pos x="182" y="176"/>
                    </a:cxn>
                    <a:cxn ang="0">
                      <a:pos x="179" y="167"/>
                    </a:cxn>
                    <a:cxn ang="0">
                      <a:pos x="190" y="160"/>
                    </a:cxn>
                    <a:cxn ang="0">
                      <a:pos x="178" y="155"/>
                    </a:cxn>
                    <a:cxn ang="0">
                      <a:pos x="166" y="160"/>
                    </a:cxn>
                    <a:cxn ang="0">
                      <a:pos x="143" y="154"/>
                    </a:cxn>
                    <a:cxn ang="0">
                      <a:pos x="157" y="153"/>
                    </a:cxn>
                    <a:cxn ang="0">
                      <a:pos x="143" y="135"/>
                    </a:cxn>
                    <a:cxn ang="0">
                      <a:pos x="130" y="129"/>
                    </a:cxn>
                    <a:cxn ang="0">
                      <a:pos x="109" y="126"/>
                    </a:cxn>
                    <a:cxn ang="0">
                      <a:pos x="100" y="112"/>
                    </a:cxn>
                    <a:cxn ang="0">
                      <a:pos x="118" y="110"/>
                    </a:cxn>
                    <a:cxn ang="0">
                      <a:pos x="119" y="100"/>
                    </a:cxn>
                    <a:cxn ang="0">
                      <a:pos x="107" y="100"/>
                    </a:cxn>
                    <a:cxn ang="0">
                      <a:pos x="99" y="99"/>
                    </a:cxn>
                    <a:cxn ang="0">
                      <a:pos x="86" y="83"/>
                    </a:cxn>
                    <a:cxn ang="0">
                      <a:pos x="80" y="80"/>
                    </a:cxn>
                    <a:cxn ang="0">
                      <a:pos x="65" y="80"/>
                    </a:cxn>
                    <a:cxn ang="0">
                      <a:pos x="70" y="65"/>
                    </a:cxn>
                    <a:cxn ang="0">
                      <a:pos x="60" y="61"/>
                    </a:cxn>
                    <a:cxn ang="0">
                      <a:pos x="49" y="61"/>
                    </a:cxn>
                    <a:cxn ang="0">
                      <a:pos x="40" y="59"/>
                    </a:cxn>
                    <a:cxn ang="0">
                      <a:pos x="29" y="64"/>
                    </a:cxn>
                    <a:cxn ang="0">
                      <a:pos x="29" y="57"/>
                    </a:cxn>
                    <a:cxn ang="0">
                      <a:pos x="24" y="45"/>
                    </a:cxn>
                    <a:cxn ang="0">
                      <a:pos x="33" y="35"/>
                    </a:cxn>
                    <a:cxn ang="0">
                      <a:pos x="45" y="41"/>
                    </a:cxn>
                  </a:cxnLst>
                  <a:rect l="0" t="0" r="r" b="b"/>
                  <a:pathLst>
                    <a:path w="275" h="214">
                      <a:moveTo>
                        <a:pt x="45" y="41"/>
                      </a:moveTo>
                      <a:lnTo>
                        <a:pt x="48" y="41"/>
                      </a:lnTo>
                      <a:lnTo>
                        <a:pt x="48" y="42"/>
                      </a:lnTo>
                      <a:lnTo>
                        <a:pt x="48" y="41"/>
                      </a:lnTo>
                      <a:lnTo>
                        <a:pt x="45" y="31"/>
                      </a:lnTo>
                      <a:lnTo>
                        <a:pt x="45" y="22"/>
                      </a:lnTo>
                      <a:lnTo>
                        <a:pt x="24" y="20"/>
                      </a:lnTo>
                      <a:lnTo>
                        <a:pt x="19" y="15"/>
                      </a:lnTo>
                      <a:lnTo>
                        <a:pt x="16" y="21"/>
                      </a:lnTo>
                      <a:lnTo>
                        <a:pt x="13" y="27"/>
                      </a:lnTo>
                      <a:lnTo>
                        <a:pt x="6" y="24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8" y="0"/>
                      </a:lnTo>
                      <a:lnTo>
                        <a:pt x="28" y="4"/>
                      </a:lnTo>
                      <a:lnTo>
                        <a:pt x="38" y="9"/>
                      </a:lnTo>
                      <a:lnTo>
                        <a:pt x="46" y="10"/>
                      </a:lnTo>
                      <a:lnTo>
                        <a:pt x="56" y="18"/>
                      </a:lnTo>
                      <a:lnTo>
                        <a:pt x="89" y="31"/>
                      </a:lnTo>
                      <a:lnTo>
                        <a:pt x="119" y="38"/>
                      </a:lnTo>
                      <a:lnTo>
                        <a:pt x="134" y="43"/>
                      </a:lnTo>
                      <a:lnTo>
                        <a:pt x="148" y="46"/>
                      </a:lnTo>
                      <a:lnTo>
                        <a:pt x="153" y="51"/>
                      </a:lnTo>
                      <a:lnTo>
                        <a:pt x="157" y="57"/>
                      </a:lnTo>
                      <a:lnTo>
                        <a:pt x="158" y="65"/>
                      </a:lnTo>
                      <a:lnTo>
                        <a:pt x="188" y="99"/>
                      </a:lnTo>
                      <a:lnTo>
                        <a:pt x="189" y="101"/>
                      </a:lnTo>
                      <a:lnTo>
                        <a:pt x="188" y="106"/>
                      </a:lnTo>
                      <a:lnTo>
                        <a:pt x="190" y="112"/>
                      </a:lnTo>
                      <a:lnTo>
                        <a:pt x="194" y="116"/>
                      </a:lnTo>
                      <a:lnTo>
                        <a:pt x="206" y="126"/>
                      </a:lnTo>
                      <a:lnTo>
                        <a:pt x="215" y="129"/>
                      </a:lnTo>
                      <a:lnTo>
                        <a:pt x="225" y="131"/>
                      </a:lnTo>
                      <a:lnTo>
                        <a:pt x="228" y="134"/>
                      </a:lnTo>
                      <a:lnTo>
                        <a:pt x="236" y="137"/>
                      </a:lnTo>
                      <a:lnTo>
                        <a:pt x="250" y="151"/>
                      </a:lnTo>
                      <a:lnTo>
                        <a:pt x="253" y="160"/>
                      </a:lnTo>
                      <a:lnTo>
                        <a:pt x="260" y="174"/>
                      </a:lnTo>
                      <a:lnTo>
                        <a:pt x="261" y="180"/>
                      </a:lnTo>
                      <a:lnTo>
                        <a:pt x="264" y="189"/>
                      </a:lnTo>
                      <a:lnTo>
                        <a:pt x="266" y="194"/>
                      </a:lnTo>
                      <a:lnTo>
                        <a:pt x="269" y="188"/>
                      </a:lnTo>
                      <a:lnTo>
                        <a:pt x="275" y="202"/>
                      </a:lnTo>
                      <a:lnTo>
                        <a:pt x="272" y="203"/>
                      </a:lnTo>
                      <a:lnTo>
                        <a:pt x="271" y="209"/>
                      </a:lnTo>
                      <a:lnTo>
                        <a:pt x="264" y="214"/>
                      </a:lnTo>
                      <a:lnTo>
                        <a:pt x="258" y="214"/>
                      </a:lnTo>
                      <a:lnTo>
                        <a:pt x="239" y="207"/>
                      </a:lnTo>
                      <a:lnTo>
                        <a:pt x="222" y="198"/>
                      </a:lnTo>
                      <a:lnTo>
                        <a:pt x="222" y="196"/>
                      </a:lnTo>
                      <a:lnTo>
                        <a:pt x="217" y="193"/>
                      </a:lnTo>
                      <a:lnTo>
                        <a:pt x="211" y="196"/>
                      </a:lnTo>
                      <a:lnTo>
                        <a:pt x="196" y="189"/>
                      </a:lnTo>
                      <a:lnTo>
                        <a:pt x="196" y="185"/>
                      </a:lnTo>
                      <a:lnTo>
                        <a:pt x="200" y="180"/>
                      </a:lnTo>
                      <a:lnTo>
                        <a:pt x="202" y="175"/>
                      </a:lnTo>
                      <a:lnTo>
                        <a:pt x="199" y="176"/>
                      </a:lnTo>
                      <a:lnTo>
                        <a:pt x="196" y="182"/>
                      </a:lnTo>
                      <a:lnTo>
                        <a:pt x="190" y="183"/>
                      </a:lnTo>
                      <a:lnTo>
                        <a:pt x="182" y="176"/>
                      </a:lnTo>
                      <a:lnTo>
                        <a:pt x="179" y="172"/>
                      </a:lnTo>
                      <a:lnTo>
                        <a:pt x="179" y="167"/>
                      </a:lnTo>
                      <a:lnTo>
                        <a:pt x="184" y="165"/>
                      </a:lnTo>
                      <a:lnTo>
                        <a:pt x="190" y="160"/>
                      </a:lnTo>
                      <a:lnTo>
                        <a:pt x="184" y="159"/>
                      </a:lnTo>
                      <a:lnTo>
                        <a:pt x="178" y="155"/>
                      </a:lnTo>
                      <a:lnTo>
                        <a:pt x="173" y="161"/>
                      </a:lnTo>
                      <a:lnTo>
                        <a:pt x="166" y="160"/>
                      </a:lnTo>
                      <a:lnTo>
                        <a:pt x="153" y="162"/>
                      </a:lnTo>
                      <a:lnTo>
                        <a:pt x="143" y="154"/>
                      </a:lnTo>
                      <a:lnTo>
                        <a:pt x="147" y="155"/>
                      </a:lnTo>
                      <a:lnTo>
                        <a:pt x="157" y="153"/>
                      </a:lnTo>
                      <a:lnTo>
                        <a:pt x="153" y="145"/>
                      </a:lnTo>
                      <a:lnTo>
                        <a:pt x="143" y="135"/>
                      </a:lnTo>
                      <a:lnTo>
                        <a:pt x="132" y="134"/>
                      </a:lnTo>
                      <a:lnTo>
                        <a:pt x="130" y="129"/>
                      </a:lnTo>
                      <a:lnTo>
                        <a:pt x="120" y="124"/>
                      </a:lnTo>
                      <a:lnTo>
                        <a:pt x="109" y="126"/>
                      </a:lnTo>
                      <a:lnTo>
                        <a:pt x="104" y="124"/>
                      </a:lnTo>
                      <a:lnTo>
                        <a:pt x="100" y="112"/>
                      </a:lnTo>
                      <a:lnTo>
                        <a:pt x="105" y="108"/>
                      </a:lnTo>
                      <a:lnTo>
                        <a:pt x="118" y="110"/>
                      </a:lnTo>
                      <a:lnTo>
                        <a:pt x="129" y="105"/>
                      </a:lnTo>
                      <a:lnTo>
                        <a:pt x="119" y="100"/>
                      </a:lnTo>
                      <a:lnTo>
                        <a:pt x="109" y="102"/>
                      </a:lnTo>
                      <a:lnTo>
                        <a:pt x="107" y="100"/>
                      </a:lnTo>
                      <a:lnTo>
                        <a:pt x="105" y="94"/>
                      </a:lnTo>
                      <a:lnTo>
                        <a:pt x="99" y="99"/>
                      </a:lnTo>
                      <a:lnTo>
                        <a:pt x="96" y="89"/>
                      </a:lnTo>
                      <a:lnTo>
                        <a:pt x="86" y="83"/>
                      </a:lnTo>
                      <a:lnTo>
                        <a:pt x="82" y="84"/>
                      </a:lnTo>
                      <a:lnTo>
                        <a:pt x="80" y="80"/>
                      </a:lnTo>
                      <a:lnTo>
                        <a:pt x="72" y="86"/>
                      </a:lnTo>
                      <a:lnTo>
                        <a:pt x="65" y="80"/>
                      </a:lnTo>
                      <a:lnTo>
                        <a:pt x="66" y="70"/>
                      </a:lnTo>
                      <a:lnTo>
                        <a:pt x="70" y="65"/>
                      </a:lnTo>
                      <a:lnTo>
                        <a:pt x="66" y="65"/>
                      </a:lnTo>
                      <a:lnTo>
                        <a:pt x="60" y="61"/>
                      </a:lnTo>
                      <a:lnTo>
                        <a:pt x="56" y="70"/>
                      </a:lnTo>
                      <a:lnTo>
                        <a:pt x="49" y="61"/>
                      </a:lnTo>
                      <a:lnTo>
                        <a:pt x="45" y="62"/>
                      </a:lnTo>
                      <a:lnTo>
                        <a:pt x="40" y="59"/>
                      </a:lnTo>
                      <a:lnTo>
                        <a:pt x="34" y="67"/>
                      </a:lnTo>
                      <a:lnTo>
                        <a:pt x="29" y="64"/>
                      </a:lnTo>
                      <a:lnTo>
                        <a:pt x="27" y="62"/>
                      </a:lnTo>
                      <a:lnTo>
                        <a:pt x="29" y="57"/>
                      </a:lnTo>
                      <a:lnTo>
                        <a:pt x="30" y="48"/>
                      </a:lnTo>
                      <a:lnTo>
                        <a:pt x="24" y="45"/>
                      </a:lnTo>
                      <a:lnTo>
                        <a:pt x="23" y="37"/>
                      </a:lnTo>
                      <a:lnTo>
                        <a:pt x="33" y="35"/>
                      </a:lnTo>
                      <a:lnTo>
                        <a:pt x="41" y="36"/>
                      </a:lnTo>
                      <a:lnTo>
                        <a:pt x="45" y="4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1" name="iṡḷîḋè">
                  <a:extLst>
                    <a:ext uri="{FF2B5EF4-FFF2-40B4-BE49-F238E27FC236}">
                      <a16:creationId xmlns:a16="http://schemas.microsoft.com/office/drawing/2014/main" id="{04209987-749C-4D7A-B3E3-6D99A4FCC15B}"/>
                    </a:ext>
                  </a:extLst>
                </p:cNvPr>
                <p:cNvSpPr/>
                <p:nvPr/>
              </p:nvSpPr>
              <p:spPr bwMode="gray">
                <a:xfrm>
                  <a:off x="1425" y="1404"/>
                  <a:ext cx="47" cy="44"/>
                </a:xfrm>
                <a:custGeom>
                  <a:avLst/>
                  <a:gdLst/>
                  <a:ahLst/>
                  <a:cxnLst>
                    <a:cxn ang="0">
                      <a:pos x="132" y="38"/>
                    </a:cxn>
                    <a:cxn ang="0">
                      <a:pos x="118" y="33"/>
                    </a:cxn>
                    <a:cxn ang="0">
                      <a:pos x="118" y="18"/>
                    </a:cxn>
                    <a:cxn ang="0">
                      <a:pos x="104" y="4"/>
                    </a:cxn>
                    <a:cxn ang="0">
                      <a:pos x="86" y="0"/>
                    </a:cxn>
                    <a:cxn ang="0">
                      <a:pos x="73" y="20"/>
                    </a:cxn>
                    <a:cxn ang="0">
                      <a:pos x="71" y="52"/>
                    </a:cxn>
                    <a:cxn ang="0">
                      <a:pos x="66" y="51"/>
                    </a:cxn>
                    <a:cxn ang="0">
                      <a:pos x="53" y="57"/>
                    </a:cxn>
                    <a:cxn ang="0">
                      <a:pos x="53" y="73"/>
                    </a:cxn>
                    <a:cxn ang="0">
                      <a:pos x="50" y="98"/>
                    </a:cxn>
                    <a:cxn ang="0">
                      <a:pos x="40" y="109"/>
                    </a:cxn>
                    <a:cxn ang="0">
                      <a:pos x="11" y="119"/>
                    </a:cxn>
                    <a:cxn ang="0">
                      <a:pos x="0" y="136"/>
                    </a:cxn>
                    <a:cxn ang="0">
                      <a:pos x="10" y="163"/>
                    </a:cxn>
                    <a:cxn ang="0">
                      <a:pos x="21" y="158"/>
                    </a:cxn>
                    <a:cxn ang="0">
                      <a:pos x="32" y="152"/>
                    </a:cxn>
                    <a:cxn ang="0">
                      <a:pos x="44" y="167"/>
                    </a:cxn>
                    <a:cxn ang="0">
                      <a:pos x="55" y="175"/>
                    </a:cxn>
                    <a:cxn ang="0">
                      <a:pos x="62" y="165"/>
                    </a:cxn>
                    <a:cxn ang="0">
                      <a:pos x="71" y="180"/>
                    </a:cxn>
                    <a:cxn ang="0">
                      <a:pos x="89" y="180"/>
                    </a:cxn>
                    <a:cxn ang="0">
                      <a:pos x="109" y="202"/>
                    </a:cxn>
                    <a:cxn ang="0">
                      <a:pos x="132" y="210"/>
                    </a:cxn>
                    <a:cxn ang="0">
                      <a:pos x="136" y="202"/>
                    </a:cxn>
                    <a:cxn ang="0">
                      <a:pos x="167" y="221"/>
                    </a:cxn>
                    <a:cxn ang="0">
                      <a:pos x="186" y="195"/>
                    </a:cxn>
                    <a:cxn ang="0">
                      <a:pos x="209" y="179"/>
                    </a:cxn>
                    <a:cxn ang="0">
                      <a:pos x="216" y="186"/>
                    </a:cxn>
                    <a:cxn ang="0">
                      <a:pos x="233" y="174"/>
                    </a:cxn>
                    <a:cxn ang="0">
                      <a:pos x="231" y="163"/>
                    </a:cxn>
                    <a:cxn ang="0">
                      <a:pos x="207" y="153"/>
                    </a:cxn>
                    <a:cxn ang="0">
                      <a:pos x="202" y="132"/>
                    </a:cxn>
                    <a:cxn ang="0">
                      <a:pos x="179" y="100"/>
                    </a:cxn>
                    <a:cxn ang="0">
                      <a:pos x="143" y="60"/>
                    </a:cxn>
                  </a:cxnLst>
                  <a:rect l="0" t="0" r="r" b="b"/>
                  <a:pathLst>
                    <a:path w="236" h="221">
                      <a:moveTo>
                        <a:pt x="141" y="55"/>
                      </a:moveTo>
                      <a:lnTo>
                        <a:pt x="132" y="38"/>
                      </a:lnTo>
                      <a:lnTo>
                        <a:pt x="126" y="33"/>
                      </a:lnTo>
                      <a:lnTo>
                        <a:pt x="118" y="33"/>
                      </a:lnTo>
                      <a:lnTo>
                        <a:pt x="120" y="24"/>
                      </a:lnTo>
                      <a:lnTo>
                        <a:pt x="118" y="18"/>
                      </a:lnTo>
                      <a:lnTo>
                        <a:pt x="108" y="14"/>
                      </a:lnTo>
                      <a:lnTo>
                        <a:pt x="104" y="4"/>
                      </a:lnTo>
                      <a:lnTo>
                        <a:pt x="96" y="0"/>
                      </a:lnTo>
                      <a:lnTo>
                        <a:pt x="86" y="0"/>
                      </a:lnTo>
                      <a:lnTo>
                        <a:pt x="84" y="11"/>
                      </a:lnTo>
                      <a:lnTo>
                        <a:pt x="73" y="20"/>
                      </a:lnTo>
                      <a:lnTo>
                        <a:pt x="65" y="44"/>
                      </a:lnTo>
                      <a:lnTo>
                        <a:pt x="71" y="52"/>
                      </a:lnTo>
                      <a:lnTo>
                        <a:pt x="71" y="57"/>
                      </a:lnTo>
                      <a:lnTo>
                        <a:pt x="66" y="51"/>
                      </a:lnTo>
                      <a:lnTo>
                        <a:pt x="56" y="51"/>
                      </a:lnTo>
                      <a:lnTo>
                        <a:pt x="53" y="57"/>
                      </a:lnTo>
                      <a:lnTo>
                        <a:pt x="54" y="62"/>
                      </a:lnTo>
                      <a:lnTo>
                        <a:pt x="53" y="73"/>
                      </a:lnTo>
                      <a:lnTo>
                        <a:pt x="57" y="90"/>
                      </a:lnTo>
                      <a:lnTo>
                        <a:pt x="50" y="98"/>
                      </a:lnTo>
                      <a:lnTo>
                        <a:pt x="48" y="108"/>
                      </a:lnTo>
                      <a:lnTo>
                        <a:pt x="40" y="109"/>
                      </a:lnTo>
                      <a:lnTo>
                        <a:pt x="24" y="117"/>
                      </a:lnTo>
                      <a:lnTo>
                        <a:pt x="11" y="119"/>
                      </a:lnTo>
                      <a:lnTo>
                        <a:pt x="2" y="125"/>
                      </a:lnTo>
                      <a:lnTo>
                        <a:pt x="0" y="136"/>
                      </a:lnTo>
                      <a:lnTo>
                        <a:pt x="0" y="152"/>
                      </a:lnTo>
                      <a:lnTo>
                        <a:pt x="10" y="163"/>
                      </a:lnTo>
                      <a:lnTo>
                        <a:pt x="21" y="168"/>
                      </a:lnTo>
                      <a:lnTo>
                        <a:pt x="21" y="158"/>
                      </a:lnTo>
                      <a:lnTo>
                        <a:pt x="24" y="153"/>
                      </a:lnTo>
                      <a:lnTo>
                        <a:pt x="32" y="152"/>
                      </a:lnTo>
                      <a:lnTo>
                        <a:pt x="41" y="158"/>
                      </a:lnTo>
                      <a:lnTo>
                        <a:pt x="44" y="167"/>
                      </a:lnTo>
                      <a:lnTo>
                        <a:pt x="51" y="170"/>
                      </a:lnTo>
                      <a:lnTo>
                        <a:pt x="55" y="175"/>
                      </a:lnTo>
                      <a:lnTo>
                        <a:pt x="60" y="172"/>
                      </a:lnTo>
                      <a:lnTo>
                        <a:pt x="62" y="165"/>
                      </a:lnTo>
                      <a:lnTo>
                        <a:pt x="71" y="172"/>
                      </a:lnTo>
                      <a:lnTo>
                        <a:pt x="71" y="180"/>
                      </a:lnTo>
                      <a:lnTo>
                        <a:pt x="77" y="183"/>
                      </a:lnTo>
                      <a:lnTo>
                        <a:pt x="89" y="180"/>
                      </a:lnTo>
                      <a:lnTo>
                        <a:pt x="99" y="196"/>
                      </a:lnTo>
                      <a:lnTo>
                        <a:pt x="109" y="202"/>
                      </a:lnTo>
                      <a:lnTo>
                        <a:pt x="129" y="206"/>
                      </a:lnTo>
                      <a:lnTo>
                        <a:pt x="132" y="21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52" y="213"/>
                      </a:lnTo>
                      <a:lnTo>
                        <a:pt x="167" y="221"/>
                      </a:lnTo>
                      <a:lnTo>
                        <a:pt x="177" y="216"/>
                      </a:lnTo>
                      <a:lnTo>
                        <a:pt x="186" y="195"/>
                      </a:lnTo>
                      <a:lnTo>
                        <a:pt x="194" y="194"/>
                      </a:lnTo>
                      <a:lnTo>
                        <a:pt x="209" y="179"/>
                      </a:lnTo>
                      <a:lnTo>
                        <a:pt x="216" y="178"/>
                      </a:lnTo>
                      <a:lnTo>
                        <a:pt x="216" y="186"/>
                      </a:lnTo>
                      <a:lnTo>
                        <a:pt x="223" y="183"/>
                      </a:lnTo>
                      <a:lnTo>
                        <a:pt x="233" y="174"/>
                      </a:lnTo>
                      <a:lnTo>
                        <a:pt x="236" y="164"/>
                      </a:lnTo>
                      <a:lnTo>
                        <a:pt x="231" y="163"/>
                      </a:lnTo>
                      <a:lnTo>
                        <a:pt x="220" y="169"/>
                      </a:lnTo>
                      <a:lnTo>
                        <a:pt x="207" y="153"/>
                      </a:lnTo>
                      <a:lnTo>
                        <a:pt x="202" y="142"/>
                      </a:lnTo>
                      <a:lnTo>
                        <a:pt x="202" y="132"/>
                      </a:lnTo>
                      <a:lnTo>
                        <a:pt x="190" y="110"/>
                      </a:lnTo>
                      <a:lnTo>
                        <a:pt x="179" y="100"/>
                      </a:lnTo>
                      <a:lnTo>
                        <a:pt x="174" y="89"/>
                      </a:lnTo>
                      <a:lnTo>
                        <a:pt x="143" y="60"/>
                      </a:lnTo>
                      <a:lnTo>
                        <a:pt x="141" y="5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2" name="iS1ïďé">
                  <a:extLst>
                    <a:ext uri="{FF2B5EF4-FFF2-40B4-BE49-F238E27FC236}">
                      <a16:creationId xmlns:a16="http://schemas.microsoft.com/office/drawing/2014/main" id="{4CA771F1-4CAA-4C2A-9541-03A736CAF17F}"/>
                    </a:ext>
                  </a:extLst>
                </p:cNvPr>
                <p:cNvSpPr/>
                <p:nvPr/>
              </p:nvSpPr>
              <p:spPr bwMode="gray">
                <a:xfrm>
                  <a:off x="1134" y="1234"/>
                  <a:ext cx="117" cy="130"/>
                </a:xfrm>
                <a:custGeom>
                  <a:avLst/>
                  <a:gdLst/>
                  <a:ahLst/>
                  <a:cxnLst>
                    <a:cxn ang="0">
                      <a:pos x="109" y="137"/>
                    </a:cxn>
                    <a:cxn ang="0">
                      <a:pos x="97" y="189"/>
                    </a:cxn>
                    <a:cxn ang="0">
                      <a:pos x="84" y="213"/>
                    </a:cxn>
                    <a:cxn ang="0">
                      <a:pos x="72" y="242"/>
                    </a:cxn>
                    <a:cxn ang="0">
                      <a:pos x="66" y="272"/>
                    </a:cxn>
                    <a:cxn ang="0">
                      <a:pos x="55" y="288"/>
                    </a:cxn>
                    <a:cxn ang="0">
                      <a:pos x="66" y="305"/>
                    </a:cxn>
                    <a:cxn ang="0">
                      <a:pos x="72" y="321"/>
                    </a:cxn>
                    <a:cxn ang="0">
                      <a:pos x="41" y="333"/>
                    </a:cxn>
                    <a:cxn ang="0">
                      <a:pos x="46" y="358"/>
                    </a:cxn>
                    <a:cxn ang="0">
                      <a:pos x="44" y="380"/>
                    </a:cxn>
                    <a:cxn ang="0">
                      <a:pos x="44" y="391"/>
                    </a:cxn>
                    <a:cxn ang="0">
                      <a:pos x="40" y="409"/>
                    </a:cxn>
                    <a:cxn ang="0">
                      <a:pos x="27" y="430"/>
                    </a:cxn>
                    <a:cxn ang="0">
                      <a:pos x="30" y="449"/>
                    </a:cxn>
                    <a:cxn ang="0">
                      <a:pos x="18" y="465"/>
                    </a:cxn>
                    <a:cxn ang="0">
                      <a:pos x="11" y="479"/>
                    </a:cxn>
                    <a:cxn ang="0">
                      <a:pos x="0" y="500"/>
                    </a:cxn>
                    <a:cxn ang="0">
                      <a:pos x="49" y="504"/>
                    </a:cxn>
                    <a:cxn ang="0">
                      <a:pos x="41" y="511"/>
                    </a:cxn>
                    <a:cxn ang="0">
                      <a:pos x="66" y="519"/>
                    </a:cxn>
                    <a:cxn ang="0">
                      <a:pos x="99" y="541"/>
                    </a:cxn>
                    <a:cxn ang="0">
                      <a:pos x="124" y="585"/>
                    </a:cxn>
                    <a:cxn ang="0">
                      <a:pos x="163" y="650"/>
                    </a:cxn>
                    <a:cxn ang="0">
                      <a:pos x="215" y="603"/>
                    </a:cxn>
                    <a:cxn ang="0">
                      <a:pos x="238" y="587"/>
                    </a:cxn>
                    <a:cxn ang="0">
                      <a:pos x="249" y="601"/>
                    </a:cxn>
                    <a:cxn ang="0">
                      <a:pos x="264" y="581"/>
                    </a:cxn>
                    <a:cxn ang="0">
                      <a:pos x="279" y="587"/>
                    </a:cxn>
                    <a:cxn ang="0">
                      <a:pos x="298" y="549"/>
                    </a:cxn>
                    <a:cxn ang="0">
                      <a:pos x="299" y="511"/>
                    </a:cxn>
                    <a:cxn ang="0">
                      <a:pos x="313" y="461"/>
                    </a:cxn>
                    <a:cxn ang="0">
                      <a:pos x="328" y="455"/>
                    </a:cxn>
                    <a:cxn ang="0">
                      <a:pos x="362" y="433"/>
                    </a:cxn>
                    <a:cxn ang="0">
                      <a:pos x="371" y="381"/>
                    </a:cxn>
                    <a:cxn ang="0">
                      <a:pos x="406" y="357"/>
                    </a:cxn>
                    <a:cxn ang="0">
                      <a:pos x="462" y="309"/>
                    </a:cxn>
                    <a:cxn ang="0">
                      <a:pos x="514" y="267"/>
                    </a:cxn>
                    <a:cxn ang="0">
                      <a:pos x="581" y="203"/>
                    </a:cxn>
                    <a:cxn ang="0">
                      <a:pos x="552" y="176"/>
                    </a:cxn>
                    <a:cxn ang="0">
                      <a:pos x="506" y="119"/>
                    </a:cxn>
                    <a:cxn ang="0">
                      <a:pos x="462" y="69"/>
                    </a:cxn>
                    <a:cxn ang="0">
                      <a:pos x="385" y="78"/>
                    </a:cxn>
                    <a:cxn ang="0">
                      <a:pos x="384" y="105"/>
                    </a:cxn>
                    <a:cxn ang="0">
                      <a:pos x="368" y="108"/>
                    </a:cxn>
                    <a:cxn ang="0">
                      <a:pos x="373" y="78"/>
                    </a:cxn>
                    <a:cxn ang="0">
                      <a:pos x="352" y="86"/>
                    </a:cxn>
                    <a:cxn ang="0">
                      <a:pos x="338" y="102"/>
                    </a:cxn>
                    <a:cxn ang="0">
                      <a:pos x="304" y="52"/>
                    </a:cxn>
                    <a:cxn ang="0">
                      <a:pos x="276" y="13"/>
                    </a:cxn>
                    <a:cxn ang="0">
                      <a:pos x="224" y="14"/>
                    </a:cxn>
                    <a:cxn ang="0">
                      <a:pos x="157" y="19"/>
                    </a:cxn>
                    <a:cxn ang="0">
                      <a:pos x="158" y="46"/>
                    </a:cxn>
                    <a:cxn ang="0">
                      <a:pos x="150" y="21"/>
                    </a:cxn>
                    <a:cxn ang="0">
                      <a:pos x="139" y="27"/>
                    </a:cxn>
                    <a:cxn ang="0">
                      <a:pos x="120" y="27"/>
                    </a:cxn>
                    <a:cxn ang="0">
                      <a:pos x="99" y="31"/>
                    </a:cxn>
                    <a:cxn ang="0">
                      <a:pos x="75" y="42"/>
                    </a:cxn>
                    <a:cxn ang="0">
                      <a:pos x="84" y="78"/>
                    </a:cxn>
                  </a:cxnLst>
                  <a:rect l="0" t="0" r="r" b="b"/>
                  <a:pathLst>
                    <a:path w="582" h="653">
                      <a:moveTo>
                        <a:pt x="93" y="117"/>
                      </a:moveTo>
                      <a:lnTo>
                        <a:pt x="100" y="129"/>
                      </a:lnTo>
                      <a:lnTo>
                        <a:pt x="109" y="137"/>
                      </a:lnTo>
                      <a:lnTo>
                        <a:pt x="113" y="148"/>
                      </a:lnTo>
                      <a:lnTo>
                        <a:pt x="105" y="161"/>
                      </a:lnTo>
                      <a:lnTo>
                        <a:pt x="97" y="189"/>
                      </a:lnTo>
                      <a:lnTo>
                        <a:pt x="93" y="198"/>
                      </a:lnTo>
                      <a:lnTo>
                        <a:pt x="84" y="208"/>
                      </a:lnTo>
                      <a:lnTo>
                        <a:pt x="84" y="213"/>
                      </a:lnTo>
                      <a:lnTo>
                        <a:pt x="81" y="225"/>
                      </a:lnTo>
                      <a:lnTo>
                        <a:pt x="76" y="229"/>
                      </a:lnTo>
                      <a:lnTo>
                        <a:pt x="72" y="242"/>
                      </a:lnTo>
                      <a:lnTo>
                        <a:pt x="72" y="251"/>
                      </a:lnTo>
                      <a:lnTo>
                        <a:pt x="65" y="263"/>
                      </a:lnTo>
                      <a:lnTo>
                        <a:pt x="66" y="272"/>
                      </a:lnTo>
                      <a:lnTo>
                        <a:pt x="64" y="275"/>
                      </a:lnTo>
                      <a:lnTo>
                        <a:pt x="60" y="284"/>
                      </a:lnTo>
                      <a:lnTo>
                        <a:pt x="55" y="288"/>
                      </a:lnTo>
                      <a:lnTo>
                        <a:pt x="57" y="299"/>
                      </a:lnTo>
                      <a:lnTo>
                        <a:pt x="64" y="298"/>
                      </a:lnTo>
                      <a:lnTo>
                        <a:pt x="66" y="305"/>
                      </a:lnTo>
                      <a:lnTo>
                        <a:pt x="72" y="309"/>
                      </a:lnTo>
                      <a:lnTo>
                        <a:pt x="73" y="315"/>
                      </a:lnTo>
                      <a:lnTo>
                        <a:pt x="72" y="321"/>
                      </a:lnTo>
                      <a:lnTo>
                        <a:pt x="51" y="331"/>
                      </a:lnTo>
                      <a:lnTo>
                        <a:pt x="43" y="327"/>
                      </a:lnTo>
                      <a:lnTo>
                        <a:pt x="41" y="333"/>
                      </a:lnTo>
                      <a:lnTo>
                        <a:pt x="44" y="342"/>
                      </a:lnTo>
                      <a:lnTo>
                        <a:pt x="46" y="345"/>
                      </a:lnTo>
                      <a:lnTo>
                        <a:pt x="46" y="358"/>
                      </a:lnTo>
                      <a:lnTo>
                        <a:pt x="48" y="359"/>
                      </a:lnTo>
                      <a:lnTo>
                        <a:pt x="48" y="366"/>
                      </a:lnTo>
                      <a:lnTo>
                        <a:pt x="44" y="380"/>
                      </a:lnTo>
                      <a:lnTo>
                        <a:pt x="49" y="377"/>
                      </a:lnTo>
                      <a:lnTo>
                        <a:pt x="50" y="387"/>
                      </a:lnTo>
                      <a:lnTo>
                        <a:pt x="44" y="391"/>
                      </a:lnTo>
                      <a:lnTo>
                        <a:pt x="38" y="400"/>
                      </a:lnTo>
                      <a:lnTo>
                        <a:pt x="45" y="404"/>
                      </a:lnTo>
                      <a:lnTo>
                        <a:pt x="40" y="409"/>
                      </a:lnTo>
                      <a:lnTo>
                        <a:pt x="33" y="406"/>
                      </a:lnTo>
                      <a:lnTo>
                        <a:pt x="27" y="418"/>
                      </a:lnTo>
                      <a:lnTo>
                        <a:pt x="27" y="430"/>
                      </a:lnTo>
                      <a:lnTo>
                        <a:pt x="21" y="435"/>
                      </a:lnTo>
                      <a:lnTo>
                        <a:pt x="22" y="441"/>
                      </a:lnTo>
                      <a:lnTo>
                        <a:pt x="30" y="449"/>
                      </a:lnTo>
                      <a:lnTo>
                        <a:pt x="12" y="455"/>
                      </a:lnTo>
                      <a:lnTo>
                        <a:pt x="17" y="457"/>
                      </a:lnTo>
                      <a:lnTo>
                        <a:pt x="18" y="465"/>
                      </a:lnTo>
                      <a:lnTo>
                        <a:pt x="13" y="463"/>
                      </a:lnTo>
                      <a:lnTo>
                        <a:pt x="10" y="471"/>
                      </a:lnTo>
                      <a:lnTo>
                        <a:pt x="11" y="479"/>
                      </a:lnTo>
                      <a:lnTo>
                        <a:pt x="16" y="482"/>
                      </a:lnTo>
                      <a:lnTo>
                        <a:pt x="8" y="499"/>
                      </a:lnTo>
                      <a:lnTo>
                        <a:pt x="0" y="500"/>
                      </a:lnTo>
                      <a:lnTo>
                        <a:pt x="3" y="509"/>
                      </a:lnTo>
                      <a:lnTo>
                        <a:pt x="30" y="499"/>
                      </a:lnTo>
                      <a:lnTo>
                        <a:pt x="49" y="504"/>
                      </a:lnTo>
                      <a:lnTo>
                        <a:pt x="51" y="509"/>
                      </a:lnTo>
                      <a:lnTo>
                        <a:pt x="41" y="505"/>
                      </a:lnTo>
                      <a:lnTo>
                        <a:pt x="41" y="511"/>
                      </a:lnTo>
                      <a:lnTo>
                        <a:pt x="60" y="522"/>
                      </a:lnTo>
                      <a:lnTo>
                        <a:pt x="66" y="530"/>
                      </a:lnTo>
                      <a:lnTo>
                        <a:pt x="66" y="519"/>
                      </a:lnTo>
                      <a:lnTo>
                        <a:pt x="75" y="520"/>
                      </a:lnTo>
                      <a:lnTo>
                        <a:pt x="75" y="531"/>
                      </a:lnTo>
                      <a:lnTo>
                        <a:pt x="99" y="541"/>
                      </a:lnTo>
                      <a:lnTo>
                        <a:pt x="113" y="560"/>
                      </a:lnTo>
                      <a:lnTo>
                        <a:pt x="116" y="575"/>
                      </a:lnTo>
                      <a:lnTo>
                        <a:pt x="124" y="585"/>
                      </a:lnTo>
                      <a:lnTo>
                        <a:pt x="139" y="632"/>
                      </a:lnTo>
                      <a:lnTo>
                        <a:pt x="151" y="653"/>
                      </a:lnTo>
                      <a:lnTo>
                        <a:pt x="163" y="650"/>
                      </a:lnTo>
                      <a:lnTo>
                        <a:pt x="180" y="628"/>
                      </a:lnTo>
                      <a:lnTo>
                        <a:pt x="194" y="624"/>
                      </a:lnTo>
                      <a:lnTo>
                        <a:pt x="215" y="603"/>
                      </a:lnTo>
                      <a:lnTo>
                        <a:pt x="223" y="592"/>
                      </a:lnTo>
                      <a:lnTo>
                        <a:pt x="229" y="580"/>
                      </a:lnTo>
                      <a:lnTo>
                        <a:pt x="238" y="587"/>
                      </a:lnTo>
                      <a:lnTo>
                        <a:pt x="239" y="592"/>
                      </a:lnTo>
                      <a:lnTo>
                        <a:pt x="238" y="600"/>
                      </a:lnTo>
                      <a:lnTo>
                        <a:pt x="249" y="601"/>
                      </a:lnTo>
                      <a:lnTo>
                        <a:pt x="259" y="600"/>
                      </a:lnTo>
                      <a:lnTo>
                        <a:pt x="263" y="591"/>
                      </a:lnTo>
                      <a:lnTo>
                        <a:pt x="264" y="581"/>
                      </a:lnTo>
                      <a:lnTo>
                        <a:pt x="269" y="590"/>
                      </a:lnTo>
                      <a:lnTo>
                        <a:pt x="272" y="591"/>
                      </a:lnTo>
                      <a:lnTo>
                        <a:pt x="279" y="587"/>
                      </a:lnTo>
                      <a:lnTo>
                        <a:pt x="291" y="575"/>
                      </a:lnTo>
                      <a:lnTo>
                        <a:pt x="298" y="562"/>
                      </a:lnTo>
                      <a:lnTo>
                        <a:pt x="298" y="549"/>
                      </a:lnTo>
                      <a:lnTo>
                        <a:pt x="301" y="542"/>
                      </a:lnTo>
                      <a:lnTo>
                        <a:pt x="298" y="537"/>
                      </a:lnTo>
                      <a:lnTo>
                        <a:pt x="299" y="511"/>
                      </a:lnTo>
                      <a:lnTo>
                        <a:pt x="297" y="501"/>
                      </a:lnTo>
                      <a:lnTo>
                        <a:pt x="310" y="474"/>
                      </a:lnTo>
                      <a:lnTo>
                        <a:pt x="313" y="461"/>
                      </a:lnTo>
                      <a:lnTo>
                        <a:pt x="314" y="449"/>
                      </a:lnTo>
                      <a:lnTo>
                        <a:pt x="317" y="446"/>
                      </a:lnTo>
                      <a:lnTo>
                        <a:pt x="328" y="455"/>
                      </a:lnTo>
                      <a:lnTo>
                        <a:pt x="336" y="446"/>
                      </a:lnTo>
                      <a:lnTo>
                        <a:pt x="346" y="444"/>
                      </a:lnTo>
                      <a:lnTo>
                        <a:pt x="362" y="433"/>
                      </a:lnTo>
                      <a:lnTo>
                        <a:pt x="366" y="412"/>
                      </a:lnTo>
                      <a:lnTo>
                        <a:pt x="371" y="395"/>
                      </a:lnTo>
                      <a:lnTo>
                        <a:pt x="371" y="381"/>
                      </a:lnTo>
                      <a:lnTo>
                        <a:pt x="379" y="370"/>
                      </a:lnTo>
                      <a:lnTo>
                        <a:pt x="392" y="361"/>
                      </a:lnTo>
                      <a:lnTo>
                        <a:pt x="406" y="357"/>
                      </a:lnTo>
                      <a:lnTo>
                        <a:pt x="416" y="343"/>
                      </a:lnTo>
                      <a:lnTo>
                        <a:pt x="438" y="330"/>
                      </a:lnTo>
                      <a:lnTo>
                        <a:pt x="462" y="309"/>
                      </a:lnTo>
                      <a:lnTo>
                        <a:pt x="474" y="304"/>
                      </a:lnTo>
                      <a:lnTo>
                        <a:pt x="481" y="294"/>
                      </a:lnTo>
                      <a:lnTo>
                        <a:pt x="514" y="267"/>
                      </a:lnTo>
                      <a:lnTo>
                        <a:pt x="550" y="251"/>
                      </a:lnTo>
                      <a:lnTo>
                        <a:pt x="582" y="224"/>
                      </a:lnTo>
                      <a:lnTo>
                        <a:pt x="581" y="203"/>
                      </a:lnTo>
                      <a:lnTo>
                        <a:pt x="573" y="198"/>
                      </a:lnTo>
                      <a:lnTo>
                        <a:pt x="561" y="180"/>
                      </a:lnTo>
                      <a:lnTo>
                        <a:pt x="552" y="176"/>
                      </a:lnTo>
                      <a:lnTo>
                        <a:pt x="535" y="150"/>
                      </a:lnTo>
                      <a:lnTo>
                        <a:pt x="512" y="129"/>
                      </a:lnTo>
                      <a:lnTo>
                        <a:pt x="506" y="119"/>
                      </a:lnTo>
                      <a:lnTo>
                        <a:pt x="487" y="95"/>
                      </a:lnTo>
                      <a:lnTo>
                        <a:pt x="478" y="89"/>
                      </a:lnTo>
                      <a:lnTo>
                        <a:pt x="462" y="69"/>
                      </a:lnTo>
                      <a:lnTo>
                        <a:pt x="420" y="59"/>
                      </a:lnTo>
                      <a:lnTo>
                        <a:pt x="390" y="73"/>
                      </a:lnTo>
                      <a:lnTo>
                        <a:pt x="385" y="78"/>
                      </a:lnTo>
                      <a:lnTo>
                        <a:pt x="382" y="86"/>
                      </a:lnTo>
                      <a:lnTo>
                        <a:pt x="389" y="96"/>
                      </a:lnTo>
                      <a:lnTo>
                        <a:pt x="384" y="105"/>
                      </a:lnTo>
                      <a:lnTo>
                        <a:pt x="382" y="115"/>
                      </a:lnTo>
                      <a:lnTo>
                        <a:pt x="371" y="121"/>
                      </a:lnTo>
                      <a:lnTo>
                        <a:pt x="368" y="108"/>
                      </a:lnTo>
                      <a:lnTo>
                        <a:pt x="374" y="101"/>
                      </a:lnTo>
                      <a:lnTo>
                        <a:pt x="374" y="85"/>
                      </a:lnTo>
                      <a:lnTo>
                        <a:pt x="373" y="78"/>
                      </a:lnTo>
                      <a:lnTo>
                        <a:pt x="358" y="75"/>
                      </a:lnTo>
                      <a:lnTo>
                        <a:pt x="352" y="81"/>
                      </a:lnTo>
                      <a:lnTo>
                        <a:pt x="352" y="86"/>
                      </a:lnTo>
                      <a:lnTo>
                        <a:pt x="345" y="92"/>
                      </a:lnTo>
                      <a:lnTo>
                        <a:pt x="340" y="111"/>
                      </a:lnTo>
                      <a:lnTo>
                        <a:pt x="338" y="102"/>
                      </a:lnTo>
                      <a:lnTo>
                        <a:pt x="336" y="90"/>
                      </a:lnTo>
                      <a:lnTo>
                        <a:pt x="345" y="76"/>
                      </a:lnTo>
                      <a:lnTo>
                        <a:pt x="304" y="52"/>
                      </a:lnTo>
                      <a:lnTo>
                        <a:pt x="291" y="33"/>
                      </a:lnTo>
                      <a:lnTo>
                        <a:pt x="279" y="24"/>
                      </a:lnTo>
                      <a:lnTo>
                        <a:pt x="276" y="13"/>
                      </a:lnTo>
                      <a:lnTo>
                        <a:pt x="244" y="0"/>
                      </a:lnTo>
                      <a:lnTo>
                        <a:pt x="231" y="3"/>
                      </a:lnTo>
                      <a:lnTo>
                        <a:pt x="224" y="14"/>
                      </a:lnTo>
                      <a:lnTo>
                        <a:pt x="213" y="9"/>
                      </a:lnTo>
                      <a:lnTo>
                        <a:pt x="197" y="16"/>
                      </a:lnTo>
                      <a:lnTo>
                        <a:pt x="157" y="19"/>
                      </a:lnTo>
                      <a:lnTo>
                        <a:pt x="156" y="24"/>
                      </a:lnTo>
                      <a:lnTo>
                        <a:pt x="158" y="36"/>
                      </a:lnTo>
                      <a:lnTo>
                        <a:pt x="158" y="46"/>
                      </a:lnTo>
                      <a:lnTo>
                        <a:pt x="154" y="36"/>
                      </a:lnTo>
                      <a:lnTo>
                        <a:pt x="151" y="31"/>
                      </a:lnTo>
                      <a:lnTo>
                        <a:pt x="150" y="21"/>
                      </a:lnTo>
                      <a:lnTo>
                        <a:pt x="146" y="19"/>
                      </a:lnTo>
                      <a:lnTo>
                        <a:pt x="141" y="29"/>
                      </a:lnTo>
                      <a:lnTo>
                        <a:pt x="139" y="27"/>
                      </a:lnTo>
                      <a:lnTo>
                        <a:pt x="136" y="20"/>
                      </a:lnTo>
                      <a:lnTo>
                        <a:pt x="120" y="24"/>
                      </a:lnTo>
                      <a:lnTo>
                        <a:pt x="120" y="27"/>
                      </a:lnTo>
                      <a:lnTo>
                        <a:pt x="105" y="24"/>
                      </a:lnTo>
                      <a:lnTo>
                        <a:pt x="99" y="25"/>
                      </a:lnTo>
                      <a:lnTo>
                        <a:pt x="99" y="31"/>
                      </a:lnTo>
                      <a:lnTo>
                        <a:pt x="83" y="33"/>
                      </a:lnTo>
                      <a:lnTo>
                        <a:pt x="70" y="40"/>
                      </a:lnTo>
                      <a:lnTo>
                        <a:pt x="75" y="42"/>
                      </a:lnTo>
                      <a:lnTo>
                        <a:pt x="80" y="63"/>
                      </a:lnTo>
                      <a:lnTo>
                        <a:pt x="93" y="73"/>
                      </a:lnTo>
                      <a:lnTo>
                        <a:pt x="84" y="78"/>
                      </a:lnTo>
                      <a:lnTo>
                        <a:pt x="83" y="89"/>
                      </a:lnTo>
                      <a:lnTo>
                        <a:pt x="93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3" name="î$1iḋè">
                  <a:extLst>
                    <a:ext uri="{FF2B5EF4-FFF2-40B4-BE49-F238E27FC236}">
                      <a16:creationId xmlns:a16="http://schemas.microsoft.com/office/drawing/2014/main" id="{18B5C7C8-AA5C-474B-A422-16A1B133B580}"/>
                    </a:ext>
                  </a:extLst>
                </p:cNvPr>
                <p:cNvSpPr/>
                <p:nvPr/>
              </p:nvSpPr>
              <p:spPr bwMode="gray">
                <a:xfrm>
                  <a:off x="1210" y="1283"/>
                  <a:ext cx="200" cy="164"/>
                </a:xfrm>
                <a:custGeom>
                  <a:avLst/>
                  <a:gdLst/>
                  <a:ahLst/>
                  <a:cxnLst>
                    <a:cxn ang="0">
                      <a:pos x="126" y="657"/>
                    </a:cxn>
                    <a:cxn ang="0">
                      <a:pos x="169" y="549"/>
                    </a:cxn>
                    <a:cxn ang="0">
                      <a:pos x="358" y="544"/>
                    </a:cxn>
                    <a:cxn ang="0">
                      <a:pos x="368" y="506"/>
                    </a:cxn>
                    <a:cxn ang="0">
                      <a:pos x="282" y="473"/>
                    </a:cxn>
                    <a:cxn ang="0">
                      <a:pos x="101" y="478"/>
                    </a:cxn>
                    <a:cxn ang="0">
                      <a:pos x="62" y="396"/>
                    </a:cxn>
                    <a:cxn ang="0">
                      <a:pos x="178" y="361"/>
                    </a:cxn>
                    <a:cxn ang="0">
                      <a:pos x="133" y="340"/>
                    </a:cxn>
                    <a:cxn ang="0">
                      <a:pos x="79" y="345"/>
                    </a:cxn>
                    <a:cxn ang="0">
                      <a:pos x="47" y="338"/>
                    </a:cxn>
                    <a:cxn ang="0">
                      <a:pos x="29" y="309"/>
                    </a:cxn>
                    <a:cxn ang="0">
                      <a:pos x="52" y="209"/>
                    </a:cxn>
                    <a:cxn ang="0">
                      <a:pos x="46" y="135"/>
                    </a:cxn>
                    <a:cxn ang="0">
                      <a:pos x="239" y="0"/>
                    </a:cxn>
                    <a:cxn ang="0">
                      <a:pos x="272" y="94"/>
                    </a:cxn>
                    <a:cxn ang="0">
                      <a:pos x="244" y="146"/>
                    </a:cxn>
                    <a:cxn ang="0">
                      <a:pos x="300" y="81"/>
                    </a:cxn>
                    <a:cxn ang="0">
                      <a:pos x="406" y="106"/>
                    </a:cxn>
                    <a:cxn ang="0">
                      <a:pos x="415" y="173"/>
                    </a:cxn>
                    <a:cxn ang="0">
                      <a:pos x="446" y="157"/>
                    </a:cxn>
                    <a:cxn ang="0">
                      <a:pos x="486" y="144"/>
                    </a:cxn>
                    <a:cxn ang="0">
                      <a:pos x="503" y="123"/>
                    </a:cxn>
                    <a:cxn ang="0">
                      <a:pos x="504" y="76"/>
                    </a:cxn>
                    <a:cxn ang="0">
                      <a:pos x="546" y="121"/>
                    </a:cxn>
                    <a:cxn ang="0">
                      <a:pos x="570" y="205"/>
                    </a:cxn>
                    <a:cxn ang="0">
                      <a:pos x="606" y="310"/>
                    </a:cxn>
                    <a:cxn ang="0">
                      <a:pos x="627" y="247"/>
                    </a:cxn>
                    <a:cxn ang="0">
                      <a:pos x="617" y="166"/>
                    </a:cxn>
                    <a:cxn ang="0">
                      <a:pos x="600" y="49"/>
                    </a:cxn>
                    <a:cxn ang="0">
                      <a:pos x="602" y="8"/>
                    </a:cxn>
                    <a:cxn ang="0">
                      <a:pos x="669" y="31"/>
                    </a:cxn>
                    <a:cxn ang="0">
                      <a:pos x="691" y="44"/>
                    </a:cxn>
                    <a:cxn ang="0">
                      <a:pos x="751" y="110"/>
                    </a:cxn>
                    <a:cxn ang="0">
                      <a:pos x="766" y="200"/>
                    </a:cxn>
                    <a:cxn ang="0">
                      <a:pos x="805" y="336"/>
                    </a:cxn>
                    <a:cxn ang="0">
                      <a:pos x="815" y="428"/>
                    </a:cxn>
                    <a:cxn ang="0">
                      <a:pos x="881" y="478"/>
                    </a:cxn>
                    <a:cxn ang="0">
                      <a:pos x="963" y="543"/>
                    </a:cxn>
                    <a:cxn ang="0">
                      <a:pos x="999" y="584"/>
                    </a:cxn>
                    <a:cxn ang="0">
                      <a:pos x="961" y="616"/>
                    </a:cxn>
                    <a:cxn ang="0">
                      <a:pos x="934" y="597"/>
                    </a:cxn>
                    <a:cxn ang="0">
                      <a:pos x="906" y="632"/>
                    </a:cxn>
                    <a:cxn ang="0">
                      <a:pos x="880" y="677"/>
                    </a:cxn>
                    <a:cxn ang="0">
                      <a:pos x="940" y="671"/>
                    </a:cxn>
                    <a:cxn ang="0">
                      <a:pos x="933" y="711"/>
                    </a:cxn>
                    <a:cxn ang="0">
                      <a:pos x="949" y="734"/>
                    </a:cxn>
                    <a:cxn ang="0">
                      <a:pos x="893" y="767"/>
                    </a:cxn>
                    <a:cxn ang="0">
                      <a:pos x="809" y="749"/>
                    </a:cxn>
                    <a:cxn ang="0">
                      <a:pos x="758" y="724"/>
                    </a:cxn>
                    <a:cxn ang="0">
                      <a:pos x="697" y="677"/>
                    </a:cxn>
                    <a:cxn ang="0">
                      <a:pos x="655" y="718"/>
                    </a:cxn>
                    <a:cxn ang="0">
                      <a:pos x="521" y="796"/>
                    </a:cxn>
                    <a:cxn ang="0">
                      <a:pos x="425" y="805"/>
                    </a:cxn>
                    <a:cxn ang="0">
                      <a:pos x="320" y="819"/>
                    </a:cxn>
                    <a:cxn ang="0">
                      <a:pos x="300" y="732"/>
                    </a:cxn>
                    <a:cxn ang="0">
                      <a:pos x="230" y="698"/>
                    </a:cxn>
                  </a:cxnLst>
                  <a:rect l="0" t="0" r="r" b="b"/>
                  <a:pathLst>
                    <a:path w="999" h="819">
                      <a:moveTo>
                        <a:pt x="230" y="698"/>
                      </a:moveTo>
                      <a:lnTo>
                        <a:pt x="225" y="704"/>
                      </a:lnTo>
                      <a:lnTo>
                        <a:pt x="203" y="704"/>
                      </a:lnTo>
                      <a:lnTo>
                        <a:pt x="196" y="698"/>
                      </a:lnTo>
                      <a:lnTo>
                        <a:pt x="173" y="697"/>
                      </a:lnTo>
                      <a:lnTo>
                        <a:pt x="137" y="671"/>
                      </a:lnTo>
                      <a:lnTo>
                        <a:pt x="137" y="660"/>
                      </a:lnTo>
                      <a:lnTo>
                        <a:pt x="126" y="657"/>
                      </a:lnTo>
                      <a:lnTo>
                        <a:pt x="118" y="650"/>
                      </a:lnTo>
                      <a:lnTo>
                        <a:pt x="116" y="630"/>
                      </a:lnTo>
                      <a:lnTo>
                        <a:pt x="105" y="622"/>
                      </a:lnTo>
                      <a:lnTo>
                        <a:pt x="101" y="613"/>
                      </a:lnTo>
                      <a:lnTo>
                        <a:pt x="94" y="593"/>
                      </a:lnTo>
                      <a:lnTo>
                        <a:pt x="91" y="581"/>
                      </a:lnTo>
                      <a:lnTo>
                        <a:pt x="112" y="571"/>
                      </a:lnTo>
                      <a:lnTo>
                        <a:pt x="169" y="549"/>
                      </a:lnTo>
                      <a:lnTo>
                        <a:pt x="209" y="539"/>
                      </a:lnTo>
                      <a:lnTo>
                        <a:pt x="232" y="538"/>
                      </a:lnTo>
                      <a:lnTo>
                        <a:pt x="253" y="530"/>
                      </a:lnTo>
                      <a:lnTo>
                        <a:pt x="266" y="528"/>
                      </a:lnTo>
                      <a:lnTo>
                        <a:pt x="279" y="536"/>
                      </a:lnTo>
                      <a:lnTo>
                        <a:pt x="318" y="539"/>
                      </a:lnTo>
                      <a:lnTo>
                        <a:pt x="339" y="546"/>
                      </a:lnTo>
                      <a:lnTo>
                        <a:pt x="358" y="544"/>
                      </a:lnTo>
                      <a:lnTo>
                        <a:pt x="369" y="533"/>
                      </a:lnTo>
                      <a:lnTo>
                        <a:pt x="365" y="526"/>
                      </a:lnTo>
                      <a:lnTo>
                        <a:pt x="365" y="522"/>
                      </a:lnTo>
                      <a:lnTo>
                        <a:pt x="374" y="527"/>
                      </a:lnTo>
                      <a:lnTo>
                        <a:pt x="382" y="525"/>
                      </a:lnTo>
                      <a:lnTo>
                        <a:pt x="381" y="520"/>
                      </a:lnTo>
                      <a:lnTo>
                        <a:pt x="375" y="510"/>
                      </a:lnTo>
                      <a:lnTo>
                        <a:pt x="368" y="506"/>
                      </a:lnTo>
                      <a:lnTo>
                        <a:pt x="348" y="503"/>
                      </a:lnTo>
                      <a:lnTo>
                        <a:pt x="344" y="495"/>
                      </a:lnTo>
                      <a:lnTo>
                        <a:pt x="332" y="495"/>
                      </a:lnTo>
                      <a:lnTo>
                        <a:pt x="317" y="488"/>
                      </a:lnTo>
                      <a:lnTo>
                        <a:pt x="312" y="482"/>
                      </a:lnTo>
                      <a:lnTo>
                        <a:pt x="296" y="479"/>
                      </a:lnTo>
                      <a:lnTo>
                        <a:pt x="289" y="480"/>
                      </a:lnTo>
                      <a:lnTo>
                        <a:pt x="282" y="473"/>
                      </a:lnTo>
                      <a:lnTo>
                        <a:pt x="248" y="479"/>
                      </a:lnTo>
                      <a:lnTo>
                        <a:pt x="196" y="499"/>
                      </a:lnTo>
                      <a:lnTo>
                        <a:pt x="188" y="493"/>
                      </a:lnTo>
                      <a:lnTo>
                        <a:pt x="172" y="493"/>
                      </a:lnTo>
                      <a:lnTo>
                        <a:pt x="162" y="488"/>
                      </a:lnTo>
                      <a:lnTo>
                        <a:pt x="158" y="480"/>
                      </a:lnTo>
                      <a:lnTo>
                        <a:pt x="118" y="489"/>
                      </a:lnTo>
                      <a:lnTo>
                        <a:pt x="101" y="478"/>
                      </a:lnTo>
                      <a:lnTo>
                        <a:pt x="83" y="482"/>
                      </a:lnTo>
                      <a:lnTo>
                        <a:pt x="81" y="476"/>
                      </a:lnTo>
                      <a:lnTo>
                        <a:pt x="81" y="472"/>
                      </a:lnTo>
                      <a:lnTo>
                        <a:pt x="68" y="467"/>
                      </a:lnTo>
                      <a:lnTo>
                        <a:pt x="57" y="452"/>
                      </a:lnTo>
                      <a:lnTo>
                        <a:pt x="46" y="434"/>
                      </a:lnTo>
                      <a:lnTo>
                        <a:pt x="42" y="418"/>
                      </a:lnTo>
                      <a:lnTo>
                        <a:pt x="62" y="396"/>
                      </a:lnTo>
                      <a:lnTo>
                        <a:pt x="83" y="387"/>
                      </a:lnTo>
                      <a:lnTo>
                        <a:pt x="103" y="385"/>
                      </a:lnTo>
                      <a:lnTo>
                        <a:pt x="122" y="377"/>
                      </a:lnTo>
                      <a:lnTo>
                        <a:pt x="142" y="363"/>
                      </a:lnTo>
                      <a:lnTo>
                        <a:pt x="161" y="358"/>
                      </a:lnTo>
                      <a:lnTo>
                        <a:pt x="160" y="361"/>
                      </a:lnTo>
                      <a:lnTo>
                        <a:pt x="165" y="364"/>
                      </a:lnTo>
                      <a:lnTo>
                        <a:pt x="178" y="361"/>
                      </a:lnTo>
                      <a:lnTo>
                        <a:pt x="185" y="358"/>
                      </a:lnTo>
                      <a:lnTo>
                        <a:pt x="181" y="353"/>
                      </a:lnTo>
                      <a:lnTo>
                        <a:pt x="165" y="352"/>
                      </a:lnTo>
                      <a:lnTo>
                        <a:pt x="173" y="342"/>
                      </a:lnTo>
                      <a:lnTo>
                        <a:pt x="187" y="339"/>
                      </a:lnTo>
                      <a:lnTo>
                        <a:pt x="193" y="334"/>
                      </a:lnTo>
                      <a:lnTo>
                        <a:pt x="194" y="329"/>
                      </a:lnTo>
                      <a:lnTo>
                        <a:pt x="133" y="340"/>
                      </a:lnTo>
                      <a:lnTo>
                        <a:pt x="122" y="345"/>
                      </a:lnTo>
                      <a:lnTo>
                        <a:pt x="111" y="347"/>
                      </a:lnTo>
                      <a:lnTo>
                        <a:pt x="105" y="352"/>
                      </a:lnTo>
                      <a:lnTo>
                        <a:pt x="96" y="352"/>
                      </a:lnTo>
                      <a:lnTo>
                        <a:pt x="91" y="348"/>
                      </a:lnTo>
                      <a:lnTo>
                        <a:pt x="90" y="344"/>
                      </a:lnTo>
                      <a:lnTo>
                        <a:pt x="83" y="343"/>
                      </a:lnTo>
                      <a:lnTo>
                        <a:pt x="79" y="345"/>
                      </a:lnTo>
                      <a:lnTo>
                        <a:pt x="83" y="348"/>
                      </a:lnTo>
                      <a:lnTo>
                        <a:pt x="83" y="354"/>
                      </a:lnTo>
                      <a:lnTo>
                        <a:pt x="68" y="354"/>
                      </a:lnTo>
                      <a:lnTo>
                        <a:pt x="64" y="359"/>
                      </a:lnTo>
                      <a:lnTo>
                        <a:pt x="51" y="360"/>
                      </a:lnTo>
                      <a:lnTo>
                        <a:pt x="45" y="355"/>
                      </a:lnTo>
                      <a:lnTo>
                        <a:pt x="43" y="347"/>
                      </a:lnTo>
                      <a:lnTo>
                        <a:pt x="47" y="338"/>
                      </a:lnTo>
                      <a:lnTo>
                        <a:pt x="53" y="333"/>
                      </a:lnTo>
                      <a:lnTo>
                        <a:pt x="69" y="332"/>
                      </a:lnTo>
                      <a:lnTo>
                        <a:pt x="67" y="310"/>
                      </a:lnTo>
                      <a:lnTo>
                        <a:pt x="53" y="313"/>
                      </a:lnTo>
                      <a:lnTo>
                        <a:pt x="41" y="322"/>
                      </a:lnTo>
                      <a:lnTo>
                        <a:pt x="35" y="320"/>
                      </a:lnTo>
                      <a:lnTo>
                        <a:pt x="33" y="311"/>
                      </a:lnTo>
                      <a:lnTo>
                        <a:pt x="29" y="309"/>
                      </a:lnTo>
                      <a:lnTo>
                        <a:pt x="8" y="313"/>
                      </a:lnTo>
                      <a:lnTo>
                        <a:pt x="6" y="304"/>
                      </a:lnTo>
                      <a:lnTo>
                        <a:pt x="2" y="290"/>
                      </a:lnTo>
                      <a:lnTo>
                        <a:pt x="0" y="273"/>
                      </a:lnTo>
                      <a:lnTo>
                        <a:pt x="6" y="256"/>
                      </a:lnTo>
                      <a:lnTo>
                        <a:pt x="22" y="234"/>
                      </a:lnTo>
                      <a:lnTo>
                        <a:pt x="32" y="218"/>
                      </a:lnTo>
                      <a:lnTo>
                        <a:pt x="52" y="209"/>
                      </a:lnTo>
                      <a:lnTo>
                        <a:pt x="53" y="202"/>
                      </a:lnTo>
                      <a:lnTo>
                        <a:pt x="51" y="194"/>
                      </a:lnTo>
                      <a:lnTo>
                        <a:pt x="48" y="189"/>
                      </a:lnTo>
                      <a:lnTo>
                        <a:pt x="36" y="189"/>
                      </a:lnTo>
                      <a:lnTo>
                        <a:pt x="32" y="182"/>
                      </a:lnTo>
                      <a:lnTo>
                        <a:pt x="31" y="165"/>
                      </a:lnTo>
                      <a:lnTo>
                        <a:pt x="36" y="151"/>
                      </a:lnTo>
                      <a:lnTo>
                        <a:pt x="46" y="135"/>
                      </a:lnTo>
                      <a:lnTo>
                        <a:pt x="85" y="94"/>
                      </a:lnTo>
                      <a:lnTo>
                        <a:pt x="122" y="68"/>
                      </a:lnTo>
                      <a:lnTo>
                        <a:pt x="129" y="59"/>
                      </a:lnTo>
                      <a:lnTo>
                        <a:pt x="142" y="55"/>
                      </a:lnTo>
                      <a:lnTo>
                        <a:pt x="148" y="44"/>
                      </a:lnTo>
                      <a:lnTo>
                        <a:pt x="162" y="42"/>
                      </a:lnTo>
                      <a:lnTo>
                        <a:pt x="194" y="22"/>
                      </a:lnTo>
                      <a:lnTo>
                        <a:pt x="239" y="0"/>
                      </a:lnTo>
                      <a:lnTo>
                        <a:pt x="252" y="3"/>
                      </a:lnTo>
                      <a:lnTo>
                        <a:pt x="255" y="10"/>
                      </a:lnTo>
                      <a:lnTo>
                        <a:pt x="261" y="14"/>
                      </a:lnTo>
                      <a:lnTo>
                        <a:pt x="262" y="21"/>
                      </a:lnTo>
                      <a:lnTo>
                        <a:pt x="269" y="31"/>
                      </a:lnTo>
                      <a:lnTo>
                        <a:pt x="272" y="43"/>
                      </a:lnTo>
                      <a:lnTo>
                        <a:pt x="273" y="71"/>
                      </a:lnTo>
                      <a:lnTo>
                        <a:pt x="272" y="94"/>
                      </a:lnTo>
                      <a:lnTo>
                        <a:pt x="259" y="101"/>
                      </a:lnTo>
                      <a:lnTo>
                        <a:pt x="255" y="111"/>
                      </a:lnTo>
                      <a:lnTo>
                        <a:pt x="253" y="117"/>
                      </a:lnTo>
                      <a:lnTo>
                        <a:pt x="255" y="121"/>
                      </a:lnTo>
                      <a:lnTo>
                        <a:pt x="252" y="127"/>
                      </a:lnTo>
                      <a:lnTo>
                        <a:pt x="239" y="133"/>
                      </a:lnTo>
                      <a:lnTo>
                        <a:pt x="237" y="138"/>
                      </a:lnTo>
                      <a:lnTo>
                        <a:pt x="244" y="146"/>
                      </a:lnTo>
                      <a:lnTo>
                        <a:pt x="268" y="126"/>
                      </a:lnTo>
                      <a:lnTo>
                        <a:pt x="274" y="126"/>
                      </a:lnTo>
                      <a:lnTo>
                        <a:pt x="277" y="135"/>
                      </a:lnTo>
                      <a:lnTo>
                        <a:pt x="295" y="127"/>
                      </a:lnTo>
                      <a:lnTo>
                        <a:pt x="300" y="113"/>
                      </a:lnTo>
                      <a:lnTo>
                        <a:pt x="294" y="110"/>
                      </a:lnTo>
                      <a:lnTo>
                        <a:pt x="294" y="97"/>
                      </a:lnTo>
                      <a:lnTo>
                        <a:pt x="300" y="81"/>
                      </a:lnTo>
                      <a:lnTo>
                        <a:pt x="309" y="76"/>
                      </a:lnTo>
                      <a:lnTo>
                        <a:pt x="310" y="69"/>
                      </a:lnTo>
                      <a:lnTo>
                        <a:pt x="315" y="64"/>
                      </a:lnTo>
                      <a:lnTo>
                        <a:pt x="329" y="62"/>
                      </a:lnTo>
                      <a:lnTo>
                        <a:pt x="355" y="80"/>
                      </a:lnTo>
                      <a:lnTo>
                        <a:pt x="388" y="91"/>
                      </a:lnTo>
                      <a:lnTo>
                        <a:pt x="396" y="101"/>
                      </a:lnTo>
                      <a:lnTo>
                        <a:pt x="406" y="106"/>
                      </a:lnTo>
                      <a:lnTo>
                        <a:pt x="415" y="113"/>
                      </a:lnTo>
                      <a:lnTo>
                        <a:pt x="424" y="128"/>
                      </a:lnTo>
                      <a:lnTo>
                        <a:pt x="427" y="145"/>
                      </a:lnTo>
                      <a:lnTo>
                        <a:pt x="408" y="171"/>
                      </a:lnTo>
                      <a:lnTo>
                        <a:pt x="388" y="189"/>
                      </a:lnTo>
                      <a:lnTo>
                        <a:pt x="388" y="192"/>
                      </a:lnTo>
                      <a:lnTo>
                        <a:pt x="406" y="188"/>
                      </a:lnTo>
                      <a:lnTo>
                        <a:pt x="415" y="173"/>
                      </a:lnTo>
                      <a:lnTo>
                        <a:pt x="427" y="166"/>
                      </a:lnTo>
                      <a:lnTo>
                        <a:pt x="425" y="173"/>
                      </a:lnTo>
                      <a:lnTo>
                        <a:pt x="420" y="187"/>
                      </a:lnTo>
                      <a:lnTo>
                        <a:pt x="433" y="192"/>
                      </a:lnTo>
                      <a:lnTo>
                        <a:pt x="435" y="187"/>
                      </a:lnTo>
                      <a:lnTo>
                        <a:pt x="439" y="167"/>
                      </a:lnTo>
                      <a:lnTo>
                        <a:pt x="440" y="161"/>
                      </a:lnTo>
                      <a:lnTo>
                        <a:pt x="446" y="157"/>
                      </a:lnTo>
                      <a:lnTo>
                        <a:pt x="454" y="148"/>
                      </a:lnTo>
                      <a:lnTo>
                        <a:pt x="465" y="150"/>
                      </a:lnTo>
                      <a:lnTo>
                        <a:pt x="472" y="146"/>
                      </a:lnTo>
                      <a:lnTo>
                        <a:pt x="486" y="164"/>
                      </a:lnTo>
                      <a:lnTo>
                        <a:pt x="488" y="157"/>
                      </a:lnTo>
                      <a:lnTo>
                        <a:pt x="486" y="148"/>
                      </a:lnTo>
                      <a:lnTo>
                        <a:pt x="483" y="145"/>
                      </a:lnTo>
                      <a:lnTo>
                        <a:pt x="486" y="144"/>
                      </a:lnTo>
                      <a:lnTo>
                        <a:pt x="494" y="151"/>
                      </a:lnTo>
                      <a:lnTo>
                        <a:pt x="499" y="148"/>
                      </a:lnTo>
                      <a:lnTo>
                        <a:pt x="497" y="138"/>
                      </a:lnTo>
                      <a:lnTo>
                        <a:pt x="484" y="129"/>
                      </a:lnTo>
                      <a:lnTo>
                        <a:pt x="484" y="123"/>
                      </a:lnTo>
                      <a:lnTo>
                        <a:pt x="486" y="122"/>
                      </a:lnTo>
                      <a:lnTo>
                        <a:pt x="498" y="132"/>
                      </a:lnTo>
                      <a:lnTo>
                        <a:pt x="503" y="123"/>
                      </a:lnTo>
                      <a:lnTo>
                        <a:pt x="488" y="103"/>
                      </a:lnTo>
                      <a:lnTo>
                        <a:pt x="481" y="100"/>
                      </a:lnTo>
                      <a:lnTo>
                        <a:pt x="473" y="90"/>
                      </a:lnTo>
                      <a:lnTo>
                        <a:pt x="470" y="78"/>
                      </a:lnTo>
                      <a:lnTo>
                        <a:pt x="468" y="68"/>
                      </a:lnTo>
                      <a:lnTo>
                        <a:pt x="477" y="67"/>
                      </a:lnTo>
                      <a:lnTo>
                        <a:pt x="494" y="71"/>
                      </a:lnTo>
                      <a:lnTo>
                        <a:pt x="504" y="76"/>
                      </a:lnTo>
                      <a:lnTo>
                        <a:pt x="508" y="87"/>
                      </a:lnTo>
                      <a:lnTo>
                        <a:pt x="519" y="86"/>
                      </a:lnTo>
                      <a:lnTo>
                        <a:pt x="519" y="92"/>
                      </a:lnTo>
                      <a:lnTo>
                        <a:pt x="526" y="108"/>
                      </a:lnTo>
                      <a:lnTo>
                        <a:pt x="533" y="113"/>
                      </a:lnTo>
                      <a:lnTo>
                        <a:pt x="540" y="111"/>
                      </a:lnTo>
                      <a:lnTo>
                        <a:pt x="546" y="117"/>
                      </a:lnTo>
                      <a:lnTo>
                        <a:pt x="546" y="121"/>
                      </a:lnTo>
                      <a:lnTo>
                        <a:pt x="554" y="127"/>
                      </a:lnTo>
                      <a:lnTo>
                        <a:pt x="553" y="133"/>
                      </a:lnTo>
                      <a:lnTo>
                        <a:pt x="551" y="135"/>
                      </a:lnTo>
                      <a:lnTo>
                        <a:pt x="560" y="139"/>
                      </a:lnTo>
                      <a:lnTo>
                        <a:pt x="568" y="155"/>
                      </a:lnTo>
                      <a:lnTo>
                        <a:pt x="567" y="186"/>
                      </a:lnTo>
                      <a:lnTo>
                        <a:pt x="568" y="197"/>
                      </a:lnTo>
                      <a:lnTo>
                        <a:pt x="570" y="205"/>
                      </a:lnTo>
                      <a:lnTo>
                        <a:pt x="575" y="214"/>
                      </a:lnTo>
                      <a:lnTo>
                        <a:pt x="578" y="243"/>
                      </a:lnTo>
                      <a:lnTo>
                        <a:pt x="592" y="258"/>
                      </a:lnTo>
                      <a:lnTo>
                        <a:pt x="585" y="273"/>
                      </a:lnTo>
                      <a:lnTo>
                        <a:pt x="585" y="295"/>
                      </a:lnTo>
                      <a:lnTo>
                        <a:pt x="591" y="296"/>
                      </a:lnTo>
                      <a:lnTo>
                        <a:pt x="600" y="311"/>
                      </a:lnTo>
                      <a:lnTo>
                        <a:pt x="606" y="310"/>
                      </a:lnTo>
                      <a:lnTo>
                        <a:pt x="608" y="301"/>
                      </a:lnTo>
                      <a:lnTo>
                        <a:pt x="616" y="297"/>
                      </a:lnTo>
                      <a:lnTo>
                        <a:pt x="622" y="295"/>
                      </a:lnTo>
                      <a:lnTo>
                        <a:pt x="629" y="285"/>
                      </a:lnTo>
                      <a:lnTo>
                        <a:pt x="630" y="274"/>
                      </a:lnTo>
                      <a:lnTo>
                        <a:pt x="639" y="270"/>
                      </a:lnTo>
                      <a:lnTo>
                        <a:pt x="639" y="264"/>
                      </a:lnTo>
                      <a:lnTo>
                        <a:pt x="627" y="247"/>
                      </a:lnTo>
                      <a:lnTo>
                        <a:pt x="624" y="236"/>
                      </a:lnTo>
                      <a:lnTo>
                        <a:pt x="624" y="225"/>
                      </a:lnTo>
                      <a:lnTo>
                        <a:pt x="619" y="220"/>
                      </a:lnTo>
                      <a:lnTo>
                        <a:pt x="617" y="203"/>
                      </a:lnTo>
                      <a:lnTo>
                        <a:pt x="614" y="187"/>
                      </a:lnTo>
                      <a:lnTo>
                        <a:pt x="618" y="186"/>
                      </a:lnTo>
                      <a:lnTo>
                        <a:pt x="617" y="177"/>
                      </a:lnTo>
                      <a:lnTo>
                        <a:pt x="617" y="166"/>
                      </a:lnTo>
                      <a:lnTo>
                        <a:pt x="613" y="160"/>
                      </a:lnTo>
                      <a:lnTo>
                        <a:pt x="612" y="139"/>
                      </a:lnTo>
                      <a:lnTo>
                        <a:pt x="610" y="121"/>
                      </a:lnTo>
                      <a:lnTo>
                        <a:pt x="605" y="103"/>
                      </a:lnTo>
                      <a:lnTo>
                        <a:pt x="597" y="68"/>
                      </a:lnTo>
                      <a:lnTo>
                        <a:pt x="595" y="62"/>
                      </a:lnTo>
                      <a:lnTo>
                        <a:pt x="599" y="62"/>
                      </a:lnTo>
                      <a:lnTo>
                        <a:pt x="600" y="49"/>
                      </a:lnTo>
                      <a:lnTo>
                        <a:pt x="596" y="49"/>
                      </a:lnTo>
                      <a:lnTo>
                        <a:pt x="592" y="38"/>
                      </a:lnTo>
                      <a:lnTo>
                        <a:pt x="596" y="33"/>
                      </a:lnTo>
                      <a:lnTo>
                        <a:pt x="606" y="33"/>
                      </a:lnTo>
                      <a:lnTo>
                        <a:pt x="608" y="27"/>
                      </a:lnTo>
                      <a:lnTo>
                        <a:pt x="597" y="16"/>
                      </a:lnTo>
                      <a:lnTo>
                        <a:pt x="599" y="8"/>
                      </a:lnTo>
                      <a:lnTo>
                        <a:pt x="602" y="8"/>
                      </a:lnTo>
                      <a:lnTo>
                        <a:pt x="602" y="3"/>
                      </a:lnTo>
                      <a:lnTo>
                        <a:pt x="608" y="3"/>
                      </a:lnTo>
                      <a:lnTo>
                        <a:pt x="630" y="9"/>
                      </a:lnTo>
                      <a:lnTo>
                        <a:pt x="632" y="15"/>
                      </a:lnTo>
                      <a:lnTo>
                        <a:pt x="650" y="33"/>
                      </a:lnTo>
                      <a:lnTo>
                        <a:pt x="665" y="40"/>
                      </a:lnTo>
                      <a:lnTo>
                        <a:pt x="667" y="37"/>
                      </a:lnTo>
                      <a:lnTo>
                        <a:pt x="669" y="31"/>
                      </a:lnTo>
                      <a:lnTo>
                        <a:pt x="662" y="28"/>
                      </a:lnTo>
                      <a:lnTo>
                        <a:pt x="661" y="21"/>
                      </a:lnTo>
                      <a:lnTo>
                        <a:pt x="661" y="15"/>
                      </a:lnTo>
                      <a:lnTo>
                        <a:pt x="666" y="14"/>
                      </a:lnTo>
                      <a:lnTo>
                        <a:pt x="676" y="19"/>
                      </a:lnTo>
                      <a:lnTo>
                        <a:pt x="678" y="25"/>
                      </a:lnTo>
                      <a:lnTo>
                        <a:pt x="687" y="28"/>
                      </a:lnTo>
                      <a:lnTo>
                        <a:pt x="691" y="44"/>
                      </a:lnTo>
                      <a:lnTo>
                        <a:pt x="696" y="52"/>
                      </a:lnTo>
                      <a:lnTo>
                        <a:pt x="720" y="67"/>
                      </a:lnTo>
                      <a:lnTo>
                        <a:pt x="720" y="74"/>
                      </a:lnTo>
                      <a:lnTo>
                        <a:pt x="734" y="81"/>
                      </a:lnTo>
                      <a:lnTo>
                        <a:pt x="741" y="91"/>
                      </a:lnTo>
                      <a:lnTo>
                        <a:pt x="742" y="96"/>
                      </a:lnTo>
                      <a:lnTo>
                        <a:pt x="750" y="102"/>
                      </a:lnTo>
                      <a:lnTo>
                        <a:pt x="751" y="110"/>
                      </a:lnTo>
                      <a:lnTo>
                        <a:pt x="745" y="123"/>
                      </a:lnTo>
                      <a:lnTo>
                        <a:pt x="751" y="123"/>
                      </a:lnTo>
                      <a:lnTo>
                        <a:pt x="756" y="140"/>
                      </a:lnTo>
                      <a:lnTo>
                        <a:pt x="756" y="151"/>
                      </a:lnTo>
                      <a:lnTo>
                        <a:pt x="755" y="156"/>
                      </a:lnTo>
                      <a:lnTo>
                        <a:pt x="758" y="166"/>
                      </a:lnTo>
                      <a:lnTo>
                        <a:pt x="759" y="177"/>
                      </a:lnTo>
                      <a:lnTo>
                        <a:pt x="766" y="200"/>
                      </a:lnTo>
                      <a:lnTo>
                        <a:pt x="768" y="246"/>
                      </a:lnTo>
                      <a:lnTo>
                        <a:pt x="771" y="250"/>
                      </a:lnTo>
                      <a:lnTo>
                        <a:pt x="775" y="273"/>
                      </a:lnTo>
                      <a:lnTo>
                        <a:pt x="791" y="294"/>
                      </a:lnTo>
                      <a:lnTo>
                        <a:pt x="799" y="306"/>
                      </a:lnTo>
                      <a:lnTo>
                        <a:pt x="804" y="322"/>
                      </a:lnTo>
                      <a:lnTo>
                        <a:pt x="802" y="329"/>
                      </a:lnTo>
                      <a:lnTo>
                        <a:pt x="805" y="336"/>
                      </a:lnTo>
                      <a:lnTo>
                        <a:pt x="806" y="353"/>
                      </a:lnTo>
                      <a:lnTo>
                        <a:pt x="804" y="353"/>
                      </a:lnTo>
                      <a:lnTo>
                        <a:pt x="796" y="358"/>
                      </a:lnTo>
                      <a:lnTo>
                        <a:pt x="798" y="383"/>
                      </a:lnTo>
                      <a:lnTo>
                        <a:pt x="794" y="396"/>
                      </a:lnTo>
                      <a:lnTo>
                        <a:pt x="798" y="409"/>
                      </a:lnTo>
                      <a:lnTo>
                        <a:pt x="812" y="419"/>
                      </a:lnTo>
                      <a:lnTo>
                        <a:pt x="815" y="428"/>
                      </a:lnTo>
                      <a:lnTo>
                        <a:pt x="829" y="455"/>
                      </a:lnTo>
                      <a:lnTo>
                        <a:pt x="847" y="460"/>
                      </a:lnTo>
                      <a:lnTo>
                        <a:pt x="854" y="479"/>
                      </a:lnTo>
                      <a:lnTo>
                        <a:pt x="860" y="483"/>
                      </a:lnTo>
                      <a:lnTo>
                        <a:pt x="870" y="484"/>
                      </a:lnTo>
                      <a:lnTo>
                        <a:pt x="876" y="492"/>
                      </a:lnTo>
                      <a:lnTo>
                        <a:pt x="881" y="487"/>
                      </a:lnTo>
                      <a:lnTo>
                        <a:pt x="881" y="478"/>
                      </a:lnTo>
                      <a:lnTo>
                        <a:pt x="885" y="476"/>
                      </a:lnTo>
                      <a:lnTo>
                        <a:pt x="896" y="480"/>
                      </a:lnTo>
                      <a:lnTo>
                        <a:pt x="901" y="485"/>
                      </a:lnTo>
                      <a:lnTo>
                        <a:pt x="898" y="494"/>
                      </a:lnTo>
                      <a:lnTo>
                        <a:pt x="938" y="531"/>
                      </a:lnTo>
                      <a:lnTo>
                        <a:pt x="946" y="536"/>
                      </a:lnTo>
                      <a:lnTo>
                        <a:pt x="958" y="536"/>
                      </a:lnTo>
                      <a:lnTo>
                        <a:pt x="963" y="543"/>
                      </a:lnTo>
                      <a:lnTo>
                        <a:pt x="962" y="552"/>
                      </a:lnTo>
                      <a:lnTo>
                        <a:pt x="963" y="560"/>
                      </a:lnTo>
                      <a:lnTo>
                        <a:pt x="972" y="562"/>
                      </a:lnTo>
                      <a:lnTo>
                        <a:pt x="978" y="558"/>
                      </a:lnTo>
                      <a:lnTo>
                        <a:pt x="981" y="562"/>
                      </a:lnTo>
                      <a:lnTo>
                        <a:pt x="989" y="558"/>
                      </a:lnTo>
                      <a:lnTo>
                        <a:pt x="994" y="560"/>
                      </a:lnTo>
                      <a:lnTo>
                        <a:pt x="999" y="584"/>
                      </a:lnTo>
                      <a:lnTo>
                        <a:pt x="994" y="596"/>
                      </a:lnTo>
                      <a:lnTo>
                        <a:pt x="997" y="622"/>
                      </a:lnTo>
                      <a:lnTo>
                        <a:pt x="992" y="635"/>
                      </a:lnTo>
                      <a:lnTo>
                        <a:pt x="984" y="638"/>
                      </a:lnTo>
                      <a:lnTo>
                        <a:pt x="977" y="635"/>
                      </a:lnTo>
                      <a:lnTo>
                        <a:pt x="967" y="617"/>
                      </a:lnTo>
                      <a:lnTo>
                        <a:pt x="967" y="595"/>
                      </a:lnTo>
                      <a:lnTo>
                        <a:pt x="961" y="616"/>
                      </a:lnTo>
                      <a:lnTo>
                        <a:pt x="958" y="635"/>
                      </a:lnTo>
                      <a:lnTo>
                        <a:pt x="956" y="640"/>
                      </a:lnTo>
                      <a:lnTo>
                        <a:pt x="952" y="629"/>
                      </a:lnTo>
                      <a:lnTo>
                        <a:pt x="946" y="627"/>
                      </a:lnTo>
                      <a:lnTo>
                        <a:pt x="944" y="633"/>
                      </a:lnTo>
                      <a:lnTo>
                        <a:pt x="938" y="623"/>
                      </a:lnTo>
                      <a:lnTo>
                        <a:pt x="934" y="611"/>
                      </a:lnTo>
                      <a:lnTo>
                        <a:pt x="934" y="597"/>
                      </a:lnTo>
                      <a:lnTo>
                        <a:pt x="931" y="605"/>
                      </a:lnTo>
                      <a:lnTo>
                        <a:pt x="925" y="606"/>
                      </a:lnTo>
                      <a:lnTo>
                        <a:pt x="924" y="602"/>
                      </a:lnTo>
                      <a:lnTo>
                        <a:pt x="918" y="617"/>
                      </a:lnTo>
                      <a:lnTo>
                        <a:pt x="914" y="617"/>
                      </a:lnTo>
                      <a:lnTo>
                        <a:pt x="902" y="624"/>
                      </a:lnTo>
                      <a:lnTo>
                        <a:pt x="902" y="632"/>
                      </a:lnTo>
                      <a:lnTo>
                        <a:pt x="906" y="632"/>
                      </a:lnTo>
                      <a:lnTo>
                        <a:pt x="907" y="656"/>
                      </a:lnTo>
                      <a:lnTo>
                        <a:pt x="899" y="657"/>
                      </a:lnTo>
                      <a:lnTo>
                        <a:pt x="895" y="652"/>
                      </a:lnTo>
                      <a:lnTo>
                        <a:pt x="881" y="651"/>
                      </a:lnTo>
                      <a:lnTo>
                        <a:pt x="874" y="654"/>
                      </a:lnTo>
                      <a:lnTo>
                        <a:pt x="872" y="657"/>
                      </a:lnTo>
                      <a:lnTo>
                        <a:pt x="879" y="670"/>
                      </a:lnTo>
                      <a:lnTo>
                        <a:pt x="880" y="677"/>
                      </a:lnTo>
                      <a:lnTo>
                        <a:pt x="877" y="694"/>
                      </a:lnTo>
                      <a:lnTo>
                        <a:pt x="879" y="700"/>
                      </a:lnTo>
                      <a:lnTo>
                        <a:pt x="888" y="681"/>
                      </a:lnTo>
                      <a:lnTo>
                        <a:pt x="902" y="672"/>
                      </a:lnTo>
                      <a:lnTo>
                        <a:pt x="906" y="663"/>
                      </a:lnTo>
                      <a:lnTo>
                        <a:pt x="929" y="662"/>
                      </a:lnTo>
                      <a:lnTo>
                        <a:pt x="931" y="668"/>
                      </a:lnTo>
                      <a:lnTo>
                        <a:pt x="940" y="671"/>
                      </a:lnTo>
                      <a:lnTo>
                        <a:pt x="936" y="677"/>
                      </a:lnTo>
                      <a:lnTo>
                        <a:pt x="935" y="684"/>
                      </a:lnTo>
                      <a:lnTo>
                        <a:pt x="929" y="691"/>
                      </a:lnTo>
                      <a:lnTo>
                        <a:pt x="930" y="695"/>
                      </a:lnTo>
                      <a:lnTo>
                        <a:pt x="925" y="694"/>
                      </a:lnTo>
                      <a:lnTo>
                        <a:pt x="923" y="700"/>
                      </a:lnTo>
                      <a:lnTo>
                        <a:pt x="927" y="710"/>
                      </a:lnTo>
                      <a:lnTo>
                        <a:pt x="933" y="711"/>
                      </a:lnTo>
                      <a:lnTo>
                        <a:pt x="935" y="700"/>
                      </a:lnTo>
                      <a:lnTo>
                        <a:pt x="947" y="706"/>
                      </a:lnTo>
                      <a:lnTo>
                        <a:pt x="958" y="708"/>
                      </a:lnTo>
                      <a:lnTo>
                        <a:pt x="961" y="719"/>
                      </a:lnTo>
                      <a:lnTo>
                        <a:pt x="960" y="727"/>
                      </a:lnTo>
                      <a:lnTo>
                        <a:pt x="954" y="729"/>
                      </a:lnTo>
                      <a:lnTo>
                        <a:pt x="951" y="726"/>
                      </a:lnTo>
                      <a:lnTo>
                        <a:pt x="949" y="734"/>
                      </a:lnTo>
                      <a:lnTo>
                        <a:pt x="944" y="740"/>
                      </a:lnTo>
                      <a:lnTo>
                        <a:pt x="944" y="745"/>
                      </a:lnTo>
                      <a:lnTo>
                        <a:pt x="936" y="743"/>
                      </a:lnTo>
                      <a:lnTo>
                        <a:pt x="917" y="751"/>
                      </a:lnTo>
                      <a:lnTo>
                        <a:pt x="914" y="761"/>
                      </a:lnTo>
                      <a:lnTo>
                        <a:pt x="901" y="761"/>
                      </a:lnTo>
                      <a:lnTo>
                        <a:pt x="895" y="757"/>
                      </a:lnTo>
                      <a:lnTo>
                        <a:pt x="893" y="767"/>
                      </a:lnTo>
                      <a:lnTo>
                        <a:pt x="887" y="770"/>
                      </a:lnTo>
                      <a:lnTo>
                        <a:pt x="885" y="774"/>
                      </a:lnTo>
                      <a:lnTo>
                        <a:pt x="876" y="769"/>
                      </a:lnTo>
                      <a:lnTo>
                        <a:pt x="861" y="775"/>
                      </a:lnTo>
                      <a:lnTo>
                        <a:pt x="836" y="769"/>
                      </a:lnTo>
                      <a:lnTo>
                        <a:pt x="831" y="761"/>
                      </a:lnTo>
                      <a:lnTo>
                        <a:pt x="814" y="756"/>
                      </a:lnTo>
                      <a:lnTo>
                        <a:pt x="809" y="749"/>
                      </a:lnTo>
                      <a:lnTo>
                        <a:pt x="800" y="749"/>
                      </a:lnTo>
                      <a:lnTo>
                        <a:pt x="795" y="758"/>
                      </a:lnTo>
                      <a:lnTo>
                        <a:pt x="771" y="754"/>
                      </a:lnTo>
                      <a:lnTo>
                        <a:pt x="758" y="749"/>
                      </a:lnTo>
                      <a:lnTo>
                        <a:pt x="757" y="742"/>
                      </a:lnTo>
                      <a:lnTo>
                        <a:pt x="773" y="726"/>
                      </a:lnTo>
                      <a:lnTo>
                        <a:pt x="768" y="720"/>
                      </a:lnTo>
                      <a:lnTo>
                        <a:pt x="758" y="724"/>
                      </a:lnTo>
                      <a:lnTo>
                        <a:pt x="742" y="722"/>
                      </a:lnTo>
                      <a:lnTo>
                        <a:pt x="740" y="715"/>
                      </a:lnTo>
                      <a:lnTo>
                        <a:pt x="726" y="711"/>
                      </a:lnTo>
                      <a:lnTo>
                        <a:pt x="721" y="714"/>
                      </a:lnTo>
                      <a:lnTo>
                        <a:pt x="697" y="710"/>
                      </a:lnTo>
                      <a:lnTo>
                        <a:pt x="696" y="700"/>
                      </a:lnTo>
                      <a:lnTo>
                        <a:pt x="699" y="693"/>
                      </a:lnTo>
                      <a:lnTo>
                        <a:pt x="697" y="677"/>
                      </a:lnTo>
                      <a:lnTo>
                        <a:pt x="693" y="666"/>
                      </a:lnTo>
                      <a:lnTo>
                        <a:pt x="682" y="662"/>
                      </a:lnTo>
                      <a:lnTo>
                        <a:pt x="678" y="670"/>
                      </a:lnTo>
                      <a:lnTo>
                        <a:pt x="673" y="678"/>
                      </a:lnTo>
                      <a:lnTo>
                        <a:pt x="660" y="684"/>
                      </a:lnTo>
                      <a:lnTo>
                        <a:pt x="665" y="702"/>
                      </a:lnTo>
                      <a:lnTo>
                        <a:pt x="665" y="710"/>
                      </a:lnTo>
                      <a:lnTo>
                        <a:pt x="655" y="718"/>
                      </a:lnTo>
                      <a:lnTo>
                        <a:pt x="639" y="741"/>
                      </a:lnTo>
                      <a:lnTo>
                        <a:pt x="612" y="748"/>
                      </a:lnTo>
                      <a:lnTo>
                        <a:pt x="572" y="748"/>
                      </a:lnTo>
                      <a:lnTo>
                        <a:pt x="578" y="753"/>
                      </a:lnTo>
                      <a:lnTo>
                        <a:pt x="567" y="770"/>
                      </a:lnTo>
                      <a:lnTo>
                        <a:pt x="552" y="781"/>
                      </a:lnTo>
                      <a:lnTo>
                        <a:pt x="535" y="788"/>
                      </a:lnTo>
                      <a:lnTo>
                        <a:pt x="521" y="796"/>
                      </a:lnTo>
                      <a:lnTo>
                        <a:pt x="503" y="799"/>
                      </a:lnTo>
                      <a:lnTo>
                        <a:pt x="495" y="795"/>
                      </a:lnTo>
                      <a:lnTo>
                        <a:pt x="482" y="801"/>
                      </a:lnTo>
                      <a:lnTo>
                        <a:pt x="467" y="797"/>
                      </a:lnTo>
                      <a:lnTo>
                        <a:pt x="460" y="802"/>
                      </a:lnTo>
                      <a:lnTo>
                        <a:pt x="455" y="796"/>
                      </a:lnTo>
                      <a:lnTo>
                        <a:pt x="440" y="802"/>
                      </a:lnTo>
                      <a:lnTo>
                        <a:pt x="425" y="805"/>
                      </a:lnTo>
                      <a:lnTo>
                        <a:pt x="423" y="807"/>
                      </a:lnTo>
                      <a:lnTo>
                        <a:pt x="430" y="807"/>
                      </a:lnTo>
                      <a:lnTo>
                        <a:pt x="429" y="812"/>
                      </a:lnTo>
                      <a:lnTo>
                        <a:pt x="415" y="812"/>
                      </a:lnTo>
                      <a:lnTo>
                        <a:pt x="393" y="818"/>
                      </a:lnTo>
                      <a:lnTo>
                        <a:pt x="387" y="815"/>
                      </a:lnTo>
                      <a:lnTo>
                        <a:pt x="369" y="815"/>
                      </a:lnTo>
                      <a:lnTo>
                        <a:pt x="320" y="819"/>
                      </a:lnTo>
                      <a:lnTo>
                        <a:pt x="321" y="816"/>
                      </a:lnTo>
                      <a:lnTo>
                        <a:pt x="332" y="807"/>
                      </a:lnTo>
                      <a:lnTo>
                        <a:pt x="314" y="796"/>
                      </a:lnTo>
                      <a:lnTo>
                        <a:pt x="305" y="783"/>
                      </a:lnTo>
                      <a:lnTo>
                        <a:pt x="301" y="770"/>
                      </a:lnTo>
                      <a:lnTo>
                        <a:pt x="296" y="758"/>
                      </a:lnTo>
                      <a:lnTo>
                        <a:pt x="296" y="743"/>
                      </a:lnTo>
                      <a:lnTo>
                        <a:pt x="300" y="732"/>
                      </a:lnTo>
                      <a:lnTo>
                        <a:pt x="300" y="729"/>
                      </a:lnTo>
                      <a:lnTo>
                        <a:pt x="291" y="724"/>
                      </a:lnTo>
                      <a:lnTo>
                        <a:pt x="290" y="719"/>
                      </a:lnTo>
                      <a:lnTo>
                        <a:pt x="287" y="713"/>
                      </a:lnTo>
                      <a:lnTo>
                        <a:pt x="277" y="706"/>
                      </a:lnTo>
                      <a:lnTo>
                        <a:pt x="277" y="702"/>
                      </a:lnTo>
                      <a:lnTo>
                        <a:pt x="259" y="697"/>
                      </a:lnTo>
                      <a:lnTo>
                        <a:pt x="230" y="69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4" name="îṥḻíḍê">
                  <a:extLst>
                    <a:ext uri="{FF2B5EF4-FFF2-40B4-BE49-F238E27FC236}">
                      <a16:creationId xmlns:a16="http://schemas.microsoft.com/office/drawing/2014/main" id="{7C1C268D-B91D-4E28-A596-97BC3706FD93}"/>
                    </a:ext>
                  </a:extLst>
                </p:cNvPr>
                <p:cNvSpPr/>
                <p:nvPr/>
              </p:nvSpPr>
              <p:spPr bwMode="gray">
                <a:xfrm>
                  <a:off x="1342" y="1267"/>
                  <a:ext cx="27" cy="34"/>
                </a:xfrm>
                <a:custGeom>
                  <a:avLst/>
                  <a:gdLst/>
                  <a:ahLst/>
                  <a:cxnLst>
                    <a:cxn ang="0">
                      <a:pos x="114" y="130"/>
                    </a:cxn>
                    <a:cxn ang="0">
                      <a:pos x="114" y="121"/>
                    </a:cxn>
                    <a:cxn ang="0">
                      <a:pos x="118" y="111"/>
                    </a:cxn>
                    <a:cxn ang="0">
                      <a:pos x="127" y="95"/>
                    </a:cxn>
                    <a:cxn ang="0">
                      <a:pos x="132" y="76"/>
                    </a:cxn>
                    <a:cxn ang="0">
                      <a:pos x="135" y="59"/>
                    </a:cxn>
                    <a:cxn ang="0">
                      <a:pos x="135" y="46"/>
                    </a:cxn>
                    <a:cxn ang="0">
                      <a:pos x="137" y="39"/>
                    </a:cxn>
                    <a:cxn ang="0">
                      <a:pos x="134" y="29"/>
                    </a:cxn>
                    <a:cxn ang="0">
                      <a:pos x="126" y="28"/>
                    </a:cxn>
                    <a:cxn ang="0">
                      <a:pos x="120" y="16"/>
                    </a:cxn>
                    <a:cxn ang="0">
                      <a:pos x="99" y="2"/>
                    </a:cxn>
                    <a:cxn ang="0">
                      <a:pos x="88" y="0"/>
                    </a:cxn>
                    <a:cxn ang="0">
                      <a:pos x="69" y="6"/>
                    </a:cxn>
                    <a:cxn ang="0">
                      <a:pos x="34" y="6"/>
                    </a:cxn>
                    <a:cxn ang="0">
                      <a:pos x="23" y="12"/>
                    </a:cxn>
                    <a:cxn ang="0">
                      <a:pos x="13" y="32"/>
                    </a:cxn>
                    <a:cxn ang="0">
                      <a:pos x="2" y="48"/>
                    </a:cxn>
                    <a:cxn ang="0">
                      <a:pos x="0" y="57"/>
                    </a:cxn>
                    <a:cxn ang="0">
                      <a:pos x="26" y="71"/>
                    </a:cxn>
                    <a:cxn ang="0">
                      <a:pos x="32" y="81"/>
                    </a:cxn>
                    <a:cxn ang="0">
                      <a:pos x="44" y="92"/>
                    </a:cxn>
                    <a:cxn ang="0">
                      <a:pos x="54" y="109"/>
                    </a:cxn>
                    <a:cxn ang="0">
                      <a:pos x="60" y="115"/>
                    </a:cxn>
                    <a:cxn ang="0">
                      <a:pos x="71" y="132"/>
                    </a:cxn>
                    <a:cxn ang="0">
                      <a:pos x="72" y="141"/>
                    </a:cxn>
                    <a:cxn ang="0">
                      <a:pos x="93" y="167"/>
                    </a:cxn>
                    <a:cxn ang="0">
                      <a:pos x="96" y="163"/>
                    </a:cxn>
                    <a:cxn ang="0">
                      <a:pos x="96" y="158"/>
                    </a:cxn>
                    <a:cxn ang="0">
                      <a:pos x="100" y="158"/>
                    </a:cxn>
                    <a:cxn ang="0">
                      <a:pos x="110" y="145"/>
                    </a:cxn>
                    <a:cxn ang="0">
                      <a:pos x="114" y="136"/>
                    </a:cxn>
                    <a:cxn ang="0">
                      <a:pos x="114" y="130"/>
                    </a:cxn>
                  </a:cxnLst>
                  <a:rect l="0" t="0" r="r" b="b"/>
                  <a:pathLst>
                    <a:path w="137" h="167">
                      <a:moveTo>
                        <a:pt x="114" y="130"/>
                      </a:moveTo>
                      <a:lnTo>
                        <a:pt x="114" y="121"/>
                      </a:lnTo>
                      <a:lnTo>
                        <a:pt x="118" y="111"/>
                      </a:lnTo>
                      <a:lnTo>
                        <a:pt x="127" y="95"/>
                      </a:lnTo>
                      <a:lnTo>
                        <a:pt x="132" y="76"/>
                      </a:lnTo>
                      <a:lnTo>
                        <a:pt x="135" y="59"/>
                      </a:lnTo>
                      <a:lnTo>
                        <a:pt x="135" y="46"/>
                      </a:lnTo>
                      <a:lnTo>
                        <a:pt x="137" y="39"/>
                      </a:lnTo>
                      <a:lnTo>
                        <a:pt x="134" y="29"/>
                      </a:lnTo>
                      <a:lnTo>
                        <a:pt x="126" y="28"/>
                      </a:lnTo>
                      <a:lnTo>
                        <a:pt x="120" y="16"/>
                      </a:lnTo>
                      <a:lnTo>
                        <a:pt x="99" y="2"/>
                      </a:lnTo>
                      <a:lnTo>
                        <a:pt x="88" y="0"/>
                      </a:lnTo>
                      <a:lnTo>
                        <a:pt x="69" y="6"/>
                      </a:lnTo>
                      <a:lnTo>
                        <a:pt x="34" y="6"/>
                      </a:lnTo>
                      <a:lnTo>
                        <a:pt x="23" y="12"/>
                      </a:lnTo>
                      <a:lnTo>
                        <a:pt x="13" y="32"/>
                      </a:lnTo>
                      <a:lnTo>
                        <a:pt x="2" y="48"/>
                      </a:lnTo>
                      <a:lnTo>
                        <a:pt x="0" y="57"/>
                      </a:lnTo>
                      <a:lnTo>
                        <a:pt x="26" y="71"/>
                      </a:lnTo>
                      <a:lnTo>
                        <a:pt x="32" y="81"/>
                      </a:lnTo>
                      <a:lnTo>
                        <a:pt x="44" y="92"/>
                      </a:lnTo>
                      <a:lnTo>
                        <a:pt x="54" y="109"/>
                      </a:lnTo>
                      <a:lnTo>
                        <a:pt x="60" y="115"/>
                      </a:lnTo>
                      <a:lnTo>
                        <a:pt x="71" y="132"/>
                      </a:lnTo>
                      <a:lnTo>
                        <a:pt x="72" y="141"/>
                      </a:lnTo>
                      <a:lnTo>
                        <a:pt x="93" y="167"/>
                      </a:lnTo>
                      <a:lnTo>
                        <a:pt x="96" y="163"/>
                      </a:lnTo>
                      <a:lnTo>
                        <a:pt x="96" y="158"/>
                      </a:lnTo>
                      <a:lnTo>
                        <a:pt x="100" y="158"/>
                      </a:lnTo>
                      <a:lnTo>
                        <a:pt x="110" y="145"/>
                      </a:lnTo>
                      <a:lnTo>
                        <a:pt x="114" y="136"/>
                      </a:lnTo>
                      <a:lnTo>
                        <a:pt x="114" y="1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5" name="îṣ1íḋê">
                  <a:extLst>
                    <a:ext uri="{FF2B5EF4-FFF2-40B4-BE49-F238E27FC236}">
                      <a16:creationId xmlns:a16="http://schemas.microsoft.com/office/drawing/2014/main" id="{00DBCC54-4DB9-4FC0-8880-72CD8AA45B41}"/>
                    </a:ext>
                  </a:extLst>
                </p:cNvPr>
                <p:cNvSpPr/>
                <p:nvPr/>
              </p:nvSpPr>
              <p:spPr bwMode="gray">
                <a:xfrm>
                  <a:off x="1392" y="1262"/>
                  <a:ext cx="67" cy="97"/>
                </a:xfrm>
                <a:custGeom>
                  <a:avLst/>
                  <a:gdLst/>
                  <a:ahLst/>
                  <a:cxnLst>
                    <a:cxn ang="0">
                      <a:pos x="124" y="351"/>
                    </a:cxn>
                    <a:cxn ang="0">
                      <a:pos x="109" y="334"/>
                    </a:cxn>
                    <a:cxn ang="0">
                      <a:pos x="87" y="317"/>
                    </a:cxn>
                    <a:cxn ang="0">
                      <a:pos x="55" y="322"/>
                    </a:cxn>
                    <a:cxn ang="0">
                      <a:pos x="40" y="291"/>
                    </a:cxn>
                    <a:cxn ang="0">
                      <a:pos x="1" y="245"/>
                    </a:cxn>
                    <a:cxn ang="0">
                      <a:pos x="6" y="189"/>
                    </a:cxn>
                    <a:cxn ang="0">
                      <a:pos x="35" y="189"/>
                    </a:cxn>
                    <a:cxn ang="0">
                      <a:pos x="42" y="202"/>
                    </a:cxn>
                    <a:cxn ang="0">
                      <a:pos x="64" y="217"/>
                    </a:cxn>
                    <a:cxn ang="0">
                      <a:pos x="71" y="244"/>
                    </a:cxn>
                    <a:cxn ang="0">
                      <a:pos x="99" y="236"/>
                    </a:cxn>
                    <a:cxn ang="0">
                      <a:pos x="124" y="223"/>
                    </a:cxn>
                    <a:cxn ang="0">
                      <a:pos x="120" y="196"/>
                    </a:cxn>
                    <a:cxn ang="0">
                      <a:pos x="132" y="190"/>
                    </a:cxn>
                    <a:cxn ang="0">
                      <a:pos x="116" y="171"/>
                    </a:cxn>
                    <a:cxn ang="0">
                      <a:pos x="110" y="144"/>
                    </a:cxn>
                    <a:cxn ang="0">
                      <a:pos x="137" y="151"/>
                    </a:cxn>
                    <a:cxn ang="0">
                      <a:pos x="114" y="119"/>
                    </a:cxn>
                    <a:cxn ang="0">
                      <a:pos x="93" y="134"/>
                    </a:cxn>
                    <a:cxn ang="0">
                      <a:pos x="61" y="105"/>
                    </a:cxn>
                    <a:cxn ang="0">
                      <a:pos x="80" y="78"/>
                    </a:cxn>
                    <a:cxn ang="0">
                      <a:pos x="99" y="98"/>
                    </a:cxn>
                    <a:cxn ang="0">
                      <a:pos x="98" y="71"/>
                    </a:cxn>
                    <a:cxn ang="0">
                      <a:pos x="71" y="59"/>
                    </a:cxn>
                    <a:cxn ang="0">
                      <a:pos x="96" y="21"/>
                    </a:cxn>
                    <a:cxn ang="0">
                      <a:pos x="124" y="39"/>
                    </a:cxn>
                    <a:cxn ang="0">
                      <a:pos x="113" y="19"/>
                    </a:cxn>
                    <a:cxn ang="0">
                      <a:pos x="129" y="0"/>
                    </a:cxn>
                    <a:cxn ang="0">
                      <a:pos x="152" y="22"/>
                    </a:cxn>
                    <a:cxn ang="0">
                      <a:pos x="188" y="34"/>
                    </a:cxn>
                    <a:cxn ang="0">
                      <a:pos x="248" y="8"/>
                    </a:cxn>
                    <a:cxn ang="0">
                      <a:pos x="288" y="26"/>
                    </a:cxn>
                    <a:cxn ang="0">
                      <a:pos x="284" y="66"/>
                    </a:cxn>
                    <a:cxn ang="0">
                      <a:pos x="270" y="76"/>
                    </a:cxn>
                    <a:cxn ang="0">
                      <a:pos x="282" y="112"/>
                    </a:cxn>
                    <a:cxn ang="0">
                      <a:pos x="250" y="130"/>
                    </a:cxn>
                    <a:cxn ang="0">
                      <a:pos x="228" y="164"/>
                    </a:cxn>
                    <a:cxn ang="0">
                      <a:pos x="220" y="195"/>
                    </a:cxn>
                    <a:cxn ang="0">
                      <a:pos x="265" y="173"/>
                    </a:cxn>
                    <a:cxn ang="0">
                      <a:pos x="282" y="204"/>
                    </a:cxn>
                    <a:cxn ang="0">
                      <a:pos x="293" y="222"/>
                    </a:cxn>
                    <a:cxn ang="0">
                      <a:pos x="290" y="248"/>
                    </a:cxn>
                    <a:cxn ang="0">
                      <a:pos x="315" y="222"/>
                    </a:cxn>
                    <a:cxn ang="0">
                      <a:pos x="324" y="247"/>
                    </a:cxn>
                    <a:cxn ang="0">
                      <a:pos x="329" y="288"/>
                    </a:cxn>
                    <a:cxn ang="0">
                      <a:pos x="320" y="313"/>
                    </a:cxn>
                    <a:cxn ang="0">
                      <a:pos x="323" y="344"/>
                    </a:cxn>
                    <a:cxn ang="0">
                      <a:pos x="325" y="360"/>
                    </a:cxn>
                    <a:cxn ang="0">
                      <a:pos x="322" y="389"/>
                    </a:cxn>
                    <a:cxn ang="0">
                      <a:pos x="303" y="410"/>
                    </a:cxn>
                    <a:cxn ang="0">
                      <a:pos x="249" y="426"/>
                    </a:cxn>
                    <a:cxn ang="0">
                      <a:pos x="248" y="444"/>
                    </a:cxn>
                    <a:cxn ang="0">
                      <a:pos x="229" y="475"/>
                    </a:cxn>
                    <a:cxn ang="0">
                      <a:pos x="205" y="464"/>
                    </a:cxn>
                    <a:cxn ang="0">
                      <a:pos x="187" y="473"/>
                    </a:cxn>
                    <a:cxn ang="0">
                      <a:pos x="172" y="424"/>
                    </a:cxn>
                    <a:cxn ang="0">
                      <a:pos x="144" y="384"/>
                    </a:cxn>
                  </a:cxnLst>
                  <a:rect l="0" t="0" r="r" b="b"/>
                  <a:pathLst>
                    <a:path w="331" h="484">
                      <a:moveTo>
                        <a:pt x="137" y="376"/>
                      </a:moveTo>
                      <a:lnTo>
                        <a:pt x="132" y="371"/>
                      </a:lnTo>
                      <a:lnTo>
                        <a:pt x="124" y="351"/>
                      </a:lnTo>
                      <a:lnTo>
                        <a:pt x="123" y="344"/>
                      </a:lnTo>
                      <a:lnTo>
                        <a:pt x="116" y="336"/>
                      </a:lnTo>
                      <a:lnTo>
                        <a:pt x="109" y="334"/>
                      </a:lnTo>
                      <a:lnTo>
                        <a:pt x="99" y="341"/>
                      </a:lnTo>
                      <a:lnTo>
                        <a:pt x="94" y="328"/>
                      </a:lnTo>
                      <a:lnTo>
                        <a:pt x="87" y="317"/>
                      </a:lnTo>
                      <a:lnTo>
                        <a:pt x="81" y="317"/>
                      </a:lnTo>
                      <a:lnTo>
                        <a:pt x="78" y="325"/>
                      </a:lnTo>
                      <a:lnTo>
                        <a:pt x="55" y="322"/>
                      </a:lnTo>
                      <a:lnTo>
                        <a:pt x="51" y="307"/>
                      </a:lnTo>
                      <a:lnTo>
                        <a:pt x="42" y="297"/>
                      </a:lnTo>
                      <a:lnTo>
                        <a:pt x="40" y="291"/>
                      </a:lnTo>
                      <a:lnTo>
                        <a:pt x="22" y="275"/>
                      </a:lnTo>
                      <a:lnTo>
                        <a:pt x="18" y="268"/>
                      </a:lnTo>
                      <a:lnTo>
                        <a:pt x="1" y="245"/>
                      </a:lnTo>
                      <a:lnTo>
                        <a:pt x="0" y="227"/>
                      </a:lnTo>
                      <a:lnTo>
                        <a:pt x="2" y="205"/>
                      </a:lnTo>
                      <a:lnTo>
                        <a:pt x="6" y="189"/>
                      </a:lnTo>
                      <a:lnTo>
                        <a:pt x="15" y="182"/>
                      </a:lnTo>
                      <a:lnTo>
                        <a:pt x="28" y="179"/>
                      </a:lnTo>
                      <a:lnTo>
                        <a:pt x="35" y="189"/>
                      </a:lnTo>
                      <a:lnTo>
                        <a:pt x="43" y="194"/>
                      </a:lnTo>
                      <a:lnTo>
                        <a:pt x="44" y="195"/>
                      </a:lnTo>
                      <a:lnTo>
                        <a:pt x="42" y="202"/>
                      </a:lnTo>
                      <a:lnTo>
                        <a:pt x="48" y="209"/>
                      </a:lnTo>
                      <a:lnTo>
                        <a:pt x="59" y="212"/>
                      </a:lnTo>
                      <a:lnTo>
                        <a:pt x="64" y="217"/>
                      </a:lnTo>
                      <a:lnTo>
                        <a:pt x="65" y="228"/>
                      </a:lnTo>
                      <a:lnTo>
                        <a:pt x="69" y="236"/>
                      </a:lnTo>
                      <a:lnTo>
                        <a:pt x="71" y="244"/>
                      </a:lnTo>
                      <a:lnTo>
                        <a:pt x="89" y="245"/>
                      </a:lnTo>
                      <a:lnTo>
                        <a:pt x="97" y="241"/>
                      </a:lnTo>
                      <a:lnTo>
                        <a:pt x="99" y="236"/>
                      </a:lnTo>
                      <a:lnTo>
                        <a:pt x="105" y="238"/>
                      </a:lnTo>
                      <a:lnTo>
                        <a:pt x="113" y="236"/>
                      </a:lnTo>
                      <a:lnTo>
                        <a:pt x="124" y="223"/>
                      </a:lnTo>
                      <a:lnTo>
                        <a:pt x="119" y="214"/>
                      </a:lnTo>
                      <a:lnTo>
                        <a:pt x="116" y="196"/>
                      </a:lnTo>
                      <a:lnTo>
                        <a:pt x="120" y="196"/>
                      </a:lnTo>
                      <a:lnTo>
                        <a:pt x="128" y="206"/>
                      </a:lnTo>
                      <a:lnTo>
                        <a:pt x="132" y="204"/>
                      </a:lnTo>
                      <a:lnTo>
                        <a:pt x="132" y="190"/>
                      </a:lnTo>
                      <a:lnTo>
                        <a:pt x="129" y="183"/>
                      </a:lnTo>
                      <a:lnTo>
                        <a:pt x="119" y="182"/>
                      </a:lnTo>
                      <a:lnTo>
                        <a:pt x="116" y="171"/>
                      </a:lnTo>
                      <a:lnTo>
                        <a:pt x="112" y="168"/>
                      </a:lnTo>
                      <a:lnTo>
                        <a:pt x="112" y="155"/>
                      </a:lnTo>
                      <a:lnTo>
                        <a:pt x="110" y="144"/>
                      </a:lnTo>
                      <a:lnTo>
                        <a:pt x="112" y="140"/>
                      </a:lnTo>
                      <a:lnTo>
                        <a:pt x="121" y="137"/>
                      </a:lnTo>
                      <a:lnTo>
                        <a:pt x="137" y="151"/>
                      </a:lnTo>
                      <a:lnTo>
                        <a:pt x="140" y="146"/>
                      </a:lnTo>
                      <a:lnTo>
                        <a:pt x="118" y="113"/>
                      </a:lnTo>
                      <a:lnTo>
                        <a:pt x="114" y="119"/>
                      </a:lnTo>
                      <a:lnTo>
                        <a:pt x="113" y="128"/>
                      </a:lnTo>
                      <a:lnTo>
                        <a:pt x="104" y="131"/>
                      </a:lnTo>
                      <a:lnTo>
                        <a:pt x="93" y="134"/>
                      </a:lnTo>
                      <a:lnTo>
                        <a:pt x="77" y="123"/>
                      </a:lnTo>
                      <a:lnTo>
                        <a:pt x="69" y="107"/>
                      </a:lnTo>
                      <a:lnTo>
                        <a:pt x="61" y="105"/>
                      </a:lnTo>
                      <a:lnTo>
                        <a:pt x="59" y="89"/>
                      </a:lnTo>
                      <a:lnTo>
                        <a:pt x="60" y="78"/>
                      </a:lnTo>
                      <a:lnTo>
                        <a:pt x="80" y="78"/>
                      </a:lnTo>
                      <a:lnTo>
                        <a:pt x="87" y="85"/>
                      </a:lnTo>
                      <a:lnTo>
                        <a:pt x="89" y="92"/>
                      </a:lnTo>
                      <a:lnTo>
                        <a:pt x="99" y="98"/>
                      </a:lnTo>
                      <a:lnTo>
                        <a:pt x="102" y="92"/>
                      </a:lnTo>
                      <a:lnTo>
                        <a:pt x="98" y="80"/>
                      </a:lnTo>
                      <a:lnTo>
                        <a:pt x="98" y="71"/>
                      </a:lnTo>
                      <a:lnTo>
                        <a:pt x="85" y="67"/>
                      </a:lnTo>
                      <a:lnTo>
                        <a:pt x="80" y="59"/>
                      </a:lnTo>
                      <a:lnTo>
                        <a:pt x="71" y="59"/>
                      </a:lnTo>
                      <a:lnTo>
                        <a:pt x="66" y="45"/>
                      </a:lnTo>
                      <a:lnTo>
                        <a:pt x="77" y="32"/>
                      </a:lnTo>
                      <a:lnTo>
                        <a:pt x="96" y="21"/>
                      </a:lnTo>
                      <a:lnTo>
                        <a:pt x="101" y="28"/>
                      </a:lnTo>
                      <a:lnTo>
                        <a:pt x="114" y="32"/>
                      </a:lnTo>
                      <a:lnTo>
                        <a:pt x="124" y="39"/>
                      </a:lnTo>
                      <a:lnTo>
                        <a:pt x="126" y="32"/>
                      </a:lnTo>
                      <a:lnTo>
                        <a:pt x="126" y="24"/>
                      </a:lnTo>
                      <a:lnTo>
                        <a:pt x="113" y="19"/>
                      </a:lnTo>
                      <a:lnTo>
                        <a:pt x="109" y="12"/>
                      </a:lnTo>
                      <a:lnTo>
                        <a:pt x="119" y="5"/>
                      </a:lnTo>
                      <a:lnTo>
                        <a:pt x="129" y="0"/>
                      </a:lnTo>
                      <a:lnTo>
                        <a:pt x="135" y="5"/>
                      </a:lnTo>
                      <a:lnTo>
                        <a:pt x="144" y="21"/>
                      </a:lnTo>
                      <a:lnTo>
                        <a:pt x="152" y="22"/>
                      </a:lnTo>
                      <a:lnTo>
                        <a:pt x="164" y="32"/>
                      </a:lnTo>
                      <a:lnTo>
                        <a:pt x="175" y="37"/>
                      </a:lnTo>
                      <a:lnTo>
                        <a:pt x="188" y="34"/>
                      </a:lnTo>
                      <a:lnTo>
                        <a:pt x="193" y="38"/>
                      </a:lnTo>
                      <a:lnTo>
                        <a:pt x="217" y="31"/>
                      </a:lnTo>
                      <a:lnTo>
                        <a:pt x="248" y="8"/>
                      </a:lnTo>
                      <a:lnTo>
                        <a:pt x="274" y="1"/>
                      </a:lnTo>
                      <a:lnTo>
                        <a:pt x="276" y="8"/>
                      </a:lnTo>
                      <a:lnTo>
                        <a:pt x="288" y="26"/>
                      </a:lnTo>
                      <a:lnTo>
                        <a:pt x="295" y="28"/>
                      </a:lnTo>
                      <a:lnTo>
                        <a:pt x="293" y="51"/>
                      </a:lnTo>
                      <a:lnTo>
                        <a:pt x="284" y="66"/>
                      </a:lnTo>
                      <a:lnTo>
                        <a:pt x="270" y="69"/>
                      </a:lnTo>
                      <a:lnTo>
                        <a:pt x="266" y="75"/>
                      </a:lnTo>
                      <a:lnTo>
                        <a:pt x="270" y="76"/>
                      </a:lnTo>
                      <a:lnTo>
                        <a:pt x="281" y="86"/>
                      </a:lnTo>
                      <a:lnTo>
                        <a:pt x="284" y="94"/>
                      </a:lnTo>
                      <a:lnTo>
                        <a:pt x="282" y="112"/>
                      </a:lnTo>
                      <a:lnTo>
                        <a:pt x="279" y="108"/>
                      </a:lnTo>
                      <a:lnTo>
                        <a:pt x="268" y="112"/>
                      </a:lnTo>
                      <a:lnTo>
                        <a:pt x="250" y="130"/>
                      </a:lnTo>
                      <a:lnTo>
                        <a:pt x="241" y="148"/>
                      </a:lnTo>
                      <a:lnTo>
                        <a:pt x="233" y="155"/>
                      </a:lnTo>
                      <a:lnTo>
                        <a:pt x="228" y="164"/>
                      </a:lnTo>
                      <a:lnTo>
                        <a:pt x="221" y="172"/>
                      </a:lnTo>
                      <a:lnTo>
                        <a:pt x="220" y="184"/>
                      </a:lnTo>
                      <a:lnTo>
                        <a:pt x="220" y="195"/>
                      </a:lnTo>
                      <a:lnTo>
                        <a:pt x="242" y="172"/>
                      </a:lnTo>
                      <a:lnTo>
                        <a:pt x="257" y="167"/>
                      </a:lnTo>
                      <a:lnTo>
                        <a:pt x="265" y="173"/>
                      </a:lnTo>
                      <a:lnTo>
                        <a:pt x="280" y="189"/>
                      </a:lnTo>
                      <a:lnTo>
                        <a:pt x="279" y="201"/>
                      </a:lnTo>
                      <a:lnTo>
                        <a:pt x="282" y="204"/>
                      </a:lnTo>
                      <a:lnTo>
                        <a:pt x="285" y="215"/>
                      </a:lnTo>
                      <a:lnTo>
                        <a:pt x="290" y="216"/>
                      </a:lnTo>
                      <a:lnTo>
                        <a:pt x="293" y="222"/>
                      </a:lnTo>
                      <a:lnTo>
                        <a:pt x="295" y="228"/>
                      </a:lnTo>
                      <a:lnTo>
                        <a:pt x="290" y="238"/>
                      </a:lnTo>
                      <a:lnTo>
                        <a:pt x="290" y="248"/>
                      </a:lnTo>
                      <a:lnTo>
                        <a:pt x="303" y="236"/>
                      </a:lnTo>
                      <a:lnTo>
                        <a:pt x="314" y="234"/>
                      </a:lnTo>
                      <a:lnTo>
                        <a:pt x="315" y="222"/>
                      </a:lnTo>
                      <a:lnTo>
                        <a:pt x="322" y="232"/>
                      </a:lnTo>
                      <a:lnTo>
                        <a:pt x="322" y="242"/>
                      </a:lnTo>
                      <a:lnTo>
                        <a:pt x="324" y="247"/>
                      </a:lnTo>
                      <a:lnTo>
                        <a:pt x="331" y="274"/>
                      </a:lnTo>
                      <a:lnTo>
                        <a:pt x="331" y="282"/>
                      </a:lnTo>
                      <a:lnTo>
                        <a:pt x="329" y="288"/>
                      </a:lnTo>
                      <a:lnTo>
                        <a:pt x="319" y="300"/>
                      </a:lnTo>
                      <a:lnTo>
                        <a:pt x="314" y="301"/>
                      </a:lnTo>
                      <a:lnTo>
                        <a:pt x="320" y="313"/>
                      </a:lnTo>
                      <a:lnTo>
                        <a:pt x="323" y="322"/>
                      </a:lnTo>
                      <a:lnTo>
                        <a:pt x="324" y="338"/>
                      </a:lnTo>
                      <a:lnTo>
                        <a:pt x="323" y="344"/>
                      </a:lnTo>
                      <a:lnTo>
                        <a:pt x="315" y="355"/>
                      </a:lnTo>
                      <a:lnTo>
                        <a:pt x="323" y="354"/>
                      </a:lnTo>
                      <a:lnTo>
                        <a:pt x="325" y="360"/>
                      </a:lnTo>
                      <a:lnTo>
                        <a:pt x="327" y="373"/>
                      </a:lnTo>
                      <a:lnTo>
                        <a:pt x="327" y="385"/>
                      </a:lnTo>
                      <a:lnTo>
                        <a:pt x="322" y="389"/>
                      </a:lnTo>
                      <a:lnTo>
                        <a:pt x="318" y="384"/>
                      </a:lnTo>
                      <a:lnTo>
                        <a:pt x="307" y="393"/>
                      </a:lnTo>
                      <a:lnTo>
                        <a:pt x="303" y="410"/>
                      </a:lnTo>
                      <a:lnTo>
                        <a:pt x="280" y="428"/>
                      </a:lnTo>
                      <a:lnTo>
                        <a:pt x="266" y="422"/>
                      </a:lnTo>
                      <a:lnTo>
                        <a:pt x="249" y="426"/>
                      </a:lnTo>
                      <a:lnTo>
                        <a:pt x="238" y="422"/>
                      </a:lnTo>
                      <a:lnTo>
                        <a:pt x="236" y="428"/>
                      </a:lnTo>
                      <a:lnTo>
                        <a:pt x="248" y="444"/>
                      </a:lnTo>
                      <a:lnTo>
                        <a:pt x="248" y="454"/>
                      </a:lnTo>
                      <a:lnTo>
                        <a:pt x="231" y="467"/>
                      </a:lnTo>
                      <a:lnTo>
                        <a:pt x="229" y="475"/>
                      </a:lnTo>
                      <a:lnTo>
                        <a:pt x="221" y="483"/>
                      </a:lnTo>
                      <a:lnTo>
                        <a:pt x="212" y="484"/>
                      </a:lnTo>
                      <a:lnTo>
                        <a:pt x="205" y="464"/>
                      </a:lnTo>
                      <a:lnTo>
                        <a:pt x="199" y="465"/>
                      </a:lnTo>
                      <a:lnTo>
                        <a:pt x="195" y="473"/>
                      </a:lnTo>
                      <a:lnTo>
                        <a:pt x="187" y="473"/>
                      </a:lnTo>
                      <a:lnTo>
                        <a:pt x="182" y="454"/>
                      </a:lnTo>
                      <a:lnTo>
                        <a:pt x="178" y="431"/>
                      </a:lnTo>
                      <a:lnTo>
                        <a:pt x="172" y="424"/>
                      </a:lnTo>
                      <a:lnTo>
                        <a:pt x="167" y="406"/>
                      </a:lnTo>
                      <a:lnTo>
                        <a:pt x="158" y="394"/>
                      </a:lnTo>
                      <a:lnTo>
                        <a:pt x="144" y="384"/>
                      </a:lnTo>
                      <a:lnTo>
                        <a:pt x="137" y="37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6" name="işḻiḋè">
                  <a:extLst>
                    <a:ext uri="{FF2B5EF4-FFF2-40B4-BE49-F238E27FC236}">
                      <a16:creationId xmlns:a16="http://schemas.microsoft.com/office/drawing/2014/main" id="{95908B51-D08F-489B-A3C1-62163962FF91}"/>
                    </a:ext>
                  </a:extLst>
                </p:cNvPr>
                <p:cNvSpPr/>
                <p:nvPr/>
              </p:nvSpPr>
              <p:spPr bwMode="gray">
                <a:xfrm>
                  <a:off x="1388" y="1141"/>
                  <a:ext cx="59" cy="76"/>
                </a:xfrm>
                <a:custGeom>
                  <a:avLst/>
                  <a:gdLst/>
                  <a:ahLst/>
                  <a:cxnLst>
                    <a:cxn ang="0">
                      <a:pos x="281" y="171"/>
                    </a:cxn>
                    <a:cxn ang="0">
                      <a:pos x="266" y="206"/>
                    </a:cxn>
                    <a:cxn ang="0">
                      <a:pos x="291" y="237"/>
                    </a:cxn>
                    <a:cxn ang="0">
                      <a:pos x="279" y="244"/>
                    </a:cxn>
                    <a:cxn ang="0">
                      <a:pos x="260" y="249"/>
                    </a:cxn>
                    <a:cxn ang="0">
                      <a:pos x="265" y="259"/>
                    </a:cxn>
                    <a:cxn ang="0">
                      <a:pos x="259" y="280"/>
                    </a:cxn>
                    <a:cxn ang="0">
                      <a:pos x="253" y="286"/>
                    </a:cxn>
                    <a:cxn ang="0">
                      <a:pos x="271" y="338"/>
                    </a:cxn>
                    <a:cxn ang="0">
                      <a:pos x="258" y="334"/>
                    </a:cxn>
                    <a:cxn ang="0">
                      <a:pos x="250" y="345"/>
                    </a:cxn>
                    <a:cxn ang="0">
                      <a:pos x="230" y="372"/>
                    </a:cxn>
                    <a:cxn ang="0">
                      <a:pos x="208" y="370"/>
                    </a:cxn>
                    <a:cxn ang="0">
                      <a:pos x="190" y="371"/>
                    </a:cxn>
                    <a:cxn ang="0">
                      <a:pos x="177" y="364"/>
                    </a:cxn>
                    <a:cxn ang="0">
                      <a:pos x="130" y="373"/>
                    </a:cxn>
                    <a:cxn ang="0">
                      <a:pos x="119" y="327"/>
                    </a:cxn>
                    <a:cxn ang="0">
                      <a:pos x="136" y="303"/>
                    </a:cxn>
                    <a:cxn ang="0">
                      <a:pos x="113" y="280"/>
                    </a:cxn>
                    <a:cxn ang="0">
                      <a:pos x="141" y="270"/>
                    </a:cxn>
                    <a:cxn ang="0">
                      <a:pos x="155" y="256"/>
                    </a:cxn>
                    <a:cxn ang="0">
                      <a:pos x="168" y="237"/>
                    </a:cxn>
                    <a:cxn ang="0">
                      <a:pos x="211" y="214"/>
                    </a:cxn>
                    <a:cxn ang="0">
                      <a:pos x="172" y="214"/>
                    </a:cxn>
                    <a:cxn ang="0">
                      <a:pos x="129" y="225"/>
                    </a:cxn>
                    <a:cxn ang="0">
                      <a:pos x="60" y="242"/>
                    </a:cxn>
                    <a:cxn ang="0">
                      <a:pos x="4" y="256"/>
                    </a:cxn>
                    <a:cxn ang="0">
                      <a:pos x="10" y="222"/>
                    </a:cxn>
                    <a:cxn ang="0">
                      <a:pos x="31" y="215"/>
                    </a:cxn>
                    <a:cxn ang="0">
                      <a:pos x="42" y="183"/>
                    </a:cxn>
                    <a:cxn ang="0">
                      <a:pos x="83" y="205"/>
                    </a:cxn>
                    <a:cxn ang="0">
                      <a:pos x="69" y="166"/>
                    </a:cxn>
                    <a:cxn ang="0">
                      <a:pos x="51" y="149"/>
                    </a:cxn>
                    <a:cxn ang="0">
                      <a:pos x="33" y="109"/>
                    </a:cxn>
                    <a:cxn ang="0">
                      <a:pos x="43" y="65"/>
                    </a:cxn>
                    <a:cxn ang="0">
                      <a:pos x="77" y="57"/>
                    </a:cxn>
                    <a:cxn ang="0">
                      <a:pos x="96" y="82"/>
                    </a:cxn>
                    <a:cxn ang="0">
                      <a:pos x="114" y="133"/>
                    </a:cxn>
                    <a:cxn ang="0">
                      <a:pos x="134" y="147"/>
                    </a:cxn>
                    <a:cxn ang="0">
                      <a:pos x="171" y="156"/>
                    </a:cxn>
                    <a:cxn ang="0">
                      <a:pos x="158" y="113"/>
                    </a:cxn>
                    <a:cxn ang="0">
                      <a:pos x="125" y="93"/>
                    </a:cxn>
                    <a:cxn ang="0">
                      <a:pos x="141" y="82"/>
                    </a:cxn>
                    <a:cxn ang="0">
                      <a:pos x="96" y="45"/>
                    </a:cxn>
                    <a:cxn ang="0">
                      <a:pos x="129" y="7"/>
                    </a:cxn>
                    <a:cxn ang="0">
                      <a:pos x="183" y="28"/>
                    </a:cxn>
                    <a:cxn ang="0">
                      <a:pos x="205" y="45"/>
                    </a:cxn>
                    <a:cxn ang="0">
                      <a:pos x="216" y="15"/>
                    </a:cxn>
                    <a:cxn ang="0">
                      <a:pos x="237" y="0"/>
                    </a:cxn>
                    <a:cxn ang="0">
                      <a:pos x="246" y="26"/>
                    </a:cxn>
                    <a:cxn ang="0">
                      <a:pos x="274" y="72"/>
                    </a:cxn>
                    <a:cxn ang="0">
                      <a:pos x="280" y="134"/>
                    </a:cxn>
                  </a:cxnLst>
                  <a:rect l="0" t="0" r="r" b="b"/>
                  <a:pathLst>
                    <a:path w="292" h="380">
                      <a:moveTo>
                        <a:pt x="281" y="160"/>
                      </a:moveTo>
                      <a:lnTo>
                        <a:pt x="282" y="162"/>
                      </a:lnTo>
                      <a:lnTo>
                        <a:pt x="281" y="165"/>
                      </a:lnTo>
                      <a:lnTo>
                        <a:pt x="281" y="171"/>
                      </a:lnTo>
                      <a:lnTo>
                        <a:pt x="282" y="177"/>
                      </a:lnTo>
                      <a:lnTo>
                        <a:pt x="281" y="187"/>
                      </a:lnTo>
                      <a:lnTo>
                        <a:pt x="268" y="198"/>
                      </a:lnTo>
                      <a:lnTo>
                        <a:pt x="266" y="206"/>
                      </a:lnTo>
                      <a:lnTo>
                        <a:pt x="285" y="213"/>
                      </a:lnTo>
                      <a:lnTo>
                        <a:pt x="291" y="210"/>
                      </a:lnTo>
                      <a:lnTo>
                        <a:pt x="292" y="224"/>
                      </a:lnTo>
                      <a:lnTo>
                        <a:pt x="291" y="237"/>
                      </a:lnTo>
                      <a:lnTo>
                        <a:pt x="290" y="267"/>
                      </a:lnTo>
                      <a:lnTo>
                        <a:pt x="292" y="285"/>
                      </a:lnTo>
                      <a:lnTo>
                        <a:pt x="284" y="254"/>
                      </a:lnTo>
                      <a:lnTo>
                        <a:pt x="279" y="244"/>
                      </a:lnTo>
                      <a:lnTo>
                        <a:pt x="274" y="240"/>
                      </a:lnTo>
                      <a:lnTo>
                        <a:pt x="270" y="244"/>
                      </a:lnTo>
                      <a:lnTo>
                        <a:pt x="263" y="242"/>
                      </a:lnTo>
                      <a:lnTo>
                        <a:pt x="260" y="249"/>
                      </a:lnTo>
                      <a:lnTo>
                        <a:pt x="268" y="254"/>
                      </a:lnTo>
                      <a:lnTo>
                        <a:pt x="269" y="263"/>
                      </a:lnTo>
                      <a:lnTo>
                        <a:pt x="268" y="267"/>
                      </a:lnTo>
                      <a:lnTo>
                        <a:pt x="265" y="259"/>
                      </a:lnTo>
                      <a:lnTo>
                        <a:pt x="258" y="264"/>
                      </a:lnTo>
                      <a:lnTo>
                        <a:pt x="255" y="270"/>
                      </a:lnTo>
                      <a:lnTo>
                        <a:pt x="263" y="279"/>
                      </a:lnTo>
                      <a:lnTo>
                        <a:pt x="259" y="280"/>
                      </a:lnTo>
                      <a:lnTo>
                        <a:pt x="258" y="285"/>
                      </a:lnTo>
                      <a:lnTo>
                        <a:pt x="260" y="291"/>
                      </a:lnTo>
                      <a:lnTo>
                        <a:pt x="258" y="292"/>
                      </a:lnTo>
                      <a:lnTo>
                        <a:pt x="253" y="286"/>
                      </a:lnTo>
                      <a:lnTo>
                        <a:pt x="248" y="302"/>
                      </a:lnTo>
                      <a:lnTo>
                        <a:pt x="249" y="308"/>
                      </a:lnTo>
                      <a:lnTo>
                        <a:pt x="254" y="306"/>
                      </a:lnTo>
                      <a:lnTo>
                        <a:pt x="271" y="338"/>
                      </a:lnTo>
                      <a:lnTo>
                        <a:pt x="274" y="345"/>
                      </a:lnTo>
                      <a:lnTo>
                        <a:pt x="269" y="349"/>
                      </a:lnTo>
                      <a:lnTo>
                        <a:pt x="263" y="345"/>
                      </a:lnTo>
                      <a:lnTo>
                        <a:pt x="258" y="334"/>
                      </a:lnTo>
                      <a:lnTo>
                        <a:pt x="254" y="330"/>
                      </a:lnTo>
                      <a:lnTo>
                        <a:pt x="248" y="332"/>
                      </a:lnTo>
                      <a:lnTo>
                        <a:pt x="248" y="339"/>
                      </a:lnTo>
                      <a:lnTo>
                        <a:pt x="250" y="345"/>
                      </a:lnTo>
                      <a:lnTo>
                        <a:pt x="250" y="350"/>
                      </a:lnTo>
                      <a:lnTo>
                        <a:pt x="255" y="359"/>
                      </a:lnTo>
                      <a:lnTo>
                        <a:pt x="255" y="369"/>
                      </a:lnTo>
                      <a:lnTo>
                        <a:pt x="230" y="372"/>
                      </a:lnTo>
                      <a:lnTo>
                        <a:pt x="228" y="365"/>
                      </a:lnTo>
                      <a:lnTo>
                        <a:pt x="219" y="375"/>
                      </a:lnTo>
                      <a:lnTo>
                        <a:pt x="211" y="375"/>
                      </a:lnTo>
                      <a:lnTo>
                        <a:pt x="208" y="370"/>
                      </a:lnTo>
                      <a:lnTo>
                        <a:pt x="209" y="360"/>
                      </a:lnTo>
                      <a:lnTo>
                        <a:pt x="203" y="364"/>
                      </a:lnTo>
                      <a:lnTo>
                        <a:pt x="201" y="373"/>
                      </a:lnTo>
                      <a:lnTo>
                        <a:pt x="190" y="371"/>
                      </a:lnTo>
                      <a:lnTo>
                        <a:pt x="190" y="360"/>
                      </a:lnTo>
                      <a:lnTo>
                        <a:pt x="188" y="369"/>
                      </a:lnTo>
                      <a:lnTo>
                        <a:pt x="180" y="372"/>
                      </a:lnTo>
                      <a:lnTo>
                        <a:pt x="177" y="364"/>
                      </a:lnTo>
                      <a:lnTo>
                        <a:pt x="179" y="354"/>
                      </a:lnTo>
                      <a:lnTo>
                        <a:pt x="167" y="380"/>
                      </a:lnTo>
                      <a:lnTo>
                        <a:pt x="144" y="380"/>
                      </a:lnTo>
                      <a:lnTo>
                        <a:pt x="130" y="373"/>
                      </a:lnTo>
                      <a:lnTo>
                        <a:pt x="123" y="365"/>
                      </a:lnTo>
                      <a:lnTo>
                        <a:pt x="122" y="339"/>
                      </a:lnTo>
                      <a:lnTo>
                        <a:pt x="118" y="332"/>
                      </a:lnTo>
                      <a:lnTo>
                        <a:pt x="119" y="327"/>
                      </a:lnTo>
                      <a:lnTo>
                        <a:pt x="142" y="327"/>
                      </a:lnTo>
                      <a:lnTo>
                        <a:pt x="147" y="322"/>
                      </a:lnTo>
                      <a:lnTo>
                        <a:pt x="131" y="319"/>
                      </a:lnTo>
                      <a:lnTo>
                        <a:pt x="136" y="303"/>
                      </a:lnTo>
                      <a:lnTo>
                        <a:pt x="119" y="310"/>
                      </a:lnTo>
                      <a:lnTo>
                        <a:pt x="115" y="300"/>
                      </a:lnTo>
                      <a:lnTo>
                        <a:pt x="128" y="291"/>
                      </a:lnTo>
                      <a:lnTo>
                        <a:pt x="113" y="280"/>
                      </a:lnTo>
                      <a:lnTo>
                        <a:pt x="131" y="276"/>
                      </a:lnTo>
                      <a:lnTo>
                        <a:pt x="141" y="279"/>
                      </a:lnTo>
                      <a:lnTo>
                        <a:pt x="145" y="273"/>
                      </a:lnTo>
                      <a:lnTo>
                        <a:pt x="141" y="270"/>
                      </a:lnTo>
                      <a:lnTo>
                        <a:pt x="162" y="268"/>
                      </a:lnTo>
                      <a:lnTo>
                        <a:pt x="163" y="262"/>
                      </a:lnTo>
                      <a:lnTo>
                        <a:pt x="141" y="265"/>
                      </a:lnTo>
                      <a:lnTo>
                        <a:pt x="155" y="256"/>
                      </a:lnTo>
                      <a:lnTo>
                        <a:pt x="152" y="252"/>
                      </a:lnTo>
                      <a:lnTo>
                        <a:pt x="156" y="247"/>
                      </a:lnTo>
                      <a:lnTo>
                        <a:pt x="169" y="242"/>
                      </a:lnTo>
                      <a:lnTo>
                        <a:pt x="168" y="237"/>
                      </a:lnTo>
                      <a:lnTo>
                        <a:pt x="163" y="232"/>
                      </a:lnTo>
                      <a:lnTo>
                        <a:pt x="166" y="225"/>
                      </a:lnTo>
                      <a:lnTo>
                        <a:pt x="204" y="219"/>
                      </a:lnTo>
                      <a:lnTo>
                        <a:pt x="211" y="214"/>
                      </a:lnTo>
                      <a:lnTo>
                        <a:pt x="210" y="209"/>
                      </a:lnTo>
                      <a:lnTo>
                        <a:pt x="203" y="214"/>
                      </a:lnTo>
                      <a:lnTo>
                        <a:pt x="174" y="216"/>
                      </a:lnTo>
                      <a:lnTo>
                        <a:pt x="172" y="214"/>
                      </a:lnTo>
                      <a:lnTo>
                        <a:pt x="163" y="220"/>
                      </a:lnTo>
                      <a:lnTo>
                        <a:pt x="153" y="219"/>
                      </a:lnTo>
                      <a:lnTo>
                        <a:pt x="135" y="227"/>
                      </a:lnTo>
                      <a:lnTo>
                        <a:pt x="129" y="225"/>
                      </a:lnTo>
                      <a:lnTo>
                        <a:pt x="92" y="241"/>
                      </a:lnTo>
                      <a:lnTo>
                        <a:pt x="72" y="240"/>
                      </a:lnTo>
                      <a:lnTo>
                        <a:pt x="67" y="248"/>
                      </a:lnTo>
                      <a:lnTo>
                        <a:pt x="60" y="242"/>
                      </a:lnTo>
                      <a:lnTo>
                        <a:pt x="50" y="252"/>
                      </a:lnTo>
                      <a:lnTo>
                        <a:pt x="26" y="254"/>
                      </a:lnTo>
                      <a:lnTo>
                        <a:pt x="17" y="263"/>
                      </a:lnTo>
                      <a:lnTo>
                        <a:pt x="4" y="256"/>
                      </a:lnTo>
                      <a:lnTo>
                        <a:pt x="0" y="242"/>
                      </a:lnTo>
                      <a:lnTo>
                        <a:pt x="8" y="240"/>
                      </a:lnTo>
                      <a:lnTo>
                        <a:pt x="7" y="232"/>
                      </a:lnTo>
                      <a:lnTo>
                        <a:pt x="10" y="222"/>
                      </a:lnTo>
                      <a:lnTo>
                        <a:pt x="18" y="220"/>
                      </a:lnTo>
                      <a:lnTo>
                        <a:pt x="39" y="227"/>
                      </a:lnTo>
                      <a:lnTo>
                        <a:pt x="37" y="219"/>
                      </a:lnTo>
                      <a:lnTo>
                        <a:pt x="31" y="215"/>
                      </a:lnTo>
                      <a:lnTo>
                        <a:pt x="33" y="206"/>
                      </a:lnTo>
                      <a:lnTo>
                        <a:pt x="27" y="206"/>
                      </a:lnTo>
                      <a:lnTo>
                        <a:pt x="28" y="193"/>
                      </a:lnTo>
                      <a:lnTo>
                        <a:pt x="42" y="183"/>
                      </a:lnTo>
                      <a:lnTo>
                        <a:pt x="49" y="183"/>
                      </a:lnTo>
                      <a:lnTo>
                        <a:pt x="67" y="198"/>
                      </a:lnTo>
                      <a:lnTo>
                        <a:pt x="71" y="209"/>
                      </a:lnTo>
                      <a:lnTo>
                        <a:pt x="83" y="205"/>
                      </a:lnTo>
                      <a:lnTo>
                        <a:pt x="82" y="195"/>
                      </a:lnTo>
                      <a:lnTo>
                        <a:pt x="81" y="187"/>
                      </a:lnTo>
                      <a:lnTo>
                        <a:pt x="65" y="176"/>
                      </a:lnTo>
                      <a:lnTo>
                        <a:pt x="69" y="166"/>
                      </a:lnTo>
                      <a:lnTo>
                        <a:pt x="77" y="156"/>
                      </a:lnTo>
                      <a:lnTo>
                        <a:pt x="77" y="150"/>
                      </a:lnTo>
                      <a:lnTo>
                        <a:pt x="53" y="161"/>
                      </a:lnTo>
                      <a:lnTo>
                        <a:pt x="51" y="149"/>
                      </a:lnTo>
                      <a:lnTo>
                        <a:pt x="44" y="136"/>
                      </a:lnTo>
                      <a:lnTo>
                        <a:pt x="44" y="122"/>
                      </a:lnTo>
                      <a:lnTo>
                        <a:pt x="48" y="109"/>
                      </a:lnTo>
                      <a:lnTo>
                        <a:pt x="33" y="109"/>
                      </a:lnTo>
                      <a:lnTo>
                        <a:pt x="34" y="95"/>
                      </a:lnTo>
                      <a:lnTo>
                        <a:pt x="33" y="85"/>
                      </a:lnTo>
                      <a:lnTo>
                        <a:pt x="44" y="66"/>
                      </a:lnTo>
                      <a:lnTo>
                        <a:pt x="43" y="65"/>
                      </a:lnTo>
                      <a:lnTo>
                        <a:pt x="47" y="55"/>
                      </a:lnTo>
                      <a:lnTo>
                        <a:pt x="53" y="50"/>
                      </a:lnTo>
                      <a:lnTo>
                        <a:pt x="74" y="58"/>
                      </a:lnTo>
                      <a:lnTo>
                        <a:pt x="77" y="57"/>
                      </a:lnTo>
                      <a:lnTo>
                        <a:pt x="81" y="63"/>
                      </a:lnTo>
                      <a:lnTo>
                        <a:pt x="81" y="74"/>
                      </a:lnTo>
                      <a:lnTo>
                        <a:pt x="85" y="72"/>
                      </a:lnTo>
                      <a:lnTo>
                        <a:pt x="96" y="82"/>
                      </a:lnTo>
                      <a:lnTo>
                        <a:pt x="90" y="93"/>
                      </a:lnTo>
                      <a:lnTo>
                        <a:pt x="110" y="123"/>
                      </a:lnTo>
                      <a:lnTo>
                        <a:pt x="110" y="127"/>
                      </a:lnTo>
                      <a:lnTo>
                        <a:pt x="114" y="133"/>
                      </a:lnTo>
                      <a:lnTo>
                        <a:pt x="122" y="129"/>
                      </a:lnTo>
                      <a:lnTo>
                        <a:pt x="128" y="131"/>
                      </a:lnTo>
                      <a:lnTo>
                        <a:pt x="122" y="140"/>
                      </a:lnTo>
                      <a:lnTo>
                        <a:pt x="134" y="147"/>
                      </a:lnTo>
                      <a:lnTo>
                        <a:pt x="150" y="165"/>
                      </a:lnTo>
                      <a:lnTo>
                        <a:pt x="161" y="167"/>
                      </a:lnTo>
                      <a:lnTo>
                        <a:pt x="169" y="160"/>
                      </a:lnTo>
                      <a:lnTo>
                        <a:pt x="171" y="156"/>
                      </a:lnTo>
                      <a:lnTo>
                        <a:pt x="161" y="158"/>
                      </a:lnTo>
                      <a:lnTo>
                        <a:pt x="152" y="144"/>
                      </a:lnTo>
                      <a:lnTo>
                        <a:pt x="142" y="117"/>
                      </a:lnTo>
                      <a:lnTo>
                        <a:pt x="158" y="113"/>
                      </a:lnTo>
                      <a:lnTo>
                        <a:pt x="153" y="104"/>
                      </a:lnTo>
                      <a:lnTo>
                        <a:pt x="130" y="108"/>
                      </a:lnTo>
                      <a:lnTo>
                        <a:pt x="122" y="100"/>
                      </a:lnTo>
                      <a:lnTo>
                        <a:pt x="125" y="93"/>
                      </a:lnTo>
                      <a:lnTo>
                        <a:pt x="137" y="93"/>
                      </a:lnTo>
                      <a:lnTo>
                        <a:pt x="140" y="86"/>
                      </a:lnTo>
                      <a:lnTo>
                        <a:pt x="147" y="86"/>
                      </a:lnTo>
                      <a:lnTo>
                        <a:pt x="141" y="82"/>
                      </a:lnTo>
                      <a:lnTo>
                        <a:pt x="133" y="71"/>
                      </a:lnTo>
                      <a:lnTo>
                        <a:pt x="115" y="71"/>
                      </a:lnTo>
                      <a:lnTo>
                        <a:pt x="107" y="64"/>
                      </a:lnTo>
                      <a:lnTo>
                        <a:pt x="96" y="45"/>
                      </a:lnTo>
                      <a:lnTo>
                        <a:pt x="97" y="38"/>
                      </a:lnTo>
                      <a:lnTo>
                        <a:pt x="108" y="37"/>
                      </a:lnTo>
                      <a:lnTo>
                        <a:pt x="112" y="21"/>
                      </a:lnTo>
                      <a:lnTo>
                        <a:pt x="129" y="7"/>
                      </a:lnTo>
                      <a:lnTo>
                        <a:pt x="153" y="11"/>
                      </a:lnTo>
                      <a:lnTo>
                        <a:pt x="168" y="6"/>
                      </a:lnTo>
                      <a:lnTo>
                        <a:pt x="172" y="16"/>
                      </a:lnTo>
                      <a:lnTo>
                        <a:pt x="183" y="28"/>
                      </a:lnTo>
                      <a:lnTo>
                        <a:pt x="204" y="36"/>
                      </a:lnTo>
                      <a:lnTo>
                        <a:pt x="201" y="45"/>
                      </a:lnTo>
                      <a:lnTo>
                        <a:pt x="203" y="52"/>
                      </a:lnTo>
                      <a:lnTo>
                        <a:pt x="205" y="45"/>
                      </a:lnTo>
                      <a:lnTo>
                        <a:pt x="216" y="49"/>
                      </a:lnTo>
                      <a:lnTo>
                        <a:pt x="220" y="39"/>
                      </a:lnTo>
                      <a:lnTo>
                        <a:pt x="212" y="21"/>
                      </a:lnTo>
                      <a:lnTo>
                        <a:pt x="216" y="15"/>
                      </a:lnTo>
                      <a:lnTo>
                        <a:pt x="231" y="18"/>
                      </a:lnTo>
                      <a:lnTo>
                        <a:pt x="235" y="6"/>
                      </a:lnTo>
                      <a:lnTo>
                        <a:pt x="219" y="0"/>
                      </a:lnTo>
                      <a:lnTo>
                        <a:pt x="237" y="0"/>
                      </a:lnTo>
                      <a:lnTo>
                        <a:pt x="243" y="11"/>
                      </a:lnTo>
                      <a:lnTo>
                        <a:pt x="255" y="22"/>
                      </a:lnTo>
                      <a:lnTo>
                        <a:pt x="242" y="20"/>
                      </a:lnTo>
                      <a:lnTo>
                        <a:pt x="246" y="26"/>
                      </a:lnTo>
                      <a:lnTo>
                        <a:pt x="265" y="33"/>
                      </a:lnTo>
                      <a:lnTo>
                        <a:pt x="276" y="48"/>
                      </a:lnTo>
                      <a:lnTo>
                        <a:pt x="278" y="60"/>
                      </a:lnTo>
                      <a:lnTo>
                        <a:pt x="274" y="72"/>
                      </a:lnTo>
                      <a:lnTo>
                        <a:pt x="274" y="90"/>
                      </a:lnTo>
                      <a:lnTo>
                        <a:pt x="282" y="107"/>
                      </a:lnTo>
                      <a:lnTo>
                        <a:pt x="284" y="123"/>
                      </a:lnTo>
                      <a:lnTo>
                        <a:pt x="280" y="134"/>
                      </a:lnTo>
                      <a:lnTo>
                        <a:pt x="281" y="140"/>
                      </a:lnTo>
                      <a:lnTo>
                        <a:pt x="280" y="149"/>
                      </a:lnTo>
                      <a:lnTo>
                        <a:pt x="281" y="16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7" name="íṧḷïde">
                  <a:extLst>
                    <a:ext uri="{FF2B5EF4-FFF2-40B4-BE49-F238E27FC236}">
                      <a16:creationId xmlns:a16="http://schemas.microsoft.com/office/drawing/2014/main" id="{779F6519-D9CC-465E-AA97-BA75C4B9D1B8}"/>
                    </a:ext>
                  </a:extLst>
                </p:cNvPr>
                <p:cNvSpPr/>
                <p:nvPr/>
              </p:nvSpPr>
              <p:spPr bwMode="gray">
                <a:xfrm>
                  <a:off x="1225" y="1133"/>
                  <a:ext cx="134" cy="107"/>
                </a:xfrm>
                <a:custGeom>
                  <a:avLst/>
                  <a:gdLst/>
                  <a:ahLst/>
                  <a:cxnLst>
                    <a:cxn ang="0">
                      <a:pos x="439" y="71"/>
                    </a:cxn>
                    <a:cxn ang="0">
                      <a:pos x="489" y="0"/>
                    </a:cxn>
                    <a:cxn ang="0">
                      <a:pos x="501" y="69"/>
                    </a:cxn>
                    <a:cxn ang="0">
                      <a:pos x="525" y="120"/>
                    </a:cxn>
                    <a:cxn ang="0">
                      <a:pos x="510" y="172"/>
                    </a:cxn>
                    <a:cxn ang="0">
                      <a:pos x="548" y="213"/>
                    </a:cxn>
                    <a:cxn ang="0">
                      <a:pos x="551" y="218"/>
                    </a:cxn>
                    <a:cxn ang="0">
                      <a:pos x="605" y="240"/>
                    </a:cxn>
                    <a:cxn ang="0">
                      <a:pos x="637" y="191"/>
                    </a:cxn>
                    <a:cxn ang="0">
                      <a:pos x="672" y="281"/>
                    </a:cxn>
                    <a:cxn ang="0">
                      <a:pos x="643" y="385"/>
                    </a:cxn>
                    <a:cxn ang="0">
                      <a:pos x="575" y="430"/>
                    </a:cxn>
                    <a:cxn ang="0">
                      <a:pos x="526" y="423"/>
                    </a:cxn>
                    <a:cxn ang="0">
                      <a:pos x="492" y="389"/>
                    </a:cxn>
                    <a:cxn ang="0">
                      <a:pos x="450" y="435"/>
                    </a:cxn>
                    <a:cxn ang="0">
                      <a:pos x="383" y="475"/>
                    </a:cxn>
                    <a:cxn ang="0">
                      <a:pos x="347" y="502"/>
                    </a:cxn>
                    <a:cxn ang="0">
                      <a:pos x="231" y="530"/>
                    </a:cxn>
                    <a:cxn ang="0">
                      <a:pos x="181" y="466"/>
                    </a:cxn>
                    <a:cxn ang="0">
                      <a:pos x="229" y="448"/>
                    </a:cxn>
                    <a:cxn ang="0">
                      <a:pos x="304" y="408"/>
                    </a:cxn>
                    <a:cxn ang="0">
                      <a:pos x="344" y="396"/>
                    </a:cxn>
                    <a:cxn ang="0">
                      <a:pos x="355" y="352"/>
                    </a:cxn>
                    <a:cxn ang="0">
                      <a:pos x="293" y="361"/>
                    </a:cxn>
                    <a:cxn ang="0">
                      <a:pos x="263" y="389"/>
                    </a:cxn>
                    <a:cxn ang="0">
                      <a:pos x="207" y="408"/>
                    </a:cxn>
                    <a:cxn ang="0">
                      <a:pos x="209" y="357"/>
                    </a:cxn>
                    <a:cxn ang="0">
                      <a:pos x="218" y="329"/>
                    </a:cxn>
                    <a:cxn ang="0">
                      <a:pos x="171" y="346"/>
                    </a:cxn>
                    <a:cxn ang="0">
                      <a:pos x="155" y="416"/>
                    </a:cxn>
                    <a:cxn ang="0">
                      <a:pos x="113" y="388"/>
                    </a:cxn>
                    <a:cxn ang="0">
                      <a:pos x="85" y="389"/>
                    </a:cxn>
                    <a:cxn ang="0">
                      <a:pos x="25" y="379"/>
                    </a:cxn>
                    <a:cxn ang="0">
                      <a:pos x="24" y="309"/>
                    </a:cxn>
                    <a:cxn ang="0">
                      <a:pos x="130" y="276"/>
                    </a:cxn>
                    <a:cxn ang="0">
                      <a:pos x="60" y="297"/>
                    </a:cxn>
                    <a:cxn ang="0">
                      <a:pos x="103" y="231"/>
                    </a:cxn>
                    <a:cxn ang="0">
                      <a:pos x="47" y="225"/>
                    </a:cxn>
                    <a:cxn ang="0">
                      <a:pos x="51" y="179"/>
                    </a:cxn>
                    <a:cxn ang="0">
                      <a:pos x="156" y="159"/>
                    </a:cxn>
                    <a:cxn ang="0">
                      <a:pos x="92" y="129"/>
                    </a:cxn>
                    <a:cxn ang="0">
                      <a:pos x="166" y="78"/>
                    </a:cxn>
                    <a:cxn ang="0">
                      <a:pos x="192" y="147"/>
                    </a:cxn>
                    <a:cxn ang="0">
                      <a:pos x="280" y="152"/>
                    </a:cxn>
                    <a:cxn ang="0">
                      <a:pos x="301" y="223"/>
                    </a:cxn>
                    <a:cxn ang="0">
                      <a:pos x="339" y="239"/>
                    </a:cxn>
                    <a:cxn ang="0">
                      <a:pos x="343" y="287"/>
                    </a:cxn>
                    <a:cxn ang="0">
                      <a:pos x="377" y="293"/>
                    </a:cxn>
                    <a:cxn ang="0">
                      <a:pos x="478" y="301"/>
                    </a:cxn>
                    <a:cxn ang="0">
                      <a:pos x="450" y="236"/>
                    </a:cxn>
                    <a:cxn ang="0">
                      <a:pos x="449" y="204"/>
                    </a:cxn>
                    <a:cxn ang="0">
                      <a:pos x="440" y="148"/>
                    </a:cxn>
                    <a:cxn ang="0">
                      <a:pos x="401" y="100"/>
                    </a:cxn>
                  </a:cxnLst>
                  <a:rect l="0" t="0" r="r" b="b"/>
                  <a:pathLst>
                    <a:path w="672" h="534">
                      <a:moveTo>
                        <a:pt x="420" y="83"/>
                      </a:moveTo>
                      <a:lnTo>
                        <a:pt x="420" y="80"/>
                      </a:lnTo>
                      <a:lnTo>
                        <a:pt x="420" y="82"/>
                      </a:lnTo>
                      <a:lnTo>
                        <a:pt x="433" y="81"/>
                      </a:lnTo>
                      <a:lnTo>
                        <a:pt x="439" y="71"/>
                      </a:lnTo>
                      <a:lnTo>
                        <a:pt x="439" y="59"/>
                      </a:lnTo>
                      <a:lnTo>
                        <a:pt x="458" y="8"/>
                      </a:lnTo>
                      <a:lnTo>
                        <a:pt x="466" y="3"/>
                      </a:lnTo>
                      <a:lnTo>
                        <a:pt x="478" y="6"/>
                      </a:lnTo>
                      <a:lnTo>
                        <a:pt x="489" y="0"/>
                      </a:lnTo>
                      <a:lnTo>
                        <a:pt x="503" y="26"/>
                      </a:lnTo>
                      <a:lnTo>
                        <a:pt x="503" y="37"/>
                      </a:lnTo>
                      <a:lnTo>
                        <a:pt x="493" y="49"/>
                      </a:lnTo>
                      <a:lnTo>
                        <a:pt x="495" y="61"/>
                      </a:lnTo>
                      <a:lnTo>
                        <a:pt x="501" y="69"/>
                      </a:lnTo>
                      <a:lnTo>
                        <a:pt x="500" y="76"/>
                      </a:lnTo>
                      <a:lnTo>
                        <a:pt x="501" y="94"/>
                      </a:lnTo>
                      <a:lnTo>
                        <a:pt x="504" y="99"/>
                      </a:lnTo>
                      <a:lnTo>
                        <a:pt x="511" y="102"/>
                      </a:lnTo>
                      <a:lnTo>
                        <a:pt x="525" y="120"/>
                      </a:lnTo>
                      <a:lnTo>
                        <a:pt x="526" y="129"/>
                      </a:lnTo>
                      <a:lnTo>
                        <a:pt x="525" y="139"/>
                      </a:lnTo>
                      <a:lnTo>
                        <a:pt x="527" y="143"/>
                      </a:lnTo>
                      <a:lnTo>
                        <a:pt x="519" y="152"/>
                      </a:lnTo>
                      <a:lnTo>
                        <a:pt x="510" y="172"/>
                      </a:lnTo>
                      <a:lnTo>
                        <a:pt x="500" y="178"/>
                      </a:lnTo>
                      <a:lnTo>
                        <a:pt x="512" y="183"/>
                      </a:lnTo>
                      <a:lnTo>
                        <a:pt x="536" y="178"/>
                      </a:lnTo>
                      <a:lnTo>
                        <a:pt x="554" y="196"/>
                      </a:lnTo>
                      <a:lnTo>
                        <a:pt x="548" y="213"/>
                      </a:lnTo>
                      <a:lnTo>
                        <a:pt x="541" y="215"/>
                      </a:lnTo>
                      <a:lnTo>
                        <a:pt x="531" y="234"/>
                      </a:lnTo>
                      <a:lnTo>
                        <a:pt x="533" y="243"/>
                      </a:lnTo>
                      <a:lnTo>
                        <a:pt x="543" y="222"/>
                      </a:lnTo>
                      <a:lnTo>
                        <a:pt x="551" y="218"/>
                      </a:lnTo>
                      <a:lnTo>
                        <a:pt x="560" y="215"/>
                      </a:lnTo>
                      <a:lnTo>
                        <a:pt x="579" y="218"/>
                      </a:lnTo>
                      <a:lnTo>
                        <a:pt x="594" y="266"/>
                      </a:lnTo>
                      <a:lnTo>
                        <a:pt x="600" y="242"/>
                      </a:lnTo>
                      <a:lnTo>
                        <a:pt x="605" y="240"/>
                      </a:lnTo>
                      <a:lnTo>
                        <a:pt x="600" y="236"/>
                      </a:lnTo>
                      <a:lnTo>
                        <a:pt x="595" y="207"/>
                      </a:lnTo>
                      <a:lnTo>
                        <a:pt x="601" y="196"/>
                      </a:lnTo>
                      <a:lnTo>
                        <a:pt x="606" y="184"/>
                      </a:lnTo>
                      <a:lnTo>
                        <a:pt x="637" y="191"/>
                      </a:lnTo>
                      <a:lnTo>
                        <a:pt x="659" y="215"/>
                      </a:lnTo>
                      <a:lnTo>
                        <a:pt x="671" y="245"/>
                      </a:lnTo>
                      <a:lnTo>
                        <a:pt x="670" y="258"/>
                      </a:lnTo>
                      <a:lnTo>
                        <a:pt x="672" y="265"/>
                      </a:lnTo>
                      <a:lnTo>
                        <a:pt x="672" y="281"/>
                      </a:lnTo>
                      <a:lnTo>
                        <a:pt x="670" y="296"/>
                      </a:lnTo>
                      <a:lnTo>
                        <a:pt x="660" y="304"/>
                      </a:lnTo>
                      <a:lnTo>
                        <a:pt x="654" y="347"/>
                      </a:lnTo>
                      <a:lnTo>
                        <a:pt x="649" y="357"/>
                      </a:lnTo>
                      <a:lnTo>
                        <a:pt x="643" y="385"/>
                      </a:lnTo>
                      <a:lnTo>
                        <a:pt x="635" y="404"/>
                      </a:lnTo>
                      <a:lnTo>
                        <a:pt x="618" y="405"/>
                      </a:lnTo>
                      <a:lnTo>
                        <a:pt x="611" y="410"/>
                      </a:lnTo>
                      <a:lnTo>
                        <a:pt x="600" y="425"/>
                      </a:lnTo>
                      <a:lnTo>
                        <a:pt x="575" y="430"/>
                      </a:lnTo>
                      <a:lnTo>
                        <a:pt x="560" y="423"/>
                      </a:lnTo>
                      <a:lnTo>
                        <a:pt x="552" y="416"/>
                      </a:lnTo>
                      <a:lnTo>
                        <a:pt x="546" y="409"/>
                      </a:lnTo>
                      <a:lnTo>
                        <a:pt x="547" y="395"/>
                      </a:lnTo>
                      <a:lnTo>
                        <a:pt x="526" y="423"/>
                      </a:lnTo>
                      <a:lnTo>
                        <a:pt x="509" y="425"/>
                      </a:lnTo>
                      <a:lnTo>
                        <a:pt x="490" y="421"/>
                      </a:lnTo>
                      <a:lnTo>
                        <a:pt x="500" y="411"/>
                      </a:lnTo>
                      <a:lnTo>
                        <a:pt x="492" y="398"/>
                      </a:lnTo>
                      <a:lnTo>
                        <a:pt x="492" y="389"/>
                      </a:lnTo>
                      <a:lnTo>
                        <a:pt x="484" y="394"/>
                      </a:lnTo>
                      <a:lnTo>
                        <a:pt x="481" y="405"/>
                      </a:lnTo>
                      <a:lnTo>
                        <a:pt x="472" y="416"/>
                      </a:lnTo>
                      <a:lnTo>
                        <a:pt x="461" y="421"/>
                      </a:lnTo>
                      <a:lnTo>
                        <a:pt x="450" y="435"/>
                      </a:lnTo>
                      <a:lnTo>
                        <a:pt x="425" y="442"/>
                      </a:lnTo>
                      <a:lnTo>
                        <a:pt x="414" y="442"/>
                      </a:lnTo>
                      <a:lnTo>
                        <a:pt x="386" y="457"/>
                      </a:lnTo>
                      <a:lnTo>
                        <a:pt x="387" y="466"/>
                      </a:lnTo>
                      <a:lnTo>
                        <a:pt x="383" y="475"/>
                      </a:lnTo>
                      <a:lnTo>
                        <a:pt x="376" y="480"/>
                      </a:lnTo>
                      <a:lnTo>
                        <a:pt x="375" y="485"/>
                      </a:lnTo>
                      <a:lnTo>
                        <a:pt x="358" y="495"/>
                      </a:lnTo>
                      <a:lnTo>
                        <a:pt x="348" y="497"/>
                      </a:lnTo>
                      <a:lnTo>
                        <a:pt x="347" y="502"/>
                      </a:lnTo>
                      <a:lnTo>
                        <a:pt x="332" y="503"/>
                      </a:lnTo>
                      <a:lnTo>
                        <a:pt x="325" y="514"/>
                      </a:lnTo>
                      <a:lnTo>
                        <a:pt x="299" y="528"/>
                      </a:lnTo>
                      <a:lnTo>
                        <a:pt x="277" y="534"/>
                      </a:lnTo>
                      <a:lnTo>
                        <a:pt x="231" y="530"/>
                      </a:lnTo>
                      <a:lnTo>
                        <a:pt x="202" y="512"/>
                      </a:lnTo>
                      <a:lnTo>
                        <a:pt x="184" y="495"/>
                      </a:lnTo>
                      <a:lnTo>
                        <a:pt x="177" y="482"/>
                      </a:lnTo>
                      <a:lnTo>
                        <a:pt x="177" y="478"/>
                      </a:lnTo>
                      <a:lnTo>
                        <a:pt x="181" y="466"/>
                      </a:lnTo>
                      <a:lnTo>
                        <a:pt x="191" y="455"/>
                      </a:lnTo>
                      <a:lnTo>
                        <a:pt x="198" y="454"/>
                      </a:lnTo>
                      <a:lnTo>
                        <a:pt x="212" y="446"/>
                      </a:lnTo>
                      <a:lnTo>
                        <a:pt x="224" y="443"/>
                      </a:lnTo>
                      <a:lnTo>
                        <a:pt x="229" y="448"/>
                      </a:lnTo>
                      <a:lnTo>
                        <a:pt x="235" y="447"/>
                      </a:lnTo>
                      <a:lnTo>
                        <a:pt x="242" y="441"/>
                      </a:lnTo>
                      <a:lnTo>
                        <a:pt x="242" y="431"/>
                      </a:lnTo>
                      <a:lnTo>
                        <a:pt x="253" y="415"/>
                      </a:lnTo>
                      <a:lnTo>
                        <a:pt x="304" y="408"/>
                      </a:lnTo>
                      <a:lnTo>
                        <a:pt x="315" y="409"/>
                      </a:lnTo>
                      <a:lnTo>
                        <a:pt x="317" y="420"/>
                      </a:lnTo>
                      <a:lnTo>
                        <a:pt x="327" y="420"/>
                      </a:lnTo>
                      <a:lnTo>
                        <a:pt x="334" y="404"/>
                      </a:lnTo>
                      <a:lnTo>
                        <a:pt x="344" y="396"/>
                      </a:lnTo>
                      <a:lnTo>
                        <a:pt x="350" y="383"/>
                      </a:lnTo>
                      <a:lnTo>
                        <a:pt x="363" y="372"/>
                      </a:lnTo>
                      <a:lnTo>
                        <a:pt x="368" y="362"/>
                      </a:lnTo>
                      <a:lnTo>
                        <a:pt x="366" y="352"/>
                      </a:lnTo>
                      <a:lnTo>
                        <a:pt x="355" y="352"/>
                      </a:lnTo>
                      <a:lnTo>
                        <a:pt x="343" y="376"/>
                      </a:lnTo>
                      <a:lnTo>
                        <a:pt x="331" y="372"/>
                      </a:lnTo>
                      <a:lnTo>
                        <a:pt x="294" y="383"/>
                      </a:lnTo>
                      <a:lnTo>
                        <a:pt x="289" y="372"/>
                      </a:lnTo>
                      <a:lnTo>
                        <a:pt x="293" y="361"/>
                      </a:lnTo>
                      <a:lnTo>
                        <a:pt x="278" y="372"/>
                      </a:lnTo>
                      <a:lnTo>
                        <a:pt x="277" y="358"/>
                      </a:lnTo>
                      <a:lnTo>
                        <a:pt x="272" y="356"/>
                      </a:lnTo>
                      <a:lnTo>
                        <a:pt x="270" y="376"/>
                      </a:lnTo>
                      <a:lnTo>
                        <a:pt x="263" y="389"/>
                      </a:lnTo>
                      <a:lnTo>
                        <a:pt x="251" y="392"/>
                      </a:lnTo>
                      <a:lnTo>
                        <a:pt x="247" y="379"/>
                      </a:lnTo>
                      <a:lnTo>
                        <a:pt x="239" y="394"/>
                      </a:lnTo>
                      <a:lnTo>
                        <a:pt x="224" y="398"/>
                      </a:lnTo>
                      <a:lnTo>
                        <a:pt x="207" y="408"/>
                      </a:lnTo>
                      <a:lnTo>
                        <a:pt x="200" y="396"/>
                      </a:lnTo>
                      <a:lnTo>
                        <a:pt x="202" y="389"/>
                      </a:lnTo>
                      <a:lnTo>
                        <a:pt x="215" y="373"/>
                      </a:lnTo>
                      <a:lnTo>
                        <a:pt x="212" y="372"/>
                      </a:lnTo>
                      <a:lnTo>
                        <a:pt x="209" y="357"/>
                      </a:lnTo>
                      <a:lnTo>
                        <a:pt x="210" y="340"/>
                      </a:lnTo>
                      <a:lnTo>
                        <a:pt x="225" y="330"/>
                      </a:lnTo>
                      <a:lnTo>
                        <a:pt x="235" y="319"/>
                      </a:lnTo>
                      <a:lnTo>
                        <a:pt x="227" y="319"/>
                      </a:lnTo>
                      <a:lnTo>
                        <a:pt x="218" y="329"/>
                      </a:lnTo>
                      <a:lnTo>
                        <a:pt x="199" y="324"/>
                      </a:lnTo>
                      <a:lnTo>
                        <a:pt x="191" y="363"/>
                      </a:lnTo>
                      <a:lnTo>
                        <a:pt x="186" y="367"/>
                      </a:lnTo>
                      <a:lnTo>
                        <a:pt x="180" y="349"/>
                      </a:lnTo>
                      <a:lnTo>
                        <a:pt x="171" y="346"/>
                      </a:lnTo>
                      <a:lnTo>
                        <a:pt x="170" y="363"/>
                      </a:lnTo>
                      <a:lnTo>
                        <a:pt x="178" y="376"/>
                      </a:lnTo>
                      <a:lnTo>
                        <a:pt x="177" y="394"/>
                      </a:lnTo>
                      <a:lnTo>
                        <a:pt x="171" y="396"/>
                      </a:lnTo>
                      <a:lnTo>
                        <a:pt x="155" y="416"/>
                      </a:lnTo>
                      <a:lnTo>
                        <a:pt x="143" y="415"/>
                      </a:lnTo>
                      <a:lnTo>
                        <a:pt x="138" y="396"/>
                      </a:lnTo>
                      <a:lnTo>
                        <a:pt x="138" y="378"/>
                      </a:lnTo>
                      <a:lnTo>
                        <a:pt x="124" y="389"/>
                      </a:lnTo>
                      <a:lnTo>
                        <a:pt x="113" y="388"/>
                      </a:lnTo>
                      <a:lnTo>
                        <a:pt x="114" y="405"/>
                      </a:lnTo>
                      <a:lnTo>
                        <a:pt x="114" y="420"/>
                      </a:lnTo>
                      <a:lnTo>
                        <a:pt x="102" y="417"/>
                      </a:lnTo>
                      <a:lnTo>
                        <a:pt x="80" y="399"/>
                      </a:lnTo>
                      <a:lnTo>
                        <a:pt x="85" y="389"/>
                      </a:lnTo>
                      <a:lnTo>
                        <a:pt x="76" y="383"/>
                      </a:lnTo>
                      <a:lnTo>
                        <a:pt x="78" y="369"/>
                      </a:lnTo>
                      <a:lnTo>
                        <a:pt x="64" y="374"/>
                      </a:lnTo>
                      <a:lnTo>
                        <a:pt x="58" y="388"/>
                      </a:lnTo>
                      <a:lnTo>
                        <a:pt x="25" y="379"/>
                      </a:lnTo>
                      <a:lnTo>
                        <a:pt x="10" y="372"/>
                      </a:lnTo>
                      <a:lnTo>
                        <a:pt x="0" y="358"/>
                      </a:lnTo>
                      <a:lnTo>
                        <a:pt x="1" y="351"/>
                      </a:lnTo>
                      <a:lnTo>
                        <a:pt x="11" y="325"/>
                      </a:lnTo>
                      <a:lnTo>
                        <a:pt x="24" y="309"/>
                      </a:lnTo>
                      <a:lnTo>
                        <a:pt x="51" y="307"/>
                      </a:lnTo>
                      <a:lnTo>
                        <a:pt x="87" y="309"/>
                      </a:lnTo>
                      <a:lnTo>
                        <a:pt x="94" y="306"/>
                      </a:lnTo>
                      <a:lnTo>
                        <a:pt x="105" y="291"/>
                      </a:lnTo>
                      <a:lnTo>
                        <a:pt x="130" y="276"/>
                      </a:lnTo>
                      <a:lnTo>
                        <a:pt x="140" y="259"/>
                      </a:lnTo>
                      <a:lnTo>
                        <a:pt x="122" y="272"/>
                      </a:lnTo>
                      <a:lnTo>
                        <a:pt x="101" y="276"/>
                      </a:lnTo>
                      <a:lnTo>
                        <a:pt x="86" y="288"/>
                      </a:lnTo>
                      <a:lnTo>
                        <a:pt x="60" y="297"/>
                      </a:lnTo>
                      <a:lnTo>
                        <a:pt x="22" y="293"/>
                      </a:lnTo>
                      <a:lnTo>
                        <a:pt x="22" y="270"/>
                      </a:lnTo>
                      <a:lnTo>
                        <a:pt x="33" y="245"/>
                      </a:lnTo>
                      <a:lnTo>
                        <a:pt x="76" y="240"/>
                      </a:lnTo>
                      <a:lnTo>
                        <a:pt x="103" y="231"/>
                      </a:lnTo>
                      <a:lnTo>
                        <a:pt x="144" y="226"/>
                      </a:lnTo>
                      <a:lnTo>
                        <a:pt x="157" y="212"/>
                      </a:lnTo>
                      <a:lnTo>
                        <a:pt x="134" y="222"/>
                      </a:lnTo>
                      <a:lnTo>
                        <a:pt x="55" y="231"/>
                      </a:lnTo>
                      <a:lnTo>
                        <a:pt x="47" y="225"/>
                      </a:lnTo>
                      <a:lnTo>
                        <a:pt x="47" y="210"/>
                      </a:lnTo>
                      <a:lnTo>
                        <a:pt x="53" y="200"/>
                      </a:lnTo>
                      <a:lnTo>
                        <a:pt x="60" y="196"/>
                      </a:lnTo>
                      <a:lnTo>
                        <a:pt x="58" y="188"/>
                      </a:lnTo>
                      <a:lnTo>
                        <a:pt x="51" y="179"/>
                      </a:lnTo>
                      <a:lnTo>
                        <a:pt x="62" y="158"/>
                      </a:lnTo>
                      <a:lnTo>
                        <a:pt x="76" y="151"/>
                      </a:lnTo>
                      <a:lnTo>
                        <a:pt x="103" y="153"/>
                      </a:lnTo>
                      <a:lnTo>
                        <a:pt x="118" y="151"/>
                      </a:lnTo>
                      <a:lnTo>
                        <a:pt x="156" y="159"/>
                      </a:lnTo>
                      <a:lnTo>
                        <a:pt x="161" y="154"/>
                      </a:lnTo>
                      <a:lnTo>
                        <a:pt x="151" y="154"/>
                      </a:lnTo>
                      <a:lnTo>
                        <a:pt x="144" y="143"/>
                      </a:lnTo>
                      <a:lnTo>
                        <a:pt x="100" y="139"/>
                      </a:lnTo>
                      <a:lnTo>
                        <a:pt x="92" y="129"/>
                      </a:lnTo>
                      <a:lnTo>
                        <a:pt x="101" y="103"/>
                      </a:lnTo>
                      <a:lnTo>
                        <a:pt x="113" y="88"/>
                      </a:lnTo>
                      <a:lnTo>
                        <a:pt x="138" y="88"/>
                      </a:lnTo>
                      <a:lnTo>
                        <a:pt x="146" y="78"/>
                      </a:lnTo>
                      <a:lnTo>
                        <a:pt x="166" y="78"/>
                      </a:lnTo>
                      <a:lnTo>
                        <a:pt x="180" y="83"/>
                      </a:lnTo>
                      <a:lnTo>
                        <a:pt x="191" y="97"/>
                      </a:lnTo>
                      <a:lnTo>
                        <a:pt x="191" y="116"/>
                      </a:lnTo>
                      <a:lnTo>
                        <a:pt x="186" y="124"/>
                      </a:lnTo>
                      <a:lnTo>
                        <a:pt x="192" y="147"/>
                      </a:lnTo>
                      <a:lnTo>
                        <a:pt x="219" y="147"/>
                      </a:lnTo>
                      <a:lnTo>
                        <a:pt x="234" y="136"/>
                      </a:lnTo>
                      <a:lnTo>
                        <a:pt x="258" y="135"/>
                      </a:lnTo>
                      <a:lnTo>
                        <a:pt x="258" y="148"/>
                      </a:lnTo>
                      <a:lnTo>
                        <a:pt x="280" y="152"/>
                      </a:lnTo>
                      <a:lnTo>
                        <a:pt x="288" y="179"/>
                      </a:lnTo>
                      <a:lnTo>
                        <a:pt x="302" y="200"/>
                      </a:lnTo>
                      <a:lnTo>
                        <a:pt x="312" y="200"/>
                      </a:lnTo>
                      <a:lnTo>
                        <a:pt x="321" y="210"/>
                      </a:lnTo>
                      <a:lnTo>
                        <a:pt x="301" y="223"/>
                      </a:lnTo>
                      <a:lnTo>
                        <a:pt x="300" y="234"/>
                      </a:lnTo>
                      <a:lnTo>
                        <a:pt x="310" y="237"/>
                      </a:lnTo>
                      <a:lnTo>
                        <a:pt x="336" y="227"/>
                      </a:lnTo>
                      <a:lnTo>
                        <a:pt x="336" y="232"/>
                      </a:lnTo>
                      <a:lnTo>
                        <a:pt x="339" y="239"/>
                      </a:lnTo>
                      <a:lnTo>
                        <a:pt x="342" y="250"/>
                      </a:lnTo>
                      <a:lnTo>
                        <a:pt x="336" y="258"/>
                      </a:lnTo>
                      <a:lnTo>
                        <a:pt x="340" y="256"/>
                      </a:lnTo>
                      <a:lnTo>
                        <a:pt x="344" y="271"/>
                      </a:lnTo>
                      <a:lnTo>
                        <a:pt x="343" y="287"/>
                      </a:lnTo>
                      <a:lnTo>
                        <a:pt x="349" y="297"/>
                      </a:lnTo>
                      <a:lnTo>
                        <a:pt x="359" y="298"/>
                      </a:lnTo>
                      <a:lnTo>
                        <a:pt x="366" y="297"/>
                      </a:lnTo>
                      <a:lnTo>
                        <a:pt x="371" y="292"/>
                      </a:lnTo>
                      <a:lnTo>
                        <a:pt x="377" y="293"/>
                      </a:lnTo>
                      <a:lnTo>
                        <a:pt x="395" y="288"/>
                      </a:lnTo>
                      <a:lnTo>
                        <a:pt x="399" y="297"/>
                      </a:lnTo>
                      <a:lnTo>
                        <a:pt x="419" y="293"/>
                      </a:lnTo>
                      <a:lnTo>
                        <a:pt x="469" y="303"/>
                      </a:lnTo>
                      <a:lnTo>
                        <a:pt x="478" y="301"/>
                      </a:lnTo>
                      <a:lnTo>
                        <a:pt x="482" y="283"/>
                      </a:lnTo>
                      <a:lnTo>
                        <a:pt x="482" y="261"/>
                      </a:lnTo>
                      <a:lnTo>
                        <a:pt x="468" y="245"/>
                      </a:lnTo>
                      <a:lnTo>
                        <a:pt x="462" y="233"/>
                      </a:lnTo>
                      <a:lnTo>
                        <a:pt x="450" y="236"/>
                      </a:lnTo>
                      <a:lnTo>
                        <a:pt x="444" y="229"/>
                      </a:lnTo>
                      <a:lnTo>
                        <a:pt x="440" y="221"/>
                      </a:lnTo>
                      <a:lnTo>
                        <a:pt x="431" y="227"/>
                      </a:lnTo>
                      <a:lnTo>
                        <a:pt x="425" y="218"/>
                      </a:lnTo>
                      <a:lnTo>
                        <a:pt x="449" y="204"/>
                      </a:lnTo>
                      <a:lnTo>
                        <a:pt x="451" y="193"/>
                      </a:lnTo>
                      <a:lnTo>
                        <a:pt x="462" y="190"/>
                      </a:lnTo>
                      <a:lnTo>
                        <a:pt x="456" y="163"/>
                      </a:lnTo>
                      <a:lnTo>
                        <a:pt x="450" y="152"/>
                      </a:lnTo>
                      <a:lnTo>
                        <a:pt x="440" y="148"/>
                      </a:lnTo>
                      <a:lnTo>
                        <a:pt x="438" y="142"/>
                      </a:lnTo>
                      <a:lnTo>
                        <a:pt x="424" y="139"/>
                      </a:lnTo>
                      <a:lnTo>
                        <a:pt x="402" y="120"/>
                      </a:lnTo>
                      <a:lnTo>
                        <a:pt x="401" y="110"/>
                      </a:lnTo>
                      <a:lnTo>
                        <a:pt x="401" y="100"/>
                      </a:lnTo>
                      <a:lnTo>
                        <a:pt x="396" y="93"/>
                      </a:lnTo>
                      <a:lnTo>
                        <a:pt x="412" y="89"/>
                      </a:lnTo>
                      <a:lnTo>
                        <a:pt x="420" y="8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8" name="íślîdê">
                  <a:extLst>
                    <a:ext uri="{FF2B5EF4-FFF2-40B4-BE49-F238E27FC236}">
                      <a16:creationId xmlns:a16="http://schemas.microsoft.com/office/drawing/2014/main" id="{9C2CACFE-0084-485D-9E2C-D5A538700812}"/>
                    </a:ext>
                  </a:extLst>
                </p:cNvPr>
                <p:cNvSpPr/>
                <p:nvPr/>
              </p:nvSpPr>
              <p:spPr bwMode="gray">
                <a:xfrm>
                  <a:off x="1168" y="1099"/>
                  <a:ext cx="80" cy="82"/>
                </a:xfrm>
                <a:custGeom>
                  <a:avLst/>
                  <a:gdLst/>
                  <a:ahLst/>
                  <a:cxnLst>
                    <a:cxn ang="0">
                      <a:pos x="157" y="126"/>
                    </a:cxn>
                    <a:cxn ang="0">
                      <a:pos x="177" y="100"/>
                    </a:cxn>
                    <a:cxn ang="0">
                      <a:pos x="197" y="75"/>
                    </a:cxn>
                    <a:cxn ang="0">
                      <a:pos x="224" y="48"/>
                    </a:cxn>
                    <a:cxn ang="0">
                      <a:pos x="242" y="51"/>
                    </a:cxn>
                    <a:cxn ang="0">
                      <a:pos x="269" y="44"/>
                    </a:cxn>
                    <a:cxn ang="0">
                      <a:pos x="274" y="72"/>
                    </a:cxn>
                    <a:cxn ang="0">
                      <a:pos x="285" y="59"/>
                    </a:cxn>
                    <a:cxn ang="0">
                      <a:pos x="303" y="57"/>
                    </a:cxn>
                    <a:cxn ang="0">
                      <a:pos x="329" y="43"/>
                    </a:cxn>
                    <a:cxn ang="0">
                      <a:pos x="307" y="23"/>
                    </a:cxn>
                    <a:cxn ang="0">
                      <a:pos x="343" y="0"/>
                    </a:cxn>
                    <a:cxn ang="0">
                      <a:pos x="382" y="37"/>
                    </a:cxn>
                    <a:cxn ang="0">
                      <a:pos x="397" y="72"/>
                    </a:cxn>
                    <a:cxn ang="0">
                      <a:pos x="356" y="91"/>
                    </a:cxn>
                    <a:cxn ang="0">
                      <a:pos x="353" y="119"/>
                    </a:cxn>
                    <a:cxn ang="0">
                      <a:pos x="369" y="159"/>
                    </a:cxn>
                    <a:cxn ang="0">
                      <a:pos x="355" y="173"/>
                    </a:cxn>
                    <a:cxn ang="0">
                      <a:pos x="370" y="190"/>
                    </a:cxn>
                    <a:cxn ang="0">
                      <a:pos x="350" y="237"/>
                    </a:cxn>
                    <a:cxn ang="0">
                      <a:pos x="314" y="258"/>
                    </a:cxn>
                    <a:cxn ang="0">
                      <a:pos x="300" y="309"/>
                    </a:cxn>
                    <a:cxn ang="0">
                      <a:pos x="265" y="253"/>
                    </a:cxn>
                    <a:cxn ang="0">
                      <a:pos x="275" y="195"/>
                    </a:cxn>
                    <a:cxn ang="0">
                      <a:pos x="262" y="193"/>
                    </a:cxn>
                    <a:cxn ang="0">
                      <a:pos x="244" y="206"/>
                    </a:cxn>
                    <a:cxn ang="0">
                      <a:pos x="244" y="244"/>
                    </a:cxn>
                    <a:cxn ang="0">
                      <a:pos x="216" y="239"/>
                    </a:cxn>
                    <a:cxn ang="0">
                      <a:pos x="217" y="264"/>
                    </a:cxn>
                    <a:cxn ang="0">
                      <a:pos x="231" y="302"/>
                    </a:cxn>
                    <a:cxn ang="0">
                      <a:pos x="211" y="342"/>
                    </a:cxn>
                    <a:cxn ang="0">
                      <a:pos x="195" y="324"/>
                    </a:cxn>
                    <a:cxn ang="0">
                      <a:pos x="181" y="295"/>
                    </a:cxn>
                    <a:cxn ang="0">
                      <a:pos x="174" y="318"/>
                    </a:cxn>
                    <a:cxn ang="0">
                      <a:pos x="181" y="336"/>
                    </a:cxn>
                    <a:cxn ang="0">
                      <a:pos x="181" y="368"/>
                    </a:cxn>
                    <a:cxn ang="0">
                      <a:pos x="171" y="393"/>
                    </a:cxn>
                    <a:cxn ang="0">
                      <a:pos x="145" y="384"/>
                    </a:cxn>
                    <a:cxn ang="0">
                      <a:pos x="131" y="393"/>
                    </a:cxn>
                    <a:cxn ang="0">
                      <a:pos x="114" y="351"/>
                    </a:cxn>
                    <a:cxn ang="0">
                      <a:pos x="114" y="319"/>
                    </a:cxn>
                    <a:cxn ang="0">
                      <a:pos x="101" y="360"/>
                    </a:cxn>
                    <a:cxn ang="0">
                      <a:pos x="56" y="360"/>
                    </a:cxn>
                    <a:cxn ang="0">
                      <a:pos x="58" y="334"/>
                    </a:cxn>
                    <a:cxn ang="0">
                      <a:pos x="37" y="378"/>
                    </a:cxn>
                    <a:cxn ang="0">
                      <a:pos x="12" y="367"/>
                    </a:cxn>
                    <a:cxn ang="0">
                      <a:pos x="2" y="346"/>
                    </a:cxn>
                    <a:cxn ang="0">
                      <a:pos x="15" y="308"/>
                    </a:cxn>
                    <a:cxn ang="0">
                      <a:pos x="29" y="274"/>
                    </a:cxn>
                    <a:cxn ang="0">
                      <a:pos x="59" y="274"/>
                    </a:cxn>
                    <a:cxn ang="0">
                      <a:pos x="82" y="239"/>
                    </a:cxn>
                    <a:cxn ang="0">
                      <a:pos x="90" y="209"/>
                    </a:cxn>
                    <a:cxn ang="0">
                      <a:pos x="111" y="206"/>
                    </a:cxn>
                    <a:cxn ang="0">
                      <a:pos x="134" y="178"/>
                    </a:cxn>
                    <a:cxn ang="0">
                      <a:pos x="147" y="150"/>
                    </a:cxn>
                  </a:cxnLst>
                  <a:rect l="0" t="0" r="r" b="b"/>
                  <a:pathLst>
                    <a:path w="399" h="411">
                      <a:moveTo>
                        <a:pt x="154" y="134"/>
                      </a:moveTo>
                      <a:lnTo>
                        <a:pt x="156" y="136"/>
                      </a:lnTo>
                      <a:lnTo>
                        <a:pt x="157" y="126"/>
                      </a:lnTo>
                      <a:lnTo>
                        <a:pt x="166" y="120"/>
                      </a:lnTo>
                      <a:lnTo>
                        <a:pt x="170" y="109"/>
                      </a:lnTo>
                      <a:lnTo>
                        <a:pt x="177" y="100"/>
                      </a:lnTo>
                      <a:lnTo>
                        <a:pt x="184" y="99"/>
                      </a:lnTo>
                      <a:lnTo>
                        <a:pt x="187" y="89"/>
                      </a:lnTo>
                      <a:lnTo>
                        <a:pt x="197" y="75"/>
                      </a:lnTo>
                      <a:lnTo>
                        <a:pt x="198" y="61"/>
                      </a:lnTo>
                      <a:lnTo>
                        <a:pt x="221" y="57"/>
                      </a:lnTo>
                      <a:lnTo>
                        <a:pt x="224" y="48"/>
                      </a:lnTo>
                      <a:lnTo>
                        <a:pt x="232" y="49"/>
                      </a:lnTo>
                      <a:lnTo>
                        <a:pt x="238" y="57"/>
                      </a:lnTo>
                      <a:lnTo>
                        <a:pt x="242" y="51"/>
                      </a:lnTo>
                      <a:lnTo>
                        <a:pt x="256" y="50"/>
                      </a:lnTo>
                      <a:lnTo>
                        <a:pt x="260" y="45"/>
                      </a:lnTo>
                      <a:lnTo>
                        <a:pt x="269" y="44"/>
                      </a:lnTo>
                      <a:lnTo>
                        <a:pt x="267" y="60"/>
                      </a:lnTo>
                      <a:lnTo>
                        <a:pt x="270" y="76"/>
                      </a:lnTo>
                      <a:lnTo>
                        <a:pt x="274" y="72"/>
                      </a:lnTo>
                      <a:lnTo>
                        <a:pt x="271" y="57"/>
                      </a:lnTo>
                      <a:lnTo>
                        <a:pt x="275" y="48"/>
                      </a:lnTo>
                      <a:lnTo>
                        <a:pt x="285" y="59"/>
                      </a:lnTo>
                      <a:lnTo>
                        <a:pt x="298" y="66"/>
                      </a:lnTo>
                      <a:lnTo>
                        <a:pt x="306" y="66"/>
                      </a:lnTo>
                      <a:lnTo>
                        <a:pt x="303" y="57"/>
                      </a:lnTo>
                      <a:lnTo>
                        <a:pt x="319" y="61"/>
                      </a:lnTo>
                      <a:lnTo>
                        <a:pt x="330" y="49"/>
                      </a:lnTo>
                      <a:lnTo>
                        <a:pt x="329" y="43"/>
                      </a:lnTo>
                      <a:lnTo>
                        <a:pt x="322" y="44"/>
                      </a:lnTo>
                      <a:lnTo>
                        <a:pt x="313" y="37"/>
                      </a:lnTo>
                      <a:lnTo>
                        <a:pt x="307" y="23"/>
                      </a:lnTo>
                      <a:lnTo>
                        <a:pt x="317" y="19"/>
                      </a:lnTo>
                      <a:lnTo>
                        <a:pt x="323" y="7"/>
                      </a:lnTo>
                      <a:lnTo>
                        <a:pt x="343" y="0"/>
                      </a:lnTo>
                      <a:lnTo>
                        <a:pt x="365" y="18"/>
                      </a:lnTo>
                      <a:lnTo>
                        <a:pt x="365" y="24"/>
                      </a:lnTo>
                      <a:lnTo>
                        <a:pt x="382" y="37"/>
                      </a:lnTo>
                      <a:lnTo>
                        <a:pt x="399" y="57"/>
                      </a:lnTo>
                      <a:lnTo>
                        <a:pt x="399" y="66"/>
                      </a:lnTo>
                      <a:lnTo>
                        <a:pt x="397" y="72"/>
                      </a:lnTo>
                      <a:lnTo>
                        <a:pt x="384" y="77"/>
                      </a:lnTo>
                      <a:lnTo>
                        <a:pt x="381" y="85"/>
                      </a:lnTo>
                      <a:lnTo>
                        <a:pt x="356" y="91"/>
                      </a:lnTo>
                      <a:lnTo>
                        <a:pt x="349" y="99"/>
                      </a:lnTo>
                      <a:lnTo>
                        <a:pt x="348" y="108"/>
                      </a:lnTo>
                      <a:lnTo>
                        <a:pt x="353" y="119"/>
                      </a:lnTo>
                      <a:lnTo>
                        <a:pt x="376" y="148"/>
                      </a:lnTo>
                      <a:lnTo>
                        <a:pt x="377" y="159"/>
                      </a:lnTo>
                      <a:lnTo>
                        <a:pt x="369" y="159"/>
                      </a:lnTo>
                      <a:lnTo>
                        <a:pt x="360" y="152"/>
                      </a:lnTo>
                      <a:lnTo>
                        <a:pt x="353" y="159"/>
                      </a:lnTo>
                      <a:lnTo>
                        <a:pt x="355" y="173"/>
                      </a:lnTo>
                      <a:lnTo>
                        <a:pt x="364" y="174"/>
                      </a:lnTo>
                      <a:lnTo>
                        <a:pt x="366" y="186"/>
                      </a:lnTo>
                      <a:lnTo>
                        <a:pt x="370" y="190"/>
                      </a:lnTo>
                      <a:lnTo>
                        <a:pt x="375" y="210"/>
                      </a:lnTo>
                      <a:lnTo>
                        <a:pt x="366" y="222"/>
                      </a:lnTo>
                      <a:lnTo>
                        <a:pt x="350" y="237"/>
                      </a:lnTo>
                      <a:lnTo>
                        <a:pt x="324" y="237"/>
                      </a:lnTo>
                      <a:lnTo>
                        <a:pt x="318" y="244"/>
                      </a:lnTo>
                      <a:lnTo>
                        <a:pt x="314" y="258"/>
                      </a:lnTo>
                      <a:lnTo>
                        <a:pt x="317" y="288"/>
                      </a:lnTo>
                      <a:lnTo>
                        <a:pt x="313" y="302"/>
                      </a:lnTo>
                      <a:lnTo>
                        <a:pt x="300" y="309"/>
                      </a:lnTo>
                      <a:lnTo>
                        <a:pt x="287" y="307"/>
                      </a:lnTo>
                      <a:lnTo>
                        <a:pt x="265" y="269"/>
                      </a:lnTo>
                      <a:lnTo>
                        <a:pt x="265" y="253"/>
                      </a:lnTo>
                      <a:lnTo>
                        <a:pt x="269" y="237"/>
                      </a:lnTo>
                      <a:lnTo>
                        <a:pt x="268" y="220"/>
                      </a:lnTo>
                      <a:lnTo>
                        <a:pt x="275" y="195"/>
                      </a:lnTo>
                      <a:lnTo>
                        <a:pt x="276" y="183"/>
                      </a:lnTo>
                      <a:lnTo>
                        <a:pt x="270" y="182"/>
                      </a:lnTo>
                      <a:lnTo>
                        <a:pt x="262" y="193"/>
                      </a:lnTo>
                      <a:lnTo>
                        <a:pt x="246" y="189"/>
                      </a:lnTo>
                      <a:lnTo>
                        <a:pt x="244" y="200"/>
                      </a:lnTo>
                      <a:lnTo>
                        <a:pt x="244" y="206"/>
                      </a:lnTo>
                      <a:lnTo>
                        <a:pt x="237" y="213"/>
                      </a:lnTo>
                      <a:lnTo>
                        <a:pt x="243" y="220"/>
                      </a:lnTo>
                      <a:lnTo>
                        <a:pt x="244" y="244"/>
                      </a:lnTo>
                      <a:lnTo>
                        <a:pt x="235" y="255"/>
                      </a:lnTo>
                      <a:lnTo>
                        <a:pt x="225" y="242"/>
                      </a:lnTo>
                      <a:lnTo>
                        <a:pt x="216" y="239"/>
                      </a:lnTo>
                      <a:lnTo>
                        <a:pt x="216" y="247"/>
                      </a:lnTo>
                      <a:lnTo>
                        <a:pt x="211" y="256"/>
                      </a:lnTo>
                      <a:lnTo>
                        <a:pt x="217" y="264"/>
                      </a:lnTo>
                      <a:lnTo>
                        <a:pt x="227" y="268"/>
                      </a:lnTo>
                      <a:lnTo>
                        <a:pt x="233" y="291"/>
                      </a:lnTo>
                      <a:lnTo>
                        <a:pt x="231" y="302"/>
                      </a:lnTo>
                      <a:lnTo>
                        <a:pt x="216" y="311"/>
                      </a:lnTo>
                      <a:lnTo>
                        <a:pt x="215" y="331"/>
                      </a:lnTo>
                      <a:lnTo>
                        <a:pt x="211" y="342"/>
                      </a:lnTo>
                      <a:lnTo>
                        <a:pt x="209" y="340"/>
                      </a:lnTo>
                      <a:lnTo>
                        <a:pt x="201" y="344"/>
                      </a:lnTo>
                      <a:lnTo>
                        <a:pt x="195" y="324"/>
                      </a:lnTo>
                      <a:lnTo>
                        <a:pt x="188" y="308"/>
                      </a:lnTo>
                      <a:lnTo>
                        <a:pt x="185" y="287"/>
                      </a:lnTo>
                      <a:lnTo>
                        <a:pt x="181" y="295"/>
                      </a:lnTo>
                      <a:lnTo>
                        <a:pt x="173" y="290"/>
                      </a:lnTo>
                      <a:lnTo>
                        <a:pt x="172" y="301"/>
                      </a:lnTo>
                      <a:lnTo>
                        <a:pt x="174" y="318"/>
                      </a:lnTo>
                      <a:lnTo>
                        <a:pt x="178" y="324"/>
                      </a:lnTo>
                      <a:lnTo>
                        <a:pt x="173" y="334"/>
                      </a:lnTo>
                      <a:lnTo>
                        <a:pt x="181" y="336"/>
                      </a:lnTo>
                      <a:lnTo>
                        <a:pt x="162" y="346"/>
                      </a:lnTo>
                      <a:lnTo>
                        <a:pt x="173" y="352"/>
                      </a:lnTo>
                      <a:lnTo>
                        <a:pt x="181" y="368"/>
                      </a:lnTo>
                      <a:lnTo>
                        <a:pt x="182" y="376"/>
                      </a:lnTo>
                      <a:lnTo>
                        <a:pt x="173" y="376"/>
                      </a:lnTo>
                      <a:lnTo>
                        <a:pt x="171" y="393"/>
                      </a:lnTo>
                      <a:lnTo>
                        <a:pt x="162" y="398"/>
                      </a:lnTo>
                      <a:lnTo>
                        <a:pt x="154" y="398"/>
                      </a:lnTo>
                      <a:lnTo>
                        <a:pt x="145" y="384"/>
                      </a:lnTo>
                      <a:lnTo>
                        <a:pt x="144" y="400"/>
                      </a:lnTo>
                      <a:lnTo>
                        <a:pt x="139" y="411"/>
                      </a:lnTo>
                      <a:lnTo>
                        <a:pt x="131" y="393"/>
                      </a:lnTo>
                      <a:lnTo>
                        <a:pt x="130" y="367"/>
                      </a:lnTo>
                      <a:lnTo>
                        <a:pt x="123" y="367"/>
                      </a:lnTo>
                      <a:lnTo>
                        <a:pt x="114" y="351"/>
                      </a:lnTo>
                      <a:lnTo>
                        <a:pt x="118" y="339"/>
                      </a:lnTo>
                      <a:lnTo>
                        <a:pt x="117" y="328"/>
                      </a:lnTo>
                      <a:lnTo>
                        <a:pt x="114" y="319"/>
                      </a:lnTo>
                      <a:lnTo>
                        <a:pt x="103" y="329"/>
                      </a:lnTo>
                      <a:lnTo>
                        <a:pt x="101" y="349"/>
                      </a:lnTo>
                      <a:lnTo>
                        <a:pt x="101" y="360"/>
                      </a:lnTo>
                      <a:lnTo>
                        <a:pt x="91" y="382"/>
                      </a:lnTo>
                      <a:lnTo>
                        <a:pt x="82" y="371"/>
                      </a:lnTo>
                      <a:lnTo>
                        <a:pt x="56" y="360"/>
                      </a:lnTo>
                      <a:lnTo>
                        <a:pt x="55" y="352"/>
                      </a:lnTo>
                      <a:lnTo>
                        <a:pt x="58" y="346"/>
                      </a:lnTo>
                      <a:lnTo>
                        <a:pt x="58" y="334"/>
                      </a:lnTo>
                      <a:lnTo>
                        <a:pt x="50" y="356"/>
                      </a:lnTo>
                      <a:lnTo>
                        <a:pt x="44" y="361"/>
                      </a:lnTo>
                      <a:lnTo>
                        <a:pt x="37" y="378"/>
                      </a:lnTo>
                      <a:lnTo>
                        <a:pt x="21" y="383"/>
                      </a:lnTo>
                      <a:lnTo>
                        <a:pt x="12" y="373"/>
                      </a:lnTo>
                      <a:lnTo>
                        <a:pt x="12" y="367"/>
                      </a:lnTo>
                      <a:lnTo>
                        <a:pt x="25" y="333"/>
                      </a:lnTo>
                      <a:lnTo>
                        <a:pt x="16" y="328"/>
                      </a:lnTo>
                      <a:lnTo>
                        <a:pt x="2" y="346"/>
                      </a:lnTo>
                      <a:lnTo>
                        <a:pt x="0" y="326"/>
                      </a:lnTo>
                      <a:lnTo>
                        <a:pt x="5" y="317"/>
                      </a:lnTo>
                      <a:lnTo>
                        <a:pt x="15" y="308"/>
                      </a:lnTo>
                      <a:lnTo>
                        <a:pt x="16" y="285"/>
                      </a:lnTo>
                      <a:lnTo>
                        <a:pt x="27" y="280"/>
                      </a:lnTo>
                      <a:lnTo>
                        <a:pt x="29" y="274"/>
                      </a:lnTo>
                      <a:lnTo>
                        <a:pt x="39" y="266"/>
                      </a:lnTo>
                      <a:lnTo>
                        <a:pt x="47" y="266"/>
                      </a:lnTo>
                      <a:lnTo>
                        <a:pt x="59" y="274"/>
                      </a:lnTo>
                      <a:lnTo>
                        <a:pt x="64" y="269"/>
                      </a:lnTo>
                      <a:lnTo>
                        <a:pt x="70" y="271"/>
                      </a:lnTo>
                      <a:lnTo>
                        <a:pt x="82" y="239"/>
                      </a:lnTo>
                      <a:lnTo>
                        <a:pt x="90" y="231"/>
                      </a:lnTo>
                      <a:lnTo>
                        <a:pt x="91" y="225"/>
                      </a:lnTo>
                      <a:lnTo>
                        <a:pt x="90" y="209"/>
                      </a:lnTo>
                      <a:lnTo>
                        <a:pt x="93" y="216"/>
                      </a:lnTo>
                      <a:lnTo>
                        <a:pt x="99" y="213"/>
                      </a:lnTo>
                      <a:lnTo>
                        <a:pt x="111" y="206"/>
                      </a:lnTo>
                      <a:lnTo>
                        <a:pt x="114" y="198"/>
                      </a:lnTo>
                      <a:lnTo>
                        <a:pt x="120" y="198"/>
                      </a:lnTo>
                      <a:lnTo>
                        <a:pt x="134" y="178"/>
                      </a:lnTo>
                      <a:lnTo>
                        <a:pt x="147" y="174"/>
                      </a:lnTo>
                      <a:lnTo>
                        <a:pt x="138" y="170"/>
                      </a:lnTo>
                      <a:lnTo>
                        <a:pt x="147" y="150"/>
                      </a:lnTo>
                      <a:lnTo>
                        <a:pt x="149" y="139"/>
                      </a:lnTo>
                      <a:lnTo>
                        <a:pt x="154" y="13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9" name="ïśḻíḓê">
                  <a:extLst>
                    <a:ext uri="{FF2B5EF4-FFF2-40B4-BE49-F238E27FC236}">
                      <a16:creationId xmlns:a16="http://schemas.microsoft.com/office/drawing/2014/main" id="{12BA0259-E2A1-423A-B6FF-E2B96143D54D}"/>
                    </a:ext>
                  </a:extLst>
                </p:cNvPr>
                <p:cNvSpPr/>
                <p:nvPr/>
              </p:nvSpPr>
              <p:spPr bwMode="gray">
                <a:xfrm>
                  <a:off x="1271" y="1070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76" y="19"/>
                    </a:cxn>
                    <a:cxn ang="0">
                      <a:pos x="84" y="23"/>
                    </a:cxn>
                    <a:cxn ang="0">
                      <a:pos x="84" y="19"/>
                    </a:cxn>
                    <a:cxn ang="0">
                      <a:pos x="95" y="13"/>
                    </a:cxn>
                    <a:cxn ang="0">
                      <a:pos x="127" y="7"/>
                    </a:cxn>
                    <a:cxn ang="0">
                      <a:pos x="128" y="13"/>
                    </a:cxn>
                    <a:cxn ang="0">
                      <a:pos x="138" y="16"/>
                    </a:cxn>
                    <a:cxn ang="0">
                      <a:pos x="145" y="5"/>
                    </a:cxn>
                    <a:cxn ang="0">
                      <a:pos x="172" y="0"/>
                    </a:cxn>
                    <a:cxn ang="0">
                      <a:pos x="198" y="8"/>
                    </a:cxn>
                    <a:cxn ang="0">
                      <a:pos x="200" y="21"/>
                    </a:cxn>
                    <a:cxn ang="0">
                      <a:pos x="199" y="37"/>
                    </a:cxn>
                    <a:cxn ang="0">
                      <a:pos x="194" y="46"/>
                    </a:cxn>
                    <a:cxn ang="0">
                      <a:pos x="149" y="60"/>
                    </a:cxn>
                    <a:cxn ang="0">
                      <a:pos x="135" y="60"/>
                    </a:cxn>
                    <a:cxn ang="0">
                      <a:pos x="134" y="65"/>
                    </a:cxn>
                    <a:cxn ang="0">
                      <a:pos x="127" y="70"/>
                    </a:cxn>
                    <a:cxn ang="0">
                      <a:pos x="134" y="76"/>
                    </a:cxn>
                    <a:cxn ang="0">
                      <a:pos x="129" y="80"/>
                    </a:cxn>
                    <a:cxn ang="0">
                      <a:pos x="105" y="81"/>
                    </a:cxn>
                    <a:cxn ang="0">
                      <a:pos x="107" y="85"/>
                    </a:cxn>
                    <a:cxn ang="0">
                      <a:pos x="107" y="97"/>
                    </a:cxn>
                    <a:cxn ang="0">
                      <a:pos x="114" y="87"/>
                    </a:cxn>
                    <a:cxn ang="0">
                      <a:pos x="116" y="94"/>
                    </a:cxn>
                    <a:cxn ang="0">
                      <a:pos x="111" y="104"/>
                    </a:cxn>
                    <a:cxn ang="0">
                      <a:pos x="123" y="92"/>
                    </a:cxn>
                    <a:cxn ang="0">
                      <a:pos x="129" y="92"/>
                    </a:cxn>
                    <a:cxn ang="0">
                      <a:pos x="129" y="104"/>
                    </a:cxn>
                    <a:cxn ang="0">
                      <a:pos x="134" y="99"/>
                    </a:cxn>
                    <a:cxn ang="0">
                      <a:pos x="135" y="87"/>
                    </a:cxn>
                    <a:cxn ang="0">
                      <a:pos x="140" y="81"/>
                    </a:cxn>
                    <a:cxn ang="0">
                      <a:pos x="144" y="89"/>
                    </a:cxn>
                    <a:cxn ang="0">
                      <a:pos x="155" y="92"/>
                    </a:cxn>
                    <a:cxn ang="0">
                      <a:pos x="173" y="87"/>
                    </a:cxn>
                    <a:cxn ang="0">
                      <a:pos x="177" y="115"/>
                    </a:cxn>
                    <a:cxn ang="0">
                      <a:pos x="173" y="150"/>
                    </a:cxn>
                    <a:cxn ang="0">
                      <a:pos x="168" y="157"/>
                    </a:cxn>
                    <a:cxn ang="0">
                      <a:pos x="161" y="163"/>
                    </a:cxn>
                    <a:cxn ang="0">
                      <a:pos x="125" y="177"/>
                    </a:cxn>
                    <a:cxn ang="0">
                      <a:pos x="117" y="172"/>
                    </a:cxn>
                    <a:cxn ang="0">
                      <a:pos x="76" y="195"/>
                    </a:cxn>
                    <a:cxn ang="0">
                      <a:pos x="64" y="195"/>
                    </a:cxn>
                    <a:cxn ang="0">
                      <a:pos x="52" y="190"/>
                    </a:cxn>
                    <a:cxn ang="0">
                      <a:pos x="46" y="179"/>
                    </a:cxn>
                    <a:cxn ang="0">
                      <a:pos x="44" y="169"/>
                    </a:cxn>
                    <a:cxn ang="0">
                      <a:pos x="14" y="158"/>
                    </a:cxn>
                    <a:cxn ang="0">
                      <a:pos x="6" y="148"/>
                    </a:cxn>
                    <a:cxn ang="0">
                      <a:pos x="6" y="136"/>
                    </a:cxn>
                    <a:cxn ang="0">
                      <a:pos x="9" y="129"/>
                    </a:cxn>
                    <a:cxn ang="0">
                      <a:pos x="6" y="118"/>
                    </a:cxn>
                    <a:cxn ang="0">
                      <a:pos x="6" y="102"/>
                    </a:cxn>
                    <a:cxn ang="0">
                      <a:pos x="0" y="83"/>
                    </a:cxn>
                    <a:cxn ang="0">
                      <a:pos x="4" y="61"/>
                    </a:cxn>
                    <a:cxn ang="0">
                      <a:pos x="8" y="56"/>
                    </a:cxn>
                    <a:cxn ang="0">
                      <a:pos x="32" y="49"/>
                    </a:cxn>
                    <a:cxn ang="0">
                      <a:pos x="37" y="39"/>
                    </a:cxn>
                    <a:cxn ang="0">
                      <a:pos x="46" y="33"/>
                    </a:cxn>
                    <a:cxn ang="0">
                      <a:pos x="54" y="37"/>
                    </a:cxn>
                    <a:cxn ang="0">
                      <a:pos x="63" y="23"/>
                    </a:cxn>
                    <a:cxn ang="0">
                      <a:pos x="71" y="23"/>
                    </a:cxn>
                    <a:cxn ang="0">
                      <a:pos x="76" y="19"/>
                    </a:cxn>
                  </a:cxnLst>
                  <a:rect l="0" t="0" r="r" b="b"/>
                  <a:pathLst>
                    <a:path w="200" h="195">
                      <a:moveTo>
                        <a:pt x="76" y="19"/>
                      </a:moveTo>
                      <a:lnTo>
                        <a:pt x="84" y="23"/>
                      </a:lnTo>
                      <a:lnTo>
                        <a:pt x="84" y="19"/>
                      </a:lnTo>
                      <a:lnTo>
                        <a:pt x="95" y="13"/>
                      </a:lnTo>
                      <a:lnTo>
                        <a:pt x="127" y="7"/>
                      </a:lnTo>
                      <a:lnTo>
                        <a:pt x="128" y="13"/>
                      </a:lnTo>
                      <a:lnTo>
                        <a:pt x="138" y="16"/>
                      </a:lnTo>
                      <a:lnTo>
                        <a:pt x="145" y="5"/>
                      </a:lnTo>
                      <a:lnTo>
                        <a:pt x="172" y="0"/>
                      </a:lnTo>
                      <a:lnTo>
                        <a:pt x="198" y="8"/>
                      </a:lnTo>
                      <a:lnTo>
                        <a:pt x="200" y="21"/>
                      </a:lnTo>
                      <a:lnTo>
                        <a:pt x="199" y="37"/>
                      </a:lnTo>
                      <a:lnTo>
                        <a:pt x="194" y="46"/>
                      </a:lnTo>
                      <a:lnTo>
                        <a:pt x="149" y="60"/>
                      </a:lnTo>
                      <a:lnTo>
                        <a:pt x="135" y="60"/>
                      </a:lnTo>
                      <a:lnTo>
                        <a:pt x="134" y="65"/>
                      </a:lnTo>
                      <a:lnTo>
                        <a:pt x="127" y="70"/>
                      </a:lnTo>
                      <a:lnTo>
                        <a:pt x="134" y="76"/>
                      </a:lnTo>
                      <a:lnTo>
                        <a:pt x="129" y="80"/>
                      </a:lnTo>
                      <a:lnTo>
                        <a:pt x="105" y="81"/>
                      </a:lnTo>
                      <a:lnTo>
                        <a:pt x="107" y="85"/>
                      </a:lnTo>
                      <a:lnTo>
                        <a:pt x="107" y="97"/>
                      </a:lnTo>
                      <a:lnTo>
                        <a:pt x="114" y="87"/>
                      </a:lnTo>
                      <a:lnTo>
                        <a:pt x="116" y="94"/>
                      </a:lnTo>
                      <a:lnTo>
                        <a:pt x="111" y="104"/>
                      </a:lnTo>
                      <a:lnTo>
                        <a:pt x="123" y="92"/>
                      </a:lnTo>
                      <a:lnTo>
                        <a:pt x="129" y="92"/>
                      </a:lnTo>
                      <a:lnTo>
                        <a:pt x="129" y="104"/>
                      </a:lnTo>
                      <a:lnTo>
                        <a:pt x="134" y="99"/>
                      </a:lnTo>
                      <a:lnTo>
                        <a:pt x="135" y="87"/>
                      </a:lnTo>
                      <a:lnTo>
                        <a:pt x="140" y="81"/>
                      </a:lnTo>
                      <a:lnTo>
                        <a:pt x="144" y="89"/>
                      </a:lnTo>
                      <a:lnTo>
                        <a:pt x="155" y="92"/>
                      </a:lnTo>
                      <a:lnTo>
                        <a:pt x="173" y="87"/>
                      </a:lnTo>
                      <a:lnTo>
                        <a:pt x="177" y="115"/>
                      </a:lnTo>
                      <a:lnTo>
                        <a:pt x="173" y="150"/>
                      </a:lnTo>
                      <a:lnTo>
                        <a:pt x="168" y="157"/>
                      </a:lnTo>
                      <a:lnTo>
                        <a:pt x="161" y="163"/>
                      </a:lnTo>
                      <a:lnTo>
                        <a:pt x="125" y="177"/>
                      </a:lnTo>
                      <a:lnTo>
                        <a:pt x="117" y="172"/>
                      </a:lnTo>
                      <a:lnTo>
                        <a:pt x="76" y="195"/>
                      </a:lnTo>
                      <a:lnTo>
                        <a:pt x="64" y="195"/>
                      </a:lnTo>
                      <a:lnTo>
                        <a:pt x="52" y="190"/>
                      </a:lnTo>
                      <a:lnTo>
                        <a:pt x="46" y="179"/>
                      </a:lnTo>
                      <a:lnTo>
                        <a:pt x="44" y="169"/>
                      </a:lnTo>
                      <a:lnTo>
                        <a:pt x="14" y="158"/>
                      </a:lnTo>
                      <a:lnTo>
                        <a:pt x="6" y="148"/>
                      </a:lnTo>
                      <a:lnTo>
                        <a:pt x="6" y="136"/>
                      </a:lnTo>
                      <a:lnTo>
                        <a:pt x="9" y="129"/>
                      </a:lnTo>
                      <a:lnTo>
                        <a:pt x="6" y="118"/>
                      </a:lnTo>
                      <a:lnTo>
                        <a:pt x="6" y="102"/>
                      </a:lnTo>
                      <a:lnTo>
                        <a:pt x="0" y="83"/>
                      </a:lnTo>
                      <a:lnTo>
                        <a:pt x="4" y="61"/>
                      </a:lnTo>
                      <a:lnTo>
                        <a:pt x="8" y="56"/>
                      </a:lnTo>
                      <a:lnTo>
                        <a:pt x="32" y="49"/>
                      </a:lnTo>
                      <a:lnTo>
                        <a:pt x="37" y="39"/>
                      </a:lnTo>
                      <a:lnTo>
                        <a:pt x="46" y="33"/>
                      </a:lnTo>
                      <a:lnTo>
                        <a:pt x="54" y="37"/>
                      </a:lnTo>
                      <a:lnTo>
                        <a:pt x="63" y="23"/>
                      </a:lnTo>
                      <a:lnTo>
                        <a:pt x="71" y="23"/>
                      </a:lnTo>
                      <a:lnTo>
                        <a:pt x="76" y="1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0" name="iŝḻïďé">
                  <a:extLst>
                    <a:ext uri="{FF2B5EF4-FFF2-40B4-BE49-F238E27FC236}">
                      <a16:creationId xmlns:a16="http://schemas.microsoft.com/office/drawing/2014/main" id="{F47B4BDD-2A97-407E-8622-5C7B05879CFE}"/>
                    </a:ext>
                  </a:extLst>
                </p:cNvPr>
                <p:cNvSpPr/>
                <p:nvPr/>
              </p:nvSpPr>
              <p:spPr bwMode="gray">
                <a:xfrm>
                  <a:off x="1271" y="1035"/>
                  <a:ext cx="44" cy="26"/>
                </a:xfrm>
                <a:custGeom>
                  <a:avLst/>
                  <a:gdLst/>
                  <a:ahLst/>
                  <a:cxnLst>
                    <a:cxn ang="0">
                      <a:pos x="184" y="32"/>
                    </a:cxn>
                    <a:cxn ang="0">
                      <a:pos x="188" y="31"/>
                    </a:cxn>
                    <a:cxn ang="0">
                      <a:pos x="192" y="46"/>
                    </a:cxn>
                    <a:cxn ang="0">
                      <a:pos x="207" y="47"/>
                    </a:cxn>
                    <a:cxn ang="0">
                      <a:pos x="208" y="57"/>
                    </a:cxn>
                    <a:cxn ang="0">
                      <a:pos x="216" y="66"/>
                    </a:cxn>
                    <a:cxn ang="0">
                      <a:pos x="216" y="74"/>
                    </a:cxn>
                    <a:cxn ang="0">
                      <a:pos x="219" y="80"/>
                    </a:cxn>
                    <a:cxn ang="0">
                      <a:pos x="219" y="101"/>
                    </a:cxn>
                    <a:cxn ang="0">
                      <a:pos x="216" y="117"/>
                    </a:cxn>
                    <a:cxn ang="0">
                      <a:pos x="208" y="122"/>
                    </a:cxn>
                    <a:cxn ang="0">
                      <a:pos x="195" y="126"/>
                    </a:cxn>
                    <a:cxn ang="0">
                      <a:pos x="188" y="121"/>
                    </a:cxn>
                    <a:cxn ang="0">
                      <a:pos x="160" y="131"/>
                    </a:cxn>
                    <a:cxn ang="0">
                      <a:pos x="148" y="127"/>
                    </a:cxn>
                    <a:cxn ang="0">
                      <a:pos x="130" y="105"/>
                    </a:cxn>
                    <a:cxn ang="0">
                      <a:pos x="121" y="104"/>
                    </a:cxn>
                    <a:cxn ang="0">
                      <a:pos x="114" y="94"/>
                    </a:cxn>
                    <a:cxn ang="0">
                      <a:pos x="109" y="97"/>
                    </a:cxn>
                    <a:cxn ang="0">
                      <a:pos x="107" y="90"/>
                    </a:cxn>
                    <a:cxn ang="0">
                      <a:pos x="107" y="105"/>
                    </a:cxn>
                    <a:cxn ang="0">
                      <a:pos x="111" y="117"/>
                    </a:cxn>
                    <a:cxn ang="0">
                      <a:pos x="105" y="120"/>
                    </a:cxn>
                    <a:cxn ang="0">
                      <a:pos x="107" y="131"/>
                    </a:cxn>
                    <a:cxn ang="0">
                      <a:pos x="86" y="133"/>
                    </a:cxn>
                    <a:cxn ang="0">
                      <a:pos x="78" y="111"/>
                    </a:cxn>
                    <a:cxn ang="0">
                      <a:pos x="60" y="107"/>
                    </a:cxn>
                    <a:cxn ang="0">
                      <a:pos x="57" y="99"/>
                    </a:cxn>
                    <a:cxn ang="0">
                      <a:pos x="49" y="101"/>
                    </a:cxn>
                    <a:cxn ang="0">
                      <a:pos x="51" y="107"/>
                    </a:cxn>
                    <a:cxn ang="0">
                      <a:pos x="51" y="110"/>
                    </a:cxn>
                    <a:cxn ang="0">
                      <a:pos x="43" y="107"/>
                    </a:cxn>
                    <a:cxn ang="0">
                      <a:pos x="31" y="115"/>
                    </a:cxn>
                    <a:cxn ang="0">
                      <a:pos x="32" y="124"/>
                    </a:cxn>
                    <a:cxn ang="0">
                      <a:pos x="31" y="132"/>
                    </a:cxn>
                    <a:cxn ang="0">
                      <a:pos x="28" y="126"/>
                    </a:cxn>
                    <a:cxn ang="0">
                      <a:pos x="15" y="133"/>
                    </a:cxn>
                    <a:cxn ang="0">
                      <a:pos x="8" y="131"/>
                    </a:cxn>
                    <a:cxn ang="0">
                      <a:pos x="6" y="120"/>
                    </a:cxn>
                    <a:cxn ang="0">
                      <a:pos x="0" y="120"/>
                    </a:cxn>
                    <a:cxn ang="0">
                      <a:pos x="8" y="94"/>
                    </a:cxn>
                    <a:cxn ang="0">
                      <a:pos x="23" y="79"/>
                    </a:cxn>
                    <a:cxn ang="0">
                      <a:pos x="27" y="84"/>
                    </a:cxn>
                    <a:cxn ang="0">
                      <a:pos x="36" y="81"/>
                    </a:cxn>
                    <a:cxn ang="0">
                      <a:pos x="36" y="75"/>
                    </a:cxn>
                    <a:cxn ang="0">
                      <a:pos x="53" y="62"/>
                    </a:cxn>
                    <a:cxn ang="0">
                      <a:pos x="85" y="54"/>
                    </a:cxn>
                    <a:cxn ang="0">
                      <a:pos x="105" y="45"/>
                    </a:cxn>
                    <a:cxn ang="0">
                      <a:pos x="117" y="19"/>
                    </a:cxn>
                    <a:cxn ang="0">
                      <a:pos x="121" y="26"/>
                    </a:cxn>
                    <a:cxn ang="0">
                      <a:pos x="140" y="3"/>
                    </a:cxn>
                    <a:cxn ang="0">
                      <a:pos x="159" y="0"/>
                    </a:cxn>
                    <a:cxn ang="0">
                      <a:pos x="164" y="5"/>
                    </a:cxn>
                    <a:cxn ang="0">
                      <a:pos x="164" y="13"/>
                    </a:cxn>
                    <a:cxn ang="0">
                      <a:pos x="168" y="13"/>
                    </a:cxn>
                    <a:cxn ang="0">
                      <a:pos x="171" y="21"/>
                    </a:cxn>
                    <a:cxn ang="0">
                      <a:pos x="184" y="26"/>
                    </a:cxn>
                    <a:cxn ang="0">
                      <a:pos x="184" y="32"/>
                    </a:cxn>
                  </a:cxnLst>
                  <a:rect l="0" t="0" r="r" b="b"/>
                  <a:pathLst>
                    <a:path w="219" h="133">
                      <a:moveTo>
                        <a:pt x="184" y="32"/>
                      </a:moveTo>
                      <a:lnTo>
                        <a:pt x="188" y="31"/>
                      </a:lnTo>
                      <a:lnTo>
                        <a:pt x="192" y="46"/>
                      </a:lnTo>
                      <a:lnTo>
                        <a:pt x="207" y="47"/>
                      </a:lnTo>
                      <a:lnTo>
                        <a:pt x="208" y="57"/>
                      </a:lnTo>
                      <a:lnTo>
                        <a:pt x="216" y="66"/>
                      </a:lnTo>
                      <a:lnTo>
                        <a:pt x="216" y="74"/>
                      </a:lnTo>
                      <a:lnTo>
                        <a:pt x="219" y="80"/>
                      </a:lnTo>
                      <a:lnTo>
                        <a:pt x="219" y="101"/>
                      </a:lnTo>
                      <a:lnTo>
                        <a:pt x="216" y="117"/>
                      </a:lnTo>
                      <a:lnTo>
                        <a:pt x="208" y="122"/>
                      </a:lnTo>
                      <a:lnTo>
                        <a:pt x="195" y="126"/>
                      </a:lnTo>
                      <a:lnTo>
                        <a:pt x="188" y="121"/>
                      </a:lnTo>
                      <a:lnTo>
                        <a:pt x="160" y="131"/>
                      </a:lnTo>
                      <a:lnTo>
                        <a:pt x="148" y="127"/>
                      </a:lnTo>
                      <a:lnTo>
                        <a:pt x="130" y="105"/>
                      </a:lnTo>
                      <a:lnTo>
                        <a:pt x="121" y="104"/>
                      </a:lnTo>
                      <a:lnTo>
                        <a:pt x="114" y="94"/>
                      </a:lnTo>
                      <a:lnTo>
                        <a:pt x="109" y="97"/>
                      </a:lnTo>
                      <a:lnTo>
                        <a:pt x="107" y="90"/>
                      </a:lnTo>
                      <a:lnTo>
                        <a:pt x="107" y="105"/>
                      </a:lnTo>
                      <a:lnTo>
                        <a:pt x="111" y="117"/>
                      </a:lnTo>
                      <a:lnTo>
                        <a:pt x="105" y="120"/>
                      </a:lnTo>
                      <a:lnTo>
                        <a:pt x="107" y="131"/>
                      </a:lnTo>
                      <a:lnTo>
                        <a:pt x="86" y="133"/>
                      </a:lnTo>
                      <a:lnTo>
                        <a:pt x="78" y="111"/>
                      </a:lnTo>
                      <a:lnTo>
                        <a:pt x="60" y="107"/>
                      </a:lnTo>
                      <a:lnTo>
                        <a:pt x="57" y="99"/>
                      </a:lnTo>
                      <a:lnTo>
                        <a:pt x="49" y="101"/>
                      </a:lnTo>
                      <a:lnTo>
                        <a:pt x="51" y="107"/>
                      </a:lnTo>
                      <a:lnTo>
                        <a:pt x="51" y="110"/>
                      </a:lnTo>
                      <a:lnTo>
                        <a:pt x="43" y="107"/>
                      </a:lnTo>
                      <a:lnTo>
                        <a:pt x="31" y="115"/>
                      </a:lnTo>
                      <a:lnTo>
                        <a:pt x="32" y="124"/>
                      </a:lnTo>
                      <a:lnTo>
                        <a:pt x="31" y="132"/>
                      </a:lnTo>
                      <a:lnTo>
                        <a:pt x="28" y="126"/>
                      </a:lnTo>
                      <a:lnTo>
                        <a:pt x="15" y="133"/>
                      </a:lnTo>
                      <a:lnTo>
                        <a:pt x="8" y="131"/>
                      </a:lnTo>
                      <a:lnTo>
                        <a:pt x="6" y="120"/>
                      </a:lnTo>
                      <a:lnTo>
                        <a:pt x="0" y="120"/>
                      </a:lnTo>
                      <a:lnTo>
                        <a:pt x="8" y="94"/>
                      </a:lnTo>
                      <a:lnTo>
                        <a:pt x="23" y="79"/>
                      </a:lnTo>
                      <a:lnTo>
                        <a:pt x="27" y="84"/>
                      </a:lnTo>
                      <a:lnTo>
                        <a:pt x="36" y="81"/>
                      </a:lnTo>
                      <a:lnTo>
                        <a:pt x="36" y="75"/>
                      </a:lnTo>
                      <a:lnTo>
                        <a:pt x="53" y="62"/>
                      </a:lnTo>
                      <a:lnTo>
                        <a:pt x="85" y="54"/>
                      </a:lnTo>
                      <a:lnTo>
                        <a:pt x="105" y="45"/>
                      </a:lnTo>
                      <a:lnTo>
                        <a:pt x="117" y="19"/>
                      </a:lnTo>
                      <a:lnTo>
                        <a:pt x="121" y="26"/>
                      </a:lnTo>
                      <a:lnTo>
                        <a:pt x="140" y="3"/>
                      </a:lnTo>
                      <a:lnTo>
                        <a:pt x="159" y="0"/>
                      </a:lnTo>
                      <a:lnTo>
                        <a:pt x="164" y="5"/>
                      </a:lnTo>
                      <a:lnTo>
                        <a:pt x="164" y="13"/>
                      </a:lnTo>
                      <a:lnTo>
                        <a:pt x="168" y="13"/>
                      </a:lnTo>
                      <a:lnTo>
                        <a:pt x="171" y="21"/>
                      </a:lnTo>
                      <a:lnTo>
                        <a:pt x="184" y="26"/>
                      </a:lnTo>
                      <a:lnTo>
                        <a:pt x="184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íṧḷíďê">
                  <a:extLst>
                    <a:ext uri="{FF2B5EF4-FFF2-40B4-BE49-F238E27FC236}">
                      <a16:creationId xmlns:a16="http://schemas.microsoft.com/office/drawing/2014/main" id="{89D65F57-3124-4137-949E-493BC6E0F2C3}"/>
                    </a:ext>
                  </a:extLst>
                </p:cNvPr>
                <p:cNvSpPr/>
                <p:nvPr/>
              </p:nvSpPr>
              <p:spPr bwMode="gray">
                <a:xfrm>
                  <a:off x="1461" y="1086"/>
                  <a:ext cx="33" cy="21"/>
                </a:xfrm>
                <a:custGeom>
                  <a:avLst/>
                  <a:gdLst/>
                  <a:ahLst/>
                  <a:cxnLst>
                    <a:cxn ang="0">
                      <a:pos x="61" y="15"/>
                    </a:cxn>
                    <a:cxn ang="0">
                      <a:pos x="70" y="20"/>
                    </a:cxn>
                    <a:cxn ang="0">
                      <a:pos x="73" y="12"/>
                    </a:cxn>
                    <a:cxn ang="0">
                      <a:pos x="89" y="10"/>
                    </a:cxn>
                    <a:cxn ang="0">
                      <a:pos x="89" y="15"/>
                    </a:cxn>
                    <a:cxn ang="0">
                      <a:pos x="103" y="20"/>
                    </a:cxn>
                    <a:cxn ang="0">
                      <a:pos x="106" y="15"/>
                    </a:cxn>
                    <a:cxn ang="0">
                      <a:pos x="124" y="26"/>
                    </a:cxn>
                    <a:cxn ang="0">
                      <a:pos x="135" y="25"/>
                    </a:cxn>
                    <a:cxn ang="0">
                      <a:pos x="140" y="15"/>
                    </a:cxn>
                    <a:cxn ang="0">
                      <a:pos x="147" y="25"/>
                    </a:cxn>
                    <a:cxn ang="0">
                      <a:pos x="158" y="30"/>
                    </a:cxn>
                    <a:cxn ang="0">
                      <a:pos x="164" y="44"/>
                    </a:cxn>
                    <a:cxn ang="0">
                      <a:pos x="162" y="49"/>
                    </a:cxn>
                    <a:cxn ang="0">
                      <a:pos x="151" y="52"/>
                    </a:cxn>
                    <a:cxn ang="0">
                      <a:pos x="148" y="57"/>
                    </a:cxn>
                    <a:cxn ang="0">
                      <a:pos x="151" y="62"/>
                    </a:cxn>
                    <a:cxn ang="0">
                      <a:pos x="152" y="71"/>
                    </a:cxn>
                    <a:cxn ang="0">
                      <a:pos x="149" y="85"/>
                    </a:cxn>
                    <a:cxn ang="0">
                      <a:pos x="151" y="91"/>
                    </a:cxn>
                    <a:cxn ang="0">
                      <a:pos x="146" y="101"/>
                    </a:cxn>
                    <a:cxn ang="0">
                      <a:pos x="126" y="103"/>
                    </a:cxn>
                    <a:cxn ang="0">
                      <a:pos x="105" y="98"/>
                    </a:cxn>
                    <a:cxn ang="0">
                      <a:pos x="99" y="91"/>
                    </a:cxn>
                    <a:cxn ang="0">
                      <a:pos x="82" y="93"/>
                    </a:cxn>
                    <a:cxn ang="0">
                      <a:pos x="81" y="89"/>
                    </a:cxn>
                    <a:cxn ang="0">
                      <a:pos x="65" y="97"/>
                    </a:cxn>
                    <a:cxn ang="0">
                      <a:pos x="63" y="92"/>
                    </a:cxn>
                    <a:cxn ang="0">
                      <a:pos x="54" y="87"/>
                    </a:cxn>
                    <a:cxn ang="0">
                      <a:pos x="34" y="87"/>
                    </a:cxn>
                    <a:cxn ang="0">
                      <a:pos x="24" y="76"/>
                    </a:cxn>
                    <a:cxn ang="0">
                      <a:pos x="17" y="76"/>
                    </a:cxn>
                    <a:cxn ang="0">
                      <a:pos x="7" y="63"/>
                    </a:cxn>
                    <a:cxn ang="0">
                      <a:pos x="3" y="52"/>
                    </a:cxn>
                    <a:cxn ang="0">
                      <a:pos x="3" y="44"/>
                    </a:cxn>
                    <a:cxn ang="0">
                      <a:pos x="0" y="42"/>
                    </a:cxn>
                    <a:cxn ang="0">
                      <a:pos x="2" y="30"/>
                    </a:cxn>
                    <a:cxn ang="0">
                      <a:pos x="13" y="20"/>
                    </a:cxn>
                    <a:cxn ang="0">
                      <a:pos x="30" y="15"/>
                    </a:cxn>
                    <a:cxn ang="0">
                      <a:pos x="35" y="0"/>
                    </a:cxn>
                    <a:cxn ang="0">
                      <a:pos x="41" y="0"/>
                    </a:cxn>
                    <a:cxn ang="0">
                      <a:pos x="45" y="15"/>
                    </a:cxn>
                    <a:cxn ang="0">
                      <a:pos x="50" y="12"/>
                    </a:cxn>
                    <a:cxn ang="0">
                      <a:pos x="54" y="17"/>
                    </a:cxn>
                    <a:cxn ang="0">
                      <a:pos x="61" y="15"/>
                    </a:cxn>
                  </a:cxnLst>
                  <a:rect l="0" t="0" r="r" b="b"/>
                  <a:pathLst>
                    <a:path w="164" h="103">
                      <a:moveTo>
                        <a:pt x="61" y="15"/>
                      </a:moveTo>
                      <a:lnTo>
                        <a:pt x="70" y="20"/>
                      </a:lnTo>
                      <a:lnTo>
                        <a:pt x="73" y="12"/>
                      </a:lnTo>
                      <a:lnTo>
                        <a:pt x="89" y="10"/>
                      </a:lnTo>
                      <a:lnTo>
                        <a:pt x="89" y="15"/>
                      </a:lnTo>
                      <a:lnTo>
                        <a:pt x="103" y="20"/>
                      </a:lnTo>
                      <a:lnTo>
                        <a:pt x="106" y="15"/>
                      </a:lnTo>
                      <a:lnTo>
                        <a:pt x="124" y="26"/>
                      </a:lnTo>
                      <a:lnTo>
                        <a:pt x="135" y="25"/>
                      </a:lnTo>
                      <a:lnTo>
                        <a:pt x="140" y="15"/>
                      </a:lnTo>
                      <a:lnTo>
                        <a:pt x="147" y="25"/>
                      </a:lnTo>
                      <a:lnTo>
                        <a:pt x="158" y="30"/>
                      </a:lnTo>
                      <a:lnTo>
                        <a:pt x="164" y="44"/>
                      </a:lnTo>
                      <a:lnTo>
                        <a:pt x="162" y="49"/>
                      </a:lnTo>
                      <a:lnTo>
                        <a:pt x="151" y="52"/>
                      </a:lnTo>
                      <a:lnTo>
                        <a:pt x="148" y="57"/>
                      </a:lnTo>
                      <a:lnTo>
                        <a:pt x="151" y="62"/>
                      </a:lnTo>
                      <a:lnTo>
                        <a:pt x="152" y="71"/>
                      </a:lnTo>
                      <a:lnTo>
                        <a:pt x="149" y="85"/>
                      </a:lnTo>
                      <a:lnTo>
                        <a:pt x="151" y="91"/>
                      </a:lnTo>
                      <a:lnTo>
                        <a:pt x="146" y="101"/>
                      </a:lnTo>
                      <a:lnTo>
                        <a:pt x="126" y="103"/>
                      </a:lnTo>
                      <a:lnTo>
                        <a:pt x="105" y="98"/>
                      </a:lnTo>
                      <a:lnTo>
                        <a:pt x="99" y="91"/>
                      </a:lnTo>
                      <a:lnTo>
                        <a:pt x="82" y="93"/>
                      </a:lnTo>
                      <a:lnTo>
                        <a:pt x="81" y="89"/>
                      </a:lnTo>
                      <a:lnTo>
                        <a:pt x="65" y="97"/>
                      </a:lnTo>
                      <a:lnTo>
                        <a:pt x="63" y="92"/>
                      </a:lnTo>
                      <a:lnTo>
                        <a:pt x="54" y="87"/>
                      </a:lnTo>
                      <a:lnTo>
                        <a:pt x="34" y="87"/>
                      </a:lnTo>
                      <a:lnTo>
                        <a:pt x="24" y="76"/>
                      </a:lnTo>
                      <a:lnTo>
                        <a:pt x="17" y="76"/>
                      </a:lnTo>
                      <a:lnTo>
                        <a:pt x="7" y="63"/>
                      </a:lnTo>
                      <a:lnTo>
                        <a:pt x="3" y="52"/>
                      </a:lnTo>
                      <a:lnTo>
                        <a:pt x="3" y="44"/>
                      </a:lnTo>
                      <a:lnTo>
                        <a:pt x="0" y="42"/>
                      </a:lnTo>
                      <a:lnTo>
                        <a:pt x="2" y="30"/>
                      </a:lnTo>
                      <a:lnTo>
                        <a:pt x="13" y="20"/>
                      </a:lnTo>
                      <a:lnTo>
                        <a:pt x="30" y="15"/>
                      </a:lnTo>
                      <a:lnTo>
                        <a:pt x="35" y="0"/>
                      </a:lnTo>
                      <a:lnTo>
                        <a:pt x="41" y="0"/>
                      </a:lnTo>
                      <a:lnTo>
                        <a:pt x="45" y="15"/>
                      </a:lnTo>
                      <a:lnTo>
                        <a:pt x="50" y="12"/>
                      </a:lnTo>
                      <a:lnTo>
                        <a:pt x="54" y="17"/>
                      </a:lnTo>
                      <a:lnTo>
                        <a:pt x="61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śḻîḓè">
                  <a:extLst>
                    <a:ext uri="{FF2B5EF4-FFF2-40B4-BE49-F238E27FC236}">
                      <a16:creationId xmlns:a16="http://schemas.microsoft.com/office/drawing/2014/main" id="{8CBDC340-15D1-4102-A6D5-6DD2308B453D}"/>
                    </a:ext>
                  </a:extLst>
                </p:cNvPr>
                <p:cNvSpPr/>
                <p:nvPr/>
              </p:nvSpPr>
              <p:spPr bwMode="gray">
                <a:xfrm>
                  <a:off x="1452" y="1121"/>
                  <a:ext cx="189" cy="119"/>
                </a:xfrm>
                <a:custGeom>
                  <a:avLst/>
                  <a:gdLst/>
                  <a:ahLst/>
                  <a:cxnLst>
                    <a:cxn ang="0">
                      <a:pos x="27" y="21"/>
                    </a:cxn>
                    <a:cxn ang="0">
                      <a:pos x="19" y="52"/>
                    </a:cxn>
                    <a:cxn ang="0">
                      <a:pos x="3" y="68"/>
                    </a:cxn>
                    <a:cxn ang="0">
                      <a:pos x="37" y="106"/>
                    </a:cxn>
                    <a:cxn ang="0">
                      <a:pos x="110" y="210"/>
                    </a:cxn>
                    <a:cxn ang="0">
                      <a:pos x="169" y="197"/>
                    </a:cxn>
                    <a:cxn ang="0">
                      <a:pos x="197" y="176"/>
                    </a:cxn>
                    <a:cxn ang="0">
                      <a:pos x="229" y="268"/>
                    </a:cxn>
                    <a:cxn ang="0">
                      <a:pos x="266" y="354"/>
                    </a:cxn>
                    <a:cxn ang="0">
                      <a:pos x="245" y="454"/>
                    </a:cxn>
                    <a:cxn ang="0">
                      <a:pos x="271" y="534"/>
                    </a:cxn>
                    <a:cxn ang="0">
                      <a:pos x="307" y="537"/>
                    </a:cxn>
                    <a:cxn ang="0">
                      <a:pos x="345" y="559"/>
                    </a:cxn>
                    <a:cxn ang="0">
                      <a:pos x="397" y="580"/>
                    </a:cxn>
                    <a:cxn ang="0">
                      <a:pos x="412" y="527"/>
                    </a:cxn>
                    <a:cxn ang="0">
                      <a:pos x="443" y="517"/>
                    </a:cxn>
                    <a:cxn ang="0">
                      <a:pos x="466" y="591"/>
                    </a:cxn>
                    <a:cxn ang="0">
                      <a:pos x="517" y="575"/>
                    </a:cxn>
                    <a:cxn ang="0">
                      <a:pos x="559" y="579"/>
                    </a:cxn>
                    <a:cxn ang="0">
                      <a:pos x="590" y="579"/>
                    </a:cxn>
                    <a:cxn ang="0">
                      <a:pos x="640" y="585"/>
                    </a:cxn>
                    <a:cxn ang="0">
                      <a:pos x="658" y="580"/>
                    </a:cxn>
                    <a:cxn ang="0">
                      <a:pos x="728" y="497"/>
                    </a:cxn>
                    <a:cxn ang="0">
                      <a:pos x="775" y="582"/>
                    </a:cxn>
                    <a:cxn ang="0">
                      <a:pos x="837" y="579"/>
                    </a:cxn>
                    <a:cxn ang="0">
                      <a:pos x="913" y="528"/>
                    </a:cxn>
                    <a:cxn ang="0">
                      <a:pos x="917" y="453"/>
                    </a:cxn>
                    <a:cxn ang="0">
                      <a:pos x="936" y="376"/>
                    </a:cxn>
                    <a:cxn ang="0">
                      <a:pos x="912" y="346"/>
                    </a:cxn>
                    <a:cxn ang="0">
                      <a:pos x="859" y="302"/>
                    </a:cxn>
                    <a:cxn ang="0">
                      <a:pos x="737" y="302"/>
                    </a:cxn>
                    <a:cxn ang="0">
                      <a:pos x="670" y="330"/>
                    </a:cxn>
                    <a:cxn ang="0">
                      <a:pos x="635" y="348"/>
                    </a:cxn>
                    <a:cxn ang="0">
                      <a:pos x="610" y="361"/>
                    </a:cxn>
                    <a:cxn ang="0">
                      <a:pos x="617" y="399"/>
                    </a:cxn>
                    <a:cxn ang="0">
                      <a:pos x="560" y="386"/>
                    </a:cxn>
                    <a:cxn ang="0">
                      <a:pos x="503" y="386"/>
                    </a:cxn>
                    <a:cxn ang="0">
                      <a:pos x="465" y="383"/>
                    </a:cxn>
                    <a:cxn ang="0">
                      <a:pos x="436" y="348"/>
                    </a:cxn>
                    <a:cxn ang="0">
                      <a:pos x="407" y="357"/>
                    </a:cxn>
                    <a:cxn ang="0">
                      <a:pos x="390" y="354"/>
                    </a:cxn>
                    <a:cxn ang="0">
                      <a:pos x="381" y="306"/>
                    </a:cxn>
                    <a:cxn ang="0">
                      <a:pos x="358" y="279"/>
                    </a:cxn>
                    <a:cxn ang="0">
                      <a:pos x="327" y="289"/>
                    </a:cxn>
                    <a:cxn ang="0">
                      <a:pos x="354" y="263"/>
                    </a:cxn>
                    <a:cxn ang="0">
                      <a:pos x="325" y="246"/>
                    </a:cxn>
                    <a:cxn ang="0">
                      <a:pos x="296" y="206"/>
                    </a:cxn>
                    <a:cxn ang="0">
                      <a:pos x="347" y="232"/>
                    </a:cxn>
                    <a:cxn ang="0">
                      <a:pos x="418" y="193"/>
                    </a:cxn>
                    <a:cxn ang="0">
                      <a:pos x="344" y="172"/>
                    </a:cxn>
                    <a:cxn ang="0">
                      <a:pos x="323" y="144"/>
                    </a:cxn>
                    <a:cxn ang="0">
                      <a:pos x="350" y="139"/>
                    </a:cxn>
                    <a:cxn ang="0">
                      <a:pos x="293" y="95"/>
                    </a:cxn>
                    <a:cxn ang="0">
                      <a:pos x="232" y="123"/>
                    </a:cxn>
                    <a:cxn ang="0">
                      <a:pos x="192" y="123"/>
                    </a:cxn>
                    <a:cxn ang="0">
                      <a:pos x="176" y="36"/>
                    </a:cxn>
                    <a:cxn ang="0">
                      <a:pos x="111" y="15"/>
                    </a:cxn>
                  </a:cxnLst>
                  <a:rect l="0" t="0" r="r" b="b"/>
                  <a:pathLst>
                    <a:path w="946" h="593">
                      <a:moveTo>
                        <a:pt x="111" y="15"/>
                      </a:moveTo>
                      <a:lnTo>
                        <a:pt x="101" y="17"/>
                      </a:lnTo>
                      <a:lnTo>
                        <a:pt x="79" y="2"/>
                      </a:lnTo>
                      <a:lnTo>
                        <a:pt x="60" y="0"/>
                      </a:lnTo>
                      <a:lnTo>
                        <a:pt x="27" y="11"/>
                      </a:lnTo>
                      <a:lnTo>
                        <a:pt x="27" y="21"/>
                      </a:lnTo>
                      <a:lnTo>
                        <a:pt x="21" y="27"/>
                      </a:lnTo>
                      <a:lnTo>
                        <a:pt x="6" y="25"/>
                      </a:lnTo>
                      <a:lnTo>
                        <a:pt x="9" y="32"/>
                      </a:lnTo>
                      <a:lnTo>
                        <a:pt x="5" y="39"/>
                      </a:lnTo>
                      <a:lnTo>
                        <a:pt x="8" y="48"/>
                      </a:lnTo>
                      <a:lnTo>
                        <a:pt x="19" y="52"/>
                      </a:lnTo>
                      <a:lnTo>
                        <a:pt x="31" y="66"/>
                      </a:lnTo>
                      <a:lnTo>
                        <a:pt x="36" y="72"/>
                      </a:lnTo>
                      <a:lnTo>
                        <a:pt x="37" y="76"/>
                      </a:lnTo>
                      <a:lnTo>
                        <a:pt x="21" y="76"/>
                      </a:lnTo>
                      <a:lnTo>
                        <a:pt x="6" y="64"/>
                      </a:lnTo>
                      <a:lnTo>
                        <a:pt x="3" y="68"/>
                      </a:lnTo>
                      <a:lnTo>
                        <a:pt x="0" y="84"/>
                      </a:lnTo>
                      <a:lnTo>
                        <a:pt x="6" y="90"/>
                      </a:lnTo>
                      <a:lnTo>
                        <a:pt x="24" y="92"/>
                      </a:lnTo>
                      <a:lnTo>
                        <a:pt x="25" y="99"/>
                      </a:lnTo>
                      <a:lnTo>
                        <a:pt x="35" y="108"/>
                      </a:lnTo>
                      <a:lnTo>
                        <a:pt x="37" y="106"/>
                      </a:lnTo>
                      <a:lnTo>
                        <a:pt x="45" y="122"/>
                      </a:lnTo>
                      <a:lnTo>
                        <a:pt x="52" y="120"/>
                      </a:lnTo>
                      <a:lnTo>
                        <a:pt x="72" y="167"/>
                      </a:lnTo>
                      <a:lnTo>
                        <a:pt x="91" y="169"/>
                      </a:lnTo>
                      <a:lnTo>
                        <a:pt x="101" y="179"/>
                      </a:lnTo>
                      <a:lnTo>
                        <a:pt x="110" y="210"/>
                      </a:lnTo>
                      <a:lnTo>
                        <a:pt x="111" y="192"/>
                      </a:lnTo>
                      <a:lnTo>
                        <a:pt x="118" y="201"/>
                      </a:lnTo>
                      <a:lnTo>
                        <a:pt x="169" y="210"/>
                      </a:lnTo>
                      <a:lnTo>
                        <a:pt x="175" y="209"/>
                      </a:lnTo>
                      <a:lnTo>
                        <a:pt x="167" y="204"/>
                      </a:lnTo>
                      <a:lnTo>
                        <a:pt x="169" y="197"/>
                      </a:lnTo>
                      <a:lnTo>
                        <a:pt x="176" y="194"/>
                      </a:lnTo>
                      <a:lnTo>
                        <a:pt x="177" y="197"/>
                      </a:lnTo>
                      <a:lnTo>
                        <a:pt x="185" y="192"/>
                      </a:lnTo>
                      <a:lnTo>
                        <a:pt x="191" y="187"/>
                      </a:lnTo>
                      <a:lnTo>
                        <a:pt x="192" y="181"/>
                      </a:lnTo>
                      <a:lnTo>
                        <a:pt x="197" y="176"/>
                      </a:lnTo>
                      <a:lnTo>
                        <a:pt x="207" y="183"/>
                      </a:lnTo>
                      <a:lnTo>
                        <a:pt x="210" y="203"/>
                      </a:lnTo>
                      <a:lnTo>
                        <a:pt x="216" y="216"/>
                      </a:lnTo>
                      <a:lnTo>
                        <a:pt x="224" y="230"/>
                      </a:lnTo>
                      <a:lnTo>
                        <a:pt x="229" y="253"/>
                      </a:lnTo>
                      <a:lnTo>
                        <a:pt x="229" y="268"/>
                      </a:lnTo>
                      <a:lnTo>
                        <a:pt x="234" y="271"/>
                      </a:lnTo>
                      <a:lnTo>
                        <a:pt x="246" y="289"/>
                      </a:lnTo>
                      <a:lnTo>
                        <a:pt x="255" y="306"/>
                      </a:lnTo>
                      <a:lnTo>
                        <a:pt x="256" y="328"/>
                      </a:lnTo>
                      <a:lnTo>
                        <a:pt x="258" y="345"/>
                      </a:lnTo>
                      <a:lnTo>
                        <a:pt x="266" y="354"/>
                      </a:lnTo>
                      <a:lnTo>
                        <a:pt x="253" y="367"/>
                      </a:lnTo>
                      <a:lnTo>
                        <a:pt x="239" y="397"/>
                      </a:lnTo>
                      <a:lnTo>
                        <a:pt x="245" y="400"/>
                      </a:lnTo>
                      <a:lnTo>
                        <a:pt x="240" y="426"/>
                      </a:lnTo>
                      <a:lnTo>
                        <a:pt x="239" y="437"/>
                      </a:lnTo>
                      <a:lnTo>
                        <a:pt x="245" y="454"/>
                      </a:lnTo>
                      <a:lnTo>
                        <a:pt x="264" y="450"/>
                      </a:lnTo>
                      <a:lnTo>
                        <a:pt x="261" y="466"/>
                      </a:lnTo>
                      <a:lnTo>
                        <a:pt x="256" y="481"/>
                      </a:lnTo>
                      <a:lnTo>
                        <a:pt x="258" y="507"/>
                      </a:lnTo>
                      <a:lnTo>
                        <a:pt x="257" y="518"/>
                      </a:lnTo>
                      <a:lnTo>
                        <a:pt x="271" y="534"/>
                      </a:lnTo>
                      <a:lnTo>
                        <a:pt x="288" y="540"/>
                      </a:lnTo>
                      <a:lnTo>
                        <a:pt x="282" y="543"/>
                      </a:lnTo>
                      <a:lnTo>
                        <a:pt x="283" y="551"/>
                      </a:lnTo>
                      <a:lnTo>
                        <a:pt x="288" y="558"/>
                      </a:lnTo>
                      <a:lnTo>
                        <a:pt x="306" y="554"/>
                      </a:lnTo>
                      <a:lnTo>
                        <a:pt x="307" y="537"/>
                      </a:lnTo>
                      <a:lnTo>
                        <a:pt x="312" y="533"/>
                      </a:lnTo>
                      <a:lnTo>
                        <a:pt x="330" y="517"/>
                      </a:lnTo>
                      <a:lnTo>
                        <a:pt x="318" y="537"/>
                      </a:lnTo>
                      <a:lnTo>
                        <a:pt x="334" y="560"/>
                      </a:lnTo>
                      <a:lnTo>
                        <a:pt x="334" y="533"/>
                      </a:lnTo>
                      <a:lnTo>
                        <a:pt x="345" y="559"/>
                      </a:lnTo>
                      <a:lnTo>
                        <a:pt x="355" y="559"/>
                      </a:lnTo>
                      <a:lnTo>
                        <a:pt x="352" y="569"/>
                      </a:lnTo>
                      <a:lnTo>
                        <a:pt x="363" y="572"/>
                      </a:lnTo>
                      <a:lnTo>
                        <a:pt x="366" y="564"/>
                      </a:lnTo>
                      <a:lnTo>
                        <a:pt x="369" y="577"/>
                      </a:lnTo>
                      <a:lnTo>
                        <a:pt x="397" y="580"/>
                      </a:lnTo>
                      <a:lnTo>
                        <a:pt x="417" y="558"/>
                      </a:lnTo>
                      <a:lnTo>
                        <a:pt x="416" y="553"/>
                      </a:lnTo>
                      <a:lnTo>
                        <a:pt x="404" y="542"/>
                      </a:lnTo>
                      <a:lnTo>
                        <a:pt x="407" y="529"/>
                      </a:lnTo>
                      <a:lnTo>
                        <a:pt x="404" y="529"/>
                      </a:lnTo>
                      <a:lnTo>
                        <a:pt x="412" y="527"/>
                      </a:lnTo>
                      <a:lnTo>
                        <a:pt x="419" y="531"/>
                      </a:lnTo>
                      <a:lnTo>
                        <a:pt x="418" y="517"/>
                      </a:lnTo>
                      <a:lnTo>
                        <a:pt x="425" y="540"/>
                      </a:lnTo>
                      <a:lnTo>
                        <a:pt x="431" y="550"/>
                      </a:lnTo>
                      <a:lnTo>
                        <a:pt x="441" y="531"/>
                      </a:lnTo>
                      <a:lnTo>
                        <a:pt x="443" y="517"/>
                      </a:lnTo>
                      <a:lnTo>
                        <a:pt x="447" y="518"/>
                      </a:lnTo>
                      <a:lnTo>
                        <a:pt x="456" y="528"/>
                      </a:lnTo>
                      <a:lnTo>
                        <a:pt x="456" y="538"/>
                      </a:lnTo>
                      <a:lnTo>
                        <a:pt x="452" y="561"/>
                      </a:lnTo>
                      <a:lnTo>
                        <a:pt x="451" y="585"/>
                      </a:lnTo>
                      <a:lnTo>
                        <a:pt x="466" y="591"/>
                      </a:lnTo>
                      <a:lnTo>
                        <a:pt x="474" y="585"/>
                      </a:lnTo>
                      <a:lnTo>
                        <a:pt x="486" y="591"/>
                      </a:lnTo>
                      <a:lnTo>
                        <a:pt x="493" y="583"/>
                      </a:lnTo>
                      <a:lnTo>
                        <a:pt x="497" y="593"/>
                      </a:lnTo>
                      <a:lnTo>
                        <a:pt x="516" y="588"/>
                      </a:lnTo>
                      <a:lnTo>
                        <a:pt x="517" y="575"/>
                      </a:lnTo>
                      <a:lnTo>
                        <a:pt x="525" y="575"/>
                      </a:lnTo>
                      <a:lnTo>
                        <a:pt x="524" y="588"/>
                      </a:lnTo>
                      <a:lnTo>
                        <a:pt x="533" y="591"/>
                      </a:lnTo>
                      <a:lnTo>
                        <a:pt x="554" y="592"/>
                      </a:lnTo>
                      <a:lnTo>
                        <a:pt x="560" y="587"/>
                      </a:lnTo>
                      <a:lnTo>
                        <a:pt x="559" y="579"/>
                      </a:lnTo>
                      <a:lnTo>
                        <a:pt x="553" y="566"/>
                      </a:lnTo>
                      <a:lnTo>
                        <a:pt x="557" y="579"/>
                      </a:lnTo>
                      <a:lnTo>
                        <a:pt x="572" y="588"/>
                      </a:lnTo>
                      <a:lnTo>
                        <a:pt x="579" y="580"/>
                      </a:lnTo>
                      <a:lnTo>
                        <a:pt x="583" y="566"/>
                      </a:lnTo>
                      <a:lnTo>
                        <a:pt x="590" y="579"/>
                      </a:lnTo>
                      <a:lnTo>
                        <a:pt x="594" y="592"/>
                      </a:lnTo>
                      <a:lnTo>
                        <a:pt x="613" y="588"/>
                      </a:lnTo>
                      <a:lnTo>
                        <a:pt x="621" y="575"/>
                      </a:lnTo>
                      <a:lnTo>
                        <a:pt x="621" y="549"/>
                      </a:lnTo>
                      <a:lnTo>
                        <a:pt x="634" y="581"/>
                      </a:lnTo>
                      <a:lnTo>
                        <a:pt x="640" y="585"/>
                      </a:lnTo>
                      <a:lnTo>
                        <a:pt x="643" y="576"/>
                      </a:lnTo>
                      <a:lnTo>
                        <a:pt x="651" y="566"/>
                      </a:lnTo>
                      <a:lnTo>
                        <a:pt x="649" y="551"/>
                      </a:lnTo>
                      <a:lnTo>
                        <a:pt x="650" y="543"/>
                      </a:lnTo>
                      <a:lnTo>
                        <a:pt x="651" y="556"/>
                      </a:lnTo>
                      <a:lnTo>
                        <a:pt x="658" y="580"/>
                      </a:lnTo>
                      <a:lnTo>
                        <a:pt x="682" y="580"/>
                      </a:lnTo>
                      <a:lnTo>
                        <a:pt x="730" y="569"/>
                      </a:lnTo>
                      <a:lnTo>
                        <a:pt x="747" y="532"/>
                      </a:lnTo>
                      <a:lnTo>
                        <a:pt x="737" y="521"/>
                      </a:lnTo>
                      <a:lnTo>
                        <a:pt x="731" y="505"/>
                      </a:lnTo>
                      <a:lnTo>
                        <a:pt x="728" y="497"/>
                      </a:lnTo>
                      <a:lnTo>
                        <a:pt x="739" y="504"/>
                      </a:lnTo>
                      <a:lnTo>
                        <a:pt x="746" y="518"/>
                      </a:lnTo>
                      <a:lnTo>
                        <a:pt x="757" y="518"/>
                      </a:lnTo>
                      <a:lnTo>
                        <a:pt x="758" y="533"/>
                      </a:lnTo>
                      <a:lnTo>
                        <a:pt x="758" y="559"/>
                      </a:lnTo>
                      <a:lnTo>
                        <a:pt x="775" y="582"/>
                      </a:lnTo>
                      <a:lnTo>
                        <a:pt x="788" y="580"/>
                      </a:lnTo>
                      <a:lnTo>
                        <a:pt x="790" y="570"/>
                      </a:lnTo>
                      <a:lnTo>
                        <a:pt x="796" y="580"/>
                      </a:lnTo>
                      <a:lnTo>
                        <a:pt x="811" y="588"/>
                      </a:lnTo>
                      <a:lnTo>
                        <a:pt x="825" y="591"/>
                      </a:lnTo>
                      <a:lnTo>
                        <a:pt x="837" y="579"/>
                      </a:lnTo>
                      <a:lnTo>
                        <a:pt x="859" y="570"/>
                      </a:lnTo>
                      <a:lnTo>
                        <a:pt x="892" y="570"/>
                      </a:lnTo>
                      <a:lnTo>
                        <a:pt x="903" y="564"/>
                      </a:lnTo>
                      <a:lnTo>
                        <a:pt x="917" y="563"/>
                      </a:lnTo>
                      <a:lnTo>
                        <a:pt x="917" y="534"/>
                      </a:lnTo>
                      <a:lnTo>
                        <a:pt x="913" y="528"/>
                      </a:lnTo>
                      <a:lnTo>
                        <a:pt x="915" y="521"/>
                      </a:lnTo>
                      <a:lnTo>
                        <a:pt x="909" y="510"/>
                      </a:lnTo>
                      <a:lnTo>
                        <a:pt x="896" y="495"/>
                      </a:lnTo>
                      <a:lnTo>
                        <a:pt x="897" y="468"/>
                      </a:lnTo>
                      <a:lnTo>
                        <a:pt x="907" y="463"/>
                      </a:lnTo>
                      <a:lnTo>
                        <a:pt x="917" y="453"/>
                      </a:lnTo>
                      <a:lnTo>
                        <a:pt x="923" y="440"/>
                      </a:lnTo>
                      <a:lnTo>
                        <a:pt x="935" y="434"/>
                      </a:lnTo>
                      <a:lnTo>
                        <a:pt x="946" y="415"/>
                      </a:lnTo>
                      <a:lnTo>
                        <a:pt x="945" y="378"/>
                      </a:lnTo>
                      <a:lnTo>
                        <a:pt x="944" y="376"/>
                      </a:lnTo>
                      <a:lnTo>
                        <a:pt x="936" y="376"/>
                      </a:lnTo>
                      <a:lnTo>
                        <a:pt x="933" y="367"/>
                      </a:lnTo>
                      <a:lnTo>
                        <a:pt x="935" y="361"/>
                      </a:lnTo>
                      <a:lnTo>
                        <a:pt x="911" y="366"/>
                      </a:lnTo>
                      <a:lnTo>
                        <a:pt x="902" y="362"/>
                      </a:lnTo>
                      <a:lnTo>
                        <a:pt x="913" y="355"/>
                      </a:lnTo>
                      <a:lnTo>
                        <a:pt x="912" y="346"/>
                      </a:lnTo>
                      <a:lnTo>
                        <a:pt x="909" y="341"/>
                      </a:lnTo>
                      <a:lnTo>
                        <a:pt x="892" y="329"/>
                      </a:lnTo>
                      <a:lnTo>
                        <a:pt x="881" y="334"/>
                      </a:lnTo>
                      <a:lnTo>
                        <a:pt x="860" y="328"/>
                      </a:lnTo>
                      <a:lnTo>
                        <a:pt x="863" y="310"/>
                      </a:lnTo>
                      <a:lnTo>
                        <a:pt x="859" y="302"/>
                      </a:lnTo>
                      <a:lnTo>
                        <a:pt x="853" y="305"/>
                      </a:lnTo>
                      <a:lnTo>
                        <a:pt x="798" y="291"/>
                      </a:lnTo>
                      <a:lnTo>
                        <a:pt x="777" y="297"/>
                      </a:lnTo>
                      <a:lnTo>
                        <a:pt x="756" y="313"/>
                      </a:lnTo>
                      <a:lnTo>
                        <a:pt x="741" y="311"/>
                      </a:lnTo>
                      <a:lnTo>
                        <a:pt x="737" y="302"/>
                      </a:lnTo>
                      <a:lnTo>
                        <a:pt x="729" y="306"/>
                      </a:lnTo>
                      <a:lnTo>
                        <a:pt x="720" y="298"/>
                      </a:lnTo>
                      <a:lnTo>
                        <a:pt x="712" y="298"/>
                      </a:lnTo>
                      <a:lnTo>
                        <a:pt x="705" y="310"/>
                      </a:lnTo>
                      <a:lnTo>
                        <a:pt x="676" y="324"/>
                      </a:lnTo>
                      <a:lnTo>
                        <a:pt x="670" y="330"/>
                      </a:lnTo>
                      <a:lnTo>
                        <a:pt x="671" y="338"/>
                      </a:lnTo>
                      <a:lnTo>
                        <a:pt x="673" y="341"/>
                      </a:lnTo>
                      <a:lnTo>
                        <a:pt x="654" y="335"/>
                      </a:lnTo>
                      <a:lnTo>
                        <a:pt x="644" y="339"/>
                      </a:lnTo>
                      <a:lnTo>
                        <a:pt x="638" y="351"/>
                      </a:lnTo>
                      <a:lnTo>
                        <a:pt x="635" y="348"/>
                      </a:lnTo>
                      <a:lnTo>
                        <a:pt x="638" y="362"/>
                      </a:lnTo>
                      <a:lnTo>
                        <a:pt x="637" y="367"/>
                      </a:lnTo>
                      <a:lnTo>
                        <a:pt x="635" y="362"/>
                      </a:lnTo>
                      <a:lnTo>
                        <a:pt x="623" y="357"/>
                      </a:lnTo>
                      <a:lnTo>
                        <a:pt x="621" y="349"/>
                      </a:lnTo>
                      <a:lnTo>
                        <a:pt x="610" y="361"/>
                      </a:lnTo>
                      <a:lnTo>
                        <a:pt x="600" y="361"/>
                      </a:lnTo>
                      <a:lnTo>
                        <a:pt x="584" y="370"/>
                      </a:lnTo>
                      <a:lnTo>
                        <a:pt x="585" y="377"/>
                      </a:lnTo>
                      <a:lnTo>
                        <a:pt x="596" y="386"/>
                      </a:lnTo>
                      <a:lnTo>
                        <a:pt x="615" y="391"/>
                      </a:lnTo>
                      <a:lnTo>
                        <a:pt x="617" y="399"/>
                      </a:lnTo>
                      <a:lnTo>
                        <a:pt x="606" y="394"/>
                      </a:lnTo>
                      <a:lnTo>
                        <a:pt x="583" y="393"/>
                      </a:lnTo>
                      <a:lnTo>
                        <a:pt x="554" y="409"/>
                      </a:lnTo>
                      <a:lnTo>
                        <a:pt x="549" y="403"/>
                      </a:lnTo>
                      <a:lnTo>
                        <a:pt x="567" y="393"/>
                      </a:lnTo>
                      <a:lnTo>
                        <a:pt x="560" y="386"/>
                      </a:lnTo>
                      <a:lnTo>
                        <a:pt x="538" y="377"/>
                      </a:lnTo>
                      <a:lnTo>
                        <a:pt x="529" y="360"/>
                      </a:lnTo>
                      <a:lnTo>
                        <a:pt x="511" y="351"/>
                      </a:lnTo>
                      <a:lnTo>
                        <a:pt x="504" y="364"/>
                      </a:lnTo>
                      <a:lnTo>
                        <a:pt x="505" y="377"/>
                      </a:lnTo>
                      <a:lnTo>
                        <a:pt x="503" y="386"/>
                      </a:lnTo>
                      <a:lnTo>
                        <a:pt x="498" y="364"/>
                      </a:lnTo>
                      <a:lnTo>
                        <a:pt x="492" y="357"/>
                      </a:lnTo>
                      <a:lnTo>
                        <a:pt x="482" y="370"/>
                      </a:lnTo>
                      <a:lnTo>
                        <a:pt x="479" y="377"/>
                      </a:lnTo>
                      <a:lnTo>
                        <a:pt x="474" y="384"/>
                      </a:lnTo>
                      <a:lnTo>
                        <a:pt x="465" y="383"/>
                      </a:lnTo>
                      <a:lnTo>
                        <a:pt x="470" y="371"/>
                      </a:lnTo>
                      <a:lnTo>
                        <a:pt x="467" y="367"/>
                      </a:lnTo>
                      <a:lnTo>
                        <a:pt x="458" y="357"/>
                      </a:lnTo>
                      <a:lnTo>
                        <a:pt x="456" y="350"/>
                      </a:lnTo>
                      <a:lnTo>
                        <a:pt x="445" y="340"/>
                      </a:lnTo>
                      <a:lnTo>
                        <a:pt x="436" y="348"/>
                      </a:lnTo>
                      <a:lnTo>
                        <a:pt x="434" y="359"/>
                      </a:lnTo>
                      <a:lnTo>
                        <a:pt x="439" y="383"/>
                      </a:lnTo>
                      <a:lnTo>
                        <a:pt x="431" y="397"/>
                      </a:lnTo>
                      <a:lnTo>
                        <a:pt x="427" y="388"/>
                      </a:lnTo>
                      <a:lnTo>
                        <a:pt x="422" y="365"/>
                      </a:lnTo>
                      <a:lnTo>
                        <a:pt x="407" y="357"/>
                      </a:lnTo>
                      <a:lnTo>
                        <a:pt x="400" y="367"/>
                      </a:lnTo>
                      <a:lnTo>
                        <a:pt x="395" y="366"/>
                      </a:lnTo>
                      <a:lnTo>
                        <a:pt x="395" y="364"/>
                      </a:lnTo>
                      <a:lnTo>
                        <a:pt x="397" y="357"/>
                      </a:lnTo>
                      <a:lnTo>
                        <a:pt x="388" y="361"/>
                      </a:lnTo>
                      <a:lnTo>
                        <a:pt x="390" y="354"/>
                      </a:lnTo>
                      <a:lnTo>
                        <a:pt x="409" y="349"/>
                      </a:lnTo>
                      <a:lnTo>
                        <a:pt x="417" y="317"/>
                      </a:lnTo>
                      <a:lnTo>
                        <a:pt x="412" y="316"/>
                      </a:lnTo>
                      <a:lnTo>
                        <a:pt x="407" y="302"/>
                      </a:lnTo>
                      <a:lnTo>
                        <a:pt x="393" y="310"/>
                      </a:lnTo>
                      <a:lnTo>
                        <a:pt x="381" y="306"/>
                      </a:lnTo>
                      <a:lnTo>
                        <a:pt x="387" y="295"/>
                      </a:lnTo>
                      <a:lnTo>
                        <a:pt x="380" y="278"/>
                      </a:lnTo>
                      <a:lnTo>
                        <a:pt x="374" y="274"/>
                      </a:lnTo>
                      <a:lnTo>
                        <a:pt x="369" y="284"/>
                      </a:lnTo>
                      <a:lnTo>
                        <a:pt x="365" y="286"/>
                      </a:lnTo>
                      <a:lnTo>
                        <a:pt x="358" y="279"/>
                      </a:lnTo>
                      <a:lnTo>
                        <a:pt x="347" y="289"/>
                      </a:lnTo>
                      <a:lnTo>
                        <a:pt x="347" y="275"/>
                      </a:lnTo>
                      <a:lnTo>
                        <a:pt x="339" y="280"/>
                      </a:lnTo>
                      <a:lnTo>
                        <a:pt x="333" y="279"/>
                      </a:lnTo>
                      <a:lnTo>
                        <a:pt x="332" y="276"/>
                      </a:lnTo>
                      <a:lnTo>
                        <a:pt x="327" y="289"/>
                      </a:lnTo>
                      <a:lnTo>
                        <a:pt x="306" y="312"/>
                      </a:lnTo>
                      <a:lnTo>
                        <a:pt x="309" y="291"/>
                      </a:lnTo>
                      <a:lnTo>
                        <a:pt x="317" y="286"/>
                      </a:lnTo>
                      <a:lnTo>
                        <a:pt x="318" y="281"/>
                      </a:lnTo>
                      <a:lnTo>
                        <a:pt x="312" y="271"/>
                      </a:lnTo>
                      <a:lnTo>
                        <a:pt x="354" y="263"/>
                      </a:lnTo>
                      <a:lnTo>
                        <a:pt x="344" y="255"/>
                      </a:lnTo>
                      <a:lnTo>
                        <a:pt x="332" y="259"/>
                      </a:lnTo>
                      <a:lnTo>
                        <a:pt x="326" y="252"/>
                      </a:lnTo>
                      <a:lnTo>
                        <a:pt x="328" y="249"/>
                      </a:lnTo>
                      <a:lnTo>
                        <a:pt x="330" y="246"/>
                      </a:lnTo>
                      <a:lnTo>
                        <a:pt x="325" y="246"/>
                      </a:lnTo>
                      <a:lnTo>
                        <a:pt x="321" y="238"/>
                      </a:lnTo>
                      <a:lnTo>
                        <a:pt x="307" y="231"/>
                      </a:lnTo>
                      <a:lnTo>
                        <a:pt x="290" y="230"/>
                      </a:lnTo>
                      <a:lnTo>
                        <a:pt x="301" y="217"/>
                      </a:lnTo>
                      <a:lnTo>
                        <a:pt x="295" y="215"/>
                      </a:lnTo>
                      <a:lnTo>
                        <a:pt x="296" y="206"/>
                      </a:lnTo>
                      <a:lnTo>
                        <a:pt x="311" y="225"/>
                      </a:lnTo>
                      <a:lnTo>
                        <a:pt x="326" y="228"/>
                      </a:lnTo>
                      <a:lnTo>
                        <a:pt x="337" y="227"/>
                      </a:lnTo>
                      <a:lnTo>
                        <a:pt x="349" y="241"/>
                      </a:lnTo>
                      <a:lnTo>
                        <a:pt x="357" y="241"/>
                      </a:lnTo>
                      <a:lnTo>
                        <a:pt x="347" y="232"/>
                      </a:lnTo>
                      <a:lnTo>
                        <a:pt x="359" y="231"/>
                      </a:lnTo>
                      <a:lnTo>
                        <a:pt x="387" y="237"/>
                      </a:lnTo>
                      <a:lnTo>
                        <a:pt x="402" y="236"/>
                      </a:lnTo>
                      <a:lnTo>
                        <a:pt x="417" y="222"/>
                      </a:lnTo>
                      <a:lnTo>
                        <a:pt x="420" y="206"/>
                      </a:lnTo>
                      <a:lnTo>
                        <a:pt x="418" y="193"/>
                      </a:lnTo>
                      <a:lnTo>
                        <a:pt x="401" y="197"/>
                      </a:lnTo>
                      <a:lnTo>
                        <a:pt x="386" y="193"/>
                      </a:lnTo>
                      <a:lnTo>
                        <a:pt x="359" y="176"/>
                      </a:lnTo>
                      <a:lnTo>
                        <a:pt x="352" y="174"/>
                      </a:lnTo>
                      <a:lnTo>
                        <a:pt x="347" y="179"/>
                      </a:lnTo>
                      <a:lnTo>
                        <a:pt x="344" y="172"/>
                      </a:lnTo>
                      <a:lnTo>
                        <a:pt x="325" y="160"/>
                      </a:lnTo>
                      <a:lnTo>
                        <a:pt x="298" y="157"/>
                      </a:lnTo>
                      <a:lnTo>
                        <a:pt x="295" y="151"/>
                      </a:lnTo>
                      <a:lnTo>
                        <a:pt x="295" y="146"/>
                      </a:lnTo>
                      <a:lnTo>
                        <a:pt x="320" y="150"/>
                      </a:lnTo>
                      <a:lnTo>
                        <a:pt x="323" y="144"/>
                      </a:lnTo>
                      <a:lnTo>
                        <a:pt x="328" y="151"/>
                      </a:lnTo>
                      <a:lnTo>
                        <a:pt x="337" y="157"/>
                      </a:lnTo>
                      <a:lnTo>
                        <a:pt x="345" y="160"/>
                      </a:lnTo>
                      <a:lnTo>
                        <a:pt x="354" y="156"/>
                      </a:lnTo>
                      <a:lnTo>
                        <a:pt x="352" y="150"/>
                      </a:lnTo>
                      <a:lnTo>
                        <a:pt x="350" y="139"/>
                      </a:lnTo>
                      <a:lnTo>
                        <a:pt x="345" y="130"/>
                      </a:lnTo>
                      <a:lnTo>
                        <a:pt x="320" y="112"/>
                      </a:lnTo>
                      <a:lnTo>
                        <a:pt x="310" y="108"/>
                      </a:lnTo>
                      <a:lnTo>
                        <a:pt x="302" y="102"/>
                      </a:lnTo>
                      <a:lnTo>
                        <a:pt x="301" y="97"/>
                      </a:lnTo>
                      <a:lnTo>
                        <a:pt x="293" y="95"/>
                      </a:lnTo>
                      <a:lnTo>
                        <a:pt x="290" y="99"/>
                      </a:lnTo>
                      <a:lnTo>
                        <a:pt x="269" y="107"/>
                      </a:lnTo>
                      <a:lnTo>
                        <a:pt x="261" y="119"/>
                      </a:lnTo>
                      <a:lnTo>
                        <a:pt x="247" y="123"/>
                      </a:lnTo>
                      <a:lnTo>
                        <a:pt x="241" y="115"/>
                      </a:lnTo>
                      <a:lnTo>
                        <a:pt x="232" y="123"/>
                      </a:lnTo>
                      <a:lnTo>
                        <a:pt x="210" y="120"/>
                      </a:lnTo>
                      <a:lnTo>
                        <a:pt x="193" y="152"/>
                      </a:lnTo>
                      <a:lnTo>
                        <a:pt x="180" y="163"/>
                      </a:lnTo>
                      <a:lnTo>
                        <a:pt x="182" y="154"/>
                      </a:lnTo>
                      <a:lnTo>
                        <a:pt x="181" y="147"/>
                      </a:lnTo>
                      <a:lnTo>
                        <a:pt x="192" y="123"/>
                      </a:lnTo>
                      <a:lnTo>
                        <a:pt x="191" y="112"/>
                      </a:lnTo>
                      <a:lnTo>
                        <a:pt x="197" y="86"/>
                      </a:lnTo>
                      <a:lnTo>
                        <a:pt x="193" y="82"/>
                      </a:lnTo>
                      <a:lnTo>
                        <a:pt x="192" y="70"/>
                      </a:lnTo>
                      <a:lnTo>
                        <a:pt x="186" y="63"/>
                      </a:lnTo>
                      <a:lnTo>
                        <a:pt x="176" y="36"/>
                      </a:lnTo>
                      <a:lnTo>
                        <a:pt x="166" y="39"/>
                      </a:lnTo>
                      <a:lnTo>
                        <a:pt x="161" y="29"/>
                      </a:lnTo>
                      <a:lnTo>
                        <a:pt x="156" y="39"/>
                      </a:lnTo>
                      <a:lnTo>
                        <a:pt x="143" y="45"/>
                      </a:lnTo>
                      <a:lnTo>
                        <a:pt x="137" y="33"/>
                      </a:lnTo>
                      <a:lnTo>
                        <a:pt x="111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ŝľïďe">
                  <a:extLst>
                    <a:ext uri="{FF2B5EF4-FFF2-40B4-BE49-F238E27FC236}">
                      <a16:creationId xmlns:a16="http://schemas.microsoft.com/office/drawing/2014/main" id="{DF4C4BDB-801E-4154-88A2-7E0B0B8333AC}"/>
                    </a:ext>
                  </a:extLst>
                </p:cNvPr>
                <p:cNvSpPr/>
                <p:nvPr/>
              </p:nvSpPr>
              <p:spPr bwMode="gray">
                <a:xfrm>
                  <a:off x="1457" y="1187"/>
                  <a:ext cx="33" cy="46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105" y="22"/>
                    </a:cxn>
                    <a:cxn ang="0">
                      <a:pos x="123" y="39"/>
                    </a:cxn>
                    <a:cxn ang="0">
                      <a:pos x="129" y="48"/>
                    </a:cxn>
                    <a:cxn ang="0">
                      <a:pos x="130" y="76"/>
                    </a:cxn>
                    <a:cxn ang="0">
                      <a:pos x="149" y="76"/>
                    </a:cxn>
                    <a:cxn ang="0">
                      <a:pos x="156" y="89"/>
                    </a:cxn>
                    <a:cxn ang="0">
                      <a:pos x="157" y="109"/>
                    </a:cxn>
                    <a:cxn ang="0">
                      <a:pos x="159" y="145"/>
                    </a:cxn>
                    <a:cxn ang="0">
                      <a:pos x="161" y="210"/>
                    </a:cxn>
                    <a:cxn ang="0">
                      <a:pos x="150" y="226"/>
                    </a:cxn>
                    <a:cxn ang="0">
                      <a:pos x="124" y="229"/>
                    </a:cxn>
                    <a:cxn ang="0">
                      <a:pos x="98" y="228"/>
                    </a:cxn>
                    <a:cxn ang="0">
                      <a:pos x="86" y="211"/>
                    </a:cxn>
                    <a:cxn ang="0">
                      <a:pos x="75" y="197"/>
                    </a:cxn>
                    <a:cxn ang="0">
                      <a:pos x="62" y="185"/>
                    </a:cxn>
                    <a:cxn ang="0">
                      <a:pos x="60" y="195"/>
                    </a:cxn>
                    <a:cxn ang="0">
                      <a:pos x="53" y="193"/>
                    </a:cxn>
                    <a:cxn ang="0">
                      <a:pos x="50" y="178"/>
                    </a:cxn>
                    <a:cxn ang="0">
                      <a:pos x="39" y="183"/>
                    </a:cxn>
                    <a:cxn ang="0">
                      <a:pos x="26" y="159"/>
                    </a:cxn>
                    <a:cxn ang="0">
                      <a:pos x="31" y="142"/>
                    </a:cxn>
                    <a:cxn ang="0">
                      <a:pos x="25" y="137"/>
                    </a:cxn>
                    <a:cxn ang="0">
                      <a:pos x="14" y="158"/>
                    </a:cxn>
                    <a:cxn ang="0">
                      <a:pos x="6" y="141"/>
                    </a:cxn>
                    <a:cxn ang="0">
                      <a:pos x="0" y="113"/>
                    </a:cxn>
                    <a:cxn ang="0">
                      <a:pos x="6" y="103"/>
                    </a:cxn>
                    <a:cxn ang="0">
                      <a:pos x="7" y="92"/>
                    </a:cxn>
                    <a:cxn ang="0">
                      <a:pos x="23" y="83"/>
                    </a:cxn>
                    <a:cxn ang="0">
                      <a:pos x="34" y="73"/>
                    </a:cxn>
                    <a:cxn ang="0">
                      <a:pos x="26" y="67"/>
                    </a:cxn>
                    <a:cxn ang="0">
                      <a:pos x="32" y="64"/>
                    </a:cxn>
                    <a:cxn ang="0">
                      <a:pos x="39" y="50"/>
                    </a:cxn>
                    <a:cxn ang="0">
                      <a:pos x="23" y="60"/>
                    </a:cxn>
                    <a:cxn ang="0">
                      <a:pos x="28" y="45"/>
                    </a:cxn>
                    <a:cxn ang="0">
                      <a:pos x="44" y="43"/>
                    </a:cxn>
                    <a:cxn ang="0">
                      <a:pos x="65" y="5"/>
                    </a:cxn>
                    <a:cxn ang="0">
                      <a:pos x="84" y="7"/>
                    </a:cxn>
                  </a:cxnLst>
                  <a:rect l="0" t="0" r="r" b="b"/>
                  <a:pathLst>
                    <a:path w="163" h="229">
                      <a:moveTo>
                        <a:pt x="84" y="7"/>
                      </a:moveTo>
                      <a:lnTo>
                        <a:pt x="82" y="0"/>
                      </a:lnTo>
                      <a:lnTo>
                        <a:pt x="85" y="12"/>
                      </a:lnTo>
                      <a:lnTo>
                        <a:pt x="105" y="22"/>
                      </a:lnTo>
                      <a:lnTo>
                        <a:pt x="114" y="34"/>
                      </a:lnTo>
                      <a:lnTo>
                        <a:pt x="123" y="39"/>
                      </a:lnTo>
                      <a:lnTo>
                        <a:pt x="123" y="48"/>
                      </a:lnTo>
                      <a:lnTo>
                        <a:pt x="129" y="48"/>
                      </a:lnTo>
                      <a:lnTo>
                        <a:pt x="134" y="59"/>
                      </a:lnTo>
                      <a:lnTo>
                        <a:pt x="130" y="76"/>
                      </a:lnTo>
                      <a:lnTo>
                        <a:pt x="141" y="65"/>
                      </a:lnTo>
                      <a:lnTo>
                        <a:pt x="149" y="76"/>
                      </a:lnTo>
                      <a:lnTo>
                        <a:pt x="147" y="82"/>
                      </a:lnTo>
                      <a:lnTo>
                        <a:pt x="156" y="89"/>
                      </a:lnTo>
                      <a:lnTo>
                        <a:pt x="161" y="99"/>
                      </a:lnTo>
                      <a:lnTo>
                        <a:pt x="157" y="109"/>
                      </a:lnTo>
                      <a:lnTo>
                        <a:pt x="161" y="123"/>
                      </a:lnTo>
                      <a:lnTo>
                        <a:pt x="159" y="145"/>
                      </a:lnTo>
                      <a:lnTo>
                        <a:pt x="163" y="182"/>
                      </a:lnTo>
                      <a:lnTo>
                        <a:pt x="161" y="210"/>
                      </a:lnTo>
                      <a:lnTo>
                        <a:pt x="159" y="218"/>
                      </a:lnTo>
                      <a:lnTo>
                        <a:pt x="150" y="226"/>
                      </a:lnTo>
                      <a:lnTo>
                        <a:pt x="136" y="224"/>
                      </a:lnTo>
                      <a:lnTo>
                        <a:pt x="124" y="229"/>
                      </a:lnTo>
                      <a:lnTo>
                        <a:pt x="112" y="226"/>
                      </a:lnTo>
                      <a:lnTo>
                        <a:pt x="98" y="228"/>
                      </a:lnTo>
                      <a:lnTo>
                        <a:pt x="89" y="220"/>
                      </a:lnTo>
                      <a:lnTo>
                        <a:pt x="86" y="211"/>
                      </a:lnTo>
                      <a:lnTo>
                        <a:pt x="77" y="207"/>
                      </a:lnTo>
                      <a:lnTo>
                        <a:pt x="75" y="197"/>
                      </a:lnTo>
                      <a:lnTo>
                        <a:pt x="68" y="185"/>
                      </a:lnTo>
                      <a:lnTo>
                        <a:pt x="62" y="185"/>
                      </a:lnTo>
                      <a:lnTo>
                        <a:pt x="59" y="190"/>
                      </a:lnTo>
                      <a:lnTo>
                        <a:pt x="60" y="195"/>
                      </a:lnTo>
                      <a:lnTo>
                        <a:pt x="57" y="197"/>
                      </a:lnTo>
                      <a:lnTo>
                        <a:pt x="53" y="193"/>
                      </a:lnTo>
                      <a:lnTo>
                        <a:pt x="52" y="180"/>
                      </a:lnTo>
                      <a:lnTo>
                        <a:pt x="50" y="178"/>
                      </a:lnTo>
                      <a:lnTo>
                        <a:pt x="42" y="177"/>
                      </a:lnTo>
                      <a:lnTo>
                        <a:pt x="39" y="183"/>
                      </a:lnTo>
                      <a:lnTo>
                        <a:pt x="34" y="178"/>
                      </a:lnTo>
                      <a:lnTo>
                        <a:pt x="26" y="159"/>
                      </a:lnTo>
                      <a:lnTo>
                        <a:pt x="26" y="152"/>
                      </a:lnTo>
                      <a:lnTo>
                        <a:pt x="31" y="142"/>
                      </a:lnTo>
                      <a:lnTo>
                        <a:pt x="27" y="146"/>
                      </a:lnTo>
                      <a:lnTo>
                        <a:pt x="25" y="137"/>
                      </a:lnTo>
                      <a:lnTo>
                        <a:pt x="19" y="157"/>
                      </a:lnTo>
                      <a:lnTo>
                        <a:pt x="14" y="158"/>
                      </a:lnTo>
                      <a:lnTo>
                        <a:pt x="11" y="146"/>
                      </a:lnTo>
                      <a:lnTo>
                        <a:pt x="6" y="141"/>
                      </a:lnTo>
                      <a:lnTo>
                        <a:pt x="1" y="123"/>
                      </a:lnTo>
                      <a:lnTo>
                        <a:pt x="0" y="113"/>
                      </a:lnTo>
                      <a:lnTo>
                        <a:pt x="0" y="103"/>
                      </a:lnTo>
                      <a:lnTo>
                        <a:pt x="6" y="103"/>
                      </a:lnTo>
                      <a:lnTo>
                        <a:pt x="11" y="99"/>
                      </a:lnTo>
                      <a:lnTo>
                        <a:pt x="7" y="92"/>
                      </a:lnTo>
                      <a:lnTo>
                        <a:pt x="12" y="89"/>
                      </a:lnTo>
                      <a:lnTo>
                        <a:pt x="23" y="83"/>
                      </a:lnTo>
                      <a:lnTo>
                        <a:pt x="36" y="78"/>
                      </a:lnTo>
                      <a:lnTo>
                        <a:pt x="34" y="73"/>
                      </a:lnTo>
                      <a:lnTo>
                        <a:pt x="26" y="73"/>
                      </a:lnTo>
                      <a:lnTo>
                        <a:pt x="26" y="67"/>
                      </a:lnTo>
                      <a:lnTo>
                        <a:pt x="32" y="56"/>
                      </a:lnTo>
                      <a:lnTo>
                        <a:pt x="32" y="64"/>
                      </a:lnTo>
                      <a:lnTo>
                        <a:pt x="39" y="61"/>
                      </a:lnTo>
                      <a:lnTo>
                        <a:pt x="39" y="50"/>
                      </a:lnTo>
                      <a:lnTo>
                        <a:pt x="31" y="50"/>
                      </a:lnTo>
                      <a:lnTo>
                        <a:pt x="23" y="60"/>
                      </a:lnTo>
                      <a:lnTo>
                        <a:pt x="22" y="50"/>
                      </a:lnTo>
                      <a:lnTo>
                        <a:pt x="28" y="45"/>
                      </a:lnTo>
                      <a:lnTo>
                        <a:pt x="44" y="49"/>
                      </a:lnTo>
                      <a:lnTo>
                        <a:pt x="44" y="43"/>
                      </a:lnTo>
                      <a:lnTo>
                        <a:pt x="41" y="28"/>
                      </a:lnTo>
                      <a:lnTo>
                        <a:pt x="65" y="5"/>
                      </a:lnTo>
                      <a:lnTo>
                        <a:pt x="76" y="2"/>
                      </a:lnTo>
                      <a:lnTo>
                        <a:pt x="8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Sļiḍê">
                  <a:extLst>
                    <a:ext uri="{FF2B5EF4-FFF2-40B4-BE49-F238E27FC236}">
                      <a16:creationId xmlns:a16="http://schemas.microsoft.com/office/drawing/2014/main" id="{3B6769DC-47E7-4C37-9737-77B5B68B5F63}"/>
                    </a:ext>
                  </a:extLst>
                </p:cNvPr>
                <p:cNvSpPr/>
                <p:nvPr/>
              </p:nvSpPr>
              <p:spPr bwMode="gray">
                <a:xfrm>
                  <a:off x="1559" y="1520"/>
                  <a:ext cx="77" cy="70"/>
                </a:xfrm>
                <a:custGeom>
                  <a:avLst/>
                  <a:gdLst/>
                  <a:ahLst/>
                  <a:cxnLst>
                    <a:cxn ang="0">
                      <a:pos x="91" y="0"/>
                    </a:cxn>
                    <a:cxn ang="0">
                      <a:pos x="110" y="27"/>
                    </a:cxn>
                    <a:cxn ang="0">
                      <a:pos x="118" y="61"/>
                    </a:cxn>
                    <a:cxn ang="0">
                      <a:pos x="134" y="70"/>
                    </a:cxn>
                    <a:cxn ang="0">
                      <a:pos x="161" y="70"/>
                    </a:cxn>
                    <a:cxn ang="0">
                      <a:pos x="179" y="96"/>
                    </a:cxn>
                    <a:cxn ang="0">
                      <a:pos x="212" y="116"/>
                    </a:cxn>
                    <a:cxn ang="0">
                      <a:pos x="243" y="143"/>
                    </a:cxn>
                    <a:cxn ang="0">
                      <a:pos x="276" y="157"/>
                    </a:cxn>
                    <a:cxn ang="0">
                      <a:pos x="296" y="183"/>
                    </a:cxn>
                    <a:cxn ang="0">
                      <a:pos x="303" y="236"/>
                    </a:cxn>
                    <a:cxn ang="0">
                      <a:pos x="327" y="237"/>
                    </a:cxn>
                    <a:cxn ang="0">
                      <a:pos x="351" y="232"/>
                    </a:cxn>
                    <a:cxn ang="0">
                      <a:pos x="364" y="256"/>
                    </a:cxn>
                    <a:cxn ang="0">
                      <a:pos x="384" y="272"/>
                    </a:cxn>
                    <a:cxn ang="0">
                      <a:pos x="351" y="296"/>
                    </a:cxn>
                    <a:cxn ang="0">
                      <a:pos x="319" y="303"/>
                    </a:cxn>
                    <a:cxn ang="0">
                      <a:pos x="307" y="298"/>
                    </a:cxn>
                    <a:cxn ang="0">
                      <a:pos x="285" y="283"/>
                    </a:cxn>
                    <a:cxn ang="0">
                      <a:pos x="263" y="282"/>
                    </a:cxn>
                    <a:cxn ang="0">
                      <a:pos x="263" y="253"/>
                    </a:cxn>
                    <a:cxn ang="0">
                      <a:pos x="233" y="247"/>
                    </a:cxn>
                    <a:cxn ang="0">
                      <a:pos x="230" y="232"/>
                    </a:cxn>
                    <a:cxn ang="0">
                      <a:pos x="212" y="227"/>
                    </a:cxn>
                    <a:cxn ang="0">
                      <a:pos x="195" y="256"/>
                    </a:cxn>
                    <a:cxn ang="0">
                      <a:pos x="189" y="274"/>
                    </a:cxn>
                    <a:cxn ang="0">
                      <a:pos x="176" y="290"/>
                    </a:cxn>
                    <a:cxn ang="0">
                      <a:pos x="155" y="307"/>
                    </a:cxn>
                    <a:cxn ang="0">
                      <a:pos x="147" y="317"/>
                    </a:cxn>
                    <a:cxn ang="0">
                      <a:pos x="108" y="349"/>
                    </a:cxn>
                    <a:cxn ang="0">
                      <a:pos x="88" y="331"/>
                    </a:cxn>
                    <a:cxn ang="0">
                      <a:pos x="85" y="283"/>
                    </a:cxn>
                    <a:cxn ang="0">
                      <a:pos x="79" y="264"/>
                    </a:cxn>
                    <a:cxn ang="0">
                      <a:pos x="63" y="286"/>
                    </a:cxn>
                    <a:cxn ang="0">
                      <a:pos x="37" y="285"/>
                    </a:cxn>
                    <a:cxn ang="0">
                      <a:pos x="4" y="293"/>
                    </a:cxn>
                    <a:cxn ang="0">
                      <a:pos x="20" y="249"/>
                    </a:cxn>
                    <a:cxn ang="0">
                      <a:pos x="51" y="211"/>
                    </a:cxn>
                    <a:cxn ang="0">
                      <a:pos x="44" y="174"/>
                    </a:cxn>
                    <a:cxn ang="0">
                      <a:pos x="55" y="125"/>
                    </a:cxn>
                    <a:cxn ang="0">
                      <a:pos x="59" y="72"/>
                    </a:cxn>
                    <a:cxn ang="0">
                      <a:pos x="66" y="29"/>
                    </a:cxn>
                  </a:cxnLst>
                  <a:rect l="0" t="0" r="r" b="b"/>
                  <a:pathLst>
                    <a:path w="384" h="349">
                      <a:moveTo>
                        <a:pt x="77" y="14"/>
                      </a:moveTo>
                      <a:lnTo>
                        <a:pt x="86" y="1"/>
                      </a:lnTo>
                      <a:lnTo>
                        <a:pt x="91" y="0"/>
                      </a:lnTo>
                      <a:lnTo>
                        <a:pt x="93" y="11"/>
                      </a:lnTo>
                      <a:lnTo>
                        <a:pt x="106" y="10"/>
                      </a:lnTo>
                      <a:lnTo>
                        <a:pt x="110" y="27"/>
                      </a:lnTo>
                      <a:lnTo>
                        <a:pt x="119" y="38"/>
                      </a:lnTo>
                      <a:lnTo>
                        <a:pt x="114" y="48"/>
                      </a:lnTo>
                      <a:lnTo>
                        <a:pt x="118" y="61"/>
                      </a:lnTo>
                      <a:lnTo>
                        <a:pt x="120" y="81"/>
                      </a:lnTo>
                      <a:lnTo>
                        <a:pt x="129" y="85"/>
                      </a:lnTo>
                      <a:lnTo>
                        <a:pt x="134" y="70"/>
                      </a:lnTo>
                      <a:lnTo>
                        <a:pt x="142" y="57"/>
                      </a:lnTo>
                      <a:lnTo>
                        <a:pt x="150" y="59"/>
                      </a:lnTo>
                      <a:lnTo>
                        <a:pt x="161" y="70"/>
                      </a:lnTo>
                      <a:lnTo>
                        <a:pt x="169" y="72"/>
                      </a:lnTo>
                      <a:lnTo>
                        <a:pt x="168" y="89"/>
                      </a:lnTo>
                      <a:lnTo>
                        <a:pt x="179" y="96"/>
                      </a:lnTo>
                      <a:lnTo>
                        <a:pt x="207" y="100"/>
                      </a:lnTo>
                      <a:lnTo>
                        <a:pt x="209" y="108"/>
                      </a:lnTo>
                      <a:lnTo>
                        <a:pt x="212" y="116"/>
                      </a:lnTo>
                      <a:lnTo>
                        <a:pt x="222" y="127"/>
                      </a:lnTo>
                      <a:lnTo>
                        <a:pt x="233" y="132"/>
                      </a:lnTo>
                      <a:lnTo>
                        <a:pt x="243" y="143"/>
                      </a:lnTo>
                      <a:lnTo>
                        <a:pt x="255" y="151"/>
                      </a:lnTo>
                      <a:lnTo>
                        <a:pt x="265" y="148"/>
                      </a:lnTo>
                      <a:lnTo>
                        <a:pt x="276" y="157"/>
                      </a:lnTo>
                      <a:lnTo>
                        <a:pt x="286" y="161"/>
                      </a:lnTo>
                      <a:lnTo>
                        <a:pt x="290" y="172"/>
                      </a:lnTo>
                      <a:lnTo>
                        <a:pt x="296" y="183"/>
                      </a:lnTo>
                      <a:lnTo>
                        <a:pt x="301" y="213"/>
                      </a:lnTo>
                      <a:lnTo>
                        <a:pt x="307" y="222"/>
                      </a:lnTo>
                      <a:lnTo>
                        <a:pt x="303" y="236"/>
                      </a:lnTo>
                      <a:lnTo>
                        <a:pt x="308" y="239"/>
                      </a:lnTo>
                      <a:lnTo>
                        <a:pt x="319" y="236"/>
                      </a:lnTo>
                      <a:lnTo>
                        <a:pt x="327" y="237"/>
                      </a:lnTo>
                      <a:lnTo>
                        <a:pt x="329" y="240"/>
                      </a:lnTo>
                      <a:lnTo>
                        <a:pt x="343" y="227"/>
                      </a:lnTo>
                      <a:lnTo>
                        <a:pt x="351" y="232"/>
                      </a:lnTo>
                      <a:lnTo>
                        <a:pt x="356" y="240"/>
                      </a:lnTo>
                      <a:lnTo>
                        <a:pt x="362" y="245"/>
                      </a:lnTo>
                      <a:lnTo>
                        <a:pt x="364" y="256"/>
                      </a:lnTo>
                      <a:lnTo>
                        <a:pt x="362" y="260"/>
                      </a:lnTo>
                      <a:lnTo>
                        <a:pt x="383" y="266"/>
                      </a:lnTo>
                      <a:lnTo>
                        <a:pt x="384" y="272"/>
                      </a:lnTo>
                      <a:lnTo>
                        <a:pt x="376" y="274"/>
                      </a:lnTo>
                      <a:lnTo>
                        <a:pt x="360" y="291"/>
                      </a:lnTo>
                      <a:lnTo>
                        <a:pt x="351" y="296"/>
                      </a:lnTo>
                      <a:lnTo>
                        <a:pt x="343" y="307"/>
                      </a:lnTo>
                      <a:lnTo>
                        <a:pt x="335" y="309"/>
                      </a:lnTo>
                      <a:lnTo>
                        <a:pt x="319" y="303"/>
                      </a:lnTo>
                      <a:lnTo>
                        <a:pt x="314" y="298"/>
                      </a:lnTo>
                      <a:lnTo>
                        <a:pt x="313" y="295"/>
                      </a:lnTo>
                      <a:lnTo>
                        <a:pt x="307" y="298"/>
                      </a:lnTo>
                      <a:lnTo>
                        <a:pt x="302" y="288"/>
                      </a:lnTo>
                      <a:lnTo>
                        <a:pt x="293" y="285"/>
                      </a:lnTo>
                      <a:lnTo>
                        <a:pt x="285" y="283"/>
                      </a:lnTo>
                      <a:lnTo>
                        <a:pt x="280" y="280"/>
                      </a:lnTo>
                      <a:lnTo>
                        <a:pt x="275" y="283"/>
                      </a:lnTo>
                      <a:lnTo>
                        <a:pt x="263" y="282"/>
                      </a:lnTo>
                      <a:lnTo>
                        <a:pt x="260" y="275"/>
                      </a:lnTo>
                      <a:lnTo>
                        <a:pt x="265" y="264"/>
                      </a:lnTo>
                      <a:lnTo>
                        <a:pt x="263" y="253"/>
                      </a:lnTo>
                      <a:lnTo>
                        <a:pt x="255" y="249"/>
                      </a:lnTo>
                      <a:lnTo>
                        <a:pt x="236" y="244"/>
                      </a:lnTo>
                      <a:lnTo>
                        <a:pt x="233" y="247"/>
                      </a:lnTo>
                      <a:lnTo>
                        <a:pt x="233" y="249"/>
                      </a:lnTo>
                      <a:lnTo>
                        <a:pt x="225" y="245"/>
                      </a:lnTo>
                      <a:lnTo>
                        <a:pt x="230" y="232"/>
                      </a:lnTo>
                      <a:lnTo>
                        <a:pt x="236" y="226"/>
                      </a:lnTo>
                      <a:lnTo>
                        <a:pt x="233" y="222"/>
                      </a:lnTo>
                      <a:lnTo>
                        <a:pt x="212" y="227"/>
                      </a:lnTo>
                      <a:lnTo>
                        <a:pt x="198" y="233"/>
                      </a:lnTo>
                      <a:lnTo>
                        <a:pt x="198" y="239"/>
                      </a:lnTo>
                      <a:lnTo>
                        <a:pt x="195" y="256"/>
                      </a:lnTo>
                      <a:lnTo>
                        <a:pt x="198" y="263"/>
                      </a:lnTo>
                      <a:lnTo>
                        <a:pt x="196" y="274"/>
                      </a:lnTo>
                      <a:lnTo>
                        <a:pt x="189" y="274"/>
                      </a:lnTo>
                      <a:lnTo>
                        <a:pt x="185" y="281"/>
                      </a:lnTo>
                      <a:lnTo>
                        <a:pt x="178" y="283"/>
                      </a:lnTo>
                      <a:lnTo>
                        <a:pt x="176" y="290"/>
                      </a:lnTo>
                      <a:lnTo>
                        <a:pt x="171" y="296"/>
                      </a:lnTo>
                      <a:lnTo>
                        <a:pt x="162" y="296"/>
                      </a:lnTo>
                      <a:lnTo>
                        <a:pt x="155" y="307"/>
                      </a:lnTo>
                      <a:lnTo>
                        <a:pt x="151" y="315"/>
                      </a:lnTo>
                      <a:lnTo>
                        <a:pt x="147" y="314"/>
                      </a:lnTo>
                      <a:lnTo>
                        <a:pt x="147" y="317"/>
                      </a:lnTo>
                      <a:lnTo>
                        <a:pt x="145" y="325"/>
                      </a:lnTo>
                      <a:lnTo>
                        <a:pt x="137" y="335"/>
                      </a:lnTo>
                      <a:lnTo>
                        <a:pt x="108" y="349"/>
                      </a:lnTo>
                      <a:lnTo>
                        <a:pt x="104" y="345"/>
                      </a:lnTo>
                      <a:lnTo>
                        <a:pt x="97" y="349"/>
                      </a:lnTo>
                      <a:lnTo>
                        <a:pt x="88" y="331"/>
                      </a:lnTo>
                      <a:lnTo>
                        <a:pt x="86" y="309"/>
                      </a:lnTo>
                      <a:lnTo>
                        <a:pt x="87" y="290"/>
                      </a:lnTo>
                      <a:lnTo>
                        <a:pt x="85" y="283"/>
                      </a:lnTo>
                      <a:lnTo>
                        <a:pt x="83" y="269"/>
                      </a:lnTo>
                      <a:lnTo>
                        <a:pt x="82" y="259"/>
                      </a:lnTo>
                      <a:lnTo>
                        <a:pt x="79" y="264"/>
                      </a:lnTo>
                      <a:lnTo>
                        <a:pt x="76" y="281"/>
                      </a:lnTo>
                      <a:lnTo>
                        <a:pt x="69" y="281"/>
                      </a:lnTo>
                      <a:lnTo>
                        <a:pt x="63" y="286"/>
                      </a:lnTo>
                      <a:lnTo>
                        <a:pt x="47" y="286"/>
                      </a:lnTo>
                      <a:lnTo>
                        <a:pt x="43" y="283"/>
                      </a:lnTo>
                      <a:lnTo>
                        <a:pt x="37" y="285"/>
                      </a:lnTo>
                      <a:lnTo>
                        <a:pt x="23" y="295"/>
                      </a:lnTo>
                      <a:lnTo>
                        <a:pt x="8" y="299"/>
                      </a:lnTo>
                      <a:lnTo>
                        <a:pt x="4" y="293"/>
                      </a:lnTo>
                      <a:lnTo>
                        <a:pt x="0" y="283"/>
                      </a:lnTo>
                      <a:lnTo>
                        <a:pt x="12" y="256"/>
                      </a:lnTo>
                      <a:lnTo>
                        <a:pt x="20" y="249"/>
                      </a:lnTo>
                      <a:lnTo>
                        <a:pt x="32" y="245"/>
                      </a:lnTo>
                      <a:lnTo>
                        <a:pt x="51" y="223"/>
                      </a:lnTo>
                      <a:lnTo>
                        <a:pt x="51" y="211"/>
                      </a:lnTo>
                      <a:lnTo>
                        <a:pt x="48" y="206"/>
                      </a:lnTo>
                      <a:lnTo>
                        <a:pt x="47" y="182"/>
                      </a:lnTo>
                      <a:lnTo>
                        <a:pt x="44" y="174"/>
                      </a:lnTo>
                      <a:lnTo>
                        <a:pt x="47" y="158"/>
                      </a:lnTo>
                      <a:lnTo>
                        <a:pt x="53" y="141"/>
                      </a:lnTo>
                      <a:lnTo>
                        <a:pt x="55" y="125"/>
                      </a:lnTo>
                      <a:lnTo>
                        <a:pt x="55" y="121"/>
                      </a:lnTo>
                      <a:lnTo>
                        <a:pt x="58" y="110"/>
                      </a:lnTo>
                      <a:lnTo>
                        <a:pt x="59" y="72"/>
                      </a:lnTo>
                      <a:lnTo>
                        <a:pt x="59" y="60"/>
                      </a:lnTo>
                      <a:lnTo>
                        <a:pt x="63" y="49"/>
                      </a:lnTo>
                      <a:lnTo>
                        <a:pt x="66" y="29"/>
                      </a:lnTo>
                      <a:lnTo>
                        <a:pt x="72" y="19"/>
                      </a:lnTo>
                      <a:lnTo>
                        <a:pt x="77" y="1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ïṣlidé">
                  <a:extLst>
                    <a:ext uri="{FF2B5EF4-FFF2-40B4-BE49-F238E27FC236}">
                      <a16:creationId xmlns:a16="http://schemas.microsoft.com/office/drawing/2014/main" id="{A2305442-65B8-44C2-81E1-B104C9A23743}"/>
                    </a:ext>
                  </a:extLst>
                </p:cNvPr>
                <p:cNvSpPr/>
                <p:nvPr/>
              </p:nvSpPr>
              <p:spPr bwMode="gray">
                <a:xfrm>
                  <a:off x="1668" y="1452"/>
                  <a:ext cx="24" cy="32"/>
                </a:xfrm>
                <a:custGeom>
                  <a:avLst/>
                  <a:gdLst/>
                  <a:ahLst/>
                  <a:cxnLst>
                    <a:cxn ang="0">
                      <a:pos x="52" y="4"/>
                    </a:cxn>
                    <a:cxn ang="0">
                      <a:pos x="56" y="0"/>
                    </a:cxn>
                    <a:cxn ang="0">
                      <a:pos x="59" y="5"/>
                    </a:cxn>
                    <a:cxn ang="0">
                      <a:pos x="65" y="11"/>
                    </a:cxn>
                    <a:cxn ang="0">
                      <a:pos x="75" y="3"/>
                    </a:cxn>
                    <a:cxn ang="0">
                      <a:pos x="87" y="5"/>
                    </a:cxn>
                    <a:cxn ang="0">
                      <a:pos x="92" y="17"/>
                    </a:cxn>
                    <a:cxn ang="0">
                      <a:pos x="100" y="19"/>
                    </a:cxn>
                    <a:cxn ang="0">
                      <a:pos x="111" y="17"/>
                    </a:cxn>
                    <a:cxn ang="0">
                      <a:pos x="119" y="33"/>
                    </a:cxn>
                    <a:cxn ang="0">
                      <a:pos x="120" y="49"/>
                    </a:cxn>
                    <a:cxn ang="0">
                      <a:pos x="119" y="74"/>
                    </a:cxn>
                    <a:cxn ang="0">
                      <a:pos x="122" y="97"/>
                    </a:cxn>
                    <a:cxn ang="0">
                      <a:pos x="119" y="119"/>
                    </a:cxn>
                    <a:cxn ang="0">
                      <a:pos x="104" y="139"/>
                    </a:cxn>
                    <a:cxn ang="0">
                      <a:pos x="88" y="151"/>
                    </a:cxn>
                    <a:cxn ang="0">
                      <a:pos x="39" y="161"/>
                    </a:cxn>
                    <a:cxn ang="0">
                      <a:pos x="33" y="158"/>
                    </a:cxn>
                    <a:cxn ang="0">
                      <a:pos x="17" y="153"/>
                    </a:cxn>
                    <a:cxn ang="0">
                      <a:pos x="6" y="132"/>
                    </a:cxn>
                    <a:cxn ang="0">
                      <a:pos x="1" y="110"/>
                    </a:cxn>
                    <a:cxn ang="0">
                      <a:pos x="0" y="90"/>
                    </a:cxn>
                    <a:cxn ang="0">
                      <a:pos x="2" y="72"/>
                    </a:cxn>
                    <a:cxn ang="0">
                      <a:pos x="8" y="62"/>
                    </a:cxn>
                    <a:cxn ang="0">
                      <a:pos x="13" y="46"/>
                    </a:cxn>
                    <a:cxn ang="0">
                      <a:pos x="22" y="27"/>
                    </a:cxn>
                    <a:cxn ang="0">
                      <a:pos x="33" y="13"/>
                    </a:cxn>
                    <a:cxn ang="0">
                      <a:pos x="44" y="10"/>
                    </a:cxn>
                    <a:cxn ang="0">
                      <a:pos x="52" y="4"/>
                    </a:cxn>
                  </a:cxnLst>
                  <a:rect l="0" t="0" r="r" b="b"/>
                  <a:pathLst>
                    <a:path w="122" h="161">
                      <a:moveTo>
                        <a:pt x="52" y="4"/>
                      </a:moveTo>
                      <a:lnTo>
                        <a:pt x="56" y="0"/>
                      </a:lnTo>
                      <a:lnTo>
                        <a:pt x="59" y="5"/>
                      </a:lnTo>
                      <a:lnTo>
                        <a:pt x="65" y="11"/>
                      </a:lnTo>
                      <a:lnTo>
                        <a:pt x="75" y="3"/>
                      </a:lnTo>
                      <a:lnTo>
                        <a:pt x="87" y="5"/>
                      </a:lnTo>
                      <a:lnTo>
                        <a:pt x="92" y="17"/>
                      </a:lnTo>
                      <a:lnTo>
                        <a:pt x="100" y="19"/>
                      </a:lnTo>
                      <a:lnTo>
                        <a:pt x="111" y="17"/>
                      </a:lnTo>
                      <a:lnTo>
                        <a:pt x="119" y="33"/>
                      </a:lnTo>
                      <a:lnTo>
                        <a:pt x="120" y="49"/>
                      </a:lnTo>
                      <a:lnTo>
                        <a:pt x="119" y="74"/>
                      </a:lnTo>
                      <a:lnTo>
                        <a:pt x="122" y="97"/>
                      </a:lnTo>
                      <a:lnTo>
                        <a:pt x="119" y="119"/>
                      </a:lnTo>
                      <a:lnTo>
                        <a:pt x="104" y="139"/>
                      </a:lnTo>
                      <a:lnTo>
                        <a:pt x="88" y="151"/>
                      </a:lnTo>
                      <a:lnTo>
                        <a:pt x="39" y="161"/>
                      </a:lnTo>
                      <a:lnTo>
                        <a:pt x="33" y="158"/>
                      </a:lnTo>
                      <a:lnTo>
                        <a:pt x="17" y="153"/>
                      </a:lnTo>
                      <a:lnTo>
                        <a:pt x="6" y="132"/>
                      </a:lnTo>
                      <a:lnTo>
                        <a:pt x="1" y="110"/>
                      </a:lnTo>
                      <a:lnTo>
                        <a:pt x="0" y="90"/>
                      </a:lnTo>
                      <a:lnTo>
                        <a:pt x="2" y="72"/>
                      </a:lnTo>
                      <a:lnTo>
                        <a:pt x="8" y="62"/>
                      </a:lnTo>
                      <a:lnTo>
                        <a:pt x="13" y="46"/>
                      </a:lnTo>
                      <a:lnTo>
                        <a:pt x="22" y="27"/>
                      </a:lnTo>
                      <a:lnTo>
                        <a:pt x="33" y="13"/>
                      </a:lnTo>
                      <a:lnTo>
                        <a:pt x="44" y="10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îṩḻiḍe">
                  <a:extLst>
                    <a:ext uri="{FF2B5EF4-FFF2-40B4-BE49-F238E27FC236}">
                      <a16:creationId xmlns:a16="http://schemas.microsoft.com/office/drawing/2014/main" id="{EA65F500-80BB-4108-9F55-6B6DD4507EEC}"/>
                    </a:ext>
                  </a:extLst>
                </p:cNvPr>
                <p:cNvSpPr/>
                <p:nvPr/>
              </p:nvSpPr>
              <p:spPr bwMode="gray">
                <a:xfrm>
                  <a:off x="1628" y="1270"/>
                  <a:ext cx="53" cy="38"/>
                </a:xfrm>
                <a:custGeom>
                  <a:avLst/>
                  <a:gdLst/>
                  <a:ahLst/>
                  <a:cxnLst>
                    <a:cxn ang="0">
                      <a:pos x="110" y="18"/>
                    </a:cxn>
                    <a:cxn ang="0">
                      <a:pos x="129" y="14"/>
                    </a:cxn>
                    <a:cxn ang="0">
                      <a:pos x="149" y="16"/>
                    </a:cxn>
                    <a:cxn ang="0">
                      <a:pos x="200" y="45"/>
                    </a:cxn>
                    <a:cxn ang="0">
                      <a:pos x="207" y="57"/>
                    </a:cxn>
                    <a:cxn ang="0">
                      <a:pos x="208" y="68"/>
                    </a:cxn>
                    <a:cxn ang="0">
                      <a:pos x="217" y="81"/>
                    </a:cxn>
                    <a:cxn ang="0">
                      <a:pos x="227" y="87"/>
                    </a:cxn>
                    <a:cxn ang="0">
                      <a:pos x="243" y="118"/>
                    </a:cxn>
                    <a:cxn ang="0">
                      <a:pos x="254" y="129"/>
                    </a:cxn>
                    <a:cxn ang="0">
                      <a:pos x="253" y="136"/>
                    </a:cxn>
                    <a:cxn ang="0">
                      <a:pos x="255" y="147"/>
                    </a:cxn>
                    <a:cxn ang="0">
                      <a:pos x="265" y="158"/>
                    </a:cxn>
                    <a:cxn ang="0">
                      <a:pos x="256" y="172"/>
                    </a:cxn>
                    <a:cxn ang="0">
                      <a:pos x="238" y="173"/>
                    </a:cxn>
                    <a:cxn ang="0">
                      <a:pos x="213" y="170"/>
                    </a:cxn>
                    <a:cxn ang="0">
                      <a:pos x="186" y="159"/>
                    </a:cxn>
                    <a:cxn ang="0">
                      <a:pos x="148" y="158"/>
                    </a:cxn>
                    <a:cxn ang="0">
                      <a:pos x="109" y="183"/>
                    </a:cxn>
                    <a:cxn ang="0">
                      <a:pos x="86" y="190"/>
                    </a:cxn>
                    <a:cxn ang="0">
                      <a:pos x="65" y="179"/>
                    </a:cxn>
                    <a:cxn ang="0">
                      <a:pos x="49" y="165"/>
                    </a:cxn>
                    <a:cxn ang="0">
                      <a:pos x="41" y="145"/>
                    </a:cxn>
                    <a:cxn ang="0">
                      <a:pos x="39" y="100"/>
                    </a:cxn>
                    <a:cxn ang="0">
                      <a:pos x="11" y="92"/>
                    </a:cxn>
                    <a:cxn ang="0">
                      <a:pos x="0" y="72"/>
                    </a:cxn>
                    <a:cxn ang="0">
                      <a:pos x="1" y="51"/>
                    </a:cxn>
                    <a:cxn ang="0">
                      <a:pos x="6" y="44"/>
                    </a:cxn>
                    <a:cxn ang="0">
                      <a:pos x="6" y="18"/>
                    </a:cxn>
                    <a:cxn ang="0">
                      <a:pos x="14" y="1"/>
                    </a:cxn>
                    <a:cxn ang="0">
                      <a:pos x="28" y="0"/>
                    </a:cxn>
                    <a:cxn ang="0">
                      <a:pos x="40" y="8"/>
                    </a:cxn>
                    <a:cxn ang="0">
                      <a:pos x="49" y="7"/>
                    </a:cxn>
                    <a:cxn ang="0">
                      <a:pos x="73" y="17"/>
                    </a:cxn>
                    <a:cxn ang="0">
                      <a:pos x="102" y="23"/>
                    </a:cxn>
                    <a:cxn ang="0">
                      <a:pos x="110" y="18"/>
                    </a:cxn>
                  </a:cxnLst>
                  <a:rect l="0" t="0" r="r" b="b"/>
                  <a:pathLst>
                    <a:path w="265" h="190">
                      <a:moveTo>
                        <a:pt x="110" y="18"/>
                      </a:moveTo>
                      <a:lnTo>
                        <a:pt x="129" y="14"/>
                      </a:lnTo>
                      <a:lnTo>
                        <a:pt x="149" y="16"/>
                      </a:lnTo>
                      <a:lnTo>
                        <a:pt x="200" y="45"/>
                      </a:lnTo>
                      <a:lnTo>
                        <a:pt x="207" y="57"/>
                      </a:lnTo>
                      <a:lnTo>
                        <a:pt x="208" y="68"/>
                      </a:lnTo>
                      <a:lnTo>
                        <a:pt x="217" y="81"/>
                      </a:lnTo>
                      <a:lnTo>
                        <a:pt x="227" y="87"/>
                      </a:lnTo>
                      <a:lnTo>
                        <a:pt x="243" y="118"/>
                      </a:lnTo>
                      <a:lnTo>
                        <a:pt x="254" y="129"/>
                      </a:lnTo>
                      <a:lnTo>
                        <a:pt x="253" y="136"/>
                      </a:lnTo>
                      <a:lnTo>
                        <a:pt x="255" y="147"/>
                      </a:lnTo>
                      <a:lnTo>
                        <a:pt x="265" y="158"/>
                      </a:lnTo>
                      <a:lnTo>
                        <a:pt x="256" y="172"/>
                      </a:lnTo>
                      <a:lnTo>
                        <a:pt x="238" y="173"/>
                      </a:lnTo>
                      <a:lnTo>
                        <a:pt x="213" y="170"/>
                      </a:lnTo>
                      <a:lnTo>
                        <a:pt x="186" y="159"/>
                      </a:lnTo>
                      <a:lnTo>
                        <a:pt x="148" y="158"/>
                      </a:lnTo>
                      <a:lnTo>
                        <a:pt x="109" y="183"/>
                      </a:lnTo>
                      <a:lnTo>
                        <a:pt x="86" y="190"/>
                      </a:lnTo>
                      <a:lnTo>
                        <a:pt x="65" y="179"/>
                      </a:lnTo>
                      <a:lnTo>
                        <a:pt x="49" y="165"/>
                      </a:lnTo>
                      <a:lnTo>
                        <a:pt x="41" y="145"/>
                      </a:lnTo>
                      <a:lnTo>
                        <a:pt x="39" y="100"/>
                      </a:lnTo>
                      <a:lnTo>
                        <a:pt x="11" y="92"/>
                      </a:lnTo>
                      <a:lnTo>
                        <a:pt x="0" y="72"/>
                      </a:lnTo>
                      <a:lnTo>
                        <a:pt x="1" y="51"/>
                      </a:lnTo>
                      <a:lnTo>
                        <a:pt x="6" y="44"/>
                      </a:lnTo>
                      <a:lnTo>
                        <a:pt x="6" y="18"/>
                      </a:lnTo>
                      <a:lnTo>
                        <a:pt x="14" y="1"/>
                      </a:lnTo>
                      <a:lnTo>
                        <a:pt x="28" y="0"/>
                      </a:lnTo>
                      <a:lnTo>
                        <a:pt x="40" y="8"/>
                      </a:lnTo>
                      <a:lnTo>
                        <a:pt x="49" y="7"/>
                      </a:lnTo>
                      <a:lnTo>
                        <a:pt x="73" y="17"/>
                      </a:lnTo>
                      <a:lnTo>
                        <a:pt x="102" y="23"/>
                      </a:lnTo>
                      <a:lnTo>
                        <a:pt x="110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ísľíďê">
                  <a:extLst>
                    <a:ext uri="{FF2B5EF4-FFF2-40B4-BE49-F238E27FC236}">
                      <a16:creationId xmlns:a16="http://schemas.microsoft.com/office/drawing/2014/main" id="{ED8243C2-4E2E-4BA7-BB49-CA46287F340D}"/>
                    </a:ext>
                  </a:extLst>
                </p:cNvPr>
                <p:cNvSpPr/>
                <p:nvPr/>
              </p:nvSpPr>
              <p:spPr bwMode="gray">
                <a:xfrm>
                  <a:off x="1527" y="1265"/>
                  <a:ext cx="316" cy="356"/>
                </a:xfrm>
                <a:custGeom>
                  <a:avLst/>
                  <a:gdLst/>
                  <a:ahLst/>
                  <a:cxnLst>
                    <a:cxn ang="0">
                      <a:pos x="1131" y="1671"/>
                    </a:cxn>
                    <a:cxn ang="0">
                      <a:pos x="1196" y="1735"/>
                    </a:cxn>
                    <a:cxn ang="0">
                      <a:pos x="1317" y="1753"/>
                    </a:cxn>
                    <a:cxn ang="0">
                      <a:pos x="1220" y="1622"/>
                    </a:cxn>
                    <a:cxn ang="0">
                      <a:pos x="1258" y="1612"/>
                    </a:cxn>
                    <a:cxn ang="0">
                      <a:pos x="1376" y="1663"/>
                    </a:cxn>
                    <a:cxn ang="0">
                      <a:pos x="1400" y="1662"/>
                    </a:cxn>
                    <a:cxn ang="0">
                      <a:pos x="1406" y="1612"/>
                    </a:cxn>
                    <a:cxn ang="0">
                      <a:pos x="1383" y="1464"/>
                    </a:cxn>
                    <a:cxn ang="0">
                      <a:pos x="1312" y="1405"/>
                    </a:cxn>
                    <a:cxn ang="0">
                      <a:pos x="1253" y="1334"/>
                    </a:cxn>
                    <a:cxn ang="0">
                      <a:pos x="1242" y="1240"/>
                    </a:cxn>
                    <a:cxn ang="0">
                      <a:pos x="1265" y="1192"/>
                    </a:cxn>
                    <a:cxn ang="0">
                      <a:pos x="1384" y="1340"/>
                    </a:cxn>
                    <a:cxn ang="0">
                      <a:pos x="1470" y="1359"/>
                    </a:cxn>
                    <a:cxn ang="0">
                      <a:pos x="1512" y="1254"/>
                    </a:cxn>
                    <a:cxn ang="0">
                      <a:pos x="1581" y="1182"/>
                    </a:cxn>
                    <a:cxn ang="0">
                      <a:pos x="1471" y="1095"/>
                    </a:cxn>
                    <a:cxn ang="0">
                      <a:pos x="1374" y="1010"/>
                    </a:cxn>
                    <a:cxn ang="0">
                      <a:pos x="1283" y="958"/>
                    </a:cxn>
                    <a:cxn ang="0">
                      <a:pos x="1226" y="870"/>
                    </a:cxn>
                    <a:cxn ang="0">
                      <a:pos x="1248" y="812"/>
                    </a:cxn>
                    <a:cxn ang="0">
                      <a:pos x="1178" y="743"/>
                    </a:cxn>
                    <a:cxn ang="0">
                      <a:pos x="1201" y="661"/>
                    </a:cxn>
                    <a:cxn ang="0">
                      <a:pos x="1190" y="606"/>
                    </a:cxn>
                    <a:cxn ang="0">
                      <a:pos x="1102" y="546"/>
                    </a:cxn>
                    <a:cxn ang="0">
                      <a:pos x="1018" y="500"/>
                    </a:cxn>
                    <a:cxn ang="0">
                      <a:pos x="928" y="454"/>
                    </a:cxn>
                    <a:cxn ang="0">
                      <a:pos x="867" y="385"/>
                    </a:cxn>
                    <a:cxn ang="0">
                      <a:pos x="828" y="289"/>
                    </a:cxn>
                    <a:cxn ang="0">
                      <a:pos x="618" y="285"/>
                    </a:cxn>
                    <a:cxn ang="0">
                      <a:pos x="503" y="357"/>
                    </a:cxn>
                    <a:cxn ang="0">
                      <a:pos x="510" y="176"/>
                    </a:cxn>
                    <a:cxn ang="0">
                      <a:pos x="390" y="33"/>
                    </a:cxn>
                    <a:cxn ang="0">
                      <a:pos x="291" y="94"/>
                    </a:cxn>
                    <a:cxn ang="0">
                      <a:pos x="293" y="177"/>
                    </a:cxn>
                    <a:cxn ang="0">
                      <a:pos x="279" y="274"/>
                    </a:cxn>
                    <a:cxn ang="0">
                      <a:pos x="280" y="406"/>
                    </a:cxn>
                    <a:cxn ang="0">
                      <a:pos x="277" y="485"/>
                    </a:cxn>
                    <a:cxn ang="0">
                      <a:pos x="281" y="460"/>
                    </a:cxn>
                    <a:cxn ang="0">
                      <a:pos x="222" y="102"/>
                    </a:cxn>
                    <a:cxn ang="0">
                      <a:pos x="75" y="101"/>
                    </a:cxn>
                    <a:cxn ang="0">
                      <a:pos x="7" y="274"/>
                    </a:cxn>
                    <a:cxn ang="0">
                      <a:pos x="115" y="476"/>
                    </a:cxn>
                    <a:cxn ang="0">
                      <a:pos x="83" y="602"/>
                    </a:cxn>
                    <a:cxn ang="0">
                      <a:pos x="265" y="682"/>
                    </a:cxn>
                    <a:cxn ang="0">
                      <a:pos x="448" y="709"/>
                    </a:cxn>
                    <a:cxn ang="0">
                      <a:pos x="549" y="682"/>
                    </a:cxn>
                    <a:cxn ang="0">
                      <a:pos x="658" y="638"/>
                    </a:cxn>
                    <a:cxn ang="0">
                      <a:pos x="750" y="759"/>
                    </a:cxn>
                    <a:cxn ang="0">
                      <a:pos x="849" y="829"/>
                    </a:cxn>
                    <a:cxn ang="0">
                      <a:pos x="912" y="949"/>
                    </a:cxn>
                    <a:cxn ang="0">
                      <a:pos x="951" y="1121"/>
                    </a:cxn>
                    <a:cxn ang="0">
                      <a:pos x="908" y="1313"/>
                    </a:cxn>
                    <a:cxn ang="0">
                      <a:pos x="743" y="1348"/>
                    </a:cxn>
                    <a:cxn ang="0">
                      <a:pos x="668" y="1462"/>
                    </a:cxn>
                    <a:cxn ang="0">
                      <a:pos x="780" y="1452"/>
                    </a:cxn>
                    <a:cxn ang="0">
                      <a:pos x="846" y="1419"/>
                    </a:cxn>
                    <a:cxn ang="0">
                      <a:pos x="919" y="1456"/>
                    </a:cxn>
                    <a:cxn ang="0">
                      <a:pos x="968" y="1547"/>
                    </a:cxn>
                    <a:cxn ang="0">
                      <a:pos x="1003" y="1593"/>
                    </a:cxn>
                  </a:cxnLst>
                  <a:rect l="0" t="0" r="r" b="b"/>
                  <a:pathLst>
                    <a:path w="1581" h="1779">
                      <a:moveTo>
                        <a:pt x="1037" y="1646"/>
                      </a:moveTo>
                      <a:lnTo>
                        <a:pt x="1053" y="1650"/>
                      </a:lnTo>
                      <a:lnTo>
                        <a:pt x="1071" y="1657"/>
                      </a:lnTo>
                      <a:lnTo>
                        <a:pt x="1072" y="1665"/>
                      </a:lnTo>
                      <a:lnTo>
                        <a:pt x="1078" y="1665"/>
                      </a:lnTo>
                      <a:lnTo>
                        <a:pt x="1091" y="1673"/>
                      </a:lnTo>
                      <a:lnTo>
                        <a:pt x="1102" y="1667"/>
                      </a:lnTo>
                      <a:lnTo>
                        <a:pt x="1109" y="1654"/>
                      </a:lnTo>
                      <a:lnTo>
                        <a:pt x="1111" y="1659"/>
                      </a:lnTo>
                      <a:lnTo>
                        <a:pt x="1109" y="1672"/>
                      </a:lnTo>
                      <a:lnTo>
                        <a:pt x="1118" y="1677"/>
                      </a:lnTo>
                      <a:lnTo>
                        <a:pt x="1121" y="1668"/>
                      </a:lnTo>
                      <a:lnTo>
                        <a:pt x="1131" y="1671"/>
                      </a:lnTo>
                      <a:lnTo>
                        <a:pt x="1137" y="1667"/>
                      </a:lnTo>
                      <a:lnTo>
                        <a:pt x="1135" y="1678"/>
                      </a:lnTo>
                      <a:lnTo>
                        <a:pt x="1138" y="1688"/>
                      </a:lnTo>
                      <a:lnTo>
                        <a:pt x="1145" y="1688"/>
                      </a:lnTo>
                      <a:lnTo>
                        <a:pt x="1148" y="1693"/>
                      </a:lnTo>
                      <a:lnTo>
                        <a:pt x="1150" y="1703"/>
                      </a:lnTo>
                      <a:lnTo>
                        <a:pt x="1159" y="1716"/>
                      </a:lnTo>
                      <a:lnTo>
                        <a:pt x="1170" y="1720"/>
                      </a:lnTo>
                      <a:lnTo>
                        <a:pt x="1175" y="1708"/>
                      </a:lnTo>
                      <a:lnTo>
                        <a:pt x="1175" y="1720"/>
                      </a:lnTo>
                      <a:lnTo>
                        <a:pt x="1181" y="1722"/>
                      </a:lnTo>
                      <a:lnTo>
                        <a:pt x="1185" y="1730"/>
                      </a:lnTo>
                      <a:lnTo>
                        <a:pt x="1196" y="1735"/>
                      </a:lnTo>
                      <a:lnTo>
                        <a:pt x="1205" y="1732"/>
                      </a:lnTo>
                      <a:lnTo>
                        <a:pt x="1213" y="1740"/>
                      </a:lnTo>
                      <a:lnTo>
                        <a:pt x="1236" y="1741"/>
                      </a:lnTo>
                      <a:lnTo>
                        <a:pt x="1238" y="1748"/>
                      </a:lnTo>
                      <a:lnTo>
                        <a:pt x="1249" y="1758"/>
                      </a:lnTo>
                      <a:lnTo>
                        <a:pt x="1254" y="1759"/>
                      </a:lnTo>
                      <a:lnTo>
                        <a:pt x="1267" y="1758"/>
                      </a:lnTo>
                      <a:lnTo>
                        <a:pt x="1280" y="1751"/>
                      </a:lnTo>
                      <a:lnTo>
                        <a:pt x="1306" y="1779"/>
                      </a:lnTo>
                      <a:lnTo>
                        <a:pt x="1325" y="1776"/>
                      </a:lnTo>
                      <a:lnTo>
                        <a:pt x="1323" y="1768"/>
                      </a:lnTo>
                      <a:lnTo>
                        <a:pt x="1317" y="1759"/>
                      </a:lnTo>
                      <a:lnTo>
                        <a:pt x="1317" y="1753"/>
                      </a:lnTo>
                      <a:lnTo>
                        <a:pt x="1320" y="1747"/>
                      </a:lnTo>
                      <a:lnTo>
                        <a:pt x="1322" y="1735"/>
                      </a:lnTo>
                      <a:lnTo>
                        <a:pt x="1319" y="1726"/>
                      </a:lnTo>
                      <a:lnTo>
                        <a:pt x="1301" y="1705"/>
                      </a:lnTo>
                      <a:lnTo>
                        <a:pt x="1285" y="1692"/>
                      </a:lnTo>
                      <a:lnTo>
                        <a:pt x="1279" y="1683"/>
                      </a:lnTo>
                      <a:lnTo>
                        <a:pt x="1270" y="1679"/>
                      </a:lnTo>
                      <a:lnTo>
                        <a:pt x="1253" y="1665"/>
                      </a:lnTo>
                      <a:lnTo>
                        <a:pt x="1249" y="1652"/>
                      </a:lnTo>
                      <a:lnTo>
                        <a:pt x="1236" y="1645"/>
                      </a:lnTo>
                      <a:lnTo>
                        <a:pt x="1236" y="1633"/>
                      </a:lnTo>
                      <a:lnTo>
                        <a:pt x="1224" y="1635"/>
                      </a:lnTo>
                      <a:lnTo>
                        <a:pt x="1220" y="1622"/>
                      </a:lnTo>
                      <a:lnTo>
                        <a:pt x="1216" y="1619"/>
                      </a:lnTo>
                      <a:lnTo>
                        <a:pt x="1213" y="1622"/>
                      </a:lnTo>
                      <a:lnTo>
                        <a:pt x="1210" y="1618"/>
                      </a:lnTo>
                      <a:lnTo>
                        <a:pt x="1188" y="1587"/>
                      </a:lnTo>
                      <a:lnTo>
                        <a:pt x="1178" y="1577"/>
                      </a:lnTo>
                      <a:lnTo>
                        <a:pt x="1167" y="1557"/>
                      </a:lnTo>
                      <a:lnTo>
                        <a:pt x="1180" y="1552"/>
                      </a:lnTo>
                      <a:lnTo>
                        <a:pt x="1197" y="1565"/>
                      </a:lnTo>
                      <a:lnTo>
                        <a:pt x="1216" y="1587"/>
                      </a:lnTo>
                      <a:lnTo>
                        <a:pt x="1231" y="1590"/>
                      </a:lnTo>
                      <a:lnTo>
                        <a:pt x="1227" y="1579"/>
                      </a:lnTo>
                      <a:lnTo>
                        <a:pt x="1236" y="1576"/>
                      </a:lnTo>
                      <a:lnTo>
                        <a:pt x="1258" y="1612"/>
                      </a:lnTo>
                      <a:lnTo>
                        <a:pt x="1269" y="1618"/>
                      </a:lnTo>
                      <a:lnTo>
                        <a:pt x="1280" y="1619"/>
                      </a:lnTo>
                      <a:lnTo>
                        <a:pt x="1287" y="1641"/>
                      </a:lnTo>
                      <a:lnTo>
                        <a:pt x="1318" y="1641"/>
                      </a:lnTo>
                      <a:lnTo>
                        <a:pt x="1330" y="1657"/>
                      </a:lnTo>
                      <a:lnTo>
                        <a:pt x="1335" y="1649"/>
                      </a:lnTo>
                      <a:lnTo>
                        <a:pt x="1341" y="1654"/>
                      </a:lnTo>
                      <a:lnTo>
                        <a:pt x="1350" y="1657"/>
                      </a:lnTo>
                      <a:lnTo>
                        <a:pt x="1356" y="1649"/>
                      </a:lnTo>
                      <a:lnTo>
                        <a:pt x="1360" y="1651"/>
                      </a:lnTo>
                      <a:lnTo>
                        <a:pt x="1361" y="1657"/>
                      </a:lnTo>
                      <a:lnTo>
                        <a:pt x="1367" y="1668"/>
                      </a:lnTo>
                      <a:lnTo>
                        <a:pt x="1376" y="1663"/>
                      </a:lnTo>
                      <a:lnTo>
                        <a:pt x="1376" y="1670"/>
                      </a:lnTo>
                      <a:lnTo>
                        <a:pt x="1372" y="1679"/>
                      </a:lnTo>
                      <a:lnTo>
                        <a:pt x="1371" y="1684"/>
                      </a:lnTo>
                      <a:lnTo>
                        <a:pt x="1382" y="1690"/>
                      </a:lnTo>
                      <a:lnTo>
                        <a:pt x="1387" y="1700"/>
                      </a:lnTo>
                      <a:lnTo>
                        <a:pt x="1394" y="1698"/>
                      </a:lnTo>
                      <a:lnTo>
                        <a:pt x="1390" y="1690"/>
                      </a:lnTo>
                      <a:lnTo>
                        <a:pt x="1389" y="1683"/>
                      </a:lnTo>
                      <a:lnTo>
                        <a:pt x="1382" y="1666"/>
                      </a:lnTo>
                      <a:lnTo>
                        <a:pt x="1380" y="1659"/>
                      </a:lnTo>
                      <a:lnTo>
                        <a:pt x="1384" y="1651"/>
                      </a:lnTo>
                      <a:lnTo>
                        <a:pt x="1393" y="1654"/>
                      </a:lnTo>
                      <a:lnTo>
                        <a:pt x="1400" y="1662"/>
                      </a:lnTo>
                      <a:lnTo>
                        <a:pt x="1410" y="1665"/>
                      </a:lnTo>
                      <a:lnTo>
                        <a:pt x="1412" y="1657"/>
                      </a:lnTo>
                      <a:lnTo>
                        <a:pt x="1411" y="1651"/>
                      </a:lnTo>
                      <a:lnTo>
                        <a:pt x="1408" y="1649"/>
                      </a:lnTo>
                      <a:lnTo>
                        <a:pt x="1408" y="1645"/>
                      </a:lnTo>
                      <a:lnTo>
                        <a:pt x="1403" y="1643"/>
                      </a:lnTo>
                      <a:lnTo>
                        <a:pt x="1393" y="1644"/>
                      </a:lnTo>
                      <a:lnTo>
                        <a:pt x="1387" y="1625"/>
                      </a:lnTo>
                      <a:lnTo>
                        <a:pt x="1380" y="1613"/>
                      </a:lnTo>
                      <a:lnTo>
                        <a:pt x="1383" y="1606"/>
                      </a:lnTo>
                      <a:lnTo>
                        <a:pt x="1383" y="1589"/>
                      </a:lnTo>
                      <a:lnTo>
                        <a:pt x="1395" y="1598"/>
                      </a:lnTo>
                      <a:lnTo>
                        <a:pt x="1406" y="1612"/>
                      </a:lnTo>
                      <a:lnTo>
                        <a:pt x="1408" y="1607"/>
                      </a:lnTo>
                      <a:lnTo>
                        <a:pt x="1405" y="1593"/>
                      </a:lnTo>
                      <a:lnTo>
                        <a:pt x="1409" y="1589"/>
                      </a:lnTo>
                      <a:lnTo>
                        <a:pt x="1409" y="1570"/>
                      </a:lnTo>
                      <a:lnTo>
                        <a:pt x="1411" y="1560"/>
                      </a:lnTo>
                      <a:lnTo>
                        <a:pt x="1405" y="1547"/>
                      </a:lnTo>
                      <a:lnTo>
                        <a:pt x="1401" y="1520"/>
                      </a:lnTo>
                      <a:lnTo>
                        <a:pt x="1388" y="1518"/>
                      </a:lnTo>
                      <a:lnTo>
                        <a:pt x="1374" y="1511"/>
                      </a:lnTo>
                      <a:lnTo>
                        <a:pt x="1368" y="1505"/>
                      </a:lnTo>
                      <a:lnTo>
                        <a:pt x="1367" y="1485"/>
                      </a:lnTo>
                      <a:lnTo>
                        <a:pt x="1379" y="1482"/>
                      </a:lnTo>
                      <a:lnTo>
                        <a:pt x="1383" y="1464"/>
                      </a:lnTo>
                      <a:lnTo>
                        <a:pt x="1380" y="1450"/>
                      </a:lnTo>
                      <a:lnTo>
                        <a:pt x="1367" y="1453"/>
                      </a:lnTo>
                      <a:lnTo>
                        <a:pt x="1368" y="1445"/>
                      </a:lnTo>
                      <a:lnTo>
                        <a:pt x="1366" y="1436"/>
                      </a:lnTo>
                      <a:lnTo>
                        <a:pt x="1362" y="1434"/>
                      </a:lnTo>
                      <a:lnTo>
                        <a:pt x="1346" y="1447"/>
                      </a:lnTo>
                      <a:lnTo>
                        <a:pt x="1346" y="1425"/>
                      </a:lnTo>
                      <a:lnTo>
                        <a:pt x="1344" y="1414"/>
                      </a:lnTo>
                      <a:lnTo>
                        <a:pt x="1331" y="1413"/>
                      </a:lnTo>
                      <a:lnTo>
                        <a:pt x="1315" y="1426"/>
                      </a:lnTo>
                      <a:lnTo>
                        <a:pt x="1308" y="1420"/>
                      </a:lnTo>
                      <a:lnTo>
                        <a:pt x="1320" y="1404"/>
                      </a:lnTo>
                      <a:lnTo>
                        <a:pt x="1312" y="1405"/>
                      </a:lnTo>
                      <a:lnTo>
                        <a:pt x="1299" y="1402"/>
                      </a:lnTo>
                      <a:lnTo>
                        <a:pt x="1291" y="1404"/>
                      </a:lnTo>
                      <a:lnTo>
                        <a:pt x="1288" y="1421"/>
                      </a:lnTo>
                      <a:lnTo>
                        <a:pt x="1283" y="1402"/>
                      </a:lnTo>
                      <a:lnTo>
                        <a:pt x="1275" y="1388"/>
                      </a:lnTo>
                      <a:lnTo>
                        <a:pt x="1275" y="1382"/>
                      </a:lnTo>
                      <a:lnTo>
                        <a:pt x="1271" y="1371"/>
                      </a:lnTo>
                      <a:lnTo>
                        <a:pt x="1258" y="1367"/>
                      </a:lnTo>
                      <a:lnTo>
                        <a:pt x="1258" y="1363"/>
                      </a:lnTo>
                      <a:lnTo>
                        <a:pt x="1263" y="1354"/>
                      </a:lnTo>
                      <a:lnTo>
                        <a:pt x="1256" y="1347"/>
                      </a:lnTo>
                      <a:lnTo>
                        <a:pt x="1263" y="1344"/>
                      </a:lnTo>
                      <a:lnTo>
                        <a:pt x="1253" y="1334"/>
                      </a:lnTo>
                      <a:lnTo>
                        <a:pt x="1252" y="1326"/>
                      </a:lnTo>
                      <a:lnTo>
                        <a:pt x="1256" y="1316"/>
                      </a:lnTo>
                      <a:lnTo>
                        <a:pt x="1240" y="1311"/>
                      </a:lnTo>
                      <a:lnTo>
                        <a:pt x="1221" y="1321"/>
                      </a:lnTo>
                      <a:lnTo>
                        <a:pt x="1220" y="1316"/>
                      </a:lnTo>
                      <a:lnTo>
                        <a:pt x="1224" y="1299"/>
                      </a:lnTo>
                      <a:lnTo>
                        <a:pt x="1221" y="1280"/>
                      </a:lnTo>
                      <a:lnTo>
                        <a:pt x="1229" y="1278"/>
                      </a:lnTo>
                      <a:lnTo>
                        <a:pt x="1236" y="1280"/>
                      </a:lnTo>
                      <a:lnTo>
                        <a:pt x="1252" y="1272"/>
                      </a:lnTo>
                      <a:lnTo>
                        <a:pt x="1263" y="1272"/>
                      </a:lnTo>
                      <a:lnTo>
                        <a:pt x="1256" y="1254"/>
                      </a:lnTo>
                      <a:lnTo>
                        <a:pt x="1242" y="1240"/>
                      </a:lnTo>
                      <a:lnTo>
                        <a:pt x="1222" y="1236"/>
                      </a:lnTo>
                      <a:lnTo>
                        <a:pt x="1215" y="1230"/>
                      </a:lnTo>
                      <a:lnTo>
                        <a:pt x="1209" y="1211"/>
                      </a:lnTo>
                      <a:lnTo>
                        <a:pt x="1226" y="1213"/>
                      </a:lnTo>
                      <a:lnTo>
                        <a:pt x="1221" y="1203"/>
                      </a:lnTo>
                      <a:lnTo>
                        <a:pt x="1231" y="1202"/>
                      </a:lnTo>
                      <a:lnTo>
                        <a:pt x="1253" y="1224"/>
                      </a:lnTo>
                      <a:lnTo>
                        <a:pt x="1260" y="1224"/>
                      </a:lnTo>
                      <a:lnTo>
                        <a:pt x="1252" y="1204"/>
                      </a:lnTo>
                      <a:lnTo>
                        <a:pt x="1260" y="1205"/>
                      </a:lnTo>
                      <a:lnTo>
                        <a:pt x="1247" y="1192"/>
                      </a:lnTo>
                      <a:lnTo>
                        <a:pt x="1253" y="1183"/>
                      </a:lnTo>
                      <a:lnTo>
                        <a:pt x="1265" y="1192"/>
                      </a:lnTo>
                      <a:lnTo>
                        <a:pt x="1277" y="1194"/>
                      </a:lnTo>
                      <a:lnTo>
                        <a:pt x="1279" y="1211"/>
                      </a:lnTo>
                      <a:lnTo>
                        <a:pt x="1272" y="1220"/>
                      </a:lnTo>
                      <a:lnTo>
                        <a:pt x="1288" y="1224"/>
                      </a:lnTo>
                      <a:lnTo>
                        <a:pt x="1317" y="1245"/>
                      </a:lnTo>
                      <a:lnTo>
                        <a:pt x="1329" y="1251"/>
                      </a:lnTo>
                      <a:lnTo>
                        <a:pt x="1333" y="1272"/>
                      </a:lnTo>
                      <a:lnTo>
                        <a:pt x="1350" y="1272"/>
                      </a:lnTo>
                      <a:lnTo>
                        <a:pt x="1362" y="1265"/>
                      </a:lnTo>
                      <a:lnTo>
                        <a:pt x="1358" y="1283"/>
                      </a:lnTo>
                      <a:lnTo>
                        <a:pt x="1362" y="1306"/>
                      </a:lnTo>
                      <a:lnTo>
                        <a:pt x="1366" y="1315"/>
                      </a:lnTo>
                      <a:lnTo>
                        <a:pt x="1384" y="1340"/>
                      </a:lnTo>
                      <a:lnTo>
                        <a:pt x="1400" y="1332"/>
                      </a:lnTo>
                      <a:lnTo>
                        <a:pt x="1403" y="1343"/>
                      </a:lnTo>
                      <a:lnTo>
                        <a:pt x="1395" y="1359"/>
                      </a:lnTo>
                      <a:lnTo>
                        <a:pt x="1405" y="1375"/>
                      </a:lnTo>
                      <a:lnTo>
                        <a:pt x="1422" y="1365"/>
                      </a:lnTo>
                      <a:lnTo>
                        <a:pt x="1430" y="1388"/>
                      </a:lnTo>
                      <a:lnTo>
                        <a:pt x="1442" y="1380"/>
                      </a:lnTo>
                      <a:lnTo>
                        <a:pt x="1446" y="1392"/>
                      </a:lnTo>
                      <a:lnTo>
                        <a:pt x="1451" y="1403"/>
                      </a:lnTo>
                      <a:lnTo>
                        <a:pt x="1459" y="1409"/>
                      </a:lnTo>
                      <a:lnTo>
                        <a:pt x="1465" y="1386"/>
                      </a:lnTo>
                      <a:lnTo>
                        <a:pt x="1466" y="1374"/>
                      </a:lnTo>
                      <a:lnTo>
                        <a:pt x="1470" y="1359"/>
                      </a:lnTo>
                      <a:lnTo>
                        <a:pt x="1479" y="1358"/>
                      </a:lnTo>
                      <a:lnTo>
                        <a:pt x="1475" y="1339"/>
                      </a:lnTo>
                      <a:lnTo>
                        <a:pt x="1466" y="1311"/>
                      </a:lnTo>
                      <a:lnTo>
                        <a:pt x="1468" y="1297"/>
                      </a:lnTo>
                      <a:lnTo>
                        <a:pt x="1491" y="1320"/>
                      </a:lnTo>
                      <a:lnTo>
                        <a:pt x="1506" y="1321"/>
                      </a:lnTo>
                      <a:lnTo>
                        <a:pt x="1508" y="1310"/>
                      </a:lnTo>
                      <a:lnTo>
                        <a:pt x="1512" y="1299"/>
                      </a:lnTo>
                      <a:lnTo>
                        <a:pt x="1523" y="1294"/>
                      </a:lnTo>
                      <a:lnTo>
                        <a:pt x="1524" y="1269"/>
                      </a:lnTo>
                      <a:lnTo>
                        <a:pt x="1541" y="1263"/>
                      </a:lnTo>
                      <a:lnTo>
                        <a:pt x="1533" y="1251"/>
                      </a:lnTo>
                      <a:lnTo>
                        <a:pt x="1512" y="1254"/>
                      </a:lnTo>
                      <a:lnTo>
                        <a:pt x="1514" y="1241"/>
                      </a:lnTo>
                      <a:lnTo>
                        <a:pt x="1527" y="1242"/>
                      </a:lnTo>
                      <a:lnTo>
                        <a:pt x="1529" y="1229"/>
                      </a:lnTo>
                      <a:lnTo>
                        <a:pt x="1513" y="1224"/>
                      </a:lnTo>
                      <a:lnTo>
                        <a:pt x="1525" y="1218"/>
                      </a:lnTo>
                      <a:lnTo>
                        <a:pt x="1549" y="1232"/>
                      </a:lnTo>
                      <a:lnTo>
                        <a:pt x="1562" y="1232"/>
                      </a:lnTo>
                      <a:lnTo>
                        <a:pt x="1567" y="1224"/>
                      </a:lnTo>
                      <a:lnTo>
                        <a:pt x="1557" y="1211"/>
                      </a:lnTo>
                      <a:lnTo>
                        <a:pt x="1560" y="1207"/>
                      </a:lnTo>
                      <a:lnTo>
                        <a:pt x="1564" y="1197"/>
                      </a:lnTo>
                      <a:lnTo>
                        <a:pt x="1573" y="1193"/>
                      </a:lnTo>
                      <a:lnTo>
                        <a:pt x="1581" y="1182"/>
                      </a:lnTo>
                      <a:lnTo>
                        <a:pt x="1573" y="1165"/>
                      </a:lnTo>
                      <a:lnTo>
                        <a:pt x="1555" y="1144"/>
                      </a:lnTo>
                      <a:lnTo>
                        <a:pt x="1544" y="1139"/>
                      </a:lnTo>
                      <a:lnTo>
                        <a:pt x="1535" y="1132"/>
                      </a:lnTo>
                      <a:lnTo>
                        <a:pt x="1523" y="1134"/>
                      </a:lnTo>
                      <a:lnTo>
                        <a:pt x="1513" y="1130"/>
                      </a:lnTo>
                      <a:lnTo>
                        <a:pt x="1496" y="1132"/>
                      </a:lnTo>
                      <a:lnTo>
                        <a:pt x="1474" y="1144"/>
                      </a:lnTo>
                      <a:lnTo>
                        <a:pt x="1480" y="1112"/>
                      </a:lnTo>
                      <a:lnTo>
                        <a:pt x="1490" y="1100"/>
                      </a:lnTo>
                      <a:lnTo>
                        <a:pt x="1489" y="1089"/>
                      </a:lnTo>
                      <a:lnTo>
                        <a:pt x="1478" y="1087"/>
                      </a:lnTo>
                      <a:lnTo>
                        <a:pt x="1471" y="1095"/>
                      </a:lnTo>
                      <a:lnTo>
                        <a:pt x="1439" y="1100"/>
                      </a:lnTo>
                      <a:lnTo>
                        <a:pt x="1426" y="1098"/>
                      </a:lnTo>
                      <a:lnTo>
                        <a:pt x="1435" y="1091"/>
                      </a:lnTo>
                      <a:lnTo>
                        <a:pt x="1422" y="1087"/>
                      </a:lnTo>
                      <a:lnTo>
                        <a:pt x="1427" y="1081"/>
                      </a:lnTo>
                      <a:lnTo>
                        <a:pt x="1441" y="1080"/>
                      </a:lnTo>
                      <a:lnTo>
                        <a:pt x="1441" y="1070"/>
                      </a:lnTo>
                      <a:lnTo>
                        <a:pt x="1423" y="1035"/>
                      </a:lnTo>
                      <a:lnTo>
                        <a:pt x="1416" y="1022"/>
                      </a:lnTo>
                      <a:lnTo>
                        <a:pt x="1410" y="1017"/>
                      </a:lnTo>
                      <a:lnTo>
                        <a:pt x="1401" y="1011"/>
                      </a:lnTo>
                      <a:lnTo>
                        <a:pt x="1379" y="1016"/>
                      </a:lnTo>
                      <a:lnTo>
                        <a:pt x="1374" y="1010"/>
                      </a:lnTo>
                      <a:lnTo>
                        <a:pt x="1377" y="999"/>
                      </a:lnTo>
                      <a:lnTo>
                        <a:pt x="1382" y="993"/>
                      </a:lnTo>
                      <a:lnTo>
                        <a:pt x="1383" y="979"/>
                      </a:lnTo>
                      <a:lnTo>
                        <a:pt x="1363" y="984"/>
                      </a:lnTo>
                      <a:lnTo>
                        <a:pt x="1342" y="985"/>
                      </a:lnTo>
                      <a:lnTo>
                        <a:pt x="1329" y="1000"/>
                      </a:lnTo>
                      <a:lnTo>
                        <a:pt x="1323" y="989"/>
                      </a:lnTo>
                      <a:lnTo>
                        <a:pt x="1312" y="985"/>
                      </a:lnTo>
                      <a:lnTo>
                        <a:pt x="1314" y="976"/>
                      </a:lnTo>
                      <a:lnTo>
                        <a:pt x="1324" y="968"/>
                      </a:lnTo>
                      <a:lnTo>
                        <a:pt x="1315" y="952"/>
                      </a:lnTo>
                      <a:lnTo>
                        <a:pt x="1297" y="957"/>
                      </a:lnTo>
                      <a:lnTo>
                        <a:pt x="1283" y="958"/>
                      </a:lnTo>
                      <a:lnTo>
                        <a:pt x="1279" y="952"/>
                      </a:lnTo>
                      <a:lnTo>
                        <a:pt x="1285" y="940"/>
                      </a:lnTo>
                      <a:lnTo>
                        <a:pt x="1288" y="929"/>
                      </a:lnTo>
                      <a:lnTo>
                        <a:pt x="1279" y="923"/>
                      </a:lnTo>
                      <a:lnTo>
                        <a:pt x="1252" y="918"/>
                      </a:lnTo>
                      <a:lnTo>
                        <a:pt x="1216" y="908"/>
                      </a:lnTo>
                      <a:lnTo>
                        <a:pt x="1204" y="902"/>
                      </a:lnTo>
                      <a:lnTo>
                        <a:pt x="1199" y="893"/>
                      </a:lnTo>
                      <a:lnTo>
                        <a:pt x="1215" y="893"/>
                      </a:lnTo>
                      <a:lnTo>
                        <a:pt x="1216" y="885"/>
                      </a:lnTo>
                      <a:lnTo>
                        <a:pt x="1233" y="882"/>
                      </a:lnTo>
                      <a:lnTo>
                        <a:pt x="1224" y="875"/>
                      </a:lnTo>
                      <a:lnTo>
                        <a:pt x="1226" y="870"/>
                      </a:lnTo>
                      <a:lnTo>
                        <a:pt x="1209" y="852"/>
                      </a:lnTo>
                      <a:lnTo>
                        <a:pt x="1210" y="842"/>
                      </a:lnTo>
                      <a:lnTo>
                        <a:pt x="1228" y="843"/>
                      </a:lnTo>
                      <a:lnTo>
                        <a:pt x="1231" y="836"/>
                      </a:lnTo>
                      <a:lnTo>
                        <a:pt x="1220" y="826"/>
                      </a:lnTo>
                      <a:lnTo>
                        <a:pt x="1202" y="815"/>
                      </a:lnTo>
                      <a:lnTo>
                        <a:pt x="1188" y="816"/>
                      </a:lnTo>
                      <a:lnTo>
                        <a:pt x="1186" y="807"/>
                      </a:lnTo>
                      <a:lnTo>
                        <a:pt x="1202" y="804"/>
                      </a:lnTo>
                      <a:lnTo>
                        <a:pt x="1207" y="807"/>
                      </a:lnTo>
                      <a:lnTo>
                        <a:pt x="1215" y="804"/>
                      </a:lnTo>
                      <a:lnTo>
                        <a:pt x="1215" y="791"/>
                      </a:lnTo>
                      <a:lnTo>
                        <a:pt x="1248" y="812"/>
                      </a:lnTo>
                      <a:lnTo>
                        <a:pt x="1263" y="812"/>
                      </a:lnTo>
                      <a:lnTo>
                        <a:pt x="1280" y="805"/>
                      </a:lnTo>
                      <a:lnTo>
                        <a:pt x="1295" y="811"/>
                      </a:lnTo>
                      <a:lnTo>
                        <a:pt x="1299" y="802"/>
                      </a:lnTo>
                      <a:lnTo>
                        <a:pt x="1299" y="793"/>
                      </a:lnTo>
                      <a:lnTo>
                        <a:pt x="1286" y="779"/>
                      </a:lnTo>
                      <a:lnTo>
                        <a:pt x="1269" y="768"/>
                      </a:lnTo>
                      <a:lnTo>
                        <a:pt x="1249" y="766"/>
                      </a:lnTo>
                      <a:lnTo>
                        <a:pt x="1228" y="767"/>
                      </a:lnTo>
                      <a:lnTo>
                        <a:pt x="1211" y="757"/>
                      </a:lnTo>
                      <a:lnTo>
                        <a:pt x="1206" y="769"/>
                      </a:lnTo>
                      <a:lnTo>
                        <a:pt x="1191" y="752"/>
                      </a:lnTo>
                      <a:lnTo>
                        <a:pt x="1178" y="743"/>
                      </a:lnTo>
                      <a:lnTo>
                        <a:pt x="1169" y="751"/>
                      </a:lnTo>
                      <a:lnTo>
                        <a:pt x="1180" y="735"/>
                      </a:lnTo>
                      <a:lnTo>
                        <a:pt x="1201" y="736"/>
                      </a:lnTo>
                      <a:lnTo>
                        <a:pt x="1215" y="729"/>
                      </a:lnTo>
                      <a:lnTo>
                        <a:pt x="1222" y="716"/>
                      </a:lnTo>
                      <a:lnTo>
                        <a:pt x="1238" y="713"/>
                      </a:lnTo>
                      <a:lnTo>
                        <a:pt x="1258" y="723"/>
                      </a:lnTo>
                      <a:lnTo>
                        <a:pt x="1267" y="705"/>
                      </a:lnTo>
                      <a:lnTo>
                        <a:pt x="1261" y="691"/>
                      </a:lnTo>
                      <a:lnTo>
                        <a:pt x="1226" y="641"/>
                      </a:lnTo>
                      <a:lnTo>
                        <a:pt x="1207" y="632"/>
                      </a:lnTo>
                      <a:lnTo>
                        <a:pt x="1200" y="646"/>
                      </a:lnTo>
                      <a:lnTo>
                        <a:pt x="1201" y="661"/>
                      </a:lnTo>
                      <a:lnTo>
                        <a:pt x="1185" y="673"/>
                      </a:lnTo>
                      <a:lnTo>
                        <a:pt x="1178" y="688"/>
                      </a:lnTo>
                      <a:lnTo>
                        <a:pt x="1161" y="687"/>
                      </a:lnTo>
                      <a:lnTo>
                        <a:pt x="1178" y="661"/>
                      </a:lnTo>
                      <a:lnTo>
                        <a:pt x="1178" y="649"/>
                      </a:lnTo>
                      <a:lnTo>
                        <a:pt x="1142" y="651"/>
                      </a:lnTo>
                      <a:lnTo>
                        <a:pt x="1130" y="660"/>
                      </a:lnTo>
                      <a:lnTo>
                        <a:pt x="1125" y="653"/>
                      </a:lnTo>
                      <a:lnTo>
                        <a:pt x="1140" y="640"/>
                      </a:lnTo>
                      <a:lnTo>
                        <a:pt x="1169" y="628"/>
                      </a:lnTo>
                      <a:lnTo>
                        <a:pt x="1178" y="606"/>
                      </a:lnTo>
                      <a:lnTo>
                        <a:pt x="1188" y="619"/>
                      </a:lnTo>
                      <a:lnTo>
                        <a:pt x="1190" y="606"/>
                      </a:lnTo>
                      <a:lnTo>
                        <a:pt x="1190" y="585"/>
                      </a:lnTo>
                      <a:lnTo>
                        <a:pt x="1154" y="570"/>
                      </a:lnTo>
                      <a:lnTo>
                        <a:pt x="1143" y="560"/>
                      </a:lnTo>
                      <a:lnTo>
                        <a:pt x="1131" y="557"/>
                      </a:lnTo>
                      <a:lnTo>
                        <a:pt x="1111" y="563"/>
                      </a:lnTo>
                      <a:lnTo>
                        <a:pt x="1099" y="580"/>
                      </a:lnTo>
                      <a:lnTo>
                        <a:pt x="1093" y="585"/>
                      </a:lnTo>
                      <a:lnTo>
                        <a:pt x="1083" y="597"/>
                      </a:lnTo>
                      <a:lnTo>
                        <a:pt x="1083" y="591"/>
                      </a:lnTo>
                      <a:lnTo>
                        <a:pt x="1089" y="575"/>
                      </a:lnTo>
                      <a:lnTo>
                        <a:pt x="1102" y="563"/>
                      </a:lnTo>
                      <a:lnTo>
                        <a:pt x="1110" y="542"/>
                      </a:lnTo>
                      <a:lnTo>
                        <a:pt x="1102" y="546"/>
                      </a:lnTo>
                      <a:lnTo>
                        <a:pt x="1091" y="556"/>
                      </a:lnTo>
                      <a:lnTo>
                        <a:pt x="1076" y="560"/>
                      </a:lnTo>
                      <a:lnTo>
                        <a:pt x="1057" y="575"/>
                      </a:lnTo>
                      <a:lnTo>
                        <a:pt x="1059" y="564"/>
                      </a:lnTo>
                      <a:lnTo>
                        <a:pt x="1066" y="552"/>
                      </a:lnTo>
                      <a:lnTo>
                        <a:pt x="1075" y="528"/>
                      </a:lnTo>
                      <a:lnTo>
                        <a:pt x="1071" y="509"/>
                      </a:lnTo>
                      <a:lnTo>
                        <a:pt x="1060" y="506"/>
                      </a:lnTo>
                      <a:lnTo>
                        <a:pt x="1044" y="520"/>
                      </a:lnTo>
                      <a:lnTo>
                        <a:pt x="1028" y="525"/>
                      </a:lnTo>
                      <a:lnTo>
                        <a:pt x="1021" y="513"/>
                      </a:lnTo>
                      <a:lnTo>
                        <a:pt x="990" y="506"/>
                      </a:lnTo>
                      <a:lnTo>
                        <a:pt x="1018" y="500"/>
                      </a:lnTo>
                      <a:lnTo>
                        <a:pt x="1034" y="501"/>
                      </a:lnTo>
                      <a:lnTo>
                        <a:pt x="1041" y="489"/>
                      </a:lnTo>
                      <a:lnTo>
                        <a:pt x="1048" y="477"/>
                      </a:lnTo>
                      <a:lnTo>
                        <a:pt x="1041" y="455"/>
                      </a:lnTo>
                      <a:lnTo>
                        <a:pt x="1028" y="431"/>
                      </a:lnTo>
                      <a:lnTo>
                        <a:pt x="986" y="412"/>
                      </a:lnTo>
                      <a:lnTo>
                        <a:pt x="968" y="393"/>
                      </a:lnTo>
                      <a:lnTo>
                        <a:pt x="965" y="395"/>
                      </a:lnTo>
                      <a:lnTo>
                        <a:pt x="962" y="412"/>
                      </a:lnTo>
                      <a:lnTo>
                        <a:pt x="949" y="425"/>
                      </a:lnTo>
                      <a:lnTo>
                        <a:pt x="935" y="419"/>
                      </a:lnTo>
                      <a:lnTo>
                        <a:pt x="922" y="423"/>
                      </a:lnTo>
                      <a:lnTo>
                        <a:pt x="928" y="454"/>
                      </a:lnTo>
                      <a:lnTo>
                        <a:pt x="927" y="463"/>
                      </a:lnTo>
                      <a:lnTo>
                        <a:pt x="926" y="455"/>
                      </a:lnTo>
                      <a:lnTo>
                        <a:pt x="914" y="457"/>
                      </a:lnTo>
                      <a:lnTo>
                        <a:pt x="912" y="452"/>
                      </a:lnTo>
                      <a:lnTo>
                        <a:pt x="904" y="443"/>
                      </a:lnTo>
                      <a:lnTo>
                        <a:pt x="906" y="419"/>
                      </a:lnTo>
                      <a:lnTo>
                        <a:pt x="896" y="418"/>
                      </a:lnTo>
                      <a:lnTo>
                        <a:pt x="882" y="438"/>
                      </a:lnTo>
                      <a:lnTo>
                        <a:pt x="895" y="408"/>
                      </a:lnTo>
                      <a:lnTo>
                        <a:pt x="912" y="385"/>
                      </a:lnTo>
                      <a:lnTo>
                        <a:pt x="910" y="379"/>
                      </a:lnTo>
                      <a:lnTo>
                        <a:pt x="883" y="385"/>
                      </a:lnTo>
                      <a:lnTo>
                        <a:pt x="867" y="385"/>
                      </a:lnTo>
                      <a:lnTo>
                        <a:pt x="851" y="406"/>
                      </a:lnTo>
                      <a:lnTo>
                        <a:pt x="844" y="411"/>
                      </a:lnTo>
                      <a:lnTo>
                        <a:pt x="845" y="391"/>
                      </a:lnTo>
                      <a:lnTo>
                        <a:pt x="829" y="401"/>
                      </a:lnTo>
                      <a:lnTo>
                        <a:pt x="846" y="381"/>
                      </a:lnTo>
                      <a:lnTo>
                        <a:pt x="863" y="370"/>
                      </a:lnTo>
                      <a:lnTo>
                        <a:pt x="871" y="357"/>
                      </a:lnTo>
                      <a:lnTo>
                        <a:pt x="867" y="334"/>
                      </a:lnTo>
                      <a:lnTo>
                        <a:pt x="846" y="328"/>
                      </a:lnTo>
                      <a:lnTo>
                        <a:pt x="825" y="328"/>
                      </a:lnTo>
                      <a:lnTo>
                        <a:pt x="819" y="322"/>
                      </a:lnTo>
                      <a:lnTo>
                        <a:pt x="831" y="305"/>
                      </a:lnTo>
                      <a:lnTo>
                        <a:pt x="828" y="289"/>
                      </a:lnTo>
                      <a:lnTo>
                        <a:pt x="818" y="266"/>
                      </a:lnTo>
                      <a:lnTo>
                        <a:pt x="808" y="259"/>
                      </a:lnTo>
                      <a:lnTo>
                        <a:pt x="812" y="250"/>
                      </a:lnTo>
                      <a:lnTo>
                        <a:pt x="791" y="240"/>
                      </a:lnTo>
                      <a:lnTo>
                        <a:pt x="771" y="239"/>
                      </a:lnTo>
                      <a:lnTo>
                        <a:pt x="712" y="209"/>
                      </a:lnTo>
                      <a:lnTo>
                        <a:pt x="685" y="208"/>
                      </a:lnTo>
                      <a:lnTo>
                        <a:pt x="656" y="221"/>
                      </a:lnTo>
                      <a:lnTo>
                        <a:pt x="631" y="245"/>
                      </a:lnTo>
                      <a:lnTo>
                        <a:pt x="630" y="266"/>
                      </a:lnTo>
                      <a:lnTo>
                        <a:pt x="646" y="280"/>
                      </a:lnTo>
                      <a:lnTo>
                        <a:pt x="634" y="285"/>
                      </a:lnTo>
                      <a:lnTo>
                        <a:pt x="618" y="285"/>
                      </a:lnTo>
                      <a:lnTo>
                        <a:pt x="607" y="300"/>
                      </a:lnTo>
                      <a:lnTo>
                        <a:pt x="588" y="274"/>
                      </a:lnTo>
                      <a:lnTo>
                        <a:pt x="575" y="289"/>
                      </a:lnTo>
                      <a:lnTo>
                        <a:pt x="565" y="283"/>
                      </a:lnTo>
                      <a:lnTo>
                        <a:pt x="566" y="267"/>
                      </a:lnTo>
                      <a:lnTo>
                        <a:pt x="562" y="251"/>
                      </a:lnTo>
                      <a:lnTo>
                        <a:pt x="550" y="275"/>
                      </a:lnTo>
                      <a:lnTo>
                        <a:pt x="550" y="283"/>
                      </a:lnTo>
                      <a:lnTo>
                        <a:pt x="545" y="306"/>
                      </a:lnTo>
                      <a:lnTo>
                        <a:pt x="537" y="304"/>
                      </a:lnTo>
                      <a:lnTo>
                        <a:pt x="533" y="322"/>
                      </a:lnTo>
                      <a:lnTo>
                        <a:pt x="519" y="344"/>
                      </a:lnTo>
                      <a:lnTo>
                        <a:pt x="503" y="357"/>
                      </a:lnTo>
                      <a:lnTo>
                        <a:pt x="506" y="347"/>
                      </a:lnTo>
                      <a:lnTo>
                        <a:pt x="498" y="336"/>
                      </a:lnTo>
                      <a:lnTo>
                        <a:pt x="503" y="325"/>
                      </a:lnTo>
                      <a:lnTo>
                        <a:pt x="517" y="328"/>
                      </a:lnTo>
                      <a:lnTo>
                        <a:pt x="519" y="323"/>
                      </a:lnTo>
                      <a:lnTo>
                        <a:pt x="511" y="312"/>
                      </a:lnTo>
                      <a:lnTo>
                        <a:pt x="506" y="312"/>
                      </a:lnTo>
                      <a:lnTo>
                        <a:pt x="512" y="289"/>
                      </a:lnTo>
                      <a:lnTo>
                        <a:pt x="518" y="274"/>
                      </a:lnTo>
                      <a:lnTo>
                        <a:pt x="528" y="230"/>
                      </a:lnTo>
                      <a:lnTo>
                        <a:pt x="534" y="212"/>
                      </a:lnTo>
                      <a:lnTo>
                        <a:pt x="518" y="196"/>
                      </a:lnTo>
                      <a:lnTo>
                        <a:pt x="510" y="176"/>
                      </a:lnTo>
                      <a:lnTo>
                        <a:pt x="508" y="167"/>
                      </a:lnTo>
                      <a:lnTo>
                        <a:pt x="518" y="159"/>
                      </a:lnTo>
                      <a:lnTo>
                        <a:pt x="519" y="148"/>
                      </a:lnTo>
                      <a:lnTo>
                        <a:pt x="512" y="134"/>
                      </a:lnTo>
                      <a:lnTo>
                        <a:pt x="496" y="122"/>
                      </a:lnTo>
                      <a:lnTo>
                        <a:pt x="475" y="115"/>
                      </a:lnTo>
                      <a:lnTo>
                        <a:pt x="489" y="99"/>
                      </a:lnTo>
                      <a:lnTo>
                        <a:pt x="484" y="47"/>
                      </a:lnTo>
                      <a:lnTo>
                        <a:pt x="475" y="33"/>
                      </a:lnTo>
                      <a:lnTo>
                        <a:pt x="470" y="22"/>
                      </a:lnTo>
                      <a:lnTo>
                        <a:pt x="417" y="26"/>
                      </a:lnTo>
                      <a:lnTo>
                        <a:pt x="401" y="25"/>
                      </a:lnTo>
                      <a:lnTo>
                        <a:pt x="390" y="33"/>
                      </a:lnTo>
                      <a:lnTo>
                        <a:pt x="378" y="37"/>
                      </a:lnTo>
                      <a:lnTo>
                        <a:pt x="358" y="49"/>
                      </a:lnTo>
                      <a:lnTo>
                        <a:pt x="339" y="68"/>
                      </a:lnTo>
                      <a:lnTo>
                        <a:pt x="355" y="84"/>
                      </a:lnTo>
                      <a:lnTo>
                        <a:pt x="351" y="103"/>
                      </a:lnTo>
                      <a:lnTo>
                        <a:pt x="347" y="92"/>
                      </a:lnTo>
                      <a:lnTo>
                        <a:pt x="340" y="80"/>
                      </a:lnTo>
                      <a:lnTo>
                        <a:pt x="325" y="73"/>
                      </a:lnTo>
                      <a:lnTo>
                        <a:pt x="307" y="81"/>
                      </a:lnTo>
                      <a:lnTo>
                        <a:pt x="304" y="94"/>
                      </a:lnTo>
                      <a:lnTo>
                        <a:pt x="313" y="118"/>
                      </a:lnTo>
                      <a:lnTo>
                        <a:pt x="303" y="112"/>
                      </a:lnTo>
                      <a:lnTo>
                        <a:pt x="291" y="94"/>
                      </a:lnTo>
                      <a:lnTo>
                        <a:pt x="277" y="97"/>
                      </a:lnTo>
                      <a:lnTo>
                        <a:pt x="272" y="115"/>
                      </a:lnTo>
                      <a:lnTo>
                        <a:pt x="285" y="131"/>
                      </a:lnTo>
                      <a:lnTo>
                        <a:pt x="344" y="153"/>
                      </a:lnTo>
                      <a:lnTo>
                        <a:pt x="341" y="160"/>
                      </a:lnTo>
                      <a:lnTo>
                        <a:pt x="324" y="156"/>
                      </a:lnTo>
                      <a:lnTo>
                        <a:pt x="266" y="138"/>
                      </a:lnTo>
                      <a:lnTo>
                        <a:pt x="264" y="148"/>
                      </a:lnTo>
                      <a:lnTo>
                        <a:pt x="258" y="144"/>
                      </a:lnTo>
                      <a:lnTo>
                        <a:pt x="250" y="148"/>
                      </a:lnTo>
                      <a:lnTo>
                        <a:pt x="261" y="156"/>
                      </a:lnTo>
                      <a:lnTo>
                        <a:pt x="276" y="160"/>
                      </a:lnTo>
                      <a:lnTo>
                        <a:pt x="293" y="177"/>
                      </a:lnTo>
                      <a:lnTo>
                        <a:pt x="312" y="186"/>
                      </a:lnTo>
                      <a:lnTo>
                        <a:pt x="331" y="204"/>
                      </a:lnTo>
                      <a:lnTo>
                        <a:pt x="319" y="207"/>
                      </a:lnTo>
                      <a:lnTo>
                        <a:pt x="280" y="176"/>
                      </a:lnTo>
                      <a:lnTo>
                        <a:pt x="255" y="170"/>
                      </a:lnTo>
                      <a:lnTo>
                        <a:pt x="243" y="171"/>
                      </a:lnTo>
                      <a:lnTo>
                        <a:pt x="238" y="181"/>
                      </a:lnTo>
                      <a:lnTo>
                        <a:pt x="239" y="210"/>
                      </a:lnTo>
                      <a:lnTo>
                        <a:pt x="248" y="237"/>
                      </a:lnTo>
                      <a:lnTo>
                        <a:pt x="243" y="246"/>
                      </a:lnTo>
                      <a:lnTo>
                        <a:pt x="250" y="263"/>
                      </a:lnTo>
                      <a:lnTo>
                        <a:pt x="269" y="274"/>
                      </a:lnTo>
                      <a:lnTo>
                        <a:pt x="279" y="274"/>
                      </a:lnTo>
                      <a:lnTo>
                        <a:pt x="285" y="268"/>
                      </a:lnTo>
                      <a:lnTo>
                        <a:pt x="288" y="273"/>
                      </a:lnTo>
                      <a:lnTo>
                        <a:pt x="282" y="291"/>
                      </a:lnTo>
                      <a:lnTo>
                        <a:pt x="272" y="302"/>
                      </a:lnTo>
                      <a:lnTo>
                        <a:pt x="254" y="299"/>
                      </a:lnTo>
                      <a:lnTo>
                        <a:pt x="249" y="314"/>
                      </a:lnTo>
                      <a:lnTo>
                        <a:pt x="248" y="325"/>
                      </a:lnTo>
                      <a:lnTo>
                        <a:pt x="226" y="343"/>
                      </a:lnTo>
                      <a:lnTo>
                        <a:pt x="229" y="354"/>
                      </a:lnTo>
                      <a:lnTo>
                        <a:pt x="245" y="364"/>
                      </a:lnTo>
                      <a:lnTo>
                        <a:pt x="245" y="381"/>
                      </a:lnTo>
                      <a:lnTo>
                        <a:pt x="259" y="398"/>
                      </a:lnTo>
                      <a:lnTo>
                        <a:pt x="280" y="406"/>
                      </a:lnTo>
                      <a:lnTo>
                        <a:pt x="295" y="406"/>
                      </a:lnTo>
                      <a:lnTo>
                        <a:pt x="298" y="419"/>
                      </a:lnTo>
                      <a:lnTo>
                        <a:pt x="295" y="441"/>
                      </a:lnTo>
                      <a:lnTo>
                        <a:pt x="295" y="447"/>
                      </a:lnTo>
                      <a:lnTo>
                        <a:pt x="290" y="455"/>
                      </a:lnTo>
                      <a:lnTo>
                        <a:pt x="291" y="471"/>
                      </a:lnTo>
                      <a:lnTo>
                        <a:pt x="290" y="485"/>
                      </a:lnTo>
                      <a:lnTo>
                        <a:pt x="288" y="504"/>
                      </a:lnTo>
                      <a:lnTo>
                        <a:pt x="281" y="525"/>
                      </a:lnTo>
                      <a:lnTo>
                        <a:pt x="275" y="519"/>
                      </a:lnTo>
                      <a:lnTo>
                        <a:pt x="277" y="500"/>
                      </a:lnTo>
                      <a:lnTo>
                        <a:pt x="281" y="490"/>
                      </a:lnTo>
                      <a:lnTo>
                        <a:pt x="277" y="485"/>
                      </a:lnTo>
                      <a:lnTo>
                        <a:pt x="271" y="489"/>
                      </a:lnTo>
                      <a:lnTo>
                        <a:pt x="254" y="487"/>
                      </a:lnTo>
                      <a:lnTo>
                        <a:pt x="242" y="490"/>
                      </a:lnTo>
                      <a:lnTo>
                        <a:pt x="227" y="498"/>
                      </a:lnTo>
                      <a:lnTo>
                        <a:pt x="207" y="515"/>
                      </a:lnTo>
                      <a:lnTo>
                        <a:pt x="190" y="513"/>
                      </a:lnTo>
                      <a:lnTo>
                        <a:pt x="215" y="495"/>
                      </a:lnTo>
                      <a:lnTo>
                        <a:pt x="227" y="481"/>
                      </a:lnTo>
                      <a:lnTo>
                        <a:pt x="252" y="476"/>
                      </a:lnTo>
                      <a:lnTo>
                        <a:pt x="256" y="470"/>
                      </a:lnTo>
                      <a:lnTo>
                        <a:pt x="268" y="465"/>
                      </a:lnTo>
                      <a:lnTo>
                        <a:pt x="281" y="467"/>
                      </a:lnTo>
                      <a:lnTo>
                        <a:pt x="281" y="460"/>
                      </a:lnTo>
                      <a:lnTo>
                        <a:pt x="277" y="446"/>
                      </a:lnTo>
                      <a:lnTo>
                        <a:pt x="274" y="438"/>
                      </a:lnTo>
                      <a:lnTo>
                        <a:pt x="255" y="433"/>
                      </a:lnTo>
                      <a:lnTo>
                        <a:pt x="205" y="361"/>
                      </a:lnTo>
                      <a:lnTo>
                        <a:pt x="196" y="334"/>
                      </a:lnTo>
                      <a:lnTo>
                        <a:pt x="198" y="306"/>
                      </a:lnTo>
                      <a:lnTo>
                        <a:pt x="206" y="274"/>
                      </a:lnTo>
                      <a:lnTo>
                        <a:pt x="198" y="252"/>
                      </a:lnTo>
                      <a:lnTo>
                        <a:pt x="185" y="229"/>
                      </a:lnTo>
                      <a:lnTo>
                        <a:pt x="186" y="198"/>
                      </a:lnTo>
                      <a:lnTo>
                        <a:pt x="207" y="155"/>
                      </a:lnTo>
                      <a:lnTo>
                        <a:pt x="211" y="124"/>
                      </a:lnTo>
                      <a:lnTo>
                        <a:pt x="222" y="102"/>
                      </a:lnTo>
                      <a:lnTo>
                        <a:pt x="236" y="88"/>
                      </a:lnTo>
                      <a:lnTo>
                        <a:pt x="247" y="67"/>
                      </a:lnTo>
                      <a:lnTo>
                        <a:pt x="275" y="38"/>
                      </a:lnTo>
                      <a:lnTo>
                        <a:pt x="285" y="25"/>
                      </a:lnTo>
                      <a:lnTo>
                        <a:pt x="285" y="21"/>
                      </a:lnTo>
                      <a:lnTo>
                        <a:pt x="279" y="16"/>
                      </a:lnTo>
                      <a:lnTo>
                        <a:pt x="270" y="8"/>
                      </a:lnTo>
                      <a:lnTo>
                        <a:pt x="206" y="0"/>
                      </a:lnTo>
                      <a:lnTo>
                        <a:pt x="190" y="3"/>
                      </a:lnTo>
                      <a:lnTo>
                        <a:pt x="146" y="20"/>
                      </a:lnTo>
                      <a:lnTo>
                        <a:pt x="114" y="42"/>
                      </a:lnTo>
                      <a:lnTo>
                        <a:pt x="81" y="76"/>
                      </a:lnTo>
                      <a:lnTo>
                        <a:pt x="75" y="101"/>
                      </a:lnTo>
                      <a:lnTo>
                        <a:pt x="61" y="118"/>
                      </a:lnTo>
                      <a:lnTo>
                        <a:pt x="55" y="123"/>
                      </a:lnTo>
                      <a:lnTo>
                        <a:pt x="49" y="134"/>
                      </a:lnTo>
                      <a:lnTo>
                        <a:pt x="44" y="149"/>
                      </a:lnTo>
                      <a:lnTo>
                        <a:pt x="51" y="164"/>
                      </a:lnTo>
                      <a:lnTo>
                        <a:pt x="39" y="172"/>
                      </a:lnTo>
                      <a:lnTo>
                        <a:pt x="38" y="199"/>
                      </a:lnTo>
                      <a:lnTo>
                        <a:pt x="48" y="204"/>
                      </a:lnTo>
                      <a:lnTo>
                        <a:pt x="29" y="204"/>
                      </a:lnTo>
                      <a:lnTo>
                        <a:pt x="24" y="230"/>
                      </a:lnTo>
                      <a:lnTo>
                        <a:pt x="16" y="236"/>
                      </a:lnTo>
                      <a:lnTo>
                        <a:pt x="14" y="261"/>
                      </a:lnTo>
                      <a:lnTo>
                        <a:pt x="7" y="274"/>
                      </a:lnTo>
                      <a:lnTo>
                        <a:pt x="12" y="310"/>
                      </a:lnTo>
                      <a:lnTo>
                        <a:pt x="27" y="310"/>
                      </a:lnTo>
                      <a:lnTo>
                        <a:pt x="17" y="316"/>
                      </a:lnTo>
                      <a:lnTo>
                        <a:pt x="7" y="330"/>
                      </a:lnTo>
                      <a:lnTo>
                        <a:pt x="0" y="347"/>
                      </a:lnTo>
                      <a:lnTo>
                        <a:pt x="7" y="369"/>
                      </a:lnTo>
                      <a:lnTo>
                        <a:pt x="13" y="381"/>
                      </a:lnTo>
                      <a:lnTo>
                        <a:pt x="3" y="401"/>
                      </a:lnTo>
                      <a:lnTo>
                        <a:pt x="3" y="441"/>
                      </a:lnTo>
                      <a:lnTo>
                        <a:pt x="8" y="454"/>
                      </a:lnTo>
                      <a:lnTo>
                        <a:pt x="12" y="460"/>
                      </a:lnTo>
                      <a:lnTo>
                        <a:pt x="62" y="471"/>
                      </a:lnTo>
                      <a:lnTo>
                        <a:pt x="115" y="476"/>
                      </a:lnTo>
                      <a:lnTo>
                        <a:pt x="126" y="490"/>
                      </a:lnTo>
                      <a:lnTo>
                        <a:pt x="145" y="506"/>
                      </a:lnTo>
                      <a:lnTo>
                        <a:pt x="162" y="516"/>
                      </a:lnTo>
                      <a:lnTo>
                        <a:pt x="131" y="528"/>
                      </a:lnTo>
                      <a:lnTo>
                        <a:pt x="107" y="530"/>
                      </a:lnTo>
                      <a:lnTo>
                        <a:pt x="73" y="510"/>
                      </a:lnTo>
                      <a:lnTo>
                        <a:pt x="53" y="509"/>
                      </a:lnTo>
                      <a:lnTo>
                        <a:pt x="37" y="504"/>
                      </a:lnTo>
                      <a:lnTo>
                        <a:pt x="45" y="515"/>
                      </a:lnTo>
                      <a:lnTo>
                        <a:pt x="38" y="532"/>
                      </a:lnTo>
                      <a:lnTo>
                        <a:pt x="48" y="548"/>
                      </a:lnTo>
                      <a:lnTo>
                        <a:pt x="61" y="575"/>
                      </a:lnTo>
                      <a:lnTo>
                        <a:pt x="83" y="602"/>
                      </a:lnTo>
                      <a:lnTo>
                        <a:pt x="118" y="624"/>
                      </a:lnTo>
                      <a:lnTo>
                        <a:pt x="105" y="627"/>
                      </a:lnTo>
                      <a:lnTo>
                        <a:pt x="124" y="634"/>
                      </a:lnTo>
                      <a:lnTo>
                        <a:pt x="126" y="628"/>
                      </a:lnTo>
                      <a:lnTo>
                        <a:pt x="141" y="627"/>
                      </a:lnTo>
                      <a:lnTo>
                        <a:pt x="167" y="632"/>
                      </a:lnTo>
                      <a:lnTo>
                        <a:pt x="186" y="627"/>
                      </a:lnTo>
                      <a:lnTo>
                        <a:pt x="194" y="606"/>
                      </a:lnTo>
                      <a:lnTo>
                        <a:pt x="196" y="635"/>
                      </a:lnTo>
                      <a:lnTo>
                        <a:pt x="209" y="656"/>
                      </a:lnTo>
                      <a:lnTo>
                        <a:pt x="226" y="673"/>
                      </a:lnTo>
                      <a:lnTo>
                        <a:pt x="253" y="682"/>
                      </a:lnTo>
                      <a:lnTo>
                        <a:pt x="265" y="682"/>
                      </a:lnTo>
                      <a:lnTo>
                        <a:pt x="250" y="672"/>
                      </a:lnTo>
                      <a:lnTo>
                        <a:pt x="265" y="670"/>
                      </a:lnTo>
                      <a:lnTo>
                        <a:pt x="292" y="680"/>
                      </a:lnTo>
                      <a:lnTo>
                        <a:pt x="344" y="688"/>
                      </a:lnTo>
                      <a:lnTo>
                        <a:pt x="358" y="696"/>
                      </a:lnTo>
                      <a:lnTo>
                        <a:pt x="360" y="689"/>
                      </a:lnTo>
                      <a:lnTo>
                        <a:pt x="384" y="678"/>
                      </a:lnTo>
                      <a:lnTo>
                        <a:pt x="419" y="702"/>
                      </a:lnTo>
                      <a:lnTo>
                        <a:pt x="435" y="703"/>
                      </a:lnTo>
                      <a:lnTo>
                        <a:pt x="437" y="708"/>
                      </a:lnTo>
                      <a:lnTo>
                        <a:pt x="442" y="700"/>
                      </a:lnTo>
                      <a:lnTo>
                        <a:pt x="441" y="702"/>
                      </a:lnTo>
                      <a:lnTo>
                        <a:pt x="448" y="709"/>
                      </a:lnTo>
                      <a:lnTo>
                        <a:pt x="455" y="693"/>
                      </a:lnTo>
                      <a:lnTo>
                        <a:pt x="469" y="687"/>
                      </a:lnTo>
                      <a:lnTo>
                        <a:pt x="483" y="696"/>
                      </a:lnTo>
                      <a:lnTo>
                        <a:pt x="496" y="718"/>
                      </a:lnTo>
                      <a:lnTo>
                        <a:pt x="506" y="718"/>
                      </a:lnTo>
                      <a:lnTo>
                        <a:pt x="501" y="704"/>
                      </a:lnTo>
                      <a:lnTo>
                        <a:pt x="481" y="680"/>
                      </a:lnTo>
                      <a:lnTo>
                        <a:pt x="462" y="672"/>
                      </a:lnTo>
                      <a:lnTo>
                        <a:pt x="464" y="659"/>
                      </a:lnTo>
                      <a:lnTo>
                        <a:pt x="517" y="676"/>
                      </a:lnTo>
                      <a:lnTo>
                        <a:pt x="530" y="682"/>
                      </a:lnTo>
                      <a:lnTo>
                        <a:pt x="543" y="676"/>
                      </a:lnTo>
                      <a:lnTo>
                        <a:pt x="549" y="682"/>
                      </a:lnTo>
                      <a:lnTo>
                        <a:pt x="556" y="682"/>
                      </a:lnTo>
                      <a:lnTo>
                        <a:pt x="569" y="707"/>
                      </a:lnTo>
                      <a:lnTo>
                        <a:pt x="596" y="698"/>
                      </a:lnTo>
                      <a:lnTo>
                        <a:pt x="618" y="696"/>
                      </a:lnTo>
                      <a:lnTo>
                        <a:pt x="625" y="684"/>
                      </a:lnTo>
                      <a:lnTo>
                        <a:pt x="620" y="659"/>
                      </a:lnTo>
                      <a:lnTo>
                        <a:pt x="605" y="624"/>
                      </a:lnTo>
                      <a:lnTo>
                        <a:pt x="591" y="626"/>
                      </a:lnTo>
                      <a:lnTo>
                        <a:pt x="581" y="618"/>
                      </a:lnTo>
                      <a:lnTo>
                        <a:pt x="593" y="607"/>
                      </a:lnTo>
                      <a:lnTo>
                        <a:pt x="620" y="614"/>
                      </a:lnTo>
                      <a:lnTo>
                        <a:pt x="653" y="649"/>
                      </a:lnTo>
                      <a:lnTo>
                        <a:pt x="658" y="638"/>
                      </a:lnTo>
                      <a:lnTo>
                        <a:pt x="670" y="646"/>
                      </a:lnTo>
                      <a:lnTo>
                        <a:pt x="684" y="643"/>
                      </a:lnTo>
                      <a:lnTo>
                        <a:pt x="685" y="707"/>
                      </a:lnTo>
                      <a:lnTo>
                        <a:pt x="694" y="716"/>
                      </a:lnTo>
                      <a:lnTo>
                        <a:pt x="701" y="700"/>
                      </a:lnTo>
                      <a:lnTo>
                        <a:pt x="711" y="708"/>
                      </a:lnTo>
                      <a:lnTo>
                        <a:pt x="723" y="707"/>
                      </a:lnTo>
                      <a:lnTo>
                        <a:pt x="728" y="714"/>
                      </a:lnTo>
                      <a:lnTo>
                        <a:pt x="727" y="726"/>
                      </a:lnTo>
                      <a:lnTo>
                        <a:pt x="715" y="736"/>
                      </a:lnTo>
                      <a:lnTo>
                        <a:pt x="727" y="737"/>
                      </a:lnTo>
                      <a:lnTo>
                        <a:pt x="738" y="745"/>
                      </a:lnTo>
                      <a:lnTo>
                        <a:pt x="750" y="759"/>
                      </a:lnTo>
                      <a:lnTo>
                        <a:pt x="787" y="793"/>
                      </a:lnTo>
                      <a:lnTo>
                        <a:pt x="792" y="816"/>
                      </a:lnTo>
                      <a:lnTo>
                        <a:pt x="772" y="833"/>
                      </a:lnTo>
                      <a:lnTo>
                        <a:pt x="752" y="828"/>
                      </a:lnTo>
                      <a:lnTo>
                        <a:pt x="737" y="828"/>
                      </a:lnTo>
                      <a:lnTo>
                        <a:pt x="743" y="854"/>
                      </a:lnTo>
                      <a:lnTo>
                        <a:pt x="740" y="887"/>
                      </a:lnTo>
                      <a:lnTo>
                        <a:pt x="761" y="880"/>
                      </a:lnTo>
                      <a:lnTo>
                        <a:pt x="791" y="859"/>
                      </a:lnTo>
                      <a:lnTo>
                        <a:pt x="798" y="843"/>
                      </a:lnTo>
                      <a:lnTo>
                        <a:pt x="812" y="849"/>
                      </a:lnTo>
                      <a:lnTo>
                        <a:pt x="829" y="834"/>
                      </a:lnTo>
                      <a:lnTo>
                        <a:pt x="849" y="829"/>
                      </a:lnTo>
                      <a:lnTo>
                        <a:pt x="868" y="833"/>
                      </a:lnTo>
                      <a:lnTo>
                        <a:pt x="836" y="843"/>
                      </a:lnTo>
                      <a:lnTo>
                        <a:pt x="842" y="848"/>
                      </a:lnTo>
                      <a:lnTo>
                        <a:pt x="835" y="863"/>
                      </a:lnTo>
                      <a:lnTo>
                        <a:pt x="858" y="892"/>
                      </a:lnTo>
                      <a:lnTo>
                        <a:pt x="872" y="906"/>
                      </a:lnTo>
                      <a:lnTo>
                        <a:pt x="878" y="901"/>
                      </a:lnTo>
                      <a:lnTo>
                        <a:pt x="871" y="887"/>
                      </a:lnTo>
                      <a:lnTo>
                        <a:pt x="872" y="877"/>
                      </a:lnTo>
                      <a:lnTo>
                        <a:pt x="892" y="883"/>
                      </a:lnTo>
                      <a:lnTo>
                        <a:pt x="890" y="920"/>
                      </a:lnTo>
                      <a:lnTo>
                        <a:pt x="895" y="936"/>
                      </a:lnTo>
                      <a:lnTo>
                        <a:pt x="912" y="949"/>
                      </a:lnTo>
                      <a:lnTo>
                        <a:pt x="925" y="941"/>
                      </a:lnTo>
                      <a:lnTo>
                        <a:pt x="939" y="963"/>
                      </a:lnTo>
                      <a:lnTo>
                        <a:pt x="942" y="988"/>
                      </a:lnTo>
                      <a:lnTo>
                        <a:pt x="948" y="1004"/>
                      </a:lnTo>
                      <a:lnTo>
                        <a:pt x="955" y="1014"/>
                      </a:lnTo>
                      <a:lnTo>
                        <a:pt x="958" y="1037"/>
                      </a:lnTo>
                      <a:lnTo>
                        <a:pt x="965" y="1049"/>
                      </a:lnTo>
                      <a:lnTo>
                        <a:pt x="967" y="1069"/>
                      </a:lnTo>
                      <a:lnTo>
                        <a:pt x="970" y="1085"/>
                      </a:lnTo>
                      <a:lnTo>
                        <a:pt x="976" y="1089"/>
                      </a:lnTo>
                      <a:lnTo>
                        <a:pt x="971" y="1103"/>
                      </a:lnTo>
                      <a:lnTo>
                        <a:pt x="964" y="1114"/>
                      </a:lnTo>
                      <a:lnTo>
                        <a:pt x="951" y="1121"/>
                      </a:lnTo>
                      <a:lnTo>
                        <a:pt x="942" y="1130"/>
                      </a:lnTo>
                      <a:lnTo>
                        <a:pt x="941" y="1166"/>
                      </a:lnTo>
                      <a:lnTo>
                        <a:pt x="937" y="1170"/>
                      </a:lnTo>
                      <a:lnTo>
                        <a:pt x="924" y="1173"/>
                      </a:lnTo>
                      <a:lnTo>
                        <a:pt x="911" y="1191"/>
                      </a:lnTo>
                      <a:lnTo>
                        <a:pt x="895" y="1204"/>
                      </a:lnTo>
                      <a:lnTo>
                        <a:pt x="882" y="1224"/>
                      </a:lnTo>
                      <a:lnTo>
                        <a:pt x="861" y="1242"/>
                      </a:lnTo>
                      <a:lnTo>
                        <a:pt x="863" y="1254"/>
                      </a:lnTo>
                      <a:lnTo>
                        <a:pt x="877" y="1275"/>
                      </a:lnTo>
                      <a:lnTo>
                        <a:pt x="894" y="1292"/>
                      </a:lnTo>
                      <a:lnTo>
                        <a:pt x="898" y="1310"/>
                      </a:lnTo>
                      <a:lnTo>
                        <a:pt x="908" y="1313"/>
                      </a:lnTo>
                      <a:lnTo>
                        <a:pt x="908" y="1338"/>
                      </a:lnTo>
                      <a:lnTo>
                        <a:pt x="889" y="1328"/>
                      </a:lnTo>
                      <a:lnTo>
                        <a:pt x="888" y="1333"/>
                      </a:lnTo>
                      <a:lnTo>
                        <a:pt x="874" y="1327"/>
                      </a:lnTo>
                      <a:lnTo>
                        <a:pt x="871" y="1334"/>
                      </a:lnTo>
                      <a:lnTo>
                        <a:pt x="862" y="1337"/>
                      </a:lnTo>
                      <a:lnTo>
                        <a:pt x="846" y="1347"/>
                      </a:lnTo>
                      <a:lnTo>
                        <a:pt x="822" y="1347"/>
                      </a:lnTo>
                      <a:lnTo>
                        <a:pt x="820" y="1360"/>
                      </a:lnTo>
                      <a:lnTo>
                        <a:pt x="811" y="1364"/>
                      </a:lnTo>
                      <a:lnTo>
                        <a:pt x="793" y="1354"/>
                      </a:lnTo>
                      <a:lnTo>
                        <a:pt x="765" y="1358"/>
                      </a:lnTo>
                      <a:lnTo>
                        <a:pt x="743" y="1348"/>
                      </a:lnTo>
                      <a:lnTo>
                        <a:pt x="731" y="1348"/>
                      </a:lnTo>
                      <a:lnTo>
                        <a:pt x="718" y="1344"/>
                      </a:lnTo>
                      <a:lnTo>
                        <a:pt x="711" y="1338"/>
                      </a:lnTo>
                      <a:lnTo>
                        <a:pt x="700" y="1339"/>
                      </a:lnTo>
                      <a:lnTo>
                        <a:pt x="707" y="1350"/>
                      </a:lnTo>
                      <a:lnTo>
                        <a:pt x="697" y="1350"/>
                      </a:lnTo>
                      <a:lnTo>
                        <a:pt x="700" y="1374"/>
                      </a:lnTo>
                      <a:lnTo>
                        <a:pt x="688" y="1378"/>
                      </a:lnTo>
                      <a:lnTo>
                        <a:pt x="668" y="1393"/>
                      </a:lnTo>
                      <a:lnTo>
                        <a:pt x="661" y="1408"/>
                      </a:lnTo>
                      <a:lnTo>
                        <a:pt x="658" y="1425"/>
                      </a:lnTo>
                      <a:lnTo>
                        <a:pt x="659" y="1441"/>
                      </a:lnTo>
                      <a:lnTo>
                        <a:pt x="668" y="1462"/>
                      </a:lnTo>
                      <a:lnTo>
                        <a:pt x="680" y="1473"/>
                      </a:lnTo>
                      <a:lnTo>
                        <a:pt x="690" y="1473"/>
                      </a:lnTo>
                      <a:lnTo>
                        <a:pt x="702" y="1488"/>
                      </a:lnTo>
                      <a:lnTo>
                        <a:pt x="710" y="1485"/>
                      </a:lnTo>
                      <a:lnTo>
                        <a:pt x="731" y="1491"/>
                      </a:lnTo>
                      <a:lnTo>
                        <a:pt x="737" y="1496"/>
                      </a:lnTo>
                      <a:lnTo>
                        <a:pt x="739" y="1493"/>
                      </a:lnTo>
                      <a:lnTo>
                        <a:pt x="761" y="1487"/>
                      </a:lnTo>
                      <a:lnTo>
                        <a:pt x="759" y="1478"/>
                      </a:lnTo>
                      <a:lnTo>
                        <a:pt x="776" y="1477"/>
                      </a:lnTo>
                      <a:lnTo>
                        <a:pt x="783" y="1473"/>
                      </a:lnTo>
                      <a:lnTo>
                        <a:pt x="785" y="1463"/>
                      </a:lnTo>
                      <a:lnTo>
                        <a:pt x="780" y="1452"/>
                      </a:lnTo>
                      <a:lnTo>
                        <a:pt x="792" y="1447"/>
                      </a:lnTo>
                      <a:lnTo>
                        <a:pt x="807" y="1447"/>
                      </a:lnTo>
                      <a:lnTo>
                        <a:pt x="812" y="1457"/>
                      </a:lnTo>
                      <a:lnTo>
                        <a:pt x="814" y="1467"/>
                      </a:lnTo>
                      <a:lnTo>
                        <a:pt x="840" y="1468"/>
                      </a:lnTo>
                      <a:lnTo>
                        <a:pt x="849" y="1472"/>
                      </a:lnTo>
                      <a:lnTo>
                        <a:pt x="847" y="1461"/>
                      </a:lnTo>
                      <a:lnTo>
                        <a:pt x="855" y="1453"/>
                      </a:lnTo>
                      <a:lnTo>
                        <a:pt x="857" y="1460"/>
                      </a:lnTo>
                      <a:lnTo>
                        <a:pt x="847" y="1441"/>
                      </a:lnTo>
                      <a:lnTo>
                        <a:pt x="835" y="1436"/>
                      </a:lnTo>
                      <a:lnTo>
                        <a:pt x="834" y="1423"/>
                      </a:lnTo>
                      <a:lnTo>
                        <a:pt x="846" y="1419"/>
                      </a:lnTo>
                      <a:lnTo>
                        <a:pt x="851" y="1413"/>
                      </a:lnTo>
                      <a:lnTo>
                        <a:pt x="851" y="1425"/>
                      </a:lnTo>
                      <a:lnTo>
                        <a:pt x="852" y="1435"/>
                      </a:lnTo>
                      <a:lnTo>
                        <a:pt x="860" y="1426"/>
                      </a:lnTo>
                      <a:lnTo>
                        <a:pt x="862" y="1435"/>
                      </a:lnTo>
                      <a:lnTo>
                        <a:pt x="871" y="1444"/>
                      </a:lnTo>
                      <a:lnTo>
                        <a:pt x="876" y="1439"/>
                      </a:lnTo>
                      <a:lnTo>
                        <a:pt x="885" y="1435"/>
                      </a:lnTo>
                      <a:lnTo>
                        <a:pt x="889" y="1436"/>
                      </a:lnTo>
                      <a:lnTo>
                        <a:pt x="898" y="1450"/>
                      </a:lnTo>
                      <a:lnTo>
                        <a:pt x="906" y="1444"/>
                      </a:lnTo>
                      <a:lnTo>
                        <a:pt x="914" y="1446"/>
                      </a:lnTo>
                      <a:lnTo>
                        <a:pt x="919" y="1456"/>
                      </a:lnTo>
                      <a:lnTo>
                        <a:pt x="916" y="1462"/>
                      </a:lnTo>
                      <a:lnTo>
                        <a:pt x="917" y="1473"/>
                      </a:lnTo>
                      <a:lnTo>
                        <a:pt x="921" y="1485"/>
                      </a:lnTo>
                      <a:lnTo>
                        <a:pt x="927" y="1482"/>
                      </a:lnTo>
                      <a:lnTo>
                        <a:pt x="938" y="1498"/>
                      </a:lnTo>
                      <a:lnTo>
                        <a:pt x="941" y="1507"/>
                      </a:lnTo>
                      <a:lnTo>
                        <a:pt x="939" y="1515"/>
                      </a:lnTo>
                      <a:lnTo>
                        <a:pt x="942" y="1518"/>
                      </a:lnTo>
                      <a:lnTo>
                        <a:pt x="943" y="1528"/>
                      </a:lnTo>
                      <a:lnTo>
                        <a:pt x="951" y="1526"/>
                      </a:lnTo>
                      <a:lnTo>
                        <a:pt x="955" y="1528"/>
                      </a:lnTo>
                      <a:lnTo>
                        <a:pt x="963" y="1544"/>
                      </a:lnTo>
                      <a:lnTo>
                        <a:pt x="968" y="1547"/>
                      </a:lnTo>
                      <a:lnTo>
                        <a:pt x="975" y="1541"/>
                      </a:lnTo>
                      <a:lnTo>
                        <a:pt x="980" y="1543"/>
                      </a:lnTo>
                      <a:lnTo>
                        <a:pt x="980" y="1550"/>
                      </a:lnTo>
                      <a:lnTo>
                        <a:pt x="986" y="1560"/>
                      </a:lnTo>
                      <a:lnTo>
                        <a:pt x="994" y="1563"/>
                      </a:lnTo>
                      <a:lnTo>
                        <a:pt x="995" y="1554"/>
                      </a:lnTo>
                      <a:lnTo>
                        <a:pt x="1001" y="1542"/>
                      </a:lnTo>
                      <a:lnTo>
                        <a:pt x="1012" y="1559"/>
                      </a:lnTo>
                      <a:lnTo>
                        <a:pt x="1018" y="1563"/>
                      </a:lnTo>
                      <a:lnTo>
                        <a:pt x="1022" y="1571"/>
                      </a:lnTo>
                      <a:lnTo>
                        <a:pt x="1033" y="1571"/>
                      </a:lnTo>
                      <a:lnTo>
                        <a:pt x="1019" y="1587"/>
                      </a:lnTo>
                      <a:lnTo>
                        <a:pt x="1003" y="1593"/>
                      </a:lnTo>
                      <a:lnTo>
                        <a:pt x="992" y="1579"/>
                      </a:lnTo>
                      <a:lnTo>
                        <a:pt x="998" y="1595"/>
                      </a:lnTo>
                      <a:lnTo>
                        <a:pt x="1014" y="1628"/>
                      </a:lnTo>
                      <a:lnTo>
                        <a:pt x="1024" y="1630"/>
                      </a:lnTo>
                      <a:lnTo>
                        <a:pt x="1035" y="1643"/>
                      </a:lnTo>
                      <a:lnTo>
                        <a:pt x="1037" y="164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ïśļíḑe">
                  <a:extLst>
                    <a:ext uri="{FF2B5EF4-FFF2-40B4-BE49-F238E27FC236}">
                      <a16:creationId xmlns:a16="http://schemas.microsoft.com/office/drawing/2014/main" id="{D417599A-B8A2-4C0A-A890-070939AF3073}"/>
                    </a:ext>
                  </a:extLst>
                </p:cNvPr>
                <p:cNvSpPr/>
                <p:nvPr/>
              </p:nvSpPr>
              <p:spPr bwMode="gray">
                <a:xfrm>
                  <a:off x="969" y="1334"/>
                  <a:ext cx="937" cy="648"/>
                </a:xfrm>
                <a:custGeom>
                  <a:avLst/>
                  <a:gdLst/>
                  <a:ahLst/>
                  <a:cxnLst>
                    <a:cxn ang="0">
                      <a:pos x="4121" y="2577"/>
                    </a:cxn>
                    <a:cxn ang="0">
                      <a:pos x="3985" y="2718"/>
                    </a:cxn>
                    <a:cxn ang="0">
                      <a:pos x="4193" y="2896"/>
                    </a:cxn>
                    <a:cxn ang="0">
                      <a:pos x="4252" y="3041"/>
                    </a:cxn>
                    <a:cxn ang="0">
                      <a:pos x="4261" y="2980"/>
                    </a:cxn>
                    <a:cxn ang="0">
                      <a:pos x="3928" y="2815"/>
                    </a:cxn>
                    <a:cxn ang="0">
                      <a:pos x="3510" y="3092"/>
                    </a:cxn>
                    <a:cxn ang="0">
                      <a:pos x="3186" y="3206"/>
                    </a:cxn>
                    <a:cxn ang="0">
                      <a:pos x="3305" y="3028"/>
                    </a:cxn>
                    <a:cxn ang="0">
                      <a:pos x="3138" y="2904"/>
                    </a:cxn>
                    <a:cxn ang="0">
                      <a:pos x="2884" y="2730"/>
                    </a:cxn>
                    <a:cxn ang="0">
                      <a:pos x="2558" y="2711"/>
                    </a:cxn>
                    <a:cxn ang="0">
                      <a:pos x="999" y="2670"/>
                    </a:cxn>
                    <a:cxn ang="0">
                      <a:pos x="900" y="2578"/>
                    </a:cxn>
                    <a:cxn ang="0">
                      <a:pos x="745" y="2484"/>
                    </a:cxn>
                    <a:cxn ang="0">
                      <a:pos x="658" y="2308"/>
                    </a:cxn>
                    <a:cxn ang="0">
                      <a:pos x="605" y="2062"/>
                    </a:cxn>
                    <a:cxn ang="0">
                      <a:pos x="257" y="1689"/>
                    </a:cxn>
                    <a:cxn ang="0">
                      <a:pos x="0" y="1022"/>
                    </a:cxn>
                    <a:cxn ang="0">
                      <a:pos x="300" y="501"/>
                    </a:cxn>
                    <a:cxn ang="0">
                      <a:pos x="554" y="316"/>
                    </a:cxn>
                    <a:cxn ang="0">
                      <a:pos x="516" y="434"/>
                    </a:cxn>
                    <a:cxn ang="0">
                      <a:pos x="780" y="376"/>
                    </a:cxn>
                    <a:cxn ang="0">
                      <a:pos x="908" y="308"/>
                    </a:cxn>
                    <a:cxn ang="0">
                      <a:pos x="1229" y="461"/>
                    </a:cxn>
                    <a:cxn ang="0">
                      <a:pos x="1409" y="630"/>
                    </a:cxn>
                    <a:cxn ang="0">
                      <a:pos x="1713" y="655"/>
                    </a:cxn>
                    <a:cxn ang="0">
                      <a:pos x="1850" y="758"/>
                    </a:cxn>
                    <a:cxn ang="0">
                      <a:pos x="1884" y="566"/>
                    </a:cxn>
                    <a:cxn ang="0">
                      <a:pos x="1897" y="496"/>
                    </a:cxn>
                    <a:cxn ang="0">
                      <a:pos x="2137" y="669"/>
                    </a:cxn>
                    <a:cxn ang="0">
                      <a:pos x="2360" y="650"/>
                    </a:cxn>
                    <a:cxn ang="0">
                      <a:pos x="2467" y="619"/>
                    </a:cxn>
                    <a:cxn ang="0">
                      <a:pos x="2592" y="506"/>
                    </a:cxn>
                    <a:cxn ang="0">
                      <a:pos x="2465" y="360"/>
                    </a:cxn>
                    <a:cxn ang="0">
                      <a:pos x="2513" y="2"/>
                    </a:cxn>
                    <a:cxn ang="0">
                      <a:pos x="2671" y="301"/>
                    </a:cxn>
                    <a:cxn ang="0">
                      <a:pos x="2773" y="515"/>
                    </a:cxn>
                    <a:cxn ang="0">
                      <a:pos x="2955" y="732"/>
                    </a:cxn>
                    <a:cxn ang="0">
                      <a:pos x="3048" y="400"/>
                    </a:cxn>
                    <a:cxn ang="0">
                      <a:pos x="3223" y="566"/>
                    </a:cxn>
                    <a:cxn ang="0">
                      <a:pos x="3139" y="886"/>
                    </a:cxn>
                    <a:cxn ang="0">
                      <a:pos x="2869" y="956"/>
                    </a:cxn>
                    <a:cxn ang="0">
                      <a:pos x="2806" y="1170"/>
                    </a:cxn>
                    <a:cxn ang="0">
                      <a:pos x="2662" y="1202"/>
                    </a:cxn>
                    <a:cxn ang="0">
                      <a:pos x="2634" y="1400"/>
                    </a:cxn>
                    <a:cxn ang="0">
                      <a:pos x="2596" y="1772"/>
                    </a:cxn>
                    <a:cxn ang="0">
                      <a:pos x="2978" y="2076"/>
                    </a:cxn>
                    <a:cxn ang="0">
                      <a:pos x="3253" y="2406"/>
                    </a:cxn>
                    <a:cxn ang="0">
                      <a:pos x="3435" y="2410"/>
                    </a:cxn>
                    <a:cxn ang="0">
                      <a:pos x="3543" y="2007"/>
                    </a:cxn>
                    <a:cxn ang="0">
                      <a:pos x="3489" y="1658"/>
                    </a:cxn>
                    <a:cxn ang="0">
                      <a:pos x="3454" y="1379"/>
                    </a:cxn>
                    <a:cxn ang="0">
                      <a:pos x="3782" y="1465"/>
                    </a:cxn>
                    <a:cxn ang="0">
                      <a:pos x="3908" y="1642"/>
                    </a:cxn>
                    <a:cxn ang="0">
                      <a:pos x="3931" y="1765"/>
                    </a:cxn>
                    <a:cxn ang="0">
                      <a:pos x="4124" y="1745"/>
                    </a:cxn>
                    <a:cxn ang="0">
                      <a:pos x="4254" y="1721"/>
                    </a:cxn>
                    <a:cxn ang="0">
                      <a:pos x="4305" y="1837"/>
                    </a:cxn>
                    <a:cxn ang="0">
                      <a:pos x="4379" y="2060"/>
                    </a:cxn>
                    <a:cxn ang="0">
                      <a:pos x="4580" y="2206"/>
                    </a:cxn>
                    <a:cxn ang="0">
                      <a:pos x="4538" y="2229"/>
                    </a:cxn>
                    <a:cxn ang="0">
                      <a:pos x="4668" y="2398"/>
                    </a:cxn>
                  </a:cxnLst>
                  <a:rect l="0" t="0" r="r" b="b"/>
                  <a:pathLst>
                    <a:path w="4686" h="3236">
                      <a:moveTo>
                        <a:pt x="4668" y="2398"/>
                      </a:moveTo>
                      <a:lnTo>
                        <a:pt x="4678" y="2405"/>
                      </a:lnTo>
                      <a:lnTo>
                        <a:pt x="4684" y="2412"/>
                      </a:lnTo>
                      <a:lnTo>
                        <a:pt x="4675" y="2423"/>
                      </a:lnTo>
                      <a:lnTo>
                        <a:pt x="4664" y="2437"/>
                      </a:lnTo>
                      <a:lnTo>
                        <a:pt x="4646" y="2449"/>
                      </a:lnTo>
                      <a:lnTo>
                        <a:pt x="4630" y="2469"/>
                      </a:lnTo>
                      <a:lnTo>
                        <a:pt x="4619" y="2470"/>
                      </a:lnTo>
                      <a:lnTo>
                        <a:pt x="4616" y="2475"/>
                      </a:lnTo>
                      <a:lnTo>
                        <a:pt x="4601" y="2475"/>
                      </a:lnTo>
                      <a:lnTo>
                        <a:pt x="4578" y="2474"/>
                      </a:lnTo>
                      <a:lnTo>
                        <a:pt x="4564" y="2481"/>
                      </a:lnTo>
                      <a:lnTo>
                        <a:pt x="4533" y="2487"/>
                      </a:lnTo>
                      <a:lnTo>
                        <a:pt x="4521" y="2496"/>
                      </a:lnTo>
                      <a:lnTo>
                        <a:pt x="4510" y="2512"/>
                      </a:lnTo>
                      <a:lnTo>
                        <a:pt x="4505" y="2511"/>
                      </a:lnTo>
                      <a:lnTo>
                        <a:pt x="4493" y="2531"/>
                      </a:lnTo>
                      <a:lnTo>
                        <a:pt x="4476" y="2554"/>
                      </a:lnTo>
                      <a:lnTo>
                        <a:pt x="4465" y="2560"/>
                      </a:lnTo>
                      <a:lnTo>
                        <a:pt x="4453" y="2574"/>
                      </a:lnTo>
                      <a:lnTo>
                        <a:pt x="4444" y="2579"/>
                      </a:lnTo>
                      <a:lnTo>
                        <a:pt x="4438" y="2579"/>
                      </a:lnTo>
                      <a:lnTo>
                        <a:pt x="4433" y="2574"/>
                      </a:lnTo>
                      <a:lnTo>
                        <a:pt x="4438" y="2563"/>
                      </a:lnTo>
                      <a:lnTo>
                        <a:pt x="4431" y="2566"/>
                      </a:lnTo>
                      <a:lnTo>
                        <a:pt x="4425" y="2577"/>
                      </a:lnTo>
                      <a:lnTo>
                        <a:pt x="4385" y="2583"/>
                      </a:lnTo>
                      <a:lnTo>
                        <a:pt x="4359" y="2593"/>
                      </a:lnTo>
                      <a:lnTo>
                        <a:pt x="4353" y="2590"/>
                      </a:lnTo>
                      <a:lnTo>
                        <a:pt x="4352" y="2584"/>
                      </a:lnTo>
                      <a:lnTo>
                        <a:pt x="4343" y="2579"/>
                      </a:lnTo>
                      <a:lnTo>
                        <a:pt x="4325" y="2577"/>
                      </a:lnTo>
                      <a:lnTo>
                        <a:pt x="4280" y="2577"/>
                      </a:lnTo>
                      <a:lnTo>
                        <a:pt x="4264" y="2581"/>
                      </a:lnTo>
                      <a:lnTo>
                        <a:pt x="4232" y="2574"/>
                      </a:lnTo>
                      <a:lnTo>
                        <a:pt x="4225" y="2574"/>
                      </a:lnTo>
                      <a:lnTo>
                        <a:pt x="4200" y="2572"/>
                      </a:lnTo>
                      <a:lnTo>
                        <a:pt x="4173" y="2579"/>
                      </a:lnTo>
                      <a:lnTo>
                        <a:pt x="4164" y="2577"/>
                      </a:lnTo>
                      <a:lnTo>
                        <a:pt x="4151" y="2577"/>
                      </a:lnTo>
                      <a:lnTo>
                        <a:pt x="4134" y="2579"/>
                      </a:lnTo>
                      <a:lnTo>
                        <a:pt x="4121" y="2577"/>
                      </a:lnTo>
                      <a:lnTo>
                        <a:pt x="4113" y="2581"/>
                      </a:lnTo>
                      <a:lnTo>
                        <a:pt x="4100" y="2581"/>
                      </a:lnTo>
                      <a:lnTo>
                        <a:pt x="4095" y="2583"/>
                      </a:lnTo>
                      <a:lnTo>
                        <a:pt x="4094" y="2590"/>
                      </a:lnTo>
                      <a:lnTo>
                        <a:pt x="4084" y="2589"/>
                      </a:lnTo>
                      <a:lnTo>
                        <a:pt x="4080" y="2593"/>
                      </a:lnTo>
                      <a:lnTo>
                        <a:pt x="4074" y="2597"/>
                      </a:lnTo>
                      <a:lnTo>
                        <a:pt x="4068" y="2604"/>
                      </a:lnTo>
                      <a:lnTo>
                        <a:pt x="4058" y="2617"/>
                      </a:lnTo>
                      <a:lnTo>
                        <a:pt x="4053" y="2635"/>
                      </a:lnTo>
                      <a:lnTo>
                        <a:pt x="4044" y="2654"/>
                      </a:lnTo>
                      <a:lnTo>
                        <a:pt x="4042" y="2657"/>
                      </a:lnTo>
                      <a:lnTo>
                        <a:pt x="4004" y="2659"/>
                      </a:lnTo>
                      <a:lnTo>
                        <a:pt x="3993" y="2670"/>
                      </a:lnTo>
                      <a:lnTo>
                        <a:pt x="3987" y="2670"/>
                      </a:lnTo>
                      <a:lnTo>
                        <a:pt x="3987" y="2675"/>
                      </a:lnTo>
                      <a:lnTo>
                        <a:pt x="3968" y="2694"/>
                      </a:lnTo>
                      <a:lnTo>
                        <a:pt x="3958" y="2699"/>
                      </a:lnTo>
                      <a:lnTo>
                        <a:pt x="3930" y="2743"/>
                      </a:lnTo>
                      <a:lnTo>
                        <a:pt x="3919" y="2751"/>
                      </a:lnTo>
                      <a:lnTo>
                        <a:pt x="3908" y="2753"/>
                      </a:lnTo>
                      <a:lnTo>
                        <a:pt x="3909" y="2769"/>
                      </a:lnTo>
                      <a:lnTo>
                        <a:pt x="3887" y="2810"/>
                      </a:lnTo>
                      <a:lnTo>
                        <a:pt x="3882" y="2810"/>
                      </a:lnTo>
                      <a:lnTo>
                        <a:pt x="3860" y="2832"/>
                      </a:lnTo>
                      <a:lnTo>
                        <a:pt x="3834" y="2858"/>
                      </a:lnTo>
                      <a:lnTo>
                        <a:pt x="3834" y="2861"/>
                      </a:lnTo>
                      <a:lnTo>
                        <a:pt x="3848" y="2858"/>
                      </a:lnTo>
                      <a:lnTo>
                        <a:pt x="3859" y="2851"/>
                      </a:lnTo>
                      <a:lnTo>
                        <a:pt x="3859" y="2847"/>
                      </a:lnTo>
                      <a:lnTo>
                        <a:pt x="3864" y="2845"/>
                      </a:lnTo>
                      <a:lnTo>
                        <a:pt x="3879" y="2827"/>
                      </a:lnTo>
                      <a:lnTo>
                        <a:pt x="3888" y="2814"/>
                      </a:lnTo>
                      <a:lnTo>
                        <a:pt x="3898" y="2805"/>
                      </a:lnTo>
                      <a:lnTo>
                        <a:pt x="3908" y="2794"/>
                      </a:lnTo>
                      <a:lnTo>
                        <a:pt x="3920" y="2770"/>
                      </a:lnTo>
                      <a:lnTo>
                        <a:pt x="3930" y="2761"/>
                      </a:lnTo>
                      <a:lnTo>
                        <a:pt x="3952" y="2739"/>
                      </a:lnTo>
                      <a:lnTo>
                        <a:pt x="3958" y="2735"/>
                      </a:lnTo>
                      <a:lnTo>
                        <a:pt x="3968" y="2733"/>
                      </a:lnTo>
                      <a:lnTo>
                        <a:pt x="3974" y="2726"/>
                      </a:lnTo>
                      <a:lnTo>
                        <a:pt x="3985" y="2718"/>
                      </a:lnTo>
                      <a:lnTo>
                        <a:pt x="3998" y="2713"/>
                      </a:lnTo>
                      <a:lnTo>
                        <a:pt x="4030" y="2694"/>
                      </a:lnTo>
                      <a:lnTo>
                        <a:pt x="4084" y="2670"/>
                      </a:lnTo>
                      <a:lnTo>
                        <a:pt x="4114" y="2663"/>
                      </a:lnTo>
                      <a:lnTo>
                        <a:pt x="4128" y="2664"/>
                      </a:lnTo>
                      <a:lnTo>
                        <a:pt x="4139" y="2662"/>
                      </a:lnTo>
                      <a:lnTo>
                        <a:pt x="4167" y="2664"/>
                      </a:lnTo>
                      <a:lnTo>
                        <a:pt x="4194" y="2676"/>
                      </a:lnTo>
                      <a:lnTo>
                        <a:pt x="4207" y="2685"/>
                      </a:lnTo>
                      <a:lnTo>
                        <a:pt x="4214" y="2701"/>
                      </a:lnTo>
                      <a:lnTo>
                        <a:pt x="4207" y="2697"/>
                      </a:lnTo>
                      <a:lnTo>
                        <a:pt x="4205" y="2700"/>
                      </a:lnTo>
                      <a:lnTo>
                        <a:pt x="4211" y="2707"/>
                      </a:lnTo>
                      <a:lnTo>
                        <a:pt x="4211" y="2723"/>
                      </a:lnTo>
                      <a:lnTo>
                        <a:pt x="4200" y="2733"/>
                      </a:lnTo>
                      <a:lnTo>
                        <a:pt x="4176" y="2753"/>
                      </a:lnTo>
                      <a:lnTo>
                        <a:pt x="4160" y="2761"/>
                      </a:lnTo>
                      <a:lnTo>
                        <a:pt x="4141" y="2760"/>
                      </a:lnTo>
                      <a:lnTo>
                        <a:pt x="4126" y="2753"/>
                      </a:lnTo>
                      <a:lnTo>
                        <a:pt x="4105" y="2756"/>
                      </a:lnTo>
                      <a:lnTo>
                        <a:pt x="4089" y="2762"/>
                      </a:lnTo>
                      <a:lnTo>
                        <a:pt x="4085" y="2765"/>
                      </a:lnTo>
                      <a:lnTo>
                        <a:pt x="4100" y="2765"/>
                      </a:lnTo>
                      <a:lnTo>
                        <a:pt x="4127" y="2773"/>
                      </a:lnTo>
                      <a:lnTo>
                        <a:pt x="4132" y="2787"/>
                      </a:lnTo>
                      <a:lnTo>
                        <a:pt x="4137" y="2791"/>
                      </a:lnTo>
                      <a:lnTo>
                        <a:pt x="4166" y="2776"/>
                      </a:lnTo>
                      <a:lnTo>
                        <a:pt x="4170" y="2777"/>
                      </a:lnTo>
                      <a:lnTo>
                        <a:pt x="4168" y="2782"/>
                      </a:lnTo>
                      <a:lnTo>
                        <a:pt x="4177" y="2783"/>
                      </a:lnTo>
                      <a:lnTo>
                        <a:pt x="4183" y="2788"/>
                      </a:lnTo>
                      <a:lnTo>
                        <a:pt x="4182" y="2798"/>
                      </a:lnTo>
                      <a:lnTo>
                        <a:pt x="4173" y="2823"/>
                      </a:lnTo>
                      <a:lnTo>
                        <a:pt x="4157" y="2839"/>
                      </a:lnTo>
                      <a:lnTo>
                        <a:pt x="4157" y="2841"/>
                      </a:lnTo>
                      <a:lnTo>
                        <a:pt x="4165" y="2840"/>
                      </a:lnTo>
                      <a:lnTo>
                        <a:pt x="4180" y="2842"/>
                      </a:lnTo>
                      <a:lnTo>
                        <a:pt x="4178" y="2862"/>
                      </a:lnTo>
                      <a:lnTo>
                        <a:pt x="4180" y="2870"/>
                      </a:lnTo>
                      <a:lnTo>
                        <a:pt x="4184" y="2879"/>
                      </a:lnTo>
                      <a:lnTo>
                        <a:pt x="4188" y="2889"/>
                      </a:lnTo>
                      <a:lnTo>
                        <a:pt x="4193" y="2896"/>
                      </a:lnTo>
                      <a:lnTo>
                        <a:pt x="4199" y="2902"/>
                      </a:lnTo>
                      <a:lnTo>
                        <a:pt x="4198" y="2906"/>
                      </a:lnTo>
                      <a:lnTo>
                        <a:pt x="4215" y="2907"/>
                      </a:lnTo>
                      <a:lnTo>
                        <a:pt x="4236" y="2917"/>
                      </a:lnTo>
                      <a:lnTo>
                        <a:pt x="4240" y="2921"/>
                      </a:lnTo>
                      <a:lnTo>
                        <a:pt x="4231" y="2926"/>
                      </a:lnTo>
                      <a:lnTo>
                        <a:pt x="4230" y="2932"/>
                      </a:lnTo>
                      <a:lnTo>
                        <a:pt x="4239" y="2936"/>
                      </a:lnTo>
                      <a:lnTo>
                        <a:pt x="4250" y="2937"/>
                      </a:lnTo>
                      <a:lnTo>
                        <a:pt x="4266" y="2943"/>
                      </a:lnTo>
                      <a:lnTo>
                        <a:pt x="4294" y="2947"/>
                      </a:lnTo>
                      <a:lnTo>
                        <a:pt x="4297" y="2953"/>
                      </a:lnTo>
                      <a:lnTo>
                        <a:pt x="4320" y="2950"/>
                      </a:lnTo>
                      <a:lnTo>
                        <a:pt x="4339" y="2937"/>
                      </a:lnTo>
                      <a:lnTo>
                        <a:pt x="4344" y="2947"/>
                      </a:lnTo>
                      <a:lnTo>
                        <a:pt x="4342" y="2955"/>
                      </a:lnTo>
                      <a:lnTo>
                        <a:pt x="4348" y="2954"/>
                      </a:lnTo>
                      <a:lnTo>
                        <a:pt x="4358" y="2955"/>
                      </a:lnTo>
                      <a:lnTo>
                        <a:pt x="4368" y="2954"/>
                      </a:lnTo>
                      <a:lnTo>
                        <a:pt x="4375" y="2963"/>
                      </a:lnTo>
                      <a:lnTo>
                        <a:pt x="4379" y="2968"/>
                      </a:lnTo>
                      <a:lnTo>
                        <a:pt x="4372" y="2971"/>
                      </a:lnTo>
                      <a:lnTo>
                        <a:pt x="4371" y="2977"/>
                      </a:lnTo>
                      <a:lnTo>
                        <a:pt x="4387" y="2979"/>
                      </a:lnTo>
                      <a:lnTo>
                        <a:pt x="4391" y="2981"/>
                      </a:lnTo>
                      <a:lnTo>
                        <a:pt x="4385" y="2986"/>
                      </a:lnTo>
                      <a:lnTo>
                        <a:pt x="4375" y="2985"/>
                      </a:lnTo>
                      <a:lnTo>
                        <a:pt x="4366" y="2991"/>
                      </a:lnTo>
                      <a:lnTo>
                        <a:pt x="4359" y="2988"/>
                      </a:lnTo>
                      <a:lnTo>
                        <a:pt x="4345" y="2997"/>
                      </a:lnTo>
                      <a:lnTo>
                        <a:pt x="4325" y="3006"/>
                      </a:lnTo>
                      <a:lnTo>
                        <a:pt x="4316" y="3012"/>
                      </a:lnTo>
                      <a:lnTo>
                        <a:pt x="4311" y="3013"/>
                      </a:lnTo>
                      <a:lnTo>
                        <a:pt x="4309" y="3018"/>
                      </a:lnTo>
                      <a:lnTo>
                        <a:pt x="4300" y="3017"/>
                      </a:lnTo>
                      <a:lnTo>
                        <a:pt x="4289" y="3025"/>
                      </a:lnTo>
                      <a:lnTo>
                        <a:pt x="4279" y="3026"/>
                      </a:lnTo>
                      <a:lnTo>
                        <a:pt x="4277" y="3024"/>
                      </a:lnTo>
                      <a:lnTo>
                        <a:pt x="4269" y="3028"/>
                      </a:lnTo>
                      <a:lnTo>
                        <a:pt x="4262" y="3033"/>
                      </a:lnTo>
                      <a:lnTo>
                        <a:pt x="4250" y="3028"/>
                      </a:lnTo>
                      <a:lnTo>
                        <a:pt x="4252" y="3041"/>
                      </a:lnTo>
                      <a:lnTo>
                        <a:pt x="4251" y="3046"/>
                      </a:lnTo>
                      <a:lnTo>
                        <a:pt x="4239" y="3046"/>
                      </a:lnTo>
                      <a:lnTo>
                        <a:pt x="4232" y="3038"/>
                      </a:lnTo>
                      <a:lnTo>
                        <a:pt x="4232" y="3033"/>
                      </a:lnTo>
                      <a:lnTo>
                        <a:pt x="4224" y="3046"/>
                      </a:lnTo>
                      <a:lnTo>
                        <a:pt x="4220" y="3038"/>
                      </a:lnTo>
                      <a:lnTo>
                        <a:pt x="4215" y="3047"/>
                      </a:lnTo>
                      <a:lnTo>
                        <a:pt x="4213" y="3061"/>
                      </a:lnTo>
                      <a:lnTo>
                        <a:pt x="4203" y="3068"/>
                      </a:lnTo>
                      <a:lnTo>
                        <a:pt x="4189" y="3085"/>
                      </a:lnTo>
                      <a:lnTo>
                        <a:pt x="4187" y="3090"/>
                      </a:lnTo>
                      <a:lnTo>
                        <a:pt x="4176" y="3095"/>
                      </a:lnTo>
                      <a:lnTo>
                        <a:pt x="4170" y="3108"/>
                      </a:lnTo>
                      <a:lnTo>
                        <a:pt x="4162" y="3104"/>
                      </a:lnTo>
                      <a:lnTo>
                        <a:pt x="4156" y="3106"/>
                      </a:lnTo>
                      <a:lnTo>
                        <a:pt x="4155" y="3117"/>
                      </a:lnTo>
                      <a:lnTo>
                        <a:pt x="4149" y="3121"/>
                      </a:lnTo>
                      <a:lnTo>
                        <a:pt x="4145" y="3121"/>
                      </a:lnTo>
                      <a:lnTo>
                        <a:pt x="4134" y="3119"/>
                      </a:lnTo>
                      <a:lnTo>
                        <a:pt x="4129" y="3105"/>
                      </a:lnTo>
                      <a:lnTo>
                        <a:pt x="4124" y="3098"/>
                      </a:lnTo>
                      <a:lnTo>
                        <a:pt x="4116" y="3098"/>
                      </a:lnTo>
                      <a:lnTo>
                        <a:pt x="4111" y="3083"/>
                      </a:lnTo>
                      <a:lnTo>
                        <a:pt x="4110" y="3068"/>
                      </a:lnTo>
                      <a:lnTo>
                        <a:pt x="4112" y="3056"/>
                      </a:lnTo>
                      <a:lnTo>
                        <a:pt x="4124" y="3038"/>
                      </a:lnTo>
                      <a:lnTo>
                        <a:pt x="4119" y="3044"/>
                      </a:lnTo>
                      <a:lnTo>
                        <a:pt x="4108" y="3050"/>
                      </a:lnTo>
                      <a:lnTo>
                        <a:pt x="4111" y="3042"/>
                      </a:lnTo>
                      <a:lnTo>
                        <a:pt x="4127" y="3030"/>
                      </a:lnTo>
                      <a:lnTo>
                        <a:pt x="4133" y="3031"/>
                      </a:lnTo>
                      <a:lnTo>
                        <a:pt x="4143" y="3026"/>
                      </a:lnTo>
                      <a:lnTo>
                        <a:pt x="4143" y="3020"/>
                      </a:lnTo>
                      <a:lnTo>
                        <a:pt x="4166" y="3004"/>
                      </a:lnTo>
                      <a:lnTo>
                        <a:pt x="4189" y="2990"/>
                      </a:lnTo>
                      <a:lnTo>
                        <a:pt x="4203" y="2982"/>
                      </a:lnTo>
                      <a:lnTo>
                        <a:pt x="4207" y="2987"/>
                      </a:lnTo>
                      <a:lnTo>
                        <a:pt x="4209" y="2995"/>
                      </a:lnTo>
                      <a:lnTo>
                        <a:pt x="4218" y="2999"/>
                      </a:lnTo>
                      <a:lnTo>
                        <a:pt x="4227" y="2988"/>
                      </a:lnTo>
                      <a:lnTo>
                        <a:pt x="4237" y="2983"/>
                      </a:lnTo>
                      <a:lnTo>
                        <a:pt x="4261" y="2980"/>
                      </a:lnTo>
                      <a:lnTo>
                        <a:pt x="4262" y="2975"/>
                      </a:lnTo>
                      <a:lnTo>
                        <a:pt x="4247" y="2974"/>
                      </a:lnTo>
                      <a:lnTo>
                        <a:pt x="4232" y="2977"/>
                      </a:lnTo>
                      <a:lnTo>
                        <a:pt x="4207" y="2972"/>
                      </a:lnTo>
                      <a:lnTo>
                        <a:pt x="4194" y="2979"/>
                      </a:lnTo>
                      <a:lnTo>
                        <a:pt x="4183" y="2980"/>
                      </a:lnTo>
                      <a:lnTo>
                        <a:pt x="4182" y="2968"/>
                      </a:lnTo>
                      <a:lnTo>
                        <a:pt x="4196" y="2958"/>
                      </a:lnTo>
                      <a:lnTo>
                        <a:pt x="4207" y="2943"/>
                      </a:lnTo>
                      <a:lnTo>
                        <a:pt x="4199" y="2943"/>
                      </a:lnTo>
                      <a:lnTo>
                        <a:pt x="4197" y="2936"/>
                      </a:lnTo>
                      <a:lnTo>
                        <a:pt x="4187" y="2953"/>
                      </a:lnTo>
                      <a:lnTo>
                        <a:pt x="4176" y="2955"/>
                      </a:lnTo>
                      <a:lnTo>
                        <a:pt x="4144" y="2980"/>
                      </a:lnTo>
                      <a:lnTo>
                        <a:pt x="4134" y="2985"/>
                      </a:lnTo>
                      <a:lnTo>
                        <a:pt x="4124" y="2986"/>
                      </a:lnTo>
                      <a:lnTo>
                        <a:pt x="4116" y="2985"/>
                      </a:lnTo>
                      <a:lnTo>
                        <a:pt x="4110" y="2991"/>
                      </a:lnTo>
                      <a:lnTo>
                        <a:pt x="4101" y="2996"/>
                      </a:lnTo>
                      <a:lnTo>
                        <a:pt x="4079" y="2999"/>
                      </a:lnTo>
                      <a:lnTo>
                        <a:pt x="4074" y="2998"/>
                      </a:lnTo>
                      <a:lnTo>
                        <a:pt x="4068" y="2995"/>
                      </a:lnTo>
                      <a:lnTo>
                        <a:pt x="4058" y="2992"/>
                      </a:lnTo>
                      <a:lnTo>
                        <a:pt x="4057" y="2996"/>
                      </a:lnTo>
                      <a:lnTo>
                        <a:pt x="4052" y="2996"/>
                      </a:lnTo>
                      <a:lnTo>
                        <a:pt x="4043" y="2995"/>
                      </a:lnTo>
                      <a:lnTo>
                        <a:pt x="4035" y="2988"/>
                      </a:lnTo>
                      <a:lnTo>
                        <a:pt x="4032" y="2983"/>
                      </a:lnTo>
                      <a:lnTo>
                        <a:pt x="4031" y="2979"/>
                      </a:lnTo>
                      <a:lnTo>
                        <a:pt x="4031" y="2963"/>
                      </a:lnTo>
                      <a:lnTo>
                        <a:pt x="4016" y="2955"/>
                      </a:lnTo>
                      <a:lnTo>
                        <a:pt x="4016" y="2899"/>
                      </a:lnTo>
                      <a:lnTo>
                        <a:pt x="4016" y="2848"/>
                      </a:lnTo>
                      <a:lnTo>
                        <a:pt x="3990" y="2823"/>
                      </a:lnTo>
                      <a:lnTo>
                        <a:pt x="3983" y="2823"/>
                      </a:lnTo>
                      <a:lnTo>
                        <a:pt x="3976" y="2834"/>
                      </a:lnTo>
                      <a:lnTo>
                        <a:pt x="3958" y="2837"/>
                      </a:lnTo>
                      <a:lnTo>
                        <a:pt x="3946" y="2832"/>
                      </a:lnTo>
                      <a:lnTo>
                        <a:pt x="3944" y="2829"/>
                      </a:lnTo>
                      <a:lnTo>
                        <a:pt x="3941" y="2823"/>
                      </a:lnTo>
                      <a:lnTo>
                        <a:pt x="3934" y="2816"/>
                      </a:lnTo>
                      <a:lnTo>
                        <a:pt x="3928" y="2815"/>
                      </a:lnTo>
                      <a:lnTo>
                        <a:pt x="3922" y="2819"/>
                      </a:lnTo>
                      <a:lnTo>
                        <a:pt x="3895" y="2864"/>
                      </a:lnTo>
                      <a:lnTo>
                        <a:pt x="3891" y="2888"/>
                      </a:lnTo>
                      <a:lnTo>
                        <a:pt x="3885" y="2900"/>
                      </a:lnTo>
                      <a:lnTo>
                        <a:pt x="3884" y="2906"/>
                      </a:lnTo>
                      <a:lnTo>
                        <a:pt x="3879" y="2915"/>
                      </a:lnTo>
                      <a:lnTo>
                        <a:pt x="3876" y="2922"/>
                      </a:lnTo>
                      <a:lnTo>
                        <a:pt x="3872" y="2958"/>
                      </a:lnTo>
                      <a:lnTo>
                        <a:pt x="3871" y="2960"/>
                      </a:lnTo>
                      <a:lnTo>
                        <a:pt x="3864" y="2965"/>
                      </a:lnTo>
                      <a:lnTo>
                        <a:pt x="3861" y="2970"/>
                      </a:lnTo>
                      <a:lnTo>
                        <a:pt x="3860" y="2975"/>
                      </a:lnTo>
                      <a:lnTo>
                        <a:pt x="3861" y="2981"/>
                      </a:lnTo>
                      <a:lnTo>
                        <a:pt x="3861" y="2983"/>
                      </a:lnTo>
                      <a:lnTo>
                        <a:pt x="3854" y="2980"/>
                      </a:lnTo>
                      <a:lnTo>
                        <a:pt x="3853" y="2981"/>
                      </a:lnTo>
                      <a:lnTo>
                        <a:pt x="3853" y="2987"/>
                      </a:lnTo>
                      <a:lnTo>
                        <a:pt x="3842" y="2983"/>
                      </a:lnTo>
                      <a:lnTo>
                        <a:pt x="3833" y="2986"/>
                      </a:lnTo>
                      <a:lnTo>
                        <a:pt x="3831" y="2988"/>
                      </a:lnTo>
                      <a:lnTo>
                        <a:pt x="3818" y="2990"/>
                      </a:lnTo>
                      <a:lnTo>
                        <a:pt x="3815" y="2993"/>
                      </a:lnTo>
                      <a:lnTo>
                        <a:pt x="3809" y="3009"/>
                      </a:lnTo>
                      <a:lnTo>
                        <a:pt x="3807" y="3009"/>
                      </a:lnTo>
                      <a:lnTo>
                        <a:pt x="3709" y="3009"/>
                      </a:lnTo>
                      <a:lnTo>
                        <a:pt x="3634" y="3009"/>
                      </a:lnTo>
                      <a:lnTo>
                        <a:pt x="3619" y="3009"/>
                      </a:lnTo>
                      <a:lnTo>
                        <a:pt x="3603" y="3024"/>
                      </a:lnTo>
                      <a:lnTo>
                        <a:pt x="3584" y="3035"/>
                      </a:lnTo>
                      <a:lnTo>
                        <a:pt x="3581" y="3040"/>
                      </a:lnTo>
                      <a:lnTo>
                        <a:pt x="3580" y="3041"/>
                      </a:lnTo>
                      <a:lnTo>
                        <a:pt x="3567" y="3056"/>
                      </a:lnTo>
                      <a:lnTo>
                        <a:pt x="3554" y="3058"/>
                      </a:lnTo>
                      <a:lnTo>
                        <a:pt x="3524" y="3072"/>
                      </a:lnTo>
                      <a:lnTo>
                        <a:pt x="3514" y="3078"/>
                      </a:lnTo>
                      <a:lnTo>
                        <a:pt x="3511" y="3071"/>
                      </a:lnTo>
                      <a:lnTo>
                        <a:pt x="3508" y="3071"/>
                      </a:lnTo>
                      <a:lnTo>
                        <a:pt x="3499" y="3072"/>
                      </a:lnTo>
                      <a:lnTo>
                        <a:pt x="3498" y="3076"/>
                      </a:lnTo>
                      <a:lnTo>
                        <a:pt x="3503" y="3076"/>
                      </a:lnTo>
                      <a:lnTo>
                        <a:pt x="3509" y="3087"/>
                      </a:lnTo>
                      <a:lnTo>
                        <a:pt x="3510" y="3092"/>
                      </a:lnTo>
                      <a:lnTo>
                        <a:pt x="3501" y="3093"/>
                      </a:lnTo>
                      <a:lnTo>
                        <a:pt x="3497" y="3089"/>
                      </a:lnTo>
                      <a:lnTo>
                        <a:pt x="3485" y="3088"/>
                      </a:lnTo>
                      <a:lnTo>
                        <a:pt x="3479" y="3085"/>
                      </a:lnTo>
                      <a:lnTo>
                        <a:pt x="3466" y="3084"/>
                      </a:lnTo>
                      <a:lnTo>
                        <a:pt x="3449" y="3085"/>
                      </a:lnTo>
                      <a:lnTo>
                        <a:pt x="3392" y="3103"/>
                      </a:lnTo>
                      <a:lnTo>
                        <a:pt x="3377" y="3114"/>
                      </a:lnTo>
                      <a:lnTo>
                        <a:pt x="3371" y="3119"/>
                      </a:lnTo>
                      <a:lnTo>
                        <a:pt x="3369" y="3125"/>
                      </a:lnTo>
                      <a:lnTo>
                        <a:pt x="3358" y="3138"/>
                      </a:lnTo>
                      <a:lnTo>
                        <a:pt x="3380" y="3146"/>
                      </a:lnTo>
                      <a:lnTo>
                        <a:pt x="3388" y="3143"/>
                      </a:lnTo>
                      <a:lnTo>
                        <a:pt x="3398" y="3142"/>
                      </a:lnTo>
                      <a:lnTo>
                        <a:pt x="3401" y="3152"/>
                      </a:lnTo>
                      <a:lnTo>
                        <a:pt x="3406" y="3159"/>
                      </a:lnTo>
                      <a:lnTo>
                        <a:pt x="3408" y="3171"/>
                      </a:lnTo>
                      <a:lnTo>
                        <a:pt x="3386" y="3168"/>
                      </a:lnTo>
                      <a:lnTo>
                        <a:pt x="3379" y="3168"/>
                      </a:lnTo>
                      <a:lnTo>
                        <a:pt x="3368" y="3169"/>
                      </a:lnTo>
                      <a:lnTo>
                        <a:pt x="3363" y="3169"/>
                      </a:lnTo>
                      <a:lnTo>
                        <a:pt x="3344" y="3173"/>
                      </a:lnTo>
                      <a:lnTo>
                        <a:pt x="3332" y="3178"/>
                      </a:lnTo>
                      <a:lnTo>
                        <a:pt x="3317" y="3191"/>
                      </a:lnTo>
                      <a:lnTo>
                        <a:pt x="3305" y="3187"/>
                      </a:lnTo>
                      <a:lnTo>
                        <a:pt x="3285" y="3184"/>
                      </a:lnTo>
                      <a:lnTo>
                        <a:pt x="3266" y="3190"/>
                      </a:lnTo>
                      <a:lnTo>
                        <a:pt x="3261" y="3194"/>
                      </a:lnTo>
                      <a:lnTo>
                        <a:pt x="3256" y="3196"/>
                      </a:lnTo>
                      <a:lnTo>
                        <a:pt x="3248" y="3211"/>
                      </a:lnTo>
                      <a:lnTo>
                        <a:pt x="3246" y="3209"/>
                      </a:lnTo>
                      <a:lnTo>
                        <a:pt x="3234" y="3214"/>
                      </a:lnTo>
                      <a:lnTo>
                        <a:pt x="3228" y="3219"/>
                      </a:lnTo>
                      <a:lnTo>
                        <a:pt x="3218" y="3227"/>
                      </a:lnTo>
                      <a:lnTo>
                        <a:pt x="3213" y="3232"/>
                      </a:lnTo>
                      <a:lnTo>
                        <a:pt x="3212" y="3236"/>
                      </a:lnTo>
                      <a:lnTo>
                        <a:pt x="3197" y="3233"/>
                      </a:lnTo>
                      <a:lnTo>
                        <a:pt x="3191" y="3235"/>
                      </a:lnTo>
                      <a:lnTo>
                        <a:pt x="3175" y="3234"/>
                      </a:lnTo>
                      <a:lnTo>
                        <a:pt x="3175" y="3223"/>
                      </a:lnTo>
                      <a:lnTo>
                        <a:pt x="3180" y="3211"/>
                      </a:lnTo>
                      <a:lnTo>
                        <a:pt x="3186" y="3206"/>
                      </a:lnTo>
                      <a:lnTo>
                        <a:pt x="3187" y="3209"/>
                      </a:lnTo>
                      <a:lnTo>
                        <a:pt x="3198" y="3212"/>
                      </a:lnTo>
                      <a:lnTo>
                        <a:pt x="3207" y="3211"/>
                      </a:lnTo>
                      <a:lnTo>
                        <a:pt x="3210" y="3208"/>
                      </a:lnTo>
                      <a:lnTo>
                        <a:pt x="3212" y="3205"/>
                      </a:lnTo>
                      <a:lnTo>
                        <a:pt x="3213" y="3201"/>
                      </a:lnTo>
                      <a:lnTo>
                        <a:pt x="3212" y="3197"/>
                      </a:lnTo>
                      <a:lnTo>
                        <a:pt x="3207" y="3195"/>
                      </a:lnTo>
                      <a:lnTo>
                        <a:pt x="3205" y="3187"/>
                      </a:lnTo>
                      <a:lnTo>
                        <a:pt x="3205" y="3187"/>
                      </a:lnTo>
                      <a:lnTo>
                        <a:pt x="3213" y="3160"/>
                      </a:lnTo>
                      <a:lnTo>
                        <a:pt x="3213" y="3153"/>
                      </a:lnTo>
                      <a:lnTo>
                        <a:pt x="3223" y="3153"/>
                      </a:lnTo>
                      <a:lnTo>
                        <a:pt x="3228" y="3148"/>
                      </a:lnTo>
                      <a:lnTo>
                        <a:pt x="3230" y="3143"/>
                      </a:lnTo>
                      <a:lnTo>
                        <a:pt x="3239" y="3142"/>
                      </a:lnTo>
                      <a:lnTo>
                        <a:pt x="3247" y="3132"/>
                      </a:lnTo>
                      <a:lnTo>
                        <a:pt x="3251" y="3116"/>
                      </a:lnTo>
                      <a:lnTo>
                        <a:pt x="3250" y="3100"/>
                      </a:lnTo>
                      <a:lnTo>
                        <a:pt x="3248" y="3084"/>
                      </a:lnTo>
                      <a:lnTo>
                        <a:pt x="3248" y="3072"/>
                      </a:lnTo>
                      <a:lnTo>
                        <a:pt x="3266" y="3044"/>
                      </a:lnTo>
                      <a:lnTo>
                        <a:pt x="3269" y="3035"/>
                      </a:lnTo>
                      <a:lnTo>
                        <a:pt x="3271" y="3028"/>
                      </a:lnTo>
                      <a:lnTo>
                        <a:pt x="3271" y="3020"/>
                      </a:lnTo>
                      <a:lnTo>
                        <a:pt x="3267" y="3008"/>
                      </a:lnTo>
                      <a:lnTo>
                        <a:pt x="3261" y="2995"/>
                      </a:lnTo>
                      <a:lnTo>
                        <a:pt x="3257" y="2993"/>
                      </a:lnTo>
                      <a:lnTo>
                        <a:pt x="3255" y="2987"/>
                      </a:lnTo>
                      <a:lnTo>
                        <a:pt x="3257" y="2986"/>
                      </a:lnTo>
                      <a:lnTo>
                        <a:pt x="3273" y="2988"/>
                      </a:lnTo>
                      <a:lnTo>
                        <a:pt x="3275" y="3002"/>
                      </a:lnTo>
                      <a:lnTo>
                        <a:pt x="3282" y="3014"/>
                      </a:lnTo>
                      <a:lnTo>
                        <a:pt x="3284" y="3015"/>
                      </a:lnTo>
                      <a:lnTo>
                        <a:pt x="3286" y="3012"/>
                      </a:lnTo>
                      <a:lnTo>
                        <a:pt x="3290" y="3009"/>
                      </a:lnTo>
                      <a:lnTo>
                        <a:pt x="3288" y="3023"/>
                      </a:lnTo>
                      <a:lnTo>
                        <a:pt x="3293" y="3023"/>
                      </a:lnTo>
                      <a:lnTo>
                        <a:pt x="3294" y="3031"/>
                      </a:lnTo>
                      <a:lnTo>
                        <a:pt x="3294" y="3038"/>
                      </a:lnTo>
                      <a:lnTo>
                        <a:pt x="3302" y="3029"/>
                      </a:lnTo>
                      <a:lnTo>
                        <a:pt x="3305" y="3028"/>
                      </a:lnTo>
                      <a:lnTo>
                        <a:pt x="3310" y="3036"/>
                      </a:lnTo>
                      <a:lnTo>
                        <a:pt x="3315" y="3039"/>
                      </a:lnTo>
                      <a:lnTo>
                        <a:pt x="3327" y="3044"/>
                      </a:lnTo>
                      <a:lnTo>
                        <a:pt x="3342" y="3044"/>
                      </a:lnTo>
                      <a:lnTo>
                        <a:pt x="3345" y="3038"/>
                      </a:lnTo>
                      <a:lnTo>
                        <a:pt x="3345" y="3033"/>
                      </a:lnTo>
                      <a:lnTo>
                        <a:pt x="3341" y="3023"/>
                      </a:lnTo>
                      <a:lnTo>
                        <a:pt x="3342" y="3018"/>
                      </a:lnTo>
                      <a:lnTo>
                        <a:pt x="3344" y="3017"/>
                      </a:lnTo>
                      <a:lnTo>
                        <a:pt x="3350" y="3023"/>
                      </a:lnTo>
                      <a:lnTo>
                        <a:pt x="3359" y="3023"/>
                      </a:lnTo>
                      <a:lnTo>
                        <a:pt x="3363" y="3020"/>
                      </a:lnTo>
                      <a:lnTo>
                        <a:pt x="3363" y="3019"/>
                      </a:lnTo>
                      <a:lnTo>
                        <a:pt x="3361" y="3015"/>
                      </a:lnTo>
                      <a:lnTo>
                        <a:pt x="3360" y="3013"/>
                      </a:lnTo>
                      <a:lnTo>
                        <a:pt x="3350" y="3009"/>
                      </a:lnTo>
                      <a:lnTo>
                        <a:pt x="3343" y="2997"/>
                      </a:lnTo>
                      <a:lnTo>
                        <a:pt x="3345" y="2995"/>
                      </a:lnTo>
                      <a:lnTo>
                        <a:pt x="3343" y="2986"/>
                      </a:lnTo>
                      <a:lnTo>
                        <a:pt x="3343" y="2979"/>
                      </a:lnTo>
                      <a:lnTo>
                        <a:pt x="3337" y="2979"/>
                      </a:lnTo>
                      <a:lnTo>
                        <a:pt x="3331" y="2975"/>
                      </a:lnTo>
                      <a:lnTo>
                        <a:pt x="3326" y="2968"/>
                      </a:lnTo>
                      <a:lnTo>
                        <a:pt x="3316" y="2960"/>
                      </a:lnTo>
                      <a:lnTo>
                        <a:pt x="3311" y="2942"/>
                      </a:lnTo>
                      <a:lnTo>
                        <a:pt x="3301" y="2936"/>
                      </a:lnTo>
                      <a:lnTo>
                        <a:pt x="3291" y="2933"/>
                      </a:lnTo>
                      <a:lnTo>
                        <a:pt x="3272" y="2931"/>
                      </a:lnTo>
                      <a:lnTo>
                        <a:pt x="3259" y="2933"/>
                      </a:lnTo>
                      <a:lnTo>
                        <a:pt x="3258" y="2928"/>
                      </a:lnTo>
                      <a:lnTo>
                        <a:pt x="3258" y="2923"/>
                      </a:lnTo>
                      <a:lnTo>
                        <a:pt x="3246" y="2925"/>
                      </a:lnTo>
                      <a:lnTo>
                        <a:pt x="3231" y="2923"/>
                      </a:lnTo>
                      <a:lnTo>
                        <a:pt x="3214" y="2920"/>
                      </a:lnTo>
                      <a:lnTo>
                        <a:pt x="3209" y="2917"/>
                      </a:lnTo>
                      <a:lnTo>
                        <a:pt x="3205" y="2918"/>
                      </a:lnTo>
                      <a:lnTo>
                        <a:pt x="3198" y="2917"/>
                      </a:lnTo>
                      <a:lnTo>
                        <a:pt x="3193" y="2912"/>
                      </a:lnTo>
                      <a:lnTo>
                        <a:pt x="3181" y="2915"/>
                      </a:lnTo>
                      <a:lnTo>
                        <a:pt x="3177" y="2917"/>
                      </a:lnTo>
                      <a:lnTo>
                        <a:pt x="3171" y="2916"/>
                      </a:lnTo>
                      <a:lnTo>
                        <a:pt x="3138" y="2904"/>
                      </a:lnTo>
                      <a:lnTo>
                        <a:pt x="3126" y="2905"/>
                      </a:lnTo>
                      <a:lnTo>
                        <a:pt x="3119" y="2906"/>
                      </a:lnTo>
                      <a:lnTo>
                        <a:pt x="3119" y="2899"/>
                      </a:lnTo>
                      <a:lnTo>
                        <a:pt x="3111" y="2884"/>
                      </a:lnTo>
                      <a:lnTo>
                        <a:pt x="3108" y="2882"/>
                      </a:lnTo>
                      <a:lnTo>
                        <a:pt x="3107" y="2883"/>
                      </a:lnTo>
                      <a:lnTo>
                        <a:pt x="3106" y="2886"/>
                      </a:lnTo>
                      <a:lnTo>
                        <a:pt x="3106" y="2891"/>
                      </a:lnTo>
                      <a:lnTo>
                        <a:pt x="3099" y="2891"/>
                      </a:lnTo>
                      <a:lnTo>
                        <a:pt x="3101" y="2890"/>
                      </a:lnTo>
                      <a:lnTo>
                        <a:pt x="3101" y="2889"/>
                      </a:lnTo>
                      <a:lnTo>
                        <a:pt x="3099" y="2888"/>
                      </a:lnTo>
                      <a:lnTo>
                        <a:pt x="3096" y="2880"/>
                      </a:lnTo>
                      <a:lnTo>
                        <a:pt x="3100" y="2873"/>
                      </a:lnTo>
                      <a:lnTo>
                        <a:pt x="3097" y="2873"/>
                      </a:lnTo>
                      <a:lnTo>
                        <a:pt x="3096" y="2868"/>
                      </a:lnTo>
                      <a:lnTo>
                        <a:pt x="3102" y="2861"/>
                      </a:lnTo>
                      <a:lnTo>
                        <a:pt x="3089" y="2853"/>
                      </a:lnTo>
                      <a:lnTo>
                        <a:pt x="3085" y="2840"/>
                      </a:lnTo>
                      <a:lnTo>
                        <a:pt x="3090" y="2824"/>
                      </a:lnTo>
                      <a:lnTo>
                        <a:pt x="3075" y="2805"/>
                      </a:lnTo>
                      <a:lnTo>
                        <a:pt x="3072" y="2798"/>
                      </a:lnTo>
                      <a:lnTo>
                        <a:pt x="3074" y="2781"/>
                      </a:lnTo>
                      <a:lnTo>
                        <a:pt x="3076" y="2770"/>
                      </a:lnTo>
                      <a:lnTo>
                        <a:pt x="3053" y="2773"/>
                      </a:lnTo>
                      <a:lnTo>
                        <a:pt x="3031" y="2775"/>
                      </a:lnTo>
                      <a:lnTo>
                        <a:pt x="3020" y="2766"/>
                      </a:lnTo>
                      <a:lnTo>
                        <a:pt x="3005" y="2733"/>
                      </a:lnTo>
                      <a:lnTo>
                        <a:pt x="2999" y="2717"/>
                      </a:lnTo>
                      <a:lnTo>
                        <a:pt x="2994" y="2710"/>
                      </a:lnTo>
                      <a:lnTo>
                        <a:pt x="2986" y="2710"/>
                      </a:lnTo>
                      <a:lnTo>
                        <a:pt x="2972" y="2705"/>
                      </a:lnTo>
                      <a:lnTo>
                        <a:pt x="2957" y="2705"/>
                      </a:lnTo>
                      <a:lnTo>
                        <a:pt x="2957" y="2744"/>
                      </a:lnTo>
                      <a:lnTo>
                        <a:pt x="2938" y="2699"/>
                      </a:lnTo>
                      <a:lnTo>
                        <a:pt x="2903" y="2686"/>
                      </a:lnTo>
                      <a:lnTo>
                        <a:pt x="2898" y="2690"/>
                      </a:lnTo>
                      <a:lnTo>
                        <a:pt x="2897" y="2692"/>
                      </a:lnTo>
                      <a:lnTo>
                        <a:pt x="2898" y="2712"/>
                      </a:lnTo>
                      <a:lnTo>
                        <a:pt x="2897" y="2716"/>
                      </a:lnTo>
                      <a:lnTo>
                        <a:pt x="2888" y="2722"/>
                      </a:lnTo>
                      <a:lnTo>
                        <a:pt x="2884" y="2730"/>
                      </a:lnTo>
                      <a:lnTo>
                        <a:pt x="2880" y="2733"/>
                      </a:lnTo>
                      <a:lnTo>
                        <a:pt x="2877" y="2726"/>
                      </a:lnTo>
                      <a:lnTo>
                        <a:pt x="2882" y="2716"/>
                      </a:lnTo>
                      <a:lnTo>
                        <a:pt x="2885" y="2707"/>
                      </a:lnTo>
                      <a:lnTo>
                        <a:pt x="2884" y="2702"/>
                      </a:lnTo>
                      <a:lnTo>
                        <a:pt x="2879" y="2711"/>
                      </a:lnTo>
                      <a:lnTo>
                        <a:pt x="2869" y="2734"/>
                      </a:lnTo>
                      <a:lnTo>
                        <a:pt x="2866" y="2738"/>
                      </a:lnTo>
                      <a:lnTo>
                        <a:pt x="2860" y="2740"/>
                      </a:lnTo>
                      <a:lnTo>
                        <a:pt x="2858" y="2732"/>
                      </a:lnTo>
                      <a:lnTo>
                        <a:pt x="2859" y="2721"/>
                      </a:lnTo>
                      <a:lnTo>
                        <a:pt x="2845" y="2738"/>
                      </a:lnTo>
                      <a:lnTo>
                        <a:pt x="2839" y="2753"/>
                      </a:lnTo>
                      <a:lnTo>
                        <a:pt x="2834" y="2756"/>
                      </a:lnTo>
                      <a:lnTo>
                        <a:pt x="2833" y="2761"/>
                      </a:lnTo>
                      <a:lnTo>
                        <a:pt x="2812" y="2771"/>
                      </a:lnTo>
                      <a:lnTo>
                        <a:pt x="2807" y="2771"/>
                      </a:lnTo>
                      <a:lnTo>
                        <a:pt x="2793" y="2764"/>
                      </a:lnTo>
                      <a:lnTo>
                        <a:pt x="2767" y="2764"/>
                      </a:lnTo>
                      <a:lnTo>
                        <a:pt x="2750" y="2756"/>
                      </a:lnTo>
                      <a:lnTo>
                        <a:pt x="2741" y="2757"/>
                      </a:lnTo>
                      <a:lnTo>
                        <a:pt x="2728" y="2764"/>
                      </a:lnTo>
                      <a:lnTo>
                        <a:pt x="2721" y="2765"/>
                      </a:lnTo>
                      <a:lnTo>
                        <a:pt x="2709" y="2759"/>
                      </a:lnTo>
                      <a:lnTo>
                        <a:pt x="2702" y="2749"/>
                      </a:lnTo>
                      <a:lnTo>
                        <a:pt x="2689" y="2745"/>
                      </a:lnTo>
                      <a:lnTo>
                        <a:pt x="2682" y="2739"/>
                      </a:lnTo>
                      <a:lnTo>
                        <a:pt x="2673" y="2737"/>
                      </a:lnTo>
                      <a:lnTo>
                        <a:pt x="2669" y="2734"/>
                      </a:lnTo>
                      <a:lnTo>
                        <a:pt x="2662" y="2727"/>
                      </a:lnTo>
                      <a:lnTo>
                        <a:pt x="2654" y="2721"/>
                      </a:lnTo>
                      <a:lnTo>
                        <a:pt x="2644" y="2717"/>
                      </a:lnTo>
                      <a:lnTo>
                        <a:pt x="2618" y="2716"/>
                      </a:lnTo>
                      <a:lnTo>
                        <a:pt x="2610" y="2721"/>
                      </a:lnTo>
                      <a:lnTo>
                        <a:pt x="2599" y="2721"/>
                      </a:lnTo>
                      <a:lnTo>
                        <a:pt x="2592" y="2719"/>
                      </a:lnTo>
                      <a:lnTo>
                        <a:pt x="2592" y="2717"/>
                      </a:lnTo>
                      <a:lnTo>
                        <a:pt x="2590" y="2716"/>
                      </a:lnTo>
                      <a:lnTo>
                        <a:pt x="2576" y="2712"/>
                      </a:lnTo>
                      <a:lnTo>
                        <a:pt x="2572" y="2708"/>
                      </a:lnTo>
                      <a:lnTo>
                        <a:pt x="2562" y="2711"/>
                      </a:lnTo>
                      <a:lnTo>
                        <a:pt x="2558" y="2711"/>
                      </a:lnTo>
                      <a:lnTo>
                        <a:pt x="2557" y="2708"/>
                      </a:lnTo>
                      <a:lnTo>
                        <a:pt x="2548" y="2710"/>
                      </a:lnTo>
                      <a:lnTo>
                        <a:pt x="2540" y="2687"/>
                      </a:lnTo>
                      <a:lnTo>
                        <a:pt x="2537" y="2686"/>
                      </a:lnTo>
                      <a:lnTo>
                        <a:pt x="2526" y="2654"/>
                      </a:lnTo>
                      <a:lnTo>
                        <a:pt x="2519" y="2653"/>
                      </a:lnTo>
                      <a:lnTo>
                        <a:pt x="2514" y="2653"/>
                      </a:lnTo>
                      <a:lnTo>
                        <a:pt x="2514" y="2689"/>
                      </a:lnTo>
                      <a:lnTo>
                        <a:pt x="2455" y="2689"/>
                      </a:lnTo>
                      <a:lnTo>
                        <a:pt x="2400" y="2689"/>
                      </a:lnTo>
                      <a:lnTo>
                        <a:pt x="2388" y="2689"/>
                      </a:lnTo>
                      <a:lnTo>
                        <a:pt x="2342" y="2689"/>
                      </a:lnTo>
                      <a:lnTo>
                        <a:pt x="2294" y="2689"/>
                      </a:lnTo>
                      <a:lnTo>
                        <a:pt x="2241" y="2689"/>
                      </a:lnTo>
                      <a:lnTo>
                        <a:pt x="2191" y="2689"/>
                      </a:lnTo>
                      <a:lnTo>
                        <a:pt x="2174" y="2689"/>
                      </a:lnTo>
                      <a:lnTo>
                        <a:pt x="2027" y="2689"/>
                      </a:lnTo>
                      <a:lnTo>
                        <a:pt x="1983" y="2689"/>
                      </a:lnTo>
                      <a:lnTo>
                        <a:pt x="1929" y="2689"/>
                      </a:lnTo>
                      <a:lnTo>
                        <a:pt x="1880" y="2689"/>
                      </a:lnTo>
                      <a:lnTo>
                        <a:pt x="1833" y="2689"/>
                      </a:lnTo>
                      <a:lnTo>
                        <a:pt x="1785" y="2689"/>
                      </a:lnTo>
                      <a:lnTo>
                        <a:pt x="1731" y="2689"/>
                      </a:lnTo>
                      <a:lnTo>
                        <a:pt x="1699" y="2689"/>
                      </a:lnTo>
                      <a:lnTo>
                        <a:pt x="1650" y="2687"/>
                      </a:lnTo>
                      <a:lnTo>
                        <a:pt x="1596" y="2687"/>
                      </a:lnTo>
                      <a:lnTo>
                        <a:pt x="1546" y="2687"/>
                      </a:lnTo>
                      <a:lnTo>
                        <a:pt x="1477" y="2687"/>
                      </a:lnTo>
                      <a:lnTo>
                        <a:pt x="1368" y="2687"/>
                      </a:lnTo>
                      <a:lnTo>
                        <a:pt x="1315" y="2687"/>
                      </a:lnTo>
                      <a:lnTo>
                        <a:pt x="1262" y="2687"/>
                      </a:lnTo>
                      <a:lnTo>
                        <a:pt x="1217" y="2687"/>
                      </a:lnTo>
                      <a:lnTo>
                        <a:pt x="1167" y="2687"/>
                      </a:lnTo>
                      <a:lnTo>
                        <a:pt x="1115" y="2687"/>
                      </a:lnTo>
                      <a:lnTo>
                        <a:pt x="1064" y="2687"/>
                      </a:lnTo>
                      <a:lnTo>
                        <a:pt x="1002" y="2687"/>
                      </a:lnTo>
                      <a:lnTo>
                        <a:pt x="1000" y="2683"/>
                      </a:lnTo>
                      <a:lnTo>
                        <a:pt x="994" y="2679"/>
                      </a:lnTo>
                      <a:lnTo>
                        <a:pt x="989" y="2680"/>
                      </a:lnTo>
                      <a:lnTo>
                        <a:pt x="988" y="2678"/>
                      </a:lnTo>
                      <a:lnTo>
                        <a:pt x="989" y="2674"/>
                      </a:lnTo>
                      <a:lnTo>
                        <a:pt x="999" y="2670"/>
                      </a:lnTo>
                      <a:lnTo>
                        <a:pt x="1011" y="2671"/>
                      </a:lnTo>
                      <a:lnTo>
                        <a:pt x="1010" y="2665"/>
                      </a:lnTo>
                      <a:lnTo>
                        <a:pt x="1008" y="2665"/>
                      </a:lnTo>
                      <a:lnTo>
                        <a:pt x="1006" y="2663"/>
                      </a:lnTo>
                      <a:lnTo>
                        <a:pt x="1004" y="2662"/>
                      </a:lnTo>
                      <a:lnTo>
                        <a:pt x="992" y="2665"/>
                      </a:lnTo>
                      <a:lnTo>
                        <a:pt x="981" y="2664"/>
                      </a:lnTo>
                      <a:lnTo>
                        <a:pt x="979" y="2660"/>
                      </a:lnTo>
                      <a:lnTo>
                        <a:pt x="979" y="2659"/>
                      </a:lnTo>
                      <a:lnTo>
                        <a:pt x="977" y="2656"/>
                      </a:lnTo>
                      <a:lnTo>
                        <a:pt x="977" y="2652"/>
                      </a:lnTo>
                      <a:lnTo>
                        <a:pt x="979" y="2651"/>
                      </a:lnTo>
                      <a:lnTo>
                        <a:pt x="981" y="2626"/>
                      </a:lnTo>
                      <a:lnTo>
                        <a:pt x="976" y="2625"/>
                      </a:lnTo>
                      <a:lnTo>
                        <a:pt x="975" y="2630"/>
                      </a:lnTo>
                      <a:lnTo>
                        <a:pt x="966" y="2638"/>
                      </a:lnTo>
                      <a:lnTo>
                        <a:pt x="960" y="2649"/>
                      </a:lnTo>
                      <a:lnTo>
                        <a:pt x="955" y="2648"/>
                      </a:lnTo>
                      <a:lnTo>
                        <a:pt x="952" y="2641"/>
                      </a:lnTo>
                      <a:lnTo>
                        <a:pt x="952" y="2637"/>
                      </a:lnTo>
                      <a:lnTo>
                        <a:pt x="955" y="2626"/>
                      </a:lnTo>
                      <a:lnTo>
                        <a:pt x="949" y="2626"/>
                      </a:lnTo>
                      <a:lnTo>
                        <a:pt x="949" y="2621"/>
                      </a:lnTo>
                      <a:lnTo>
                        <a:pt x="946" y="2621"/>
                      </a:lnTo>
                      <a:lnTo>
                        <a:pt x="944" y="2616"/>
                      </a:lnTo>
                      <a:lnTo>
                        <a:pt x="944" y="2611"/>
                      </a:lnTo>
                      <a:lnTo>
                        <a:pt x="939" y="2606"/>
                      </a:lnTo>
                      <a:lnTo>
                        <a:pt x="936" y="2598"/>
                      </a:lnTo>
                      <a:lnTo>
                        <a:pt x="935" y="2600"/>
                      </a:lnTo>
                      <a:lnTo>
                        <a:pt x="938" y="2609"/>
                      </a:lnTo>
                      <a:lnTo>
                        <a:pt x="936" y="2614"/>
                      </a:lnTo>
                      <a:lnTo>
                        <a:pt x="930" y="2605"/>
                      </a:lnTo>
                      <a:lnTo>
                        <a:pt x="927" y="2615"/>
                      </a:lnTo>
                      <a:lnTo>
                        <a:pt x="923" y="2617"/>
                      </a:lnTo>
                      <a:lnTo>
                        <a:pt x="911" y="2617"/>
                      </a:lnTo>
                      <a:lnTo>
                        <a:pt x="902" y="2610"/>
                      </a:lnTo>
                      <a:lnTo>
                        <a:pt x="898" y="2605"/>
                      </a:lnTo>
                      <a:lnTo>
                        <a:pt x="892" y="2599"/>
                      </a:lnTo>
                      <a:lnTo>
                        <a:pt x="891" y="2594"/>
                      </a:lnTo>
                      <a:lnTo>
                        <a:pt x="898" y="2588"/>
                      </a:lnTo>
                      <a:lnTo>
                        <a:pt x="900" y="2584"/>
                      </a:lnTo>
                      <a:lnTo>
                        <a:pt x="900" y="2578"/>
                      </a:lnTo>
                      <a:lnTo>
                        <a:pt x="897" y="2573"/>
                      </a:lnTo>
                      <a:lnTo>
                        <a:pt x="900" y="2565"/>
                      </a:lnTo>
                      <a:lnTo>
                        <a:pt x="896" y="2563"/>
                      </a:lnTo>
                      <a:lnTo>
                        <a:pt x="890" y="2568"/>
                      </a:lnTo>
                      <a:lnTo>
                        <a:pt x="884" y="2570"/>
                      </a:lnTo>
                      <a:lnTo>
                        <a:pt x="880" y="2565"/>
                      </a:lnTo>
                      <a:lnTo>
                        <a:pt x="878" y="2555"/>
                      </a:lnTo>
                      <a:lnTo>
                        <a:pt x="875" y="2555"/>
                      </a:lnTo>
                      <a:lnTo>
                        <a:pt x="864" y="2561"/>
                      </a:lnTo>
                      <a:lnTo>
                        <a:pt x="853" y="2557"/>
                      </a:lnTo>
                      <a:lnTo>
                        <a:pt x="849" y="2560"/>
                      </a:lnTo>
                      <a:lnTo>
                        <a:pt x="842" y="2554"/>
                      </a:lnTo>
                      <a:lnTo>
                        <a:pt x="841" y="2558"/>
                      </a:lnTo>
                      <a:lnTo>
                        <a:pt x="837" y="2561"/>
                      </a:lnTo>
                      <a:lnTo>
                        <a:pt x="833" y="2557"/>
                      </a:lnTo>
                      <a:lnTo>
                        <a:pt x="803" y="2556"/>
                      </a:lnTo>
                      <a:lnTo>
                        <a:pt x="800" y="2552"/>
                      </a:lnTo>
                      <a:lnTo>
                        <a:pt x="826" y="2545"/>
                      </a:lnTo>
                      <a:lnTo>
                        <a:pt x="828" y="2541"/>
                      </a:lnTo>
                      <a:lnTo>
                        <a:pt x="816" y="2541"/>
                      </a:lnTo>
                      <a:lnTo>
                        <a:pt x="819" y="2531"/>
                      </a:lnTo>
                      <a:lnTo>
                        <a:pt x="809" y="2528"/>
                      </a:lnTo>
                      <a:lnTo>
                        <a:pt x="803" y="2527"/>
                      </a:lnTo>
                      <a:lnTo>
                        <a:pt x="803" y="2525"/>
                      </a:lnTo>
                      <a:lnTo>
                        <a:pt x="810" y="2525"/>
                      </a:lnTo>
                      <a:lnTo>
                        <a:pt x="815" y="2523"/>
                      </a:lnTo>
                      <a:lnTo>
                        <a:pt x="810" y="2517"/>
                      </a:lnTo>
                      <a:lnTo>
                        <a:pt x="794" y="2514"/>
                      </a:lnTo>
                      <a:lnTo>
                        <a:pt x="787" y="2522"/>
                      </a:lnTo>
                      <a:lnTo>
                        <a:pt x="783" y="2518"/>
                      </a:lnTo>
                      <a:lnTo>
                        <a:pt x="766" y="2517"/>
                      </a:lnTo>
                      <a:lnTo>
                        <a:pt x="764" y="2520"/>
                      </a:lnTo>
                      <a:lnTo>
                        <a:pt x="767" y="2524"/>
                      </a:lnTo>
                      <a:lnTo>
                        <a:pt x="762" y="2525"/>
                      </a:lnTo>
                      <a:lnTo>
                        <a:pt x="740" y="2514"/>
                      </a:lnTo>
                      <a:lnTo>
                        <a:pt x="731" y="2504"/>
                      </a:lnTo>
                      <a:lnTo>
                        <a:pt x="729" y="2498"/>
                      </a:lnTo>
                      <a:lnTo>
                        <a:pt x="729" y="2492"/>
                      </a:lnTo>
                      <a:lnTo>
                        <a:pt x="735" y="2490"/>
                      </a:lnTo>
                      <a:lnTo>
                        <a:pt x="741" y="2490"/>
                      </a:lnTo>
                      <a:lnTo>
                        <a:pt x="747" y="2487"/>
                      </a:lnTo>
                      <a:lnTo>
                        <a:pt x="745" y="2484"/>
                      </a:lnTo>
                      <a:lnTo>
                        <a:pt x="740" y="2481"/>
                      </a:lnTo>
                      <a:lnTo>
                        <a:pt x="729" y="2484"/>
                      </a:lnTo>
                      <a:lnTo>
                        <a:pt x="730" y="2479"/>
                      </a:lnTo>
                      <a:lnTo>
                        <a:pt x="741" y="2474"/>
                      </a:lnTo>
                      <a:lnTo>
                        <a:pt x="752" y="2475"/>
                      </a:lnTo>
                      <a:lnTo>
                        <a:pt x="756" y="2472"/>
                      </a:lnTo>
                      <a:lnTo>
                        <a:pt x="745" y="2469"/>
                      </a:lnTo>
                      <a:lnTo>
                        <a:pt x="742" y="2465"/>
                      </a:lnTo>
                      <a:lnTo>
                        <a:pt x="750" y="2457"/>
                      </a:lnTo>
                      <a:lnTo>
                        <a:pt x="742" y="2448"/>
                      </a:lnTo>
                      <a:lnTo>
                        <a:pt x="734" y="2461"/>
                      </a:lnTo>
                      <a:lnTo>
                        <a:pt x="728" y="2463"/>
                      </a:lnTo>
                      <a:lnTo>
                        <a:pt x="725" y="2461"/>
                      </a:lnTo>
                      <a:lnTo>
                        <a:pt x="723" y="2454"/>
                      </a:lnTo>
                      <a:lnTo>
                        <a:pt x="723" y="2443"/>
                      </a:lnTo>
                      <a:lnTo>
                        <a:pt x="725" y="2430"/>
                      </a:lnTo>
                      <a:lnTo>
                        <a:pt x="723" y="2428"/>
                      </a:lnTo>
                      <a:lnTo>
                        <a:pt x="722" y="2425"/>
                      </a:lnTo>
                      <a:lnTo>
                        <a:pt x="722" y="2420"/>
                      </a:lnTo>
                      <a:lnTo>
                        <a:pt x="724" y="2409"/>
                      </a:lnTo>
                      <a:lnTo>
                        <a:pt x="723" y="2402"/>
                      </a:lnTo>
                      <a:lnTo>
                        <a:pt x="719" y="2400"/>
                      </a:lnTo>
                      <a:lnTo>
                        <a:pt x="719" y="2393"/>
                      </a:lnTo>
                      <a:lnTo>
                        <a:pt x="718" y="2388"/>
                      </a:lnTo>
                      <a:lnTo>
                        <a:pt x="707" y="2394"/>
                      </a:lnTo>
                      <a:lnTo>
                        <a:pt x="698" y="2395"/>
                      </a:lnTo>
                      <a:lnTo>
                        <a:pt x="699" y="2390"/>
                      </a:lnTo>
                      <a:lnTo>
                        <a:pt x="702" y="2388"/>
                      </a:lnTo>
                      <a:lnTo>
                        <a:pt x="702" y="2383"/>
                      </a:lnTo>
                      <a:lnTo>
                        <a:pt x="699" y="2378"/>
                      </a:lnTo>
                      <a:lnTo>
                        <a:pt x="693" y="2378"/>
                      </a:lnTo>
                      <a:lnTo>
                        <a:pt x="683" y="2382"/>
                      </a:lnTo>
                      <a:lnTo>
                        <a:pt x="674" y="2380"/>
                      </a:lnTo>
                      <a:lnTo>
                        <a:pt x="671" y="2377"/>
                      </a:lnTo>
                      <a:lnTo>
                        <a:pt x="669" y="2363"/>
                      </a:lnTo>
                      <a:lnTo>
                        <a:pt x="663" y="2361"/>
                      </a:lnTo>
                      <a:lnTo>
                        <a:pt x="656" y="2350"/>
                      </a:lnTo>
                      <a:lnTo>
                        <a:pt x="655" y="2345"/>
                      </a:lnTo>
                      <a:lnTo>
                        <a:pt x="651" y="2337"/>
                      </a:lnTo>
                      <a:lnTo>
                        <a:pt x="654" y="2326"/>
                      </a:lnTo>
                      <a:lnTo>
                        <a:pt x="658" y="2321"/>
                      </a:lnTo>
                      <a:lnTo>
                        <a:pt x="658" y="2308"/>
                      </a:lnTo>
                      <a:lnTo>
                        <a:pt x="658" y="2298"/>
                      </a:lnTo>
                      <a:lnTo>
                        <a:pt x="656" y="2296"/>
                      </a:lnTo>
                      <a:lnTo>
                        <a:pt x="653" y="2292"/>
                      </a:lnTo>
                      <a:lnTo>
                        <a:pt x="647" y="2297"/>
                      </a:lnTo>
                      <a:lnTo>
                        <a:pt x="645" y="2299"/>
                      </a:lnTo>
                      <a:lnTo>
                        <a:pt x="643" y="2298"/>
                      </a:lnTo>
                      <a:lnTo>
                        <a:pt x="642" y="2296"/>
                      </a:lnTo>
                      <a:lnTo>
                        <a:pt x="640" y="2296"/>
                      </a:lnTo>
                      <a:lnTo>
                        <a:pt x="624" y="2278"/>
                      </a:lnTo>
                      <a:lnTo>
                        <a:pt x="621" y="2270"/>
                      </a:lnTo>
                      <a:lnTo>
                        <a:pt x="616" y="2264"/>
                      </a:lnTo>
                      <a:lnTo>
                        <a:pt x="600" y="2250"/>
                      </a:lnTo>
                      <a:lnTo>
                        <a:pt x="599" y="2246"/>
                      </a:lnTo>
                      <a:lnTo>
                        <a:pt x="600" y="2238"/>
                      </a:lnTo>
                      <a:lnTo>
                        <a:pt x="605" y="2233"/>
                      </a:lnTo>
                      <a:lnTo>
                        <a:pt x="610" y="2231"/>
                      </a:lnTo>
                      <a:lnTo>
                        <a:pt x="608" y="2226"/>
                      </a:lnTo>
                      <a:lnTo>
                        <a:pt x="595" y="2227"/>
                      </a:lnTo>
                      <a:lnTo>
                        <a:pt x="590" y="2224"/>
                      </a:lnTo>
                      <a:lnTo>
                        <a:pt x="583" y="2211"/>
                      </a:lnTo>
                      <a:lnTo>
                        <a:pt x="580" y="2208"/>
                      </a:lnTo>
                      <a:lnTo>
                        <a:pt x="580" y="2195"/>
                      </a:lnTo>
                      <a:lnTo>
                        <a:pt x="584" y="2189"/>
                      </a:lnTo>
                      <a:lnTo>
                        <a:pt x="586" y="2181"/>
                      </a:lnTo>
                      <a:lnTo>
                        <a:pt x="591" y="2179"/>
                      </a:lnTo>
                      <a:lnTo>
                        <a:pt x="599" y="2185"/>
                      </a:lnTo>
                      <a:lnTo>
                        <a:pt x="600" y="2181"/>
                      </a:lnTo>
                      <a:lnTo>
                        <a:pt x="596" y="2175"/>
                      </a:lnTo>
                      <a:lnTo>
                        <a:pt x="596" y="2170"/>
                      </a:lnTo>
                      <a:lnTo>
                        <a:pt x="599" y="2161"/>
                      </a:lnTo>
                      <a:lnTo>
                        <a:pt x="604" y="2157"/>
                      </a:lnTo>
                      <a:lnTo>
                        <a:pt x="604" y="2153"/>
                      </a:lnTo>
                      <a:lnTo>
                        <a:pt x="601" y="2147"/>
                      </a:lnTo>
                      <a:lnTo>
                        <a:pt x="599" y="2147"/>
                      </a:lnTo>
                      <a:lnTo>
                        <a:pt x="600" y="2140"/>
                      </a:lnTo>
                      <a:lnTo>
                        <a:pt x="602" y="2136"/>
                      </a:lnTo>
                      <a:lnTo>
                        <a:pt x="605" y="2130"/>
                      </a:lnTo>
                      <a:lnTo>
                        <a:pt x="605" y="2125"/>
                      </a:lnTo>
                      <a:lnTo>
                        <a:pt x="600" y="2109"/>
                      </a:lnTo>
                      <a:lnTo>
                        <a:pt x="600" y="2082"/>
                      </a:lnTo>
                      <a:lnTo>
                        <a:pt x="602" y="2067"/>
                      </a:lnTo>
                      <a:lnTo>
                        <a:pt x="605" y="2062"/>
                      </a:lnTo>
                      <a:lnTo>
                        <a:pt x="605" y="2060"/>
                      </a:lnTo>
                      <a:lnTo>
                        <a:pt x="601" y="2054"/>
                      </a:lnTo>
                      <a:lnTo>
                        <a:pt x="599" y="2050"/>
                      </a:lnTo>
                      <a:lnTo>
                        <a:pt x="580" y="2045"/>
                      </a:lnTo>
                      <a:lnTo>
                        <a:pt x="575" y="2039"/>
                      </a:lnTo>
                      <a:lnTo>
                        <a:pt x="550" y="2018"/>
                      </a:lnTo>
                      <a:lnTo>
                        <a:pt x="514" y="2008"/>
                      </a:lnTo>
                      <a:lnTo>
                        <a:pt x="502" y="2001"/>
                      </a:lnTo>
                      <a:lnTo>
                        <a:pt x="497" y="1995"/>
                      </a:lnTo>
                      <a:lnTo>
                        <a:pt x="492" y="1986"/>
                      </a:lnTo>
                      <a:lnTo>
                        <a:pt x="487" y="1969"/>
                      </a:lnTo>
                      <a:lnTo>
                        <a:pt x="487" y="1965"/>
                      </a:lnTo>
                      <a:lnTo>
                        <a:pt x="483" y="1958"/>
                      </a:lnTo>
                      <a:lnTo>
                        <a:pt x="473" y="1949"/>
                      </a:lnTo>
                      <a:lnTo>
                        <a:pt x="472" y="1944"/>
                      </a:lnTo>
                      <a:lnTo>
                        <a:pt x="475" y="1939"/>
                      </a:lnTo>
                      <a:lnTo>
                        <a:pt x="475" y="1936"/>
                      </a:lnTo>
                      <a:lnTo>
                        <a:pt x="471" y="1928"/>
                      </a:lnTo>
                      <a:lnTo>
                        <a:pt x="457" y="1911"/>
                      </a:lnTo>
                      <a:lnTo>
                        <a:pt x="452" y="1893"/>
                      </a:lnTo>
                      <a:lnTo>
                        <a:pt x="449" y="1893"/>
                      </a:lnTo>
                      <a:lnTo>
                        <a:pt x="448" y="1890"/>
                      </a:lnTo>
                      <a:lnTo>
                        <a:pt x="441" y="1872"/>
                      </a:lnTo>
                      <a:lnTo>
                        <a:pt x="413" y="1826"/>
                      </a:lnTo>
                      <a:lnTo>
                        <a:pt x="402" y="1807"/>
                      </a:lnTo>
                      <a:lnTo>
                        <a:pt x="395" y="1786"/>
                      </a:lnTo>
                      <a:lnTo>
                        <a:pt x="384" y="1775"/>
                      </a:lnTo>
                      <a:lnTo>
                        <a:pt x="363" y="1766"/>
                      </a:lnTo>
                      <a:lnTo>
                        <a:pt x="359" y="1759"/>
                      </a:lnTo>
                      <a:lnTo>
                        <a:pt x="359" y="1756"/>
                      </a:lnTo>
                      <a:lnTo>
                        <a:pt x="355" y="1740"/>
                      </a:lnTo>
                      <a:lnTo>
                        <a:pt x="343" y="1729"/>
                      </a:lnTo>
                      <a:lnTo>
                        <a:pt x="341" y="1721"/>
                      </a:lnTo>
                      <a:lnTo>
                        <a:pt x="332" y="1707"/>
                      </a:lnTo>
                      <a:lnTo>
                        <a:pt x="328" y="1695"/>
                      </a:lnTo>
                      <a:lnTo>
                        <a:pt x="323" y="1695"/>
                      </a:lnTo>
                      <a:lnTo>
                        <a:pt x="320" y="1691"/>
                      </a:lnTo>
                      <a:lnTo>
                        <a:pt x="311" y="1673"/>
                      </a:lnTo>
                      <a:lnTo>
                        <a:pt x="305" y="1667"/>
                      </a:lnTo>
                      <a:lnTo>
                        <a:pt x="300" y="1666"/>
                      </a:lnTo>
                      <a:lnTo>
                        <a:pt x="278" y="1683"/>
                      </a:lnTo>
                      <a:lnTo>
                        <a:pt x="257" y="1689"/>
                      </a:lnTo>
                      <a:lnTo>
                        <a:pt x="252" y="1695"/>
                      </a:lnTo>
                      <a:lnTo>
                        <a:pt x="251" y="1707"/>
                      </a:lnTo>
                      <a:lnTo>
                        <a:pt x="249" y="1710"/>
                      </a:lnTo>
                      <a:lnTo>
                        <a:pt x="242" y="1713"/>
                      </a:lnTo>
                      <a:lnTo>
                        <a:pt x="240" y="1717"/>
                      </a:lnTo>
                      <a:lnTo>
                        <a:pt x="240" y="1726"/>
                      </a:lnTo>
                      <a:lnTo>
                        <a:pt x="236" y="1734"/>
                      </a:lnTo>
                      <a:lnTo>
                        <a:pt x="220" y="1739"/>
                      </a:lnTo>
                      <a:lnTo>
                        <a:pt x="204" y="1753"/>
                      </a:lnTo>
                      <a:lnTo>
                        <a:pt x="191" y="1758"/>
                      </a:lnTo>
                      <a:lnTo>
                        <a:pt x="188" y="1756"/>
                      </a:lnTo>
                      <a:lnTo>
                        <a:pt x="188" y="1753"/>
                      </a:lnTo>
                      <a:lnTo>
                        <a:pt x="185" y="1747"/>
                      </a:lnTo>
                      <a:lnTo>
                        <a:pt x="175" y="1723"/>
                      </a:lnTo>
                      <a:lnTo>
                        <a:pt x="159" y="1710"/>
                      </a:lnTo>
                      <a:lnTo>
                        <a:pt x="176" y="1695"/>
                      </a:lnTo>
                      <a:lnTo>
                        <a:pt x="174" y="1691"/>
                      </a:lnTo>
                      <a:lnTo>
                        <a:pt x="158" y="1681"/>
                      </a:lnTo>
                      <a:lnTo>
                        <a:pt x="169" y="1693"/>
                      </a:lnTo>
                      <a:lnTo>
                        <a:pt x="166" y="1697"/>
                      </a:lnTo>
                      <a:lnTo>
                        <a:pt x="155" y="1695"/>
                      </a:lnTo>
                      <a:lnTo>
                        <a:pt x="152" y="1702"/>
                      </a:lnTo>
                      <a:lnTo>
                        <a:pt x="149" y="1699"/>
                      </a:lnTo>
                      <a:lnTo>
                        <a:pt x="122" y="1664"/>
                      </a:lnTo>
                      <a:lnTo>
                        <a:pt x="117" y="1653"/>
                      </a:lnTo>
                      <a:lnTo>
                        <a:pt x="104" y="1642"/>
                      </a:lnTo>
                      <a:lnTo>
                        <a:pt x="97" y="1636"/>
                      </a:lnTo>
                      <a:lnTo>
                        <a:pt x="101" y="1636"/>
                      </a:lnTo>
                      <a:lnTo>
                        <a:pt x="101" y="1630"/>
                      </a:lnTo>
                      <a:lnTo>
                        <a:pt x="101" y="1608"/>
                      </a:lnTo>
                      <a:lnTo>
                        <a:pt x="68" y="1609"/>
                      </a:lnTo>
                      <a:lnTo>
                        <a:pt x="56" y="1624"/>
                      </a:lnTo>
                      <a:lnTo>
                        <a:pt x="50" y="1621"/>
                      </a:lnTo>
                      <a:lnTo>
                        <a:pt x="35" y="1610"/>
                      </a:lnTo>
                      <a:lnTo>
                        <a:pt x="20" y="1621"/>
                      </a:lnTo>
                      <a:lnTo>
                        <a:pt x="0" y="1609"/>
                      </a:lnTo>
                      <a:lnTo>
                        <a:pt x="0" y="1573"/>
                      </a:lnTo>
                      <a:lnTo>
                        <a:pt x="0" y="1463"/>
                      </a:lnTo>
                      <a:lnTo>
                        <a:pt x="0" y="1356"/>
                      </a:lnTo>
                      <a:lnTo>
                        <a:pt x="0" y="1255"/>
                      </a:lnTo>
                      <a:lnTo>
                        <a:pt x="0" y="1146"/>
                      </a:lnTo>
                      <a:lnTo>
                        <a:pt x="0" y="1022"/>
                      </a:lnTo>
                      <a:lnTo>
                        <a:pt x="0" y="900"/>
                      </a:lnTo>
                      <a:lnTo>
                        <a:pt x="0" y="785"/>
                      </a:lnTo>
                      <a:lnTo>
                        <a:pt x="0" y="660"/>
                      </a:lnTo>
                      <a:lnTo>
                        <a:pt x="0" y="516"/>
                      </a:lnTo>
                      <a:lnTo>
                        <a:pt x="0" y="373"/>
                      </a:lnTo>
                      <a:lnTo>
                        <a:pt x="2" y="376"/>
                      </a:lnTo>
                      <a:lnTo>
                        <a:pt x="11" y="381"/>
                      </a:lnTo>
                      <a:lnTo>
                        <a:pt x="21" y="384"/>
                      </a:lnTo>
                      <a:lnTo>
                        <a:pt x="62" y="383"/>
                      </a:lnTo>
                      <a:lnTo>
                        <a:pt x="70" y="386"/>
                      </a:lnTo>
                      <a:lnTo>
                        <a:pt x="74" y="393"/>
                      </a:lnTo>
                      <a:lnTo>
                        <a:pt x="91" y="394"/>
                      </a:lnTo>
                      <a:lnTo>
                        <a:pt x="110" y="413"/>
                      </a:lnTo>
                      <a:lnTo>
                        <a:pt x="132" y="447"/>
                      </a:lnTo>
                      <a:lnTo>
                        <a:pt x="139" y="447"/>
                      </a:lnTo>
                      <a:lnTo>
                        <a:pt x="143" y="451"/>
                      </a:lnTo>
                      <a:lnTo>
                        <a:pt x="145" y="445"/>
                      </a:lnTo>
                      <a:lnTo>
                        <a:pt x="149" y="454"/>
                      </a:lnTo>
                      <a:lnTo>
                        <a:pt x="159" y="465"/>
                      </a:lnTo>
                      <a:lnTo>
                        <a:pt x="170" y="475"/>
                      </a:lnTo>
                      <a:lnTo>
                        <a:pt x="179" y="480"/>
                      </a:lnTo>
                      <a:lnTo>
                        <a:pt x="191" y="492"/>
                      </a:lnTo>
                      <a:lnTo>
                        <a:pt x="198" y="491"/>
                      </a:lnTo>
                      <a:lnTo>
                        <a:pt x="214" y="495"/>
                      </a:lnTo>
                      <a:lnTo>
                        <a:pt x="228" y="502"/>
                      </a:lnTo>
                      <a:lnTo>
                        <a:pt x="235" y="504"/>
                      </a:lnTo>
                      <a:lnTo>
                        <a:pt x="241" y="501"/>
                      </a:lnTo>
                      <a:lnTo>
                        <a:pt x="246" y="505"/>
                      </a:lnTo>
                      <a:lnTo>
                        <a:pt x="246" y="500"/>
                      </a:lnTo>
                      <a:lnTo>
                        <a:pt x="244" y="492"/>
                      </a:lnTo>
                      <a:lnTo>
                        <a:pt x="255" y="497"/>
                      </a:lnTo>
                      <a:lnTo>
                        <a:pt x="265" y="501"/>
                      </a:lnTo>
                      <a:lnTo>
                        <a:pt x="269" y="506"/>
                      </a:lnTo>
                      <a:lnTo>
                        <a:pt x="277" y="507"/>
                      </a:lnTo>
                      <a:lnTo>
                        <a:pt x="288" y="516"/>
                      </a:lnTo>
                      <a:lnTo>
                        <a:pt x="309" y="537"/>
                      </a:lnTo>
                      <a:lnTo>
                        <a:pt x="316" y="535"/>
                      </a:lnTo>
                      <a:lnTo>
                        <a:pt x="321" y="537"/>
                      </a:lnTo>
                      <a:lnTo>
                        <a:pt x="319" y="529"/>
                      </a:lnTo>
                      <a:lnTo>
                        <a:pt x="308" y="517"/>
                      </a:lnTo>
                      <a:lnTo>
                        <a:pt x="304" y="506"/>
                      </a:lnTo>
                      <a:lnTo>
                        <a:pt x="300" y="501"/>
                      </a:lnTo>
                      <a:lnTo>
                        <a:pt x="306" y="499"/>
                      </a:lnTo>
                      <a:lnTo>
                        <a:pt x="322" y="505"/>
                      </a:lnTo>
                      <a:lnTo>
                        <a:pt x="331" y="502"/>
                      </a:lnTo>
                      <a:lnTo>
                        <a:pt x="341" y="505"/>
                      </a:lnTo>
                      <a:lnTo>
                        <a:pt x="347" y="510"/>
                      </a:lnTo>
                      <a:lnTo>
                        <a:pt x="349" y="524"/>
                      </a:lnTo>
                      <a:lnTo>
                        <a:pt x="354" y="532"/>
                      </a:lnTo>
                      <a:lnTo>
                        <a:pt x="370" y="545"/>
                      </a:lnTo>
                      <a:lnTo>
                        <a:pt x="373" y="553"/>
                      </a:lnTo>
                      <a:lnTo>
                        <a:pt x="376" y="542"/>
                      </a:lnTo>
                      <a:lnTo>
                        <a:pt x="375" y="527"/>
                      </a:lnTo>
                      <a:lnTo>
                        <a:pt x="370" y="522"/>
                      </a:lnTo>
                      <a:lnTo>
                        <a:pt x="353" y="490"/>
                      </a:lnTo>
                      <a:lnTo>
                        <a:pt x="349" y="480"/>
                      </a:lnTo>
                      <a:lnTo>
                        <a:pt x="349" y="475"/>
                      </a:lnTo>
                      <a:lnTo>
                        <a:pt x="360" y="468"/>
                      </a:lnTo>
                      <a:lnTo>
                        <a:pt x="369" y="456"/>
                      </a:lnTo>
                      <a:lnTo>
                        <a:pt x="385" y="445"/>
                      </a:lnTo>
                      <a:lnTo>
                        <a:pt x="391" y="435"/>
                      </a:lnTo>
                      <a:lnTo>
                        <a:pt x="396" y="435"/>
                      </a:lnTo>
                      <a:lnTo>
                        <a:pt x="400" y="429"/>
                      </a:lnTo>
                      <a:lnTo>
                        <a:pt x="423" y="425"/>
                      </a:lnTo>
                      <a:lnTo>
                        <a:pt x="430" y="420"/>
                      </a:lnTo>
                      <a:lnTo>
                        <a:pt x="439" y="411"/>
                      </a:lnTo>
                      <a:lnTo>
                        <a:pt x="440" y="391"/>
                      </a:lnTo>
                      <a:lnTo>
                        <a:pt x="448" y="384"/>
                      </a:lnTo>
                      <a:lnTo>
                        <a:pt x="450" y="387"/>
                      </a:lnTo>
                      <a:lnTo>
                        <a:pt x="455" y="387"/>
                      </a:lnTo>
                      <a:lnTo>
                        <a:pt x="457" y="378"/>
                      </a:lnTo>
                      <a:lnTo>
                        <a:pt x="464" y="371"/>
                      </a:lnTo>
                      <a:lnTo>
                        <a:pt x="468" y="371"/>
                      </a:lnTo>
                      <a:lnTo>
                        <a:pt x="470" y="376"/>
                      </a:lnTo>
                      <a:lnTo>
                        <a:pt x="484" y="376"/>
                      </a:lnTo>
                      <a:lnTo>
                        <a:pt x="491" y="370"/>
                      </a:lnTo>
                      <a:lnTo>
                        <a:pt x="492" y="365"/>
                      </a:lnTo>
                      <a:lnTo>
                        <a:pt x="500" y="362"/>
                      </a:lnTo>
                      <a:lnTo>
                        <a:pt x="521" y="348"/>
                      </a:lnTo>
                      <a:lnTo>
                        <a:pt x="524" y="336"/>
                      </a:lnTo>
                      <a:lnTo>
                        <a:pt x="542" y="344"/>
                      </a:lnTo>
                      <a:lnTo>
                        <a:pt x="550" y="334"/>
                      </a:lnTo>
                      <a:lnTo>
                        <a:pt x="551" y="324"/>
                      </a:lnTo>
                      <a:lnTo>
                        <a:pt x="554" y="316"/>
                      </a:lnTo>
                      <a:lnTo>
                        <a:pt x="568" y="309"/>
                      </a:lnTo>
                      <a:lnTo>
                        <a:pt x="574" y="303"/>
                      </a:lnTo>
                      <a:lnTo>
                        <a:pt x="585" y="312"/>
                      </a:lnTo>
                      <a:lnTo>
                        <a:pt x="593" y="312"/>
                      </a:lnTo>
                      <a:lnTo>
                        <a:pt x="597" y="317"/>
                      </a:lnTo>
                      <a:lnTo>
                        <a:pt x="606" y="313"/>
                      </a:lnTo>
                      <a:lnTo>
                        <a:pt x="612" y="302"/>
                      </a:lnTo>
                      <a:lnTo>
                        <a:pt x="613" y="295"/>
                      </a:lnTo>
                      <a:lnTo>
                        <a:pt x="621" y="290"/>
                      </a:lnTo>
                      <a:lnTo>
                        <a:pt x="623" y="297"/>
                      </a:lnTo>
                      <a:lnTo>
                        <a:pt x="629" y="305"/>
                      </a:lnTo>
                      <a:lnTo>
                        <a:pt x="633" y="318"/>
                      </a:lnTo>
                      <a:lnTo>
                        <a:pt x="629" y="321"/>
                      </a:lnTo>
                      <a:lnTo>
                        <a:pt x="622" y="332"/>
                      </a:lnTo>
                      <a:lnTo>
                        <a:pt x="583" y="360"/>
                      </a:lnTo>
                      <a:lnTo>
                        <a:pt x="574" y="372"/>
                      </a:lnTo>
                      <a:lnTo>
                        <a:pt x="564" y="378"/>
                      </a:lnTo>
                      <a:lnTo>
                        <a:pt x="548" y="398"/>
                      </a:lnTo>
                      <a:lnTo>
                        <a:pt x="534" y="392"/>
                      </a:lnTo>
                      <a:lnTo>
                        <a:pt x="499" y="404"/>
                      </a:lnTo>
                      <a:lnTo>
                        <a:pt x="488" y="414"/>
                      </a:lnTo>
                      <a:lnTo>
                        <a:pt x="484" y="424"/>
                      </a:lnTo>
                      <a:lnTo>
                        <a:pt x="492" y="421"/>
                      </a:lnTo>
                      <a:lnTo>
                        <a:pt x="476" y="435"/>
                      </a:lnTo>
                      <a:lnTo>
                        <a:pt x="473" y="443"/>
                      </a:lnTo>
                      <a:lnTo>
                        <a:pt x="468" y="441"/>
                      </a:lnTo>
                      <a:lnTo>
                        <a:pt x="464" y="451"/>
                      </a:lnTo>
                      <a:lnTo>
                        <a:pt x="460" y="461"/>
                      </a:lnTo>
                      <a:lnTo>
                        <a:pt x="459" y="452"/>
                      </a:lnTo>
                      <a:lnTo>
                        <a:pt x="454" y="449"/>
                      </a:lnTo>
                      <a:lnTo>
                        <a:pt x="441" y="469"/>
                      </a:lnTo>
                      <a:lnTo>
                        <a:pt x="441" y="478"/>
                      </a:lnTo>
                      <a:lnTo>
                        <a:pt x="449" y="477"/>
                      </a:lnTo>
                      <a:lnTo>
                        <a:pt x="459" y="467"/>
                      </a:lnTo>
                      <a:lnTo>
                        <a:pt x="483" y="458"/>
                      </a:lnTo>
                      <a:lnTo>
                        <a:pt x="504" y="435"/>
                      </a:lnTo>
                      <a:lnTo>
                        <a:pt x="505" y="431"/>
                      </a:lnTo>
                      <a:lnTo>
                        <a:pt x="502" y="426"/>
                      </a:lnTo>
                      <a:lnTo>
                        <a:pt x="504" y="424"/>
                      </a:lnTo>
                      <a:lnTo>
                        <a:pt x="513" y="418"/>
                      </a:lnTo>
                      <a:lnTo>
                        <a:pt x="518" y="420"/>
                      </a:lnTo>
                      <a:lnTo>
                        <a:pt x="516" y="434"/>
                      </a:lnTo>
                      <a:lnTo>
                        <a:pt x="524" y="421"/>
                      </a:lnTo>
                      <a:lnTo>
                        <a:pt x="526" y="432"/>
                      </a:lnTo>
                      <a:lnTo>
                        <a:pt x="535" y="415"/>
                      </a:lnTo>
                      <a:lnTo>
                        <a:pt x="543" y="411"/>
                      </a:lnTo>
                      <a:lnTo>
                        <a:pt x="550" y="418"/>
                      </a:lnTo>
                      <a:lnTo>
                        <a:pt x="548" y="432"/>
                      </a:lnTo>
                      <a:lnTo>
                        <a:pt x="546" y="454"/>
                      </a:lnTo>
                      <a:lnTo>
                        <a:pt x="564" y="418"/>
                      </a:lnTo>
                      <a:lnTo>
                        <a:pt x="581" y="389"/>
                      </a:lnTo>
                      <a:lnTo>
                        <a:pt x="583" y="378"/>
                      </a:lnTo>
                      <a:lnTo>
                        <a:pt x="596" y="376"/>
                      </a:lnTo>
                      <a:lnTo>
                        <a:pt x="607" y="371"/>
                      </a:lnTo>
                      <a:lnTo>
                        <a:pt x="617" y="360"/>
                      </a:lnTo>
                      <a:lnTo>
                        <a:pt x="645" y="351"/>
                      </a:lnTo>
                      <a:lnTo>
                        <a:pt x="663" y="334"/>
                      </a:lnTo>
                      <a:lnTo>
                        <a:pt x="660" y="354"/>
                      </a:lnTo>
                      <a:lnTo>
                        <a:pt x="656" y="352"/>
                      </a:lnTo>
                      <a:lnTo>
                        <a:pt x="650" y="366"/>
                      </a:lnTo>
                      <a:lnTo>
                        <a:pt x="649" y="376"/>
                      </a:lnTo>
                      <a:lnTo>
                        <a:pt x="672" y="361"/>
                      </a:lnTo>
                      <a:lnTo>
                        <a:pt x="681" y="348"/>
                      </a:lnTo>
                      <a:lnTo>
                        <a:pt x="692" y="336"/>
                      </a:lnTo>
                      <a:lnTo>
                        <a:pt x="697" y="324"/>
                      </a:lnTo>
                      <a:lnTo>
                        <a:pt x="693" y="316"/>
                      </a:lnTo>
                      <a:lnTo>
                        <a:pt x="698" y="309"/>
                      </a:lnTo>
                      <a:lnTo>
                        <a:pt x="725" y="298"/>
                      </a:lnTo>
                      <a:lnTo>
                        <a:pt x="731" y="292"/>
                      </a:lnTo>
                      <a:lnTo>
                        <a:pt x="715" y="287"/>
                      </a:lnTo>
                      <a:lnTo>
                        <a:pt x="709" y="281"/>
                      </a:lnTo>
                      <a:lnTo>
                        <a:pt x="710" y="276"/>
                      </a:lnTo>
                      <a:lnTo>
                        <a:pt x="712" y="266"/>
                      </a:lnTo>
                      <a:lnTo>
                        <a:pt x="709" y="262"/>
                      </a:lnTo>
                      <a:lnTo>
                        <a:pt x="699" y="265"/>
                      </a:lnTo>
                      <a:lnTo>
                        <a:pt x="701" y="255"/>
                      </a:lnTo>
                      <a:lnTo>
                        <a:pt x="706" y="247"/>
                      </a:lnTo>
                      <a:lnTo>
                        <a:pt x="709" y="242"/>
                      </a:lnTo>
                      <a:lnTo>
                        <a:pt x="722" y="247"/>
                      </a:lnTo>
                      <a:lnTo>
                        <a:pt x="751" y="281"/>
                      </a:lnTo>
                      <a:lnTo>
                        <a:pt x="757" y="295"/>
                      </a:lnTo>
                      <a:lnTo>
                        <a:pt x="761" y="323"/>
                      </a:lnTo>
                      <a:lnTo>
                        <a:pt x="768" y="335"/>
                      </a:lnTo>
                      <a:lnTo>
                        <a:pt x="780" y="376"/>
                      </a:lnTo>
                      <a:lnTo>
                        <a:pt x="787" y="389"/>
                      </a:lnTo>
                      <a:lnTo>
                        <a:pt x="796" y="394"/>
                      </a:lnTo>
                      <a:lnTo>
                        <a:pt x="803" y="410"/>
                      </a:lnTo>
                      <a:lnTo>
                        <a:pt x="805" y="409"/>
                      </a:lnTo>
                      <a:lnTo>
                        <a:pt x="821" y="425"/>
                      </a:lnTo>
                      <a:lnTo>
                        <a:pt x="831" y="429"/>
                      </a:lnTo>
                      <a:lnTo>
                        <a:pt x="853" y="430"/>
                      </a:lnTo>
                      <a:lnTo>
                        <a:pt x="853" y="426"/>
                      </a:lnTo>
                      <a:lnTo>
                        <a:pt x="855" y="424"/>
                      </a:lnTo>
                      <a:lnTo>
                        <a:pt x="866" y="424"/>
                      </a:lnTo>
                      <a:lnTo>
                        <a:pt x="866" y="418"/>
                      </a:lnTo>
                      <a:lnTo>
                        <a:pt x="858" y="414"/>
                      </a:lnTo>
                      <a:lnTo>
                        <a:pt x="841" y="420"/>
                      </a:lnTo>
                      <a:lnTo>
                        <a:pt x="844" y="409"/>
                      </a:lnTo>
                      <a:lnTo>
                        <a:pt x="859" y="408"/>
                      </a:lnTo>
                      <a:lnTo>
                        <a:pt x="868" y="403"/>
                      </a:lnTo>
                      <a:lnTo>
                        <a:pt x="863" y="403"/>
                      </a:lnTo>
                      <a:lnTo>
                        <a:pt x="852" y="387"/>
                      </a:lnTo>
                      <a:lnTo>
                        <a:pt x="858" y="381"/>
                      </a:lnTo>
                      <a:lnTo>
                        <a:pt x="871" y="376"/>
                      </a:lnTo>
                      <a:lnTo>
                        <a:pt x="871" y="368"/>
                      </a:lnTo>
                      <a:lnTo>
                        <a:pt x="863" y="366"/>
                      </a:lnTo>
                      <a:lnTo>
                        <a:pt x="863" y="354"/>
                      </a:lnTo>
                      <a:lnTo>
                        <a:pt x="866" y="362"/>
                      </a:lnTo>
                      <a:lnTo>
                        <a:pt x="884" y="341"/>
                      </a:lnTo>
                      <a:lnTo>
                        <a:pt x="887" y="330"/>
                      </a:lnTo>
                      <a:lnTo>
                        <a:pt x="884" y="328"/>
                      </a:lnTo>
                      <a:lnTo>
                        <a:pt x="876" y="333"/>
                      </a:lnTo>
                      <a:lnTo>
                        <a:pt x="873" y="341"/>
                      </a:lnTo>
                      <a:lnTo>
                        <a:pt x="869" y="338"/>
                      </a:lnTo>
                      <a:lnTo>
                        <a:pt x="868" y="328"/>
                      </a:lnTo>
                      <a:lnTo>
                        <a:pt x="871" y="321"/>
                      </a:lnTo>
                      <a:lnTo>
                        <a:pt x="878" y="324"/>
                      </a:lnTo>
                      <a:lnTo>
                        <a:pt x="887" y="322"/>
                      </a:lnTo>
                      <a:lnTo>
                        <a:pt x="892" y="324"/>
                      </a:lnTo>
                      <a:lnTo>
                        <a:pt x="895" y="335"/>
                      </a:lnTo>
                      <a:lnTo>
                        <a:pt x="900" y="325"/>
                      </a:lnTo>
                      <a:lnTo>
                        <a:pt x="907" y="324"/>
                      </a:lnTo>
                      <a:lnTo>
                        <a:pt x="906" y="318"/>
                      </a:lnTo>
                      <a:lnTo>
                        <a:pt x="898" y="316"/>
                      </a:lnTo>
                      <a:lnTo>
                        <a:pt x="893" y="311"/>
                      </a:lnTo>
                      <a:lnTo>
                        <a:pt x="908" y="308"/>
                      </a:lnTo>
                      <a:lnTo>
                        <a:pt x="908" y="313"/>
                      </a:lnTo>
                      <a:lnTo>
                        <a:pt x="912" y="321"/>
                      </a:lnTo>
                      <a:lnTo>
                        <a:pt x="909" y="335"/>
                      </a:lnTo>
                      <a:lnTo>
                        <a:pt x="908" y="359"/>
                      </a:lnTo>
                      <a:lnTo>
                        <a:pt x="906" y="366"/>
                      </a:lnTo>
                      <a:lnTo>
                        <a:pt x="907" y="373"/>
                      </a:lnTo>
                      <a:lnTo>
                        <a:pt x="912" y="378"/>
                      </a:lnTo>
                      <a:lnTo>
                        <a:pt x="919" y="372"/>
                      </a:lnTo>
                      <a:lnTo>
                        <a:pt x="930" y="376"/>
                      </a:lnTo>
                      <a:lnTo>
                        <a:pt x="912" y="409"/>
                      </a:lnTo>
                      <a:lnTo>
                        <a:pt x="907" y="424"/>
                      </a:lnTo>
                      <a:lnTo>
                        <a:pt x="906" y="413"/>
                      </a:lnTo>
                      <a:lnTo>
                        <a:pt x="903" y="424"/>
                      </a:lnTo>
                      <a:lnTo>
                        <a:pt x="903" y="430"/>
                      </a:lnTo>
                      <a:lnTo>
                        <a:pt x="925" y="432"/>
                      </a:lnTo>
                      <a:lnTo>
                        <a:pt x="933" y="425"/>
                      </a:lnTo>
                      <a:lnTo>
                        <a:pt x="938" y="429"/>
                      </a:lnTo>
                      <a:lnTo>
                        <a:pt x="954" y="430"/>
                      </a:lnTo>
                      <a:lnTo>
                        <a:pt x="962" y="424"/>
                      </a:lnTo>
                      <a:lnTo>
                        <a:pt x="965" y="414"/>
                      </a:lnTo>
                      <a:lnTo>
                        <a:pt x="975" y="405"/>
                      </a:lnTo>
                      <a:lnTo>
                        <a:pt x="976" y="394"/>
                      </a:lnTo>
                      <a:lnTo>
                        <a:pt x="981" y="378"/>
                      </a:lnTo>
                      <a:lnTo>
                        <a:pt x="982" y="360"/>
                      </a:lnTo>
                      <a:lnTo>
                        <a:pt x="991" y="360"/>
                      </a:lnTo>
                      <a:lnTo>
                        <a:pt x="1005" y="354"/>
                      </a:lnTo>
                      <a:lnTo>
                        <a:pt x="1016" y="360"/>
                      </a:lnTo>
                      <a:lnTo>
                        <a:pt x="1025" y="359"/>
                      </a:lnTo>
                      <a:lnTo>
                        <a:pt x="1032" y="360"/>
                      </a:lnTo>
                      <a:lnTo>
                        <a:pt x="1032" y="362"/>
                      </a:lnTo>
                      <a:lnTo>
                        <a:pt x="1054" y="360"/>
                      </a:lnTo>
                      <a:lnTo>
                        <a:pt x="1077" y="367"/>
                      </a:lnTo>
                      <a:lnTo>
                        <a:pt x="1107" y="392"/>
                      </a:lnTo>
                      <a:lnTo>
                        <a:pt x="1127" y="418"/>
                      </a:lnTo>
                      <a:lnTo>
                        <a:pt x="1145" y="429"/>
                      </a:lnTo>
                      <a:lnTo>
                        <a:pt x="1166" y="431"/>
                      </a:lnTo>
                      <a:lnTo>
                        <a:pt x="1175" y="438"/>
                      </a:lnTo>
                      <a:lnTo>
                        <a:pt x="1187" y="438"/>
                      </a:lnTo>
                      <a:lnTo>
                        <a:pt x="1207" y="447"/>
                      </a:lnTo>
                      <a:lnTo>
                        <a:pt x="1214" y="446"/>
                      </a:lnTo>
                      <a:lnTo>
                        <a:pt x="1224" y="449"/>
                      </a:lnTo>
                      <a:lnTo>
                        <a:pt x="1229" y="461"/>
                      </a:lnTo>
                      <a:lnTo>
                        <a:pt x="1244" y="470"/>
                      </a:lnTo>
                      <a:lnTo>
                        <a:pt x="1256" y="475"/>
                      </a:lnTo>
                      <a:lnTo>
                        <a:pt x="1282" y="491"/>
                      </a:lnTo>
                      <a:lnTo>
                        <a:pt x="1300" y="492"/>
                      </a:lnTo>
                      <a:lnTo>
                        <a:pt x="1307" y="497"/>
                      </a:lnTo>
                      <a:lnTo>
                        <a:pt x="1319" y="500"/>
                      </a:lnTo>
                      <a:lnTo>
                        <a:pt x="1317" y="496"/>
                      </a:lnTo>
                      <a:lnTo>
                        <a:pt x="1348" y="501"/>
                      </a:lnTo>
                      <a:lnTo>
                        <a:pt x="1360" y="500"/>
                      </a:lnTo>
                      <a:lnTo>
                        <a:pt x="1371" y="513"/>
                      </a:lnTo>
                      <a:lnTo>
                        <a:pt x="1374" y="504"/>
                      </a:lnTo>
                      <a:lnTo>
                        <a:pt x="1357" y="488"/>
                      </a:lnTo>
                      <a:lnTo>
                        <a:pt x="1369" y="485"/>
                      </a:lnTo>
                      <a:lnTo>
                        <a:pt x="1375" y="490"/>
                      </a:lnTo>
                      <a:lnTo>
                        <a:pt x="1386" y="491"/>
                      </a:lnTo>
                      <a:lnTo>
                        <a:pt x="1386" y="485"/>
                      </a:lnTo>
                      <a:lnTo>
                        <a:pt x="1413" y="491"/>
                      </a:lnTo>
                      <a:lnTo>
                        <a:pt x="1407" y="496"/>
                      </a:lnTo>
                      <a:lnTo>
                        <a:pt x="1423" y="505"/>
                      </a:lnTo>
                      <a:lnTo>
                        <a:pt x="1424" y="513"/>
                      </a:lnTo>
                      <a:lnTo>
                        <a:pt x="1434" y="508"/>
                      </a:lnTo>
                      <a:lnTo>
                        <a:pt x="1434" y="517"/>
                      </a:lnTo>
                      <a:lnTo>
                        <a:pt x="1451" y="528"/>
                      </a:lnTo>
                      <a:lnTo>
                        <a:pt x="1463" y="547"/>
                      </a:lnTo>
                      <a:lnTo>
                        <a:pt x="1470" y="553"/>
                      </a:lnTo>
                      <a:lnTo>
                        <a:pt x="1470" y="575"/>
                      </a:lnTo>
                      <a:lnTo>
                        <a:pt x="1478" y="564"/>
                      </a:lnTo>
                      <a:lnTo>
                        <a:pt x="1478" y="576"/>
                      </a:lnTo>
                      <a:lnTo>
                        <a:pt x="1475" y="585"/>
                      </a:lnTo>
                      <a:lnTo>
                        <a:pt x="1479" y="591"/>
                      </a:lnTo>
                      <a:lnTo>
                        <a:pt x="1470" y="590"/>
                      </a:lnTo>
                      <a:lnTo>
                        <a:pt x="1467" y="597"/>
                      </a:lnTo>
                      <a:lnTo>
                        <a:pt x="1461" y="599"/>
                      </a:lnTo>
                      <a:lnTo>
                        <a:pt x="1456" y="590"/>
                      </a:lnTo>
                      <a:lnTo>
                        <a:pt x="1443" y="594"/>
                      </a:lnTo>
                      <a:lnTo>
                        <a:pt x="1424" y="591"/>
                      </a:lnTo>
                      <a:lnTo>
                        <a:pt x="1436" y="597"/>
                      </a:lnTo>
                      <a:lnTo>
                        <a:pt x="1429" y="607"/>
                      </a:lnTo>
                      <a:lnTo>
                        <a:pt x="1409" y="603"/>
                      </a:lnTo>
                      <a:lnTo>
                        <a:pt x="1413" y="609"/>
                      </a:lnTo>
                      <a:lnTo>
                        <a:pt x="1409" y="615"/>
                      </a:lnTo>
                      <a:lnTo>
                        <a:pt x="1409" y="630"/>
                      </a:lnTo>
                      <a:lnTo>
                        <a:pt x="1393" y="639"/>
                      </a:lnTo>
                      <a:lnTo>
                        <a:pt x="1400" y="645"/>
                      </a:lnTo>
                      <a:lnTo>
                        <a:pt x="1405" y="646"/>
                      </a:lnTo>
                      <a:lnTo>
                        <a:pt x="1412" y="644"/>
                      </a:lnTo>
                      <a:lnTo>
                        <a:pt x="1406" y="650"/>
                      </a:lnTo>
                      <a:lnTo>
                        <a:pt x="1420" y="655"/>
                      </a:lnTo>
                      <a:lnTo>
                        <a:pt x="1441" y="667"/>
                      </a:lnTo>
                      <a:lnTo>
                        <a:pt x="1445" y="658"/>
                      </a:lnTo>
                      <a:lnTo>
                        <a:pt x="1454" y="662"/>
                      </a:lnTo>
                      <a:lnTo>
                        <a:pt x="1459" y="668"/>
                      </a:lnTo>
                      <a:lnTo>
                        <a:pt x="1470" y="667"/>
                      </a:lnTo>
                      <a:lnTo>
                        <a:pt x="1482" y="671"/>
                      </a:lnTo>
                      <a:lnTo>
                        <a:pt x="1503" y="669"/>
                      </a:lnTo>
                      <a:lnTo>
                        <a:pt x="1516" y="674"/>
                      </a:lnTo>
                      <a:lnTo>
                        <a:pt x="1535" y="669"/>
                      </a:lnTo>
                      <a:lnTo>
                        <a:pt x="1533" y="673"/>
                      </a:lnTo>
                      <a:lnTo>
                        <a:pt x="1546" y="675"/>
                      </a:lnTo>
                      <a:lnTo>
                        <a:pt x="1570" y="674"/>
                      </a:lnTo>
                      <a:lnTo>
                        <a:pt x="1573" y="667"/>
                      </a:lnTo>
                      <a:lnTo>
                        <a:pt x="1591" y="667"/>
                      </a:lnTo>
                      <a:lnTo>
                        <a:pt x="1588" y="674"/>
                      </a:lnTo>
                      <a:lnTo>
                        <a:pt x="1599" y="674"/>
                      </a:lnTo>
                      <a:lnTo>
                        <a:pt x="1592" y="669"/>
                      </a:lnTo>
                      <a:lnTo>
                        <a:pt x="1601" y="662"/>
                      </a:lnTo>
                      <a:lnTo>
                        <a:pt x="1604" y="669"/>
                      </a:lnTo>
                      <a:lnTo>
                        <a:pt x="1615" y="671"/>
                      </a:lnTo>
                      <a:lnTo>
                        <a:pt x="1616" y="667"/>
                      </a:lnTo>
                      <a:lnTo>
                        <a:pt x="1623" y="668"/>
                      </a:lnTo>
                      <a:lnTo>
                        <a:pt x="1628" y="651"/>
                      </a:lnTo>
                      <a:lnTo>
                        <a:pt x="1639" y="648"/>
                      </a:lnTo>
                      <a:lnTo>
                        <a:pt x="1637" y="667"/>
                      </a:lnTo>
                      <a:lnTo>
                        <a:pt x="1648" y="667"/>
                      </a:lnTo>
                      <a:lnTo>
                        <a:pt x="1655" y="662"/>
                      </a:lnTo>
                      <a:lnTo>
                        <a:pt x="1667" y="644"/>
                      </a:lnTo>
                      <a:lnTo>
                        <a:pt x="1678" y="636"/>
                      </a:lnTo>
                      <a:lnTo>
                        <a:pt x="1691" y="636"/>
                      </a:lnTo>
                      <a:lnTo>
                        <a:pt x="1696" y="626"/>
                      </a:lnTo>
                      <a:lnTo>
                        <a:pt x="1703" y="639"/>
                      </a:lnTo>
                      <a:lnTo>
                        <a:pt x="1701" y="646"/>
                      </a:lnTo>
                      <a:lnTo>
                        <a:pt x="1707" y="650"/>
                      </a:lnTo>
                      <a:lnTo>
                        <a:pt x="1709" y="645"/>
                      </a:lnTo>
                      <a:lnTo>
                        <a:pt x="1713" y="655"/>
                      </a:lnTo>
                      <a:lnTo>
                        <a:pt x="1715" y="658"/>
                      </a:lnTo>
                      <a:lnTo>
                        <a:pt x="1715" y="667"/>
                      </a:lnTo>
                      <a:lnTo>
                        <a:pt x="1713" y="667"/>
                      </a:lnTo>
                      <a:lnTo>
                        <a:pt x="1730" y="673"/>
                      </a:lnTo>
                      <a:lnTo>
                        <a:pt x="1729" y="667"/>
                      </a:lnTo>
                      <a:lnTo>
                        <a:pt x="1757" y="667"/>
                      </a:lnTo>
                      <a:lnTo>
                        <a:pt x="1755" y="675"/>
                      </a:lnTo>
                      <a:lnTo>
                        <a:pt x="1757" y="682"/>
                      </a:lnTo>
                      <a:lnTo>
                        <a:pt x="1755" y="687"/>
                      </a:lnTo>
                      <a:lnTo>
                        <a:pt x="1760" y="695"/>
                      </a:lnTo>
                      <a:lnTo>
                        <a:pt x="1757" y="707"/>
                      </a:lnTo>
                      <a:lnTo>
                        <a:pt x="1763" y="715"/>
                      </a:lnTo>
                      <a:lnTo>
                        <a:pt x="1763" y="709"/>
                      </a:lnTo>
                      <a:lnTo>
                        <a:pt x="1764" y="714"/>
                      </a:lnTo>
                      <a:lnTo>
                        <a:pt x="1769" y="701"/>
                      </a:lnTo>
                      <a:lnTo>
                        <a:pt x="1771" y="683"/>
                      </a:lnTo>
                      <a:lnTo>
                        <a:pt x="1776" y="685"/>
                      </a:lnTo>
                      <a:lnTo>
                        <a:pt x="1776" y="695"/>
                      </a:lnTo>
                      <a:lnTo>
                        <a:pt x="1779" y="695"/>
                      </a:lnTo>
                      <a:lnTo>
                        <a:pt x="1777" y="705"/>
                      </a:lnTo>
                      <a:lnTo>
                        <a:pt x="1777" y="715"/>
                      </a:lnTo>
                      <a:lnTo>
                        <a:pt x="1784" y="718"/>
                      </a:lnTo>
                      <a:lnTo>
                        <a:pt x="1789" y="711"/>
                      </a:lnTo>
                      <a:lnTo>
                        <a:pt x="1796" y="727"/>
                      </a:lnTo>
                      <a:lnTo>
                        <a:pt x="1806" y="727"/>
                      </a:lnTo>
                      <a:lnTo>
                        <a:pt x="1810" y="737"/>
                      </a:lnTo>
                      <a:lnTo>
                        <a:pt x="1817" y="755"/>
                      </a:lnTo>
                      <a:lnTo>
                        <a:pt x="1809" y="764"/>
                      </a:lnTo>
                      <a:lnTo>
                        <a:pt x="1801" y="761"/>
                      </a:lnTo>
                      <a:lnTo>
                        <a:pt x="1791" y="768"/>
                      </a:lnTo>
                      <a:lnTo>
                        <a:pt x="1788" y="764"/>
                      </a:lnTo>
                      <a:lnTo>
                        <a:pt x="1790" y="774"/>
                      </a:lnTo>
                      <a:lnTo>
                        <a:pt x="1801" y="790"/>
                      </a:lnTo>
                      <a:lnTo>
                        <a:pt x="1812" y="804"/>
                      </a:lnTo>
                      <a:lnTo>
                        <a:pt x="1820" y="808"/>
                      </a:lnTo>
                      <a:lnTo>
                        <a:pt x="1821" y="788"/>
                      </a:lnTo>
                      <a:lnTo>
                        <a:pt x="1826" y="787"/>
                      </a:lnTo>
                      <a:lnTo>
                        <a:pt x="1834" y="793"/>
                      </a:lnTo>
                      <a:lnTo>
                        <a:pt x="1843" y="782"/>
                      </a:lnTo>
                      <a:lnTo>
                        <a:pt x="1852" y="785"/>
                      </a:lnTo>
                      <a:lnTo>
                        <a:pt x="1841" y="765"/>
                      </a:lnTo>
                      <a:lnTo>
                        <a:pt x="1850" y="758"/>
                      </a:lnTo>
                      <a:lnTo>
                        <a:pt x="1849" y="755"/>
                      </a:lnTo>
                      <a:lnTo>
                        <a:pt x="1841" y="755"/>
                      </a:lnTo>
                      <a:lnTo>
                        <a:pt x="1834" y="743"/>
                      </a:lnTo>
                      <a:lnTo>
                        <a:pt x="1831" y="727"/>
                      </a:lnTo>
                      <a:lnTo>
                        <a:pt x="1822" y="716"/>
                      </a:lnTo>
                      <a:lnTo>
                        <a:pt x="1827" y="712"/>
                      </a:lnTo>
                      <a:lnTo>
                        <a:pt x="1827" y="695"/>
                      </a:lnTo>
                      <a:lnTo>
                        <a:pt x="1822" y="690"/>
                      </a:lnTo>
                      <a:lnTo>
                        <a:pt x="1822" y="683"/>
                      </a:lnTo>
                      <a:lnTo>
                        <a:pt x="1809" y="675"/>
                      </a:lnTo>
                      <a:lnTo>
                        <a:pt x="1804" y="667"/>
                      </a:lnTo>
                      <a:lnTo>
                        <a:pt x="1812" y="650"/>
                      </a:lnTo>
                      <a:lnTo>
                        <a:pt x="1818" y="651"/>
                      </a:lnTo>
                      <a:lnTo>
                        <a:pt x="1821" y="644"/>
                      </a:lnTo>
                      <a:lnTo>
                        <a:pt x="1827" y="640"/>
                      </a:lnTo>
                      <a:lnTo>
                        <a:pt x="1820" y="637"/>
                      </a:lnTo>
                      <a:lnTo>
                        <a:pt x="1826" y="623"/>
                      </a:lnTo>
                      <a:lnTo>
                        <a:pt x="1839" y="623"/>
                      </a:lnTo>
                      <a:lnTo>
                        <a:pt x="1852" y="614"/>
                      </a:lnTo>
                      <a:lnTo>
                        <a:pt x="1853" y="609"/>
                      </a:lnTo>
                      <a:lnTo>
                        <a:pt x="1853" y="615"/>
                      </a:lnTo>
                      <a:lnTo>
                        <a:pt x="1876" y="613"/>
                      </a:lnTo>
                      <a:lnTo>
                        <a:pt x="1875" y="601"/>
                      </a:lnTo>
                      <a:lnTo>
                        <a:pt x="1884" y="597"/>
                      </a:lnTo>
                      <a:lnTo>
                        <a:pt x="1895" y="599"/>
                      </a:lnTo>
                      <a:lnTo>
                        <a:pt x="1893" y="582"/>
                      </a:lnTo>
                      <a:lnTo>
                        <a:pt x="1897" y="578"/>
                      </a:lnTo>
                      <a:lnTo>
                        <a:pt x="1901" y="591"/>
                      </a:lnTo>
                      <a:lnTo>
                        <a:pt x="1907" y="575"/>
                      </a:lnTo>
                      <a:lnTo>
                        <a:pt x="1912" y="569"/>
                      </a:lnTo>
                      <a:lnTo>
                        <a:pt x="1909" y="559"/>
                      </a:lnTo>
                      <a:lnTo>
                        <a:pt x="1924" y="553"/>
                      </a:lnTo>
                      <a:lnTo>
                        <a:pt x="1918" y="550"/>
                      </a:lnTo>
                      <a:lnTo>
                        <a:pt x="1925" y="542"/>
                      </a:lnTo>
                      <a:lnTo>
                        <a:pt x="1925" y="533"/>
                      </a:lnTo>
                      <a:lnTo>
                        <a:pt x="1918" y="537"/>
                      </a:lnTo>
                      <a:lnTo>
                        <a:pt x="1916" y="533"/>
                      </a:lnTo>
                      <a:lnTo>
                        <a:pt x="1884" y="545"/>
                      </a:lnTo>
                      <a:lnTo>
                        <a:pt x="1891" y="555"/>
                      </a:lnTo>
                      <a:lnTo>
                        <a:pt x="1875" y="558"/>
                      </a:lnTo>
                      <a:lnTo>
                        <a:pt x="1882" y="575"/>
                      </a:lnTo>
                      <a:lnTo>
                        <a:pt x="1884" y="566"/>
                      </a:lnTo>
                      <a:lnTo>
                        <a:pt x="1884" y="585"/>
                      </a:lnTo>
                      <a:lnTo>
                        <a:pt x="1881" y="590"/>
                      </a:lnTo>
                      <a:lnTo>
                        <a:pt x="1877" y="583"/>
                      </a:lnTo>
                      <a:lnTo>
                        <a:pt x="1880" y="578"/>
                      </a:lnTo>
                      <a:lnTo>
                        <a:pt x="1875" y="581"/>
                      </a:lnTo>
                      <a:lnTo>
                        <a:pt x="1874" y="575"/>
                      </a:lnTo>
                      <a:lnTo>
                        <a:pt x="1863" y="575"/>
                      </a:lnTo>
                      <a:lnTo>
                        <a:pt x="1858" y="577"/>
                      </a:lnTo>
                      <a:lnTo>
                        <a:pt x="1852" y="588"/>
                      </a:lnTo>
                      <a:lnTo>
                        <a:pt x="1849" y="582"/>
                      </a:lnTo>
                      <a:lnTo>
                        <a:pt x="1834" y="581"/>
                      </a:lnTo>
                      <a:lnTo>
                        <a:pt x="1832" y="576"/>
                      </a:lnTo>
                      <a:lnTo>
                        <a:pt x="1818" y="581"/>
                      </a:lnTo>
                      <a:lnTo>
                        <a:pt x="1812" y="587"/>
                      </a:lnTo>
                      <a:lnTo>
                        <a:pt x="1815" y="594"/>
                      </a:lnTo>
                      <a:lnTo>
                        <a:pt x="1822" y="596"/>
                      </a:lnTo>
                      <a:lnTo>
                        <a:pt x="1822" y="601"/>
                      </a:lnTo>
                      <a:lnTo>
                        <a:pt x="1827" y="603"/>
                      </a:lnTo>
                      <a:lnTo>
                        <a:pt x="1817" y="605"/>
                      </a:lnTo>
                      <a:lnTo>
                        <a:pt x="1809" y="612"/>
                      </a:lnTo>
                      <a:lnTo>
                        <a:pt x="1804" y="609"/>
                      </a:lnTo>
                      <a:lnTo>
                        <a:pt x="1810" y="605"/>
                      </a:lnTo>
                      <a:lnTo>
                        <a:pt x="1791" y="608"/>
                      </a:lnTo>
                      <a:lnTo>
                        <a:pt x="1791" y="602"/>
                      </a:lnTo>
                      <a:lnTo>
                        <a:pt x="1783" y="605"/>
                      </a:lnTo>
                      <a:lnTo>
                        <a:pt x="1785" y="597"/>
                      </a:lnTo>
                      <a:lnTo>
                        <a:pt x="1777" y="597"/>
                      </a:lnTo>
                      <a:lnTo>
                        <a:pt x="1779" y="590"/>
                      </a:lnTo>
                      <a:lnTo>
                        <a:pt x="1766" y="594"/>
                      </a:lnTo>
                      <a:lnTo>
                        <a:pt x="1763" y="590"/>
                      </a:lnTo>
                      <a:lnTo>
                        <a:pt x="1764" y="578"/>
                      </a:lnTo>
                      <a:lnTo>
                        <a:pt x="1776" y="564"/>
                      </a:lnTo>
                      <a:lnTo>
                        <a:pt x="1776" y="558"/>
                      </a:lnTo>
                      <a:lnTo>
                        <a:pt x="1783" y="542"/>
                      </a:lnTo>
                      <a:lnTo>
                        <a:pt x="1790" y="537"/>
                      </a:lnTo>
                      <a:lnTo>
                        <a:pt x="1822" y="533"/>
                      </a:lnTo>
                      <a:lnTo>
                        <a:pt x="1846" y="521"/>
                      </a:lnTo>
                      <a:lnTo>
                        <a:pt x="1861" y="516"/>
                      </a:lnTo>
                      <a:lnTo>
                        <a:pt x="1868" y="506"/>
                      </a:lnTo>
                      <a:lnTo>
                        <a:pt x="1882" y="501"/>
                      </a:lnTo>
                      <a:lnTo>
                        <a:pt x="1884" y="492"/>
                      </a:lnTo>
                      <a:lnTo>
                        <a:pt x="1897" y="496"/>
                      </a:lnTo>
                      <a:lnTo>
                        <a:pt x="1907" y="486"/>
                      </a:lnTo>
                      <a:lnTo>
                        <a:pt x="1916" y="492"/>
                      </a:lnTo>
                      <a:lnTo>
                        <a:pt x="1919" y="497"/>
                      </a:lnTo>
                      <a:lnTo>
                        <a:pt x="1927" y="499"/>
                      </a:lnTo>
                      <a:lnTo>
                        <a:pt x="1929" y="513"/>
                      </a:lnTo>
                      <a:lnTo>
                        <a:pt x="1944" y="522"/>
                      </a:lnTo>
                      <a:lnTo>
                        <a:pt x="1936" y="528"/>
                      </a:lnTo>
                      <a:lnTo>
                        <a:pt x="1944" y="537"/>
                      </a:lnTo>
                      <a:lnTo>
                        <a:pt x="1945" y="547"/>
                      </a:lnTo>
                      <a:lnTo>
                        <a:pt x="1954" y="551"/>
                      </a:lnTo>
                      <a:lnTo>
                        <a:pt x="1954" y="558"/>
                      </a:lnTo>
                      <a:lnTo>
                        <a:pt x="1945" y="558"/>
                      </a:lnTo>
                      <a:lnTo>
                        <a:pt x="1939" y="560"/>
                      </a:lnTo>
                      <a:lnTo>
                        <a:pt x="1939" y="565"/>
                      </a:lnTo>
                      <a:lnTo>
                        <a:pt x="1945" y="564"/>
                      </a:lnTo>
                      <a:lnTo>
                        <a:pt x="1954" y="575"/>
                      </a:lnTo>
                      <a:lnTo>
                        <a:pt x="1960" y="577"/>
                      </a:lnTo>
                      <a:lnTo>
                        <a:pt x="1962" y="582"/>
                      </a:lnTo>
                      <a:lnTo>
                        <a:pt x="1971" y="593"/>
                      </a:lnTo>
                      <a:lnTo>
                        <a:pt x="1989" y="597"/>
                      </a:lnTo>
                      <a:lnTo>
                        <a:pt x="1988" y="599"/>
                      </a:lnTo>
                      <a:lnTo>
                        <a:pt x="1989" y="608"/>
                      </a:lnTo>
                      <a:lnTo>
                        <a:pt x="1989" y="618"/>
                      </a:lnTo>
                      <a:lnTo>
                        <a:pt x="1999" y="625"/>
                      </a:lnTo>
                      <a:lnTo>
                        <a:pt x="2006" y="624"/>
                      </a:lnTo>
                      <a:lnTo>
                        <a:pt x="2020" y="630"/>
                      </a:lnTo>
                      <a:lnTo>
                        <a:pt x="2030" y="624"/>
                      </a:lnTo>
                      <a:lnTo>
                        <a:pt x="2038" y="628"/>
                      </a:lnTo>
                      <a:lnTo>
                        <a:pt x="2038" y="619"/>
                      </a:lnTo>
                      <a:lnTo>
                        <a:pt x="2046" y="624"/>
                      </a:lnTo>
                      <a:lnTo>
                        <a:pt x="2051" y="615"/>
                      </a:lnTo>
                      <a:lnTo>
                        <a:pt x="2051" y="605"/>
                      </a:lnTo>
                      <a:lnTo>
                        <a:pt x="2068" y="613"/>
                      </a:lnTo>
                      <a:lnTo>
                        <a:pt x="2068" y="630"/>
                      </a:lnTo>
                      <a:lnTo>
                        <a:pt x="2083" y="645"/>
                      </a:lnTo>
                      <a:lnTo>
                        <a:pt x="2090" y="650"/>
                      </a:lnTo>
                      <a:lnTo>
                        <a:pt x="2099" y="667"/>
                      </a:lnTo>
                      <a:lnTo>
                        <a:pt x="2106" y="667"/>
                      </a:lnTo>
                      <a:lnTo>
                        <a:pt x="2121" y="678"/>
                      </a:lnTo>
                      <a:lnTo>
                        <a:pt x="2129" y="677"/>
                      </a:lnTo>
                      <a:lnTo>
                        <a:pt x="2129" y="668"/>
                      </a:lnTo>
                      <a:lnTo>
                        <a:pt x="2137" y="669"/>
                      </a:lnTo>
                      <a:lnTo>
                        <a:pt x="2139" y="667"/>
                      </a:lnTo>
                      <a:lnTo>
                        <a:pt x="2148" y="673"/>
                      </a:lnTo>
                      <a:lnTo>
                        <a:pt x="2150" y="669"/>
                      </a:lnTo>
                      <a:lnTo>
                        <a:pt x="2164" y="677"/>
                      </a:lnTo>
                      <a:lnTo>
                        <a:pt x="2182" y="667"/>
                      </a:lnTo>
                      <a:lnTo>
                        <a:pt x="2204" y="673"/>
                      </a:lnTo>
                      <a:lnTo>
                        <a:pt x="2221" y="667"/>
                      </a:lnTo>
                      <a:lnTo>
                        <a:pt x="2230" y="655"/>
                      </a:lnTo>
                      <a:lnTo>
                        <a:pt x="2267" y="660"/>
                      </a:lnTo>
                      <a:lnTo>
                        <a:pt x="2275" y="657"/>
                      </a:lnTo>
                      <a:lnTo>
                        <a:pt x="2290" y="671"/>
                      </a:lnTo>
                      <a:lnTo>
                        <a:pt x="2293" y="668"/>
                      </a:lnTo>
                      <a:lnTo>
                        <a:pt x="2300" y="667"/>
                      </a:lnTo>
                      <a:lnTo>
                        <a:pt x="2300" y="673"/>
                      </a:lnTo>
                      <a:lnTo>
                        <a:pt x="2322" y="667"/>
                      </a:lnTo>
                      <a:lnTo>
                        <a:pt x="2337" y="667"/>
                      </a:lnTo>
                      <a:lnTo>
                        <a:pt x="2328" y="655"/>
                      </a:lnTo>
                      <a:lnTo>
                        <a:pt x="2328" y="650"/>
                      </a:lnTo>
                      <a:lnTo>
                        <a:pt x="2321" y="640"/>
                      </a:lnTo>
                      <a:lnTo>
                        <a:pt x="2317" y="630"/>
                      </a:lnTo>
                      <a:lnTo>
                        <a:pt x="2322" y="623"/>
                      </a:lnTo>
                      <a:lnTo>
                        <a:pt x="2328" y="623"/>
                      </a:lnTo>
                      <a:lnTo>
                        <a:pt x="2331" y="625"/>
                      </a:lnTo>
                      <a:lnTo>
                        <a:pt x="2336" y="636"/>
                      </a:lnTo>
                      <a:lnTo>
                        <a:pt x="2342" y="641"/>
                      </a:lnTo>
                      <a:lnTo>
                        <a:pt x="2342" y="655"/>
                      </a:lnTo>
                      <a:lnTo>
                        <a:pt x="2349" y="667"/>
                      </a:lnTo>
                      <a:lnTo>
                        <a:pt x="2359" y="669"/>
                      </a:lnTo>
                      <a:lnTo>
                        <a:pt x="2364" y="678"/>
                      </a:lnTo>
                      <a:lnTo>
                        <a:pt x="2377" y="683"/>
                      </a:lnTo>
                      <a:lnTo>
                        <a:pt x="2384" y="689"/>
                      </a:lnTo>
                      <a:lnTo>
                        <a:pt x="2396" y="688"/>
                      </a:lnTo>
                      <a:lnTo>
                        <a:pt x="2404" y="677"/>
                      </a:lnTo>
                      <a:lnTo>
                        <a:pt x="2403" y="641"/>
                      </a:lnTo>
                      <a:lnTo>
                        <a:pt x="2398" y="641"/>
                      </a:lnTo>
                      <a:lnTo>
                        <a:pt x="2397" y="650"/>
                      </a:lnTo>
                      <a:lnTo>
                        <a:pt x="2390" y="650"/>
                      </a:lnTo>
                      <a:lnTo>
                        <a:pt x="2390" y="641"/>
                      </a:lnTo>
                      <a:lnTo>
                        <a:pt x="2385" y="636"/>
                      </a:lnTo>
                      <a:lnTo>
                        <a:pt x="2364" y="637"/>
                      </a:lnTo>
                      <a:lnTo>
                        <a:pt x="2359" y="646"/>
                      </a:lnTo>
                      <a:lnTo>
                        <a:pt x="2360" y="650"/>
                      </a:lnTo>
                      <a:lnTo>
                        <a:pt x="2361" y="658"/>
                      </a:lnTo>
                      <a:lnTo>
                        <a:pt x="2354" y="656"/>
                      </a:lnTo>
                      <a:lnTo>
                        <a:pt x="2348" y="636"/>
                      </a:lnTo>
                      <a:lnTo>
                        <a:pt x="2339" y="624"/>
                      </a:lnTo>
                      <a:lnTo>
                        <a:pt x="2334" y="614"/>
                      </a:lnTo>
                      <a:lnTo>
                        <a:pt x="2342" y="619"/>
                      </a:lnTo>
                      <a:lnTo>
                        <a:pt x="2342" y="605"/>
                      </a:lnTo>
                      <a:lnTo>
                        <a:pt x="2331" y="596"/>
                      </a:lnTo>
                      <a:lnTo>
                        <a:pt x="2331" y="590"/>
                      </a:lnTo>
                      <a:lnTo>
                        <a:pt x="2321" y="575"/>
                      </a:lnTo>
                      <a:lnTo>
                        <a:pt x="2328" y="575"/>
                      </a:lnTo>
                      <a:lnTo>
                        <a:pt x="2334" y="583"/>
                      </a:lnTo>
                      <a:lnTo>
                        <a:pt x="2339" y="578"/>
                      </a:lnTo>
                      <a:lnTo>
                        <a:pt x="2339" y="575"/>
                      </a:lnTo>
                      <a:lnTo>
                        <a:pt x="2349" y="575"/>
                      </a:lnTo>
                      <a:lnTo>
                        <a:pt x="2353" y="581"/>
                      </a:lnTo>
                      <a:lnTo>
                        <a:pt x="2374" y="577"/>
                      </a:lnTo>
                      <a:lnTo>
                        <a:pt x="2374" y="575"/>
                      </a:lnTo>
                      <a:lnTo>
                        <a:pt x="2358" y="554"/>
                      </a:lnTo>
                      <a:lnTo>
                        <a:pt x="2365" y="551"/>
                      </a:lnTo>
                      <a:lnTo>
                        <a:pt x="2377" y="554"/>
                      </a:lnTo>
                      <a:lnTo>
                        <a:pt x="2379" y="562"/>
                      </a:lnTo>
                      <a:lnTo>
                        <a:pt x="2390" y="575"/>
                      </a:lnTo>
                      <a:lnTo>
                        <a:pt x="2385" y="559"/>
                      </a:lnTo>
                      <a:lnTo>
                        <a:pt x="2398" y="560"/>
                      </a:lnTo>
                      <a:lnTo>
                        <a:pt x="2404" y="575"/>
                      </a:lnTo>
                      <a:lnTo>
                        <a:pt x="2420" y="582"/>
                      </a:lnTo>
                      <a:lnTo>
                        <a:pt x="2414" y="590"/>
                      </a:lnTo>
                      <a:lnTo>
                        <a:pt x="2422" y="594"/>
                      </a:lnTo>
                      <a:lnTo>
                        <a:pt x="2439" y="587"/>
                      </a:lnTo>
                      <a:lnTo>
                        <a:pt x="2439" y="594"/>
                      </a:lnTo>
                      <a:lnTo>
                        <a:pt x="2434" y="605"/>
                      </a:lnTo>
                      <a:lnTo>
                        <a:pt x="2433" y="615"/>
                      </a:lnTo>
                      <a:lnTo>
                        <a:pt x="2427" y="623"/>
                      </a:lnTo>
                      <a:lnTo>
                        <a:pt x="2431" y="628"/>
                      </a:lnTo>
                      <a:lnTo>
                        <a:pt x="2439" y="624"/>
                      </a:lnTo>
                      <a:lnTo>
                        <a:pt x="2443" y="631"/>
                      </a:lnTo>
                      <a:lnTo>
                        <a:pt x="2443" y="612"/>
                      </a:lnTo>
                      <a:lnTo>
                        <a:pt x="2466" y="596"/>
                      </a:lnTo>
                      <a:lnTo>
                        <a:pt x="2467" y="597"/>
                      </a:lnTo>
                      <a:lnTo>
                        <a:pt x="2466" y="607"/>
                      </a:lnTo>
                      <a:lnTo>
                        <a:pt x="2467" y="619"/>
                      </a:lnTo>
                      <a:lnTo>
                        <a:pt x="2466" y="636"/>
                      </a:lnTo>
                      <a:lnTo>
                        <a:pt x="2460" y="650"/>
                      </a:lnTo>
                      <a:lnTo>
                        <a:pt x="2459" y="668"/>
                      </a:lnTo>
                      <a:lnTo>
                        <a:pt x="2466" y="683"/>
                      </a:lnTo>
                      <a:lnTo>
                        <a:pt x="2446" y="695"/>
                      </a:lnTo>
                      <a:lnTo>
                        <a:pt x="2451" y="712"/>
                      </a:lnTo>
                      <a:lnTo>
                        <a:pt x="2466" y="711"/>
                      </a:lnTo>
                      <a:lnTo>
                        <a:pt x="2466" y="736"/>
                      </a:lnTo>
                      <a:lnTo>
                        <a:pt x="2482" y="720"/>
                      </a:lnTo>
                      <a:lnTo>
                        <a:pt x="2486" y="727"/>
                      </a:lnTo>
                      <a:lnTo>
                        <a:pt x="2495" y="718"/>
                      </a:lnTo>
                      <a:lnTo>
                        <a:pt x="2495" y="727"/>
                      </a:lnTo>
                      <a:lnTo>
                        <a:pt x="2489" y="733"/>
                      </a:lnTo>
                      <a:lnTo>
                        <a:pt x="2494" y="743"/>
                      </a:lnTo>
                      <a:lnTo>
                        <a:pt x="2504" y="744"/>
                      </a:lnTo>
                      <a:lnTo>
                        <a:pt x="2509" y="727"/>
                      </a:lnTo>
                      <a:lnTo>
                        <a:pt x="2504" y="711"/>
                      </a:lnTo>
                      <a:lnTo>
                        <a:pt x="2506" y="695"/>
                      </a:lnTo>
                      <a:lnTo>
                        <a:pt x="2502" y="682"/>
                      </a:lnTo>
                      <a:lnTo>
                        <a:pt x="2488" y="673"/>
                      </a:lnTo>
                      <a:lnTo>
                        <a:pt x="2488" y="667"/>
                      </a:lnTo>
                      <a:lnTo>
                        <a:pt x="2495" y="636"/>
                      </a:lnTo>
                      <a:lnTo>
                        <a:pt x="2492" y="631"/>
                      </a:lnTo>
                      <a:lnTo>
                        <a:pt x="2489" y="620"/>
                      </a:lnTo>
                      <a:lnTo>
                        <a:pt x="2495" y="620"/>
                      </a:lnTo>
                      <a:lnTo>
                        <a:pt x="2500" y="618"/>
                      </a:lnTo>
                      <a:lnTo>
                        <a:pt x="2504" y="620"/>
                      </a:lnTo>
                      <a:lnTo>
                        <a:pt x="2506" y="625"/>
                      </a:lnTo>
                      <a:lnTo>
                        <a:pt x="2510" y="623"/>
                      </a:lnTo>
                      <a:lnTo>
                        <a:pt x="2521" y="621"/>
                      </a:lnTo>
                      <a:lnTo>
                        <a:pt x="2533" y="628"/>
                      </a:lnTo>
                      <a:lnTo>
                        <a:pt x="2540" y="625"/>
                      </a:lnTo>
                      <a:lnTo>
                        <a:pt x="2545" y="613"/>
                      </a:lnTo>
                      <a:lnTo>
                        <a:pt x="2549" y="607"/>
                      </a:lnTo>
                      <a:lnTo>
                        <a:pt x="2563" y="599"/>
                      </a:lnTo>
                      <a:lnTo>
                        <a:pt x="2563" y="590"/>
                      </a:lnTo>
                      <a:lnTo>
                        <a:pt x="2569" y="574"/>
                      </a:lnTo>
                      <a:lnTo>
                        <a:pt x="2595" y="555"/>
                      </a:lnTo>
                      <a:lnTo>
                        <a:pt x="2602" y="544"/>
                      </a:lnTo>
                      <a:lnTo>
                        <a:pt x="2591" y="542"/>
                      </a:lnTo>
                      <a:lnTo>
                        <a:pt x="2594" y="520"/>
                      </a:lnTo>
                      <a:lnTo>
                        <a:pt x="2592" y="506"/>
                      </a:lnTo>
                      <a:lnTo>
                        <a:pt x="2589" y="491"/>
                      </a:lnTo>
                      <a:lnTo>
                        <a:pt x="2576" y="483"/>
                      </a:lnTo>
                      <a:lnTo>
                        <a:pt x="2575" y="491"/>
                      </a:lnTo>
                      <a:lnTo>
                        <a:pt x="2573" y="499"/>
                      </a:lnTo>
                      <a:lnTo>
                        <a:pt x="2572" y="508"/>
                      </a:lnTo>
                      <a:lnTo>
                        <a:pt x="2579" y="505"/>
                      </a:lnTo>
                      <a:lnTo>
                        <a:pt x="2583" y="497"/>
                      </a:lnTo>
                      <a:lnTo>
                        <a:pt x="2570" y="522"/>
                      </a:lnTo>
                      <a:lnTo>
                        <a:pt x="2551" y="528"/>
                      </a:lnTo>
                      <a:lnTo>
                        <a:pt x="2538" y="526"/>
                      </a:lnTo>
                      <a:lnTo>
                        <a:pt x="2542" y="516"/>
                      </a:lnTo>
                      <a:lnTo>
                        <a:pt x="2543" y="494"/>
                      </a:lnTo>
                      <a:lnTo>
                        <a:pt x="2547" y="491"/>
                      </a:lnTo>
                      <a:lnTo>
                        <a:pt x="2554" y="492"/>
                      </a:lnTo>
                      <a:lnTo>
                        <a:pt x="2563" y="472"/>
                      </a:lnTo>
                      <a:lnTo>
                        <a:pt x="2563" y="462"/>
                      </a:lnTo>
                      <a:lnTo>
                        <a:pt x="2557" y="465"/>
                      </a:lnTo>
                      <a:lnTo>
                        <a:pt x="2557" y="463"/>
                      </a:lnTo>
                      <a:lnTo>
                        <a:pt x="2558" y="449"/>
                      </a:lnTo>
                      <a:lnTo>
                        <a:pt x="2567" y="432"/>
                      </a:lnTo>
                      <a:lnTo>
                        <a:pt x="2586" y="425"/>
                      </a:lnTo>
                      <a:lnTo>
                        <a:pt x="2589" y="421"/>
                      </a:lnTo>
                      <a:lnTo>
                        <a:pt x="2581" y="436"/>
                      </a:lnTo>
                      <a:lnTo>
                        <a:pt x="2581" y="451"/>
                      </a:lnTo>
                      <a:lnTo>
                        <a:pt x="2585" y="458"/>
                      </a:lnTo>
                      <a:lnTo>
                        <a:pt x="2595" y="445"/>
                      </a:lnTo>
                      <a:lnTo>
                        <a:pt x="2599" y="427"/>
                      </a:lnTo>
                      <a:lnTo>
                        <a:pt x="2594" y="408"/>
                      </a:lnTo>
                      <a:lnTo>
                        <a:pt x="2583" y="408"/>
                      </a:lnTo>
                      <a:lnTo>
                        <a:pt x="2569" y="420"/>
                      </a:lnTo>
                      <a:lnTo>
                        <a:pt x="2556" y="418"/>
                      </a:lnTo>
                      <a:lnTo>
                        <a:pt x="2542" y="391"/>
                      </a:lnTo>
                      <a:lnTo>
                        <a:pt x="2536" y="386"/>
                      </a:lnTo>
                      <a:lnTo>
                        <a:pt x="2537" y="394"/>
                      </a:lnTo>
                      <a:lnTo>
                        <a:pt x="2532" y="399"/>
                      </a:lnTo>
                      <a:lnTo>
                        <a:pt x="2524" y="392"/>
                      </a:lnTo>
                      <a:lnTo>
                        <a:pt x="2524" y="387"/>
                      </a:lnTo>
                      <a:lnTo>
                        <a:pt x="2508" y="379"/>
                      </a:lnTo>
                      <a:lnTo>
                        <a:pt x="2505" y="372"/>
                      </a:lnTo>
                      <a:lnTo>
                        <a:pt x="2505" y="367"/>
                      </a:lnTo>
                      <a:lnTo>
                        <a:pt x="2479" y="370"/>
                      </a:lnTo>
                      <a:lnTo>
                        <a:pt x="2465" y="360"/>
                      </a:lnTo>
                      <a:lnTo>
                        <a:pt x="2461" y="352"/>
                      </a:lnTo>
                      <a:lnTo>
                        <a:pt x="2465" y="345"/>
                      </a:lnTo>
                      <a:lnTo>
                        <a:pt x="2447" y="336"/>
                      </a:lnTo>
                      <a:lnTo>
                        <a:pt x="2445" y="328"/>
                      </a:lnTo>
                      <a:lnTo>
                        <a:pt x="2436" y="318"/>
                      </a:lnTo>
                      <a:lnTo>
                        <a:pt x="2434" y="290"/>
                      </a:lnTo>
                      <a:lnTo>
                        <a:pt x="2434" y="275"/>
                      </a:lnTo>
                      <a:lnTo>
                        <a:pt x="2435" y="266"/>
                      </a:lnTo>
                      <a:lnTo>
                        <a:pt x="2441" y="262"/>
                      </a:lnTo>
                      <a:lnTo>
                        <a:pt x="2445" y="262"/>
                      </a:lnTo>
                      <a:lnTo>
                        <a:pt x="2456" y="236"/>
                      </a:lnTo>
                      <a:lnTo>
                        <a:pt x="2459" y="236"/>
                      </a:lnTo>
                      <a:lnTo>
                        <a:pt x="2461" y="242"/>
                      </a:lnTo>
                      <a:lnTo>
                        <a:pt x="2465" y="237"/>
                      </a:lnTo>
                      <a:lnTo>
                        <a:pt x="2466" y="222"/>
                      </a:lnTo>
                      <a:lnTo>
                        <a:pt x="2461" y="227"/>
                      </a:lnTo>
                      <a:lnTo>
                        <a:pt x="2452" y="204"/>
                      </a:lnTo>
                      <a:lnTo>
                        <a:pt x="2444" y="194"/>
                      </a:lnTo>
                      <a:lnTo>
                        <a:pt x="2444" y="184"/>
                      </a:lnTo>
                      <a:lnTo>
                        <a:pt x="2445" y="171"/>
                      </a:lnTo>
                      <a:lnTo>
                        <a:pt x="2452" y="156"/>
                      </a:lnTo>
                      <a:lnTo>
                        <a:pt x="2449" y="156"/>
                      </a:lnTo>
                      <a:lnTo>
                        <a:pt x="2450" y="145"/>
                      </a:lnTo>
                      <a:lnTo>
                        <a:pt x="2451" y="137"/>
                      </a:lnTo>
                      <a:lnTo>
                        <a:pt x="2451" y="122"/>
                      </a:lnTo>
                      <a:lnTo>
                        <a:pt x="2455" y="117"/>
                      </a:lnTo>
                      <a:lnTo>
                        <a:pt x="2460" y="118"/>
                      </a:lnTo>
                      <a:lnTo>
                        <a:pt x="2461" y="114"/>
                      </a:lnTo>
                      <a:lnTo>
                        <a:pt x="2462" y="106"/>
                      </a:lnTo>
                      <a:lnTo>
                        <a:pt x="2470" y="101"/>
                      </a:lnTo>
                      <a:lnTo>
                        <a:pt x="2488" y="124"/>
                      </a:lnTo>
                      <a:lnTo>
                        <a:pt x="2492" y="123"/>
                      </a:lnTo>
                      <a:lnTo>
                        <a:pt x="2495" y="107"/>
                      </a:lnTo>
                      <a:lnTo>
                        <a:pt x="2493" y="86"/>
                      </a:lnTo>
                      <a:lnTo>
                        <a:pt x="2487" y="85"/>
                      </a:lnTo>
                      <a:lnTo>
                        <a:pt x="2481" y="79"/>
                      </a:lnTo>
                      <a:lnTo>
                        <a:pt x="2479" y="67"/>
                      </a:lnTo>
                      <a:lnTo>
                        <a:pt x="2488" y="52"/>
                      </a:lnTo>
                      <a:lnTo>
                        <a:pt x="2502" y="36"/>
                      </a:lnTo>
                      <a:lnTo>
                        <a:pt x="2505" y="26"/>
                      </a:lnTo>
                      <a:lnTo>
                        <a:pt x="2506" y="16"/>
                      </a:lnTo>
                      <a:lnTo>
                        <a:pt x="2513" y="2"/>
                      </a:lnTo>
                      <a:lnTo>
                        <a:pt x="2522" y="0"/>
                      </a:lnTo>
                      <a:lnTo>
                        <a:pt x="2531" y="2"/>
                      </a:lnTo>
                      <a:lnTo>
                        <a:pt x="2541" y="0"/>
                      </a:lnTo>
                      <a:lnTo>
                        <a:pt x="2551" y="10"/>
                      </a:lnTo>
                      <a:lnTo>
                        <a:pt x="2549" y="18"/>
                      </a:lnTo>
                      <a:lnTo>
                        <a:pt x="2546" y="22"/>
                      </a:lnTo>
                      <a:lnTo>
                        <a:pt x="2545" y="32"/>
                      </a:lnTo>
                      <a:lnTo>
                        <a:pt x="2546" y="38"/>
                      </a:lnTo>
                      <a:lnTo>
                        <a:pt x="2554" y="32"/>
                      </a:lnTo>
                      <a:lnTo>
                        <a:pt x="2554" y="49"/>
                      </a:lnTo>
                      <a:lnTo>
                        <a:pt x="2564" y="40"/>
                      </a:lnTo>
                      <a:lnTo>
                        <a:pt x="2567" y="32"/>
                      </a:lnTo>
                      <a:lnTo>
                        <a:pt x="2576" y="44"/>
                      </a:lnTo>
                      <a:lnTo>
                        <a:pt x="2594" y="37"/>
                      </a:lnTo>
                      <a:lnTo>
                        <a:pt x="2594" y="47"/>
                      </a:lnTo>
                      <a:lnTo>
                        <a:pt x="2590" y="63"/>
                      </a:lnTo>
                      <a:lnTo>
                        <a:pt x="2595" y="75"/>
                      </a:lnTo>
                      <a:lnTo>
                        <a:pt x="2605" y="76"/>
                      </a:lnTo>
                      <a:lnTo>
                        <a:pt x="2632" y="115"/>
                      </a:lnTo>
                      <a:lnTo>
                        <a:pt x="2637" y="147"/>
                      </a:lnTo>
                      <a:lnTo>
                        <a:pt x="2638" y="167"/>
                      </a:lnTo>
                      <a:lnTo>
                        <a:pt x="2637" y="190"/>
                      </a:lnTo>
                      <a:lnTo>
                        <a:pt x="2633" y="189"/>
                      </a:lnTo>
                      <a:lnTo>
                        <a:pt x="2634" y="198"/>
                      </a:lnTo>
                      <a:lnTo>
                        <a:pt x="2645" y="201"/>
                      </a:lnTo>
                      <a:lnTo>
                        <a:pt x="2648" y="221"/>
                      </a:lnTo>
                      <a:lnTo>
                        <a:pt x="2662" y="220"/>
                      </a:lnTo>
                      <a:lnTo>
                        <a:pt x="2671" y="230"/>
                      </a:lnTo>
                      <a:lnTo>
                        <a:pt x="2671" y="244"/>
                      </a:lnTo>
                      <a:lnTo>
                        <a:pt x="2672" y="251"/>
                      </a:lnTo>
                      <a:lnTo>
                        <a:pt x="2681" y="264"/>
                      </a:lnTo>
                      <a:lnTo>
                        <a:pt x="2683" y="274"/>
                      </a:lnTo>
                      <a:lnTo>
                        <a:pt x="2685" y="284"/>
                      </a:lnTo>
                      <a:lnTo>
                        <a:pt x="2688" y="284"/>
                      </a:lnTo>
                      <a:lnTo>
                        <a:pt x="2692" y="279"/>
                      </a:lnTo>
                      <a:lnTo>
                        <a:pt x="2693" y="274"/>
                      </a:lnTo>
                      <a:lnTo>
                        <a:pt x="2701" y="280"/>
                      </a:lnTo>
                      <a:lnTo>
                        <a:pt x="2703" y="297"/>
                      </a:lnTo>
                      <a:lnTo>
                        <a:pt x="2709" y="301"/>
                      </a:lnTo>
                      <a:lnTo>
                        <a:pt x="2713" y="308"/>
                      </a:lnTo>
                      <a:lnTo>
                        <a:pt x="2694" y="312"/>
                      </a:lnTo>
                      <a:lnTo>
                        <a:pt x="2671" y="301"/>
                      </a:lnTo>
                      <a:lnTo>
                        <a:pt x="2664" y="302"/>
                      </a:lnTo>
                      <a:lnTo>
                        <a:pt x="2665" y="306"/>
                      </a:lnTo>
                      <a:lnTo>
                        <a:pt x="2665" y="312"/>
                      </a:lnTo>
                      <a:lnTo>
                        <a:pt x="2661" y="316"/>
                      </a:lnTo>
                      <a:lnTo>
                        <a:pt x="2661" y="318"/>
                      </a:lnTo>
                      <a:lnTo>
                        <a:pt x="2680" y="321"/>
                      </a:lnTo>
                      <a:lnTo>
                        <a:pt x="2688" y="334"/>
                      </a:lnTo>
                      <a:lnTo>
                        <a:pt x="2683" y="343"/>
                      </a:lnTo>
                      <a:lnTo>
                        <a:pt x="2676" y="352"/>
                      </a:lnTo>
                      <a:lnTo>
                        <a:pt x="2670" y="352"/>
                      </a:lnTo>
                      <a:lnTo>
                        <a:pt x="2664" y="357"/>
                      </a:lnTo>
                      <a:lnTo>
                        <a:pt x="2658" y="357"/>
                      </a:lnTo>
                      <a:lnTo>
                        <a:pt x="2656" y="364"/>
                      </a:lnTo>
                      <a:lnTo>
                        <a:pt x="2648" y="371"/>
                      </a:lnTo>
                      <a:lnTo>
                        <a:pt x="2650" y="378"/>
                      </a:lnTo>
                      <a:lnTo>
                        <a:pt x="2649" y="381"/>
                      </a:lnTo>
                      <a:lnTo>
                        <a:pt x="2669" y="381"/>
                      </a:lnTo>
                      <a:lnTo>
                        <a:pt x="2673" y="388"/>
                      </a:lnTo>
                      <a:lnTo>
                        <a:pt x="2678" y="402"/>
                      </a:lnTo>
                      <a:lnTo>
                        <a:pt x="2692" y="408"/>
                      </a:lnTo>
                      <a:lnTo>
                        <a:pt x="2705" y="405"/>
                      </a:lnTo>
                      <a:lnTo>
                        <a:pt x="2715" y="391"/>
                      </a:lnTo>
                      <a:lnTo>
                        <a:pt x="2723" y="389"/>
                      </a:lnTo>
                      <a:lnTo>
                        <a:pt x="2724" y="395"/>
                      </a:lnTo>
                      <a:lnTo>
                        <a:pt x="2718" y="404"/>
                      </a:lnTo>
                      <a:lnTo>
                        <a:pt x="2725" y="402"/>
                      </a:lnTo>
                      <a:lnTo>
                        <a:pt x="2731" y="413"/>
                      </a:lnTo>
                      <a:lnTo>
                        <a:pt x="2735" y="409"/>
                      </a:lnTo>
                      <a:lnTo>
                        <a:pt x="2745" y="415"/>
                      </a:lnTo>
                      <a:lnTo>
                        <a:pt x="2748" y="406"/>
                      </a:lnTo>
                      <a:lnTo>
                        <a:pt x="2751" y="421"/>
                      </a:lnTo>
                      <a:lnTo>
                        <a:pt x="2748" y="432"/>
                      </a:lnTo>
                      <a:lnTo>
                        <a:pt x="2744" y="440"/>
                      </a:lnTo>
                      <a:lnTo>
                        <a:pt x="2735" y="430"/>
                      </a:lnTo>
                      <a:lnTo>
                        <a:pt x="2729" y="434"/>
                      </a:lnTo>
                      <a:lnTo>
                        <a:pt x="2720" y="431"/>
                      </a:lnTo>
                      <a:lnTo>
                        <a:pt x="2745" y="465"/>
                      </a:lnTo>
                      <a:lnTo>
                        <a:pt x="2755" y="469"/>
                      </a:lnTo>
                      <a:lnTo>
                        <a:pt x="2756" y="479"/>
                      </a:lnTo>
                      <a:lnTo>
                        <a:pt x="2764" y="494"/>
                      </a:lnTo>
                      <a:lnTo>
                        <a:pt x="2763" y="499"/>
                      </a:lnTo>
                      <a:lnTo>
                        <a:pt x="2773" y="515"/>
                      </a:lnTo>
                      <a:lnTo>
                        <a:pt x="2768" y="531"/>
                      </a:lnTo>
                      <a:lnTo>
                        <a:pt x="2768" y="549"/>
                      </a:lnTo>
                      <a:lnTo>
                        <a:pt x="2766" y="558"/>
                      </a:lnTo>
                      <a:lnTo>
                        <a:pt x="2771" y="574"/>
                      </a:lnTo>
                      <a:lnTo>
                        <a:pt x="2775" y="581"/>
                      </a:lnTo>
                      <a:lnTo>
                        <a:pt x="2779" y="591"/>
                      </a:lnTo>
                      <a:lnTo>
                        <a:pt x="2787" y="581"/>
                      </a:lnTo>
                      <a:lnTo>
                        <a:pt x="2798" y="559"/>
                      </a:lnTo>
                      <a:lnTo>
                        <a:pt x="2798" y="540"/>
                      </a:lnTo>
                      <a:lnTo>
                        <a:pt x="2799" y="535"/>
                      </a:lnTo>
                      <a:lnTo>
                        <a:pt x="2800" y="532"/>
                      </a:lnTo>
                      <a:lnTo>
                        <a:pt x="2806" y="532"/>
                      </a:lnTo>
                      <a:lnTo>
                        <a:pt x="2807" y="513"/>
                      </a:lnTo>
                      <a:lnTo>
                        <a:pt x="2806" y="495"/>
                      </a:lnTo>
                      <a:lnTo>
                        <a:pt x="2806" y="480"/>
                      </a:lnTo>
                      <a:lnTo>
                        <a:pt x="2818" y="465"/>
                      </a:lnTo>
                      <a:lnTo>
                        <a:pt x="2826" y="447"/>
                      </a:lnTo>
                      <a:lnTo>
                        <a:pt x="2837" y="442"/>
                      </a:lnTo>
                      <a:lnTo>
                        <a:pt x="2850" y="443"/>
                      </a:lnTo>
                      <a:lnTo>
                        <a:pt x="2855" y="462"/>
                      </a:lnTo>
                      <a:lnTo>
                        <a:pt x="2866" y="480"/>
                      </a:lnTo>
                      <a:lnTo>
                        <a:pt x="2896" y="505"/>
                      </a:lnTo>
                      <a:lnTo>
                        <a:pt x="2901" y="517"/>
                      </a:lnTo>
                      <a:lnTo>
                        <a:pt x="2907" y="554"/>
                      </a:lnTo>
                      <a:lnTo>
                        <a:pt x="2913" y="575"/>
                      </a:lnTo>
                      <a:lnTo>
                        <a:pt x="2914" y="592"/>
                      </a:lnTo>
                      <a:lnTo>
                        <a:pt x="2906" y="599"/>
                      </a:lnTo>
                      <a:lnTo>
                        <a:pt x="2897" y="597"/>
                      </a:lnTo>
                      <a:lnTo>
                        <a:pt x="2893" y="592"/>
                      </a:lnTo>
                      <a:lnTo>
                        <a:pt x="2893" y="575"/>
                      </a:lnTo>
                      <a:lnTo>
                        <a:pt x="2884" y="598"/>
                      </a:lnTo>
                      <a:lnTo>
                        <a:pt x="2887" y="615"/>
                      </a:lnTo>
                      <a:lnTo>
                        <a:pt x="2884" y="631"/>
                      </a:lnTo>
                      <a:lnTo>
                        <a:pt x="2884" y="641"/>
                      </a:lnTo>
                      <a:lnTo>
                        <a:pt x="2895" y="663"/>
                      </a:lnTo>
                      <a:lnTo>
                        <a:pt x="2900" y="677"/>
                      </a:lnTo>
                      <a:lnTo>
                        <a:pt x="2908" y="689"/>
                      </a:lnTo>
                      <a:lnTo>
                        <a:pt x="2930" y="732"/>
                      </a:lnTo>
                      <a:lnTo>
                        <a:pt x="2936" y="737"/>
                      </a:lnTo>
                      <a:lnTo>
                        <a:pt x="2944" y="746"/>
                      </a:lnTo>
                      <a:lnTo>
                        <a:pt x="2954" y="741"/>
                      </a:lnTo>
                      <a:lnTo>
                        <a:pt x="2955" y="732"/>
                      </a:lnTo>
                      <a:lnTo>
                        <a:pt x="2957" y="721"/>
                      </a:lnTo>
                      <a:lnTo>
                        <a:pt x="2966" y="716"/>
                      </a:lnTo>
                      <a:lnTo>
                        <a:pt x="2971" y="721"/>
                      </a:lnTo>
                      <a:lnTo>
                        <a:pt x="2974" y="715"/>
                      </a:lnTo>
                      <a:lnTo>
                        <a:pt x="2977" y="720"/>
                      </a:lnTo>
                      <a:lnTo>
                        <a:pt x="2983" y="721"/>
                      </a:lnTo>
                      <a:lnTo>
                        <a:pt x="2987" y="699"/>
                      </a:lnTo>
                      <a:lnTo>
                        <a:pt x="2987" y="679"/>
                      </a:lnTo>
                      <a:lnTo>
                        <a:pt x="2988" y="673"/>
                      </a:lnTo>
                      <a:lnTo>
                        <a:pt x="2997" y="653"/>
                      </a:lnTo>
                      <a:lnTo>
                        <a:pt x="3009" y="640"/>
                      </a:lnTo>
                      <a:lnTo>
                        <a:pt x="3020" y="607"/>
                      </a:lnTo>
                      <a:lnTo>
                        <a:pt x="3021" y="592"/>
                      </a:lnTo>
                      <a:lnTo>
                        <a:pt x="3027" y="586"/>
                      </a:lnTo>
                      <a:lnTo>
                        <a:pt x="3030" y="545"/>
                      </a:lnTo>
                      <a:lnTo>
                        <a:pt x="3029" y="538"/>
                      </a:lnTo>
                      <a:lnTo>
                        <a:pt x="3035" y="531"/>
                      </a:lnTo>
                      <a:lnTo>
                        <a:pt x="3047" y="529"/>
                      </a:lnTo>
                      <a:lnTo>
                        <a:pt x="3049" y="523"/>
                      </a:lnTo>
                      <a:lnTo>
                        <a:pt x="3054" y="524"/>
                      </a:lnTo>
                      <a:lnTo>
                        <a:pt x="3064" y="520"/>
                      </a:lnTo>
                      <a:lnTo>
                        <a:pt x="3076" y="524"/>
                      </a:lnTo>
                      <a:lnTo>
                        <a:pt x="3087" y="522"/>
                      </a:lnTo>
                      <a:lnTo>
                        <a:pt x="3083" y="517"/>
                      </a:lnTo>
                      <a:lnTo>
                        <a:pt x="3069" y="515"/>
                      </a:lnTo>
                      <a:lnTo>
                        <a:pt x="3064" y="507"/>
                      </a:lnTo>
                      <a:lnTo>
                        <a:pt x="3068" y="501"/>
                      </a:lnTo>
                      <a:lnTo>
                        <a:pt x="3065" y="496"/>
                      </a:lnTo>
                      <a:lnTo>
                        <a:pt x="3075" y="496"/>
                      </a:lnTo>
                      <a:lnTo>
                        <a:pt x="3074" y="488"/>
                      </a:lnTo>
                      <a:lnTo>
                        <a:pt x="3079" y="485"/>
                      </a:lnTo>
                      <a:lnTo>
                        <a:pt x="3090" y="489"/>
                      </a:lnTo>
                      <a:lnTo>
                        <a:pt x="3087" y="479"/>
                      </a:lnTo>
                      <a:lnTo>
                        <a:pt x="3080" y="479"/>
                      </a:lnTo>
                      <a:lnTo>
                        <a:pt x="3073" y="469"/>
                      </a:lnTo>
                      <a:lnTo>
                        <a:pt x="3059" y="465"/>
                      </a:lnTo>
                      <a:lnTo>
                        <a:pt x="3052" y="456"/>
                      </a:lnTo>
                      <a:lnTo>
                        <a:pt x="3047" y="442"/>
                      </a:lnTo>
                      <a:lnTo>
                        <a:pt x="3048" y="431"/>
                      </a:lnTo>
                      <a:lnTo>
                        <a:pt x="3049" y="426"/>
                      </a:lnTo>
                      <a:lnTo>
                        <a:pt x="3046" y="410"/>
                      </a:lnTo>
                      <a:lnTo>
                        <a:pt x="3048" y="400"/>
                      </a:lnTo>
                      <a:lnTo>
                        <a:pt x="3044" y="386"/>
                      </a:lnTo>
                      <a:lnTo>
                        <a:pt x="3046" y="381"/>
                      </a:lnTo>
                      <a:lnTo>
                        <a:pt x="3048" y="371"/>
                      </a:lnTo>
                      <a:lnTo>
                        <a:pt x="3048" y="360"/>
                      </a:lnTo>
                      <a:lnTo>
                        <a:pt x="3067" y="365"/>
                      </a:lnTo>
                      <a:lnTo>
                        <a:pt x="3075" y="356"/>
                      </a:lnTo>
                      <a:lnTo>
                        <a:pt x="3097" y="355"/>
                      </a:lnTo>
                      <a:lnTo>
                        <a:pt x="3116" y="360"/>
                      </a:lnTo>
                      <a:lnTo>
                        <a:pt x="3126" y="371"/>
                      </a:lnTo>
                      <a:lnTo>
                        <a:pt x="3150" y="384"/>
                      </a:lnTo>
                      <a:lnTo>
                        <a:pt x="3173" y="381"/>
                      </a:lnTo>
                      <a:lnTo>
                        <a:pt x="3181" y="386"/>
                      </a:lnTo>
                      <a:lnTo>
                        <a:pt x="3192" y="383"/>
                      </a:lnTo>
                      <a:lnTo>
                        <a:pt x="3200" y="378"/>
                      </a:lnTo>
                      <a:lnTo>
                        <a:pt x="3205" y="386"/>
                      </a:lnTo>
                      <a:lnTo>
                        <a:pt x="3205" y="403"/>
                      </a:lnTo>
                      <a:lnTo>
                        <a:pt x="3207" y="411"/>
                      </a:lnTo>
                      <a:lnTo>
                        <a:pt x="3198" y="415"/>
                      </a:lnTo>
                      <a:lnTo>
                        <a:pt x="3205" y="415"/>
                      </a:lnTo>
                      <a:lnTo>
                        <a:pt x="3216" y="431"/>
                      </a:lnTo>
                      <a:lnTo>
                        <a:pt x="3224" y="445"/>
                      </a:lnTo>
                      <a:lnTo>
                        <a:pt x="3220" y="451"/>
                      </a:lnTo>
                      <a:lnTo>
                        <a:pt x="3223" y="453"/>
                      </a:lnTo>
                      <a:lnTo>
                        <a:pt x="3251" y="451"/>
                      </a:lnTo>
                      <a:lnTo>
                        <a:pt x="3259" y="458"/>
                      </a:lnTo>
                      <a:lnTo>
                        <a:pt x="3269" y="461"/>
                      </a:lnTo>
                      <a:lnTo>
                        <a:pt x="3272" y="470"/>
                      </a:lnTo>
                      <a:lnTo>
                        <a:pt x="3262" y="484"/>
                      </a:lnTo>
                      <a:lnTo>
                        <a:pt x="3246" y="496"/>
                      </a:lnTo>
                      <a:lnTo>
                        <a:pt x="3240" y="508"/>
                      </a:lnTo>
                      <a:lnTo>
                        <a:pt x="3272" y="513"/>
                      </a:lnTo>
                      <a:lnTo>
                        <a:pt x="3277" y="526"/>
                      </a:lnTo>
                      <a:lnTo>
                        <a:pt x="3275" y="542"/>
                      </a:lnTo>
                      <a:lnTo>
                        <a:pt x="3271" y="549"/>
                      </a:lnTo>
                      <a:lnTo>
                        <a:pt x="3258" y="558"/>
                      </a:lnTo>
                      <a:lnTo>
                        <a:pt x="3252" y="559"/>
                      </a:lnTo>
                      <a:lnTo>
                        <a:pt x="3246" y="570"/>
                      </a:lnTo>
                      <a:lnTo>
                        <a:pt x="3242" y="577"/>
                      </a:lnTo>
                      <a:lnTo>
                        <a:pt x="3236" y="571"/>
                      </a:lnTo>
                      <a:lnTo>
                        <a:pt x="3232" y="556"/>
                      </a:lnTo>
                      <a:lnTo>
                        <a:pt x="3225" y="559"/>
                      </a:lnTo>
                      <a:lnTo>
                        <a:pt x="3223" y="566"/>
                      </a:lnTo>
                      <a:lnTo>
                        <a:pt x="3208" y="559"/>
                      </a:lnTo>
                      <a:lnTo>
                        <a:pt x="3207" y="569"/>
                      </a:lnTo>
                      <a:lnTo>
                        <a:pt x="3220" y="588"/>
                      </a:lnTo>
                      <a:lnTo>
                        <a:pt x="3215" y="592"/>
                      </a:lnTo>
                      <a:lnTo>
                        <a:pt x="3215" y="596"/>
                      </a:lnTo>
                      <a:lnTo>
                        <a:pt x="3221" y="597"/>
                      </a:lnTo>
                      <a:lnTo>
                        <a:pt x="3221" y="605"/>
                      </a:lnTo>
                      <a:lnTo>
                        <a:pt x="3220" y="613"/>
                      </a:lnTo>
                      <a:lnTo>
                        <a:pt x="3239" y="604"/>
                      </a:lnTo>
                      <a:lnTo>
                        <a:pt x="3232" y="620"/>
                      </a:lnTo>
                      <a:lnTo>
                        <a:pt x="3230" y="637"/>
                      </a:lnTo>
                      <a:lnTo>
                        <a:pt x="3231" y="651"/>
                      </a:lnTo>
                      <a:lnTo>
                        <a:pt x="3257" y="688"/>
                      </a:lnTo>
                      <a:lnTo>
                        <a:pt x="3268" y="699"/>
                      </a:lnTo>
                      <a:lnTo>
                        <a:pt x="3275" y="711"/>
                      </a:lnTo>
                      <a:lnTo>
                        <a:pt x="3275" y="717"/>
                      </a:lnTo>
                      <a:lnTo>
                        <a:pt x="3271" y="723"/>
                      </a:lnTo>
                      <a:lnTo>
                        <a:pt x="3271" y="738"/>
                      </a:lnTo>
                      <a:lnTo>
                        <a:pt x="3274" y="748"/>
                      </a:lnTo>
                      <a:lnTo>
                        <a:pt x="3268" y="755"/>
                      </a:lnTo>
                      <a:lnTo>
                        <a:pt x="3268" y="764"/>
                      </a:lnTo>
                      <a:lnTo>
                        <a:pt x="3255" y="770"/>
                      </a:lnTo>
                      <a:lnTo>
                        <a:pt x="3248" y="776"/>
                      </a:lnTo>
                      <a:lnTo>
                        <a:pt x="3236" y="790"/>
                      </a:lnTo>
                      <a:lnTo>
                        <a:pt x="3235" y="798"/>
                      </a:lnTo>
                      <a:lnTo>
                        <a:pt x="3230" y="807"/>
                      </a:lnTo>
                      <a:lnTo>
                        <a:pt x="3202" y="835"/>
                      </a:lnTo>
                      <a:lnTo>
                        <a:pt x="3183" y="840"/>
                      </a:lnTo>
                      <a:lnTo>
                        <a:pt x="3180" y="851"/>
                      </a:lnTo>
                      <a:lnTo>
                        <a:pt x="3170" y="863"/>
                      </a:lnTo>
                      <a:lnTo>
                        <a:pt x="3162" y="863"/>
                      </a:lnTo>
                      <a:lnTo>
                        <a:pt x="3157" y="859"/>
                      </a:lnTo>
                      <a:lnTo>
                        <a:pt x="3155" y="851"/>
                      </a:lnTo>
                      <a:lnTo>
                        <a:pt x="3134" y="831"/>
                      </a:lnTo>
                      <a:lnTo>
                        <a:pt x="3126" y="819"/>
                      </a:lnTo>
                      <a:lnTo>
                        <a:pt x="3119" y="827"/>
                      </a:lnTo>
                      <a:lnTo>
                        <a:pt x="3121" y="836"/>
                      </a:lnTo>
                      <a:lnTo>
                        <a:pt x="3133" y="855"/>
                      </a:lnTo>
                      <a:lnTo>
                        <a:pt x="3134" y="868"/>
                      </a:lnTo>
                      <a:lnTo>
                        <a:pt x="3140" y="886"/>
                      </a:lnTo>
                      <a:lnTo>
                        <a:pt x="3140" y="892"/>
                      </a:lnTo>
                      <a:lnTo>
                        <a:pt x="3139" y="886"/>
                      </a:lnTo>
                      <a:lnTo>
                        <a:pt x="3128" y="884"/>
                      </a:lnTo>
                      <a:lnTo>
                        <a:pt x="3114" y="870"/>
                      </a:lnTo>
                      <a:lnTo>
                        <a:pt x="3106" y="866"/>
                      </a:lnTo>
                      <a:lnTo>
                        <a:pt x="3103" y="863"/>
                      </a:lnTo>
                      <a:lnTo>
                        <a:pt x="3100" y="863"/>
                      </a:lnTo>
                      <a:lnTo>
                        <a:pt x="3100" y="887"/>
                      </a:lnTo>
                      <a:lnTo>
                        <a:pt x="3084" y="881"/>
                      </a:lnTo>
                      <a:lnTo>
                        <a:pt x="3076" y="882"/>
                      </a:lnTo>
                      <a:lnTo>
                        <a:pt x="3065" y="874"/>
                      </a:lnTo>
                      <a:lnTo>
                        <a:pt x="3063" y="879"/>
                      </a:lnTo>
                      <a:lnTo>
                        <a:pt x="3053" y="836"/>
                      </a:lnTo>
                      <a:lnTo>
                        <a:pt x="3044" y="835"/>
                      </a:lnTo>
                      <a:lnTo>
                        <a:pt x="3026" y="849"/>
                      </a:lnTo>
                      <a:lnTo>
                        <a:pt x="3025" y="846"/>
                      </a:lnTo>
                      <a:lnTo>
                        <a:pt x="3017" y="847"/>
                      </a:lnTo>
                      <a:lnTo>
                        <a:pt x="2990" y="838"/>
                      </a:lnTo>
                      <a:lnTo>
                        <a:pt x="2979" y="847"/>
                      </a:lnTo>
                      <a:lnTo>
                        <a:pt x="2981" y="854"/>
                      </a:lnTo>
                      <a:lnTo>
                        <a:pt x="2977" y="856"/>
                      </a:lnTo>
                      <a:lnTo>
                        <a:pt x="2979" y="865"/>
                      </a:lnTo>
                      <a:lnTo>
                        <a:pt x="3003" y="877"/>
                      </a:lnTo>
                      <a:lnTo>
                        <a:pt x="3011" y="878"/>
                      </a:lnTo>
                      <a:lnTo>
                        <a:pt x="3017" y="887"/>
                      </a:lnTo>
                      <a:lnTo>
                        <a:pt x="3015" y="895"/>
                      </a:lnTo>
                      <a:lnTo>
                        <a:pt x="3015" y="905"/>
                      </a:lnTo>
                      <a:lnTo>
                        <a:pt x="3011" y="909"/>
                      </a:lnTo>
                      <a:lnTo>
                        <a:pt x="3011" y="915"/>
                      </a:lnTo>
                      <a:lnTo>
                        <a:pt x="3009" y="921"/>
                      </a:lnTo>
                      <a:lnTo>
                        <a:pt x="3001" y="927"/>
                      </a:lnTo>
                      <a:lnTo>
                        <a:pt x="2994" y="944"/>
                      </a:lnTo>
                      <a:lnTo>
                        <a:pt x="2988" y="953"/>
                      </a:lnTo>
                      <a:lnTo>
                        <a:pt x="2981" y="960"/>
                      </a:lnTo>
                      <a:lnTo>
                        <a:pt x="2978" y="968"/>
                      </a:lnTo>
                      <a:lnTo>
                        <a:pt x="2967" y="973"/>
                      </a:lnTo>
                      <a:lnTo>
                        <a:pt x="2960" y="991"/>
                      </a:lnTo>
                      <a:lnTo>
                        <a:pt x="2956" y="996"/>
                      </a:lnTo>
                      <a:lnTo>
                        <a:pt x="2946" y="999"/>
                      </a:lnTo>
                      <a:lnTo>
                        <a:pt x="2909" y="1002"/>
                      </a:lnTo>
                      <a:lnTo>
                        <a:pt x="2906" y="994"/>
                      </a:lnTo>
                      <a:lnTo>
                        <a:pt x="2900" y="984"/>
                      </a:lnTo>
                      <a:lnTo>
                        <a:pt x="2869" y="958"/>
                      </a:lnTo>
                      <a:lnTo>
                        <a:pt x="2869" y="956"/>
                      </a:lnTo>
                      <a:lnTo>
                        <a:pt x="2847" y="947"/>
                      </a:lnTo>
                      <a:lnTo>
                        <a:pt x="2826" y="930"/>
                      </a:lnTo>
                      <a:lnTo>
                        <a:pt x="2818" y="929"/>
                      </a:lnTo>
                      <a:lnTo>
                        <a:pt x="2810" y="932"/>
                      </a:lnTo>
                      <a:lnTo>
                        <a:pt x="2794" y="927"/>
                      </a:lnTo>
                      <a:lnTo>
                        <a:pt x="2789" y="940"/>
                      </a:lnTo>
                      <a:lnTo>
                        <a:pt x="2807" y="951"/>
                      </a:lnTo>
                      <a:lnTo>
                        <a:pt x="2822" y="967"/>
                      </a:lnTo>
                      <a:lnTo>
                        <a:pt x="2833" y="986"/>
                      </a:lnTo>
                      <a:lnTo>
                        <a:pt x="2850" y="1002"/>
                      </a:lnTo>
                      <a:lnTo>
                        <a:pt x="2879" y="1006"/>
                      </a:lnTo>
                      <a:lnTo>
                        <a:pt x="2903" y="1016"/>
                      </a:lnTo>
                      <a:lnTo>
                        <a:pt x="2912" y="1011"/>
                      </a:lnTo>
                      <a:lnTo>
                        <a:pt x="2936" y="1012"/>
                      </a:lnTo>
                      <a:lnTo>
                        <a:pt x="2961" y="1016"/>
                      </a:lnTo>
                      <a:lnTo>
                        <a:pt x="2962" y="1021"/>
                      </a:lnTo>
                      <a:lnTo>
                        <a:pt x="2968" y="1019"/>
                      </a:lnTo>
                      <a:lnTo>
                        <a:pt x="2965" y="1032"/>
                      </a:lnTo>
                      <a:lnTo>
                        <a:pt x="2960" y="1040"/>
                      </a:lnTo>
                      <a:lnTo>
                        <a:pt x="2960" y="1050"/>
                      </a:lnTo>
                      <a:lnTo>
                        <a:pt x="2950" y="1062"/>
                      </a:lnTo>
                      <a:lnTo>
                        <a:pt x="2946" y="1081"/>
                      </a:lnTo>
                      <a:lnTo>
                        <a:pt x="2939" y="1085"/>
                      </a:lnTo>
                      <a:lnTo>
                        <a:pt x="2931" y="1104"/>
                      </a:lnTo>
                      <a:lnTo>
                        <a:pt x="2918" y="1110"/>
                      </a:lnTo>
                      <a:lnTo>
                        <a:pt x="2918" y="1125"/>
                      </a:lnTo>
                      <a:lnTo>
                        <a:pt x="2913" y="1131"/>
                      </a:lnTo>
                      <a:lnTo>
                        <a:pt x="2903" y="1153"/>
                      </a:lnTo>
                      <a:lnTo>
                        <a:pt x="2900" y="1151"/>
                      </a:lnTo>
                      <a:lnTo>
                        <a:pt x="2888" y="1164"/>
                      </a:lnTo>
                      <a:lnTo>
                        <a:pt x="2871" y="1174"/>
                      </a:lnTo>
                      <a:lnTo>
                        <a:pt x="2850" y="1169"/>
                      </a:lnTo>
                      <a:lnTo>
                        <a:pt x="2847" y="1177"/>
                      </a:lnTo>
                      <a:lnTo>
                        <a:pt x="2827" y="1162"/>
                      </a:lnTo>
                      <a:lnTo>
                        <a:pt x="2826" y="1166"/>
                      </a:lnTo>
                      <a:lnTo>
                        <a:pt x="2826" y="1170"/>
                      </a:lnTo>
                      <a:lnTo>
                        <a:pt x="2820" y="1159"/>
                      </a:lnTo>
                      <a:lnTo>
                        <a:pt x="2816" y="1162"/>
                      </a:lnTo>
                      <a:lnTo>
                        <a:pt x="2809" y="1156"/>
                      </a:lnTo>
                      <a:lnTo>
                        <a:pt x="2804" y="1155"/>
                      </a:lnTo>
                      <a:lnTo>
                        <a:pt x="2806" y="1162"/>
                      </a:lnTo>
                      <a:lnTo>
                        <a:pt x="2806" y="1170"/>
                      </a:lnTo>
                      <a:lnTo>
                        <a:pt x="2809" y="1180"/>
                      </a:lnTo>
                      <a:lnTo>
                        <a:pt x="2809" y="1182"/>
                      </a:lnTo>
                      <a:lnTo>
                        <a:pt x="2804" y="1182"/>
                      </a:lnTo>
                      <a:lnTo>
                        <a:pt x="2796" y="1178"/>
                      </a:lnTo>
                      <a:lnTo>
                        <a:pt x="2795" y="1189"/>
                      </a:lnTo>
                      <a:lnTo>
                        <a:pt x="2800" y="1196"/>
                      </a:lnTo>
                      <a:lnTo>
                        <a:pt x="2796" y="1201"/>
                      </a:lnTo>
                      <a:lnTo>
                        <a:pt x="2793" y="1215"/>
                      </a:lnTo>
                      <a:lnTo>
                        <a:pt x="2788" y="1222"/>
                      </a:lnTo>
                      <a:lnTo>
                        <a:pt x="2780" y="1222"/>
                      </a:lnTo>
                      <a:lnTo>
                        <a:pt x="2778" y="1229"/>
                      </a:lnTo>
                      <a:lnTo>
                        <a:pt x="2773" y="1231"/>
                      </a:lnTo>
                      <a:lnTo>
                        <a:pt x="2767" y="1228"/>
                      </a:lnTo>
                      <a:lnTo>
                        <a:pt x="2763" y="1237"/>
                      </a:lnTo>
                      <a:lnTo>
                        <a:pt x="2758" y="1229"/>
                      </a:lnTo>
                      <a:lnTo>
                        <a:pt x="2752" y="1227"/>
                      </a:lnTo>
                      <a:lnTo>
                        <a:pt x="2746" y="1221"/>
                      </a:lnTo>
                      <a:lnTo>
                        <a:pt x="2734" y="1216"/>
                      </a:lnTo>
                      <a:lnTo>
                        <a:pt x="2721" y="1205"/>
                      </a:lnTo>
                      <a:lnTo>
                        <a:pt x="2716" y="1209"/>
                      </a:lnTo>
                      <a:lnTo>
                        <a:pt x="2714" y="1195"/>
                      </a:lnTo>
                      <a:lnTo>
                        <a:pt x="2707" y="1204"/>
                      </a:lnTo>
                      <a:lnTo>
                        <a:pt x="2697" y="1205"/>
                      </a:lnTo>
                      <a:lnTo>
                        <a:pt x="2692" y="1200"/>
                      </a:lnTo>
                      <a:lnTo>
                        <a:pt x="2688" y="1204"/>
                      </a:lnTo>
                      <a:lnTo>
                        <a:pt x="2678" y="1204"/>
                      </a:lnTo>
                      <a:lnTo>
                        <a:pt x="2658" y="1195"/>
                      </a:lnTo>
                      <a:lnTo>
                        <a:pt x="2654" y="1189"/>
                      </a:lnTo>
                      <a:lnTo>
                        <a:pt x="2608" y="1167"/>
                      </a:lnTo>
                      <a:lnTo>
                        <a:pt x="2606" y="1170"/>
                      </a:lnTo>
                      <a:lnTo>
                        <a:pt x="2600" y="1182"/>
                      </a:lnTo>
                      <a:lnTo>
                        <a:pt x="2602" y="1189"/>
                      </a:lnTo>
                      <a:lnTo>
                        <a:pt x="2611" y="1195"/>
                      </a:lnTo>
                      <a:lnTo>
                        <a:pt x="2618" y="1191"/>
                      </a:lnTo>
                      <a:lnTo>
                        <a:pt x="2617" y="1186"/>
                      </a:lnTo>
                      <a:lnTo>
                        <a:pt x="2617" y="1180"/>
                      </a:lnTo>
                      <a:lnTo>
                        <a:pt x="2626" y="1189"/>
                      </a:lnTo>
                      <a:lnTo>
                        <a:pt x="2642" y="1194"/>
                      </a:lnTo>
                      <a:lnTo>
                        <a:pt x="2654" y="1200"/>
                      </a:lnTo>
                      <a:lnTo>
                        <a:pt x="2656" y="1205"/>
                      </a:lnTo>
                      <a:lnTo>
                        <a:pt x="2656" y="1211"/>
                      </a:lnTo>
                      <a:lnTo>
                        <a:pt x="2662" y="1202"/>
                      </a:lnTo>
                      <a:lnTo>
                        <a:pt x="2682" y="1209"/>
                      </a:lnTo>
                      <a:lnTo>
                        <a:pt x="2683" y="1215"/>
                      </a:lnTo>
                      <a:lnTo>
                        <a:pt x="2676" y="1220"/>
                      </a:lnTo>
                      <a:lnTo>
                        <a:pt x="2672" y="1227"/>
                      </a:lnTo>
                      <a:lnTo>
                        <a:pt x="2678" y="1228"/>
                      </a:lnTo>
                      <a:lnTo>
                        <a:pt x="2682" y="1220"/>
                      </a:lnTo>
                      <a:lnTo>
                        <a:pt x="2689" y="1213"/>
                      </a:lnTo>
                      <a:lnTo>
                        <a:pt x="2701" y="1211"/>
                      </a:lnTo>
                      <a:lnTo>
                        <a:pt x="2709" y="1215"/>
                      </a:lnTo>
                      <a:lnTo>
                        <a:pt x="2712" y="1222"/>
                      </a:lnTo>
                      <a:lnTo>
                        <a:pt x="2724" y="1233"/>
                      </a:lnTo>
                      <a:lnTo>
                        <a:pt x="2737" y="1237"/>
                      </a:lnTo>
                      <a:lnTo>
                        <a:pt x="2740" y="1242"/>
                      </a:lnTo>
                      <a:lnTo>
                        <a:pt x="2748" y="1238"/>
                      </a:lnTo>
                      <a:lnTo>
                        <a:pt x="2751" y="1243"/>
                      </a:lnTo>
                      <a:lnTo>
                        <a:pt x="2750" y="1248"/>
                      </a:lnTo>
                      <a:lnTo>
                        <a:pt x="2758" y="1258"/>
                      </a:lnTo>
                      <a:lnTo>
                        <a:pt x="2759" y="1264"/>
                      </a:lnTo>
                      <a:lnTo>
                        <a:pt x="2764" y="1287"/>
                      </a:lnTo>
                      <a:lnTo>
                        <a:pt x="2763" y="1298"/>
                      </a:lnTo>
                      <a:lnTo>
                        <a:pt x="2761" y="1304"/>
                      </a:lnTo>
                      <a:lnTo>
                        <a:pt x="2756" y="1311"/>
                      </a:lnTo>
                      <a:lnTo>
                        <a:pt x="2734" y="1311"/>
                      </a:lnTo>
                      <a:lnTo>
                        <a:pt x="2726" y="1318"/>
                      </a:lnTo>
                      <a:lnTo>
                        <a:pt x="2719" y="1322"/>
                      </a:lnTo>
                      <a:lnTo>
                        <a:pt x="2708" y="1323"/>
                      </a:lnTo>
                      <a:lnTo>
                        <a:pt x="2685" y="1320"/>
                      </a:lnTo>
                      <a:lnTo>
                        <a:pt x="2676" y="1323"/>
                      </a:lnTo>
                      <a:lnTo>
                        <a:pt x="2665" y="1319"/>
                      </a:lnTo>
                      <a:lnTo>
                        <a:pt x="2661" y="1326"/>
                      </a:lnTo>
                      <a:lnTo>
                        <a:pt x="2670" y="1341"/>
                      </a:lnTo>
                      <a:lnTo>
                        <a:pt x="2686" y="1340"/>
                      </a:lnTo>
                      <a:lnTo>
                        <a:pt x="2688" y="1347"/>
                      </a:lnTo>
                      <a:lnTo>
                        <a:pt x="2676" y="1351"/>
                      </a:lnTo>
                      <a:lnTo>
                        <a:pt x="2667" y="1347"/>
                      </a:lnTo>
                      <a:lnTo>
                        <a:pt x="2655" y="1349"/>
                      </a:lnTo>
                      <a:lnTo>
                        <a:pt x="2651" y="1368"/>
                      </a:lnTo>
                      <a:lnTo>
                        <a:pt x="2651" y="1379"/>
                      </a:lnTo>
                      <a:lnTo>
                        <a:pt x="2656" y="1410"/>
                      </a:lnTo>
                      <a:lnTo>
                        <a:pt x="2639" y="1390"/>
                      </a:lnTo>
                      <a:lnTo>
                        <a:pt x="2633" y="1393"/>
                      </a:lnTo>
                      <a:lnTo>
                        <a:pt x="2634" y="1400"/>
                      </a:lnTo>
                      <a:lnTo>
                        <a:pt x="2626" y="1406"/>
                      </a:lnTo>
                      <a:lnTo>
                        <a:pt x="2626" y="1414"/>
                      </a:lnTo>
                      <a:lnTo>
                        <a:pt x="2622" y="1421"/>
                      </a:lnTo>
                      <a:lnTo>
                        <a:pt x="2621" y="1426"/>
                      </a:lnTo>
                      <a:lnTo>
                        <a:pt x="2605" y="1426"/>
                      </a:lnTo>
                      <a:lnTo>
                        <a:pt x="2608" y="1437"/>
                      </a:lnTo>
                      <a:lnTo>
                        <a:pt x="2613" y="1441"/>
                      </a:lnTo>
                      <a:lnTo>
                        <a:pt x="2603" y="1459"/>
                      </a:lnTo>
                      <a:lnTo>
                        <a:pt x="2581" y="1475"/>
                      </a:lnTo>
                      <a:lnTo>
                        <a:pt x="2575" y="1482"/>
                      </a:lnTo>
                      <a:lnTo>
                        <a:pt x="2551" y="1484"/>
                      </a:lnTo>
                      <a:lnTo>
                        <a:pt x="2546" y="1489"/>
                      </a:lnTo>
                      <a:lnTo>
                        <a:pt x="2568" y="1506"/>
                      </a:lnTo>
                      <a:lnTo>
                        <a:pt x="2568" y="1512"/>
                      </a:lnTo>
                      <a:lnTo>
                        <a:pt x="2565" y="1524"/>
                      </a:lnTo>
                      <a:lnTo>
                        <a:pt x="2563" y="1538"/>
                      </a:lnTo>
                      <a:lnTo>
                        <a:pt x="2560" y="1544"/>
                      </a:lnTo>
                      <a:lnTo>
                        <a:pt x="2549" y="1548"/>
                      </a:lnTo>
                      <a:lnTo>
                        <a:pt x="2551" y="1573"/>
                      </a:lnTo>
                      <a:lnTo>
                        <a:pt x="2547" y="1583"/>
                      </a:lnTo>
                      <a:lnTo>
                        <a:pt x="2540" y="1584"/>
                      </a:lnTo>
                      <a:lnTo>
                        <a:pt x="2537" y="1589"/>
                      </a:lnTo>
                      <a:lnTo>
                        <a:pt x="2541" y="1605"/>
                      </a:lnTo>
                      <a:lnTo>
                        <a:pt x="2538" y="1632"/>
                      </a:lnTo>
                      <a:lnTo>
                        <a:pt x="2537" y="1642"/>
                      </a:lnTo>
                      <a:lnTo>
                        <a:pt x="2533" y="1675"/>
                      </a:lnTo>
                      <a:lnTo>
                        <a:pt x="2533" y="1702"/>
                      </a:lnTo>
                      <a:lnTo>
                        <a:pt x="2535" y="1718"/>
                      </a:lnTo>
                      <a:lnTo>
                        <a:pt x="2535" y="1729"/>
                      </a:lnTo>
                      <a:lnTo>
                        <a:pt x="2525" y="1747"/>
                      </a:lnTo>
                      <a:lnTo>
                        <a:pt x="2533" y="1749"/>
                      </a:lnTo>
                      <a:lnTo>
                        <a:pt x="2537" y="1758"/>
                      </a:lnTo>
                      <a:lnTo>
                        <a:pt x="2545" y="1770"/>
                      </a:lnTo>
                      <a:lnTo>
                        <a:pt x="2551" y="1776"/>
                      </a:lnTo>
                      <a:lnTo>
                        <a:pt x="2552" y="1776"/>
                      </a:lnTo>
                      <a:lnTo>
                        <a:pt x="2558" y="1772"/>
                      </a:lnTo>
                      <a:lnTo>
                        <a:pt x="2559" y="1779"/>
                      </a:lnTo>
                      <a:lnTo>
                        <a:pt x="2560" y="1802"/>
                      </a:lnTo>
                      <a:lnTo>
                        <a:pt x="2564" y="1797"/>
                      </a:lnTo>
                      <a:lnTo>
                        <a:pt x="2564" y="1775"/>
                      </a:lnTo>
                      <a:lnTo>
                        <a:pt x="2568" y="1772"/>
                      </a:lnTo>
                      <a:lnTo>
                        <a:pt x="2596" y="1772"/>
                      </a:lnTo>
                      <a:lnTo>
                        <a:pt x="2601" y="1776"/>
                      </a:lnTo>
                      <a:lnTo>
                        <a:pt x="2608" y="1776"/>
                      </a:lnTo>
                      <a:lnTo>
                        <a:pt x="2613" y="1774"/>
                      </a:lnTo>
                      <a:lnTo>
                        <a:pt x="2622" y="1779"/>
                      </a:lnTo>
                      <a:lnTo>
                        <a:pt x="2624" y="1785"/>
                      </a:lnTo>
                      <a:lnTo>
                        <a:pt x="2628" y="1812"/>
                      </a:lnTo>
                      <a:lnTo>
                        <a:pt x="2646" y="1856"/>
                      </a:lnTo>
                      <a:lnTo>
                        <a:pt x="2646" y="1876"/>
                      </a:lnTo>
                      <a:lnTo>
                        <a:pt x="2648" y="1890"/>
                      </a:lnTo>
                      <a:lnTo>
                        <a:pt x="2660" y="1909"/>
                      </a:lnTo>
                      <a:lnTo>
                        <a:pt x="2662" y="1936"/>
                      </a:lnTo>
                      <a:lnTo>
                        <a:pt x="2661" y="1944"/>
                      </a:lnTo>
                      <a:lnTo>
                        <a:pt x="2658" y="1953"/>
                      </a:lnTo>
                      <a:lnTo>
                        <a:pt x="2650" y="1959"/>
                      </a:lnTo>
                      <a:lnTo>
                        <a:pt x="2644" y="1964"/>
                      </a:lnTo>
                      <a:lnTo>
                        <a:pt x="2645" y="1966"/>
                      </a:lnTo>
                      <a:lnTo>
                        <a:pt x="2666" y="1955"/>
                      </a:lnTo>
                      <a:lnTo>
                        <a:pt x="2666" y="1964"/>
                      </a:lnTo>
                      <a:lnTo>
                        <a:pt x="2670" y="1964"/>
                      </a:lnTo>
                      <a:lnTo>
                        <a:pt x="2686" y="1952"/>
                      </a:lnTo>
                      <a:lnTo>
                        <a:pt x="2734" y="1930"/>
                      </a:lnTo>
                      <a:lnTo>
                        <a:pt x="2756" y="1936"/>
                      </a:lnTo>
                      <a:lnTo>
                        <a:pt x="2762" y="1942"/>
                      </a:lnTo>
                      <a:lnTo>
                        <a:pt x="2774" y="1948"/>
                      </a:lnTo>
                      <a:lnTo>
                        <a:pt x="2779" y="1957"/>
                      </a:lnTo>
                      <a:lnTo>
                        <a:pt x="2796" y="1964"/>
                      </a:lnTo>
                      <a:lnTo>
                        <a:pt x="2821" y="1976"/>
                      </a:lnTo>
                      <a:lnTo>
                        <a:pt x="2842" y="1977"/>
                      </a:lnTo>
                      <a:lnTo>
                        <a:pt x="2847" y="1980"/>
                      </a:lnTo>
                      <a:lnTo>
                        <a:pt x="2885" y="2006"/>
                      </a:lnTo>
                      <a:lnTo>
                        <a:pt x="2900" y="2012"/>
                      </a:lnTo>
                      <a:lnTo>
                        <a:pt x="2920" y="2043"/>
                      </a:lnTo>
                      <a:lnTo>
                        <a:pt x="2924" y="2049"/>
                      </a:lnTo>
                      <a:lnTo>
                        <a:pt x="2923" y="2056"/>
                      </a:lnTo>
                      <a:lnTo>
                        <a:pt x="2929" y="2061"/>
                      </a:lnTo>
                      <a:lnTo>
                        <a:pt x="2934" y="2057"/>
                      </a:lnTo>
                      <a:lnTo>
                        <a:pt x="2939" y="2060"/>
                      </a:lnTo>
                      <a:lnTo>
                        <a:pt x="2943" y="2065"/>
                      </a:lnTo>
                      <a:lnTo>
                        <a:pt x="2950" y="2066"/>
                      </a:lnTo>
                      <a:lnTo>
                        <a:pt x="2958" y="2065"/>
                      </a:lnTo>
                      <a:lnTo>
                        <a:pt x="2966" y="2066"/>
                      </a:lnTo>
                      <a:lnTo>
                        <a:pt x="2978" y="2076"/>
                      </a:lnTo>
                      <a:lnTo>
                        <a:pt x="3020" y="2089"/>
                      </a:lnTo>
                      <a:lnTo>
                        <a:pt x="3032" y="2099"/>
                      </a:lnTo>
                      <a:lnTo>
                        <a:pt x="3035" y="2106"/>
                      </a:lnTo>
                      <a:lnTo>
                        <a:pt x="3051" y="2116"/>
                      </a:lnTo>
                      <a:lnTo>
                        <a:pt x="3052" y="2122"/>
                      </a:lnTo>
                      <a:lnTo>
                        <a:pt x="3046" y="2137"/>
                      </a:lnTo>
                      <a:lnTo>
                        <a:pt x="3042" y="2149"/>
                      </a:lnTo>
                      <a:lnTo>
                        <a:pt x="3033" y="2169"/>
                      </a:lnTo>
                      <a:lnTo>
                        <a:pt x="3046" y="2148"/>
                      </a:lnTo>
                      <a:lnTo>
                        <a:pt x="3051" y="2136"/>
                      </a:lnTo>
                      <a:lnTo>
                        <a:pt x="3056" y="2127"/>
                      </a:lnTo>
                      <a:lnTo>
                        <a:pt x="3112" y="2126"/>
                      </a:lnTo>
                      <a:lnTo>
                        <a:pt x="3139" y="2132"/>
                      </a:lnTo>
                      <a:lnTo>
                        <a:pt x="3160" y="2130"/>
                      </a:lnTo>
                      <a:lnTo>
                        <a:pt x="3166" y="2131"/>
                      </a:lnTo>
                      <a:lnTo>
                        <a:pt x="3171" y="2127"/>
                      </a:lnTo>
                      <a:lnTo>
                        <a:pt x="3182" y="2130"/>
                      </a:lnTo>
                      <a:lnTo>
                        <a:pt x="3185" y="2137"/>
                      </a:lnTo>
                      <a:lnTo>
                        <a:pt x="3193" y="2136"/>
                      </a:lnTo>
                      <a:lnTo>
                        <a:pt x="3203" y="2140"/>
                      </a:lnTo>
                      <a:lnTo>
                        <a:pt x="3210" y="2145"/>
                      </a:lnTo>
                      <a:lnTo>
                        <a:pt x="3216" y="2141"/>
                      </a:lnTo>
                      <a:lnTo>
                        <a:pt x="3221" y="2165"/>
                      </a:lnTo>
                      <a:lnTo>
                        <a:pt x="3219" y="2199"/>
                      </a:lnTo>
                      <a:lnTo>
                        <a:pt x="3214" y="2217"/>
                      </a:lnTo>
                      <a:lnTo>
                        <a:pt x="3213" y="2235"/>
                      </a:lnTo>
                      <a:lnTo>
                        <a:pt x="3219" y="2246"/>
                      </a:lnTo>
                      <a:lnTo>
                        <a:pt x="3221" y="2258"/>
                      </a:lnTo>
                      <a:lnTo>
                        <a:pt x="3221" y="2281"/>
                      </a:lnTo>
                      <a:lnTo>
                        <a:pt x="3225" y="2314"/>
                      </a:lnTo>
                      <a:lnTo>
                        <a:pt x="3219" y="2321"/>
                      </a:lnTo>
                      <a:lnTo>
                        <a:pt x="3219" y="2341"/>
                      </a:lnTo>
                      <a:lnTo>
                        <a:pt x="3223" y="2348"/>
                      </a:lnTo>
                      <a:lnTo>
                        <a:pt x="3228" y="2352"/>
                      </a:lnTo>
                      <a:lnTo>
                        <a:pt x="3230" y="2358"/>
                      </a:lnTo>
                      <a:lnTo>
                        <a:pt x="3239" y="2369"/>
                      </a:lnTo>
                      <a:lnTo>
                        <a:pt x="3247" y="2373"/>
                      </a:lnTo>
                      <a:lnTo>
                        <a:pt x="3255" y="2382"/>
                      </a:lnTo>
                      <a:lnTo>
                        <a:pt x="3259" y="2393"/>
                      </a:lnTo>
                      <a:lnTo>
                        <a:pt x="3267" y="2402"/>
                      </a:lnTo>
                      <a:lnTo>
                        <a:pt x="3267" y="2405"/>
                      </a:lnTo>
                      <a:lnTo>
                        <a:pt x="3253" y="2406"/>
                      </a:lnTo>
                      <a:lnTo>
                        <a:pt x="3234" y="2418"/>
                      </a:lnTo>
                      <a:lnTo>
                        <a:pt x="3229" y="2423"/>
                      </a:lnTo>
                      <a:lnTo>
                        <a:pt x="3229" y="2425"/>
                      </a:lnTo>
                      <a:lnTo>
                        <a:pt x="3262" y="2416"/>
                      </a:lnTo>
                      <a:lnTo>
                        <a:pt x="3272" y="2417"/>
                      </a:lnTo>
                      <a:lnTo>
                        <a:pt x="3279" y="2421"/>
                      </a:lnTo>
                      <a:lnTo>
                        <a:pt x="3307" y="2450"/>
                      </a:lnTo>
                      <a:lnTo>
                        <a:pt x="3312" y="2459"/>
                      </a:lnTo>
                      <a:lnTo>
                        <a:pt x="3317" y="2477"/>
                      </a:lnTo>
                      <a:lnTo>
                        <a:pt x="3314" y="2486"/>
                      </a:lnTo>
                      <a:lnTo>
                        <a:pt x="3289" y="2514"/>
                      </a:lnTo>
                      <a:lnTo>
                        <a:pt x="3314" y="2495"/>
                      </a:lnTo>
                      <a:lnTo>
                        <a:pt x="3318" y="2488"/>
                      </a:lnTo>
                      <a:lnTo>
                        <a:pt x="3323" y="2488"/>
                      </a:lnTo>
                      <a:lnTo>
                        <a:pt x="3337" y="2500"/>
                      </a:lnTo>
                      <a:lnTo>
                        <a:pt x="3344" y="2501"/>
                      </a:lnTo>
                      <a:lnTo>
                        <a:pt x="3359" y="2512"/>
                      </a:lnTo>
                      <a:lnTo>
                        <a:pt x="3363" y="2509"/>
                      </a:lnTo>
                      <a:lnTo>
                        <a:pt x="3360" y="2482"/>
                      </a:lnTo>
                      <a:lnTo>
                        <a:pt x="3363" y="2476"/>
                      </a:lnTo>
                      <a:lnTo>
                        <a:pt x="3370" y="2476"/>
                      </a:lnTo>
                      <a:lnTo>
                        <a:pt x="3370" y="2470"/>
                      </a:lnTo>
                      <a:lnTo>
                        <a:pt x="3371" y="2464"/>
                      </a:lnTo>
                      <a:lnTo>
                        <a:pt x="3379" y="2461"/>
                      </a:lnTo>
                      <a:lnTo>
                        <a:pt x="3386" y="2461"/>
                      </a:lnTo>
                      <a:lnTo>
                        <a:pt x="3386" y="2466"/>
                      </a:lnTo>
                      <a:lnTo>
                        <a:pt x="3399" y="2475"/>
                      </a:lnTo>
                      <a:lnTo>
                        <a:pt x="3402" y="2495"/>
                      </a:lnTo>
                      <a:lnTo>
                        <a:pt x="3408" y="2493"/>
                      </a:lnTo>
                      <a:lnTo>
                        <a:pt x="3415" y="2487"/>
                      </a:lnTo>
                      <a:lnTo>
                        <a:pt x="3415" y="2481"/>
                      </a:lnTo>
                      <a:lnTo>
                        <a:pt x="3419" y="2477"/>
                      </a:lnTo>
                      <a:lnTo>
                        <a:pt x="3420" y="2470"/>
                      </a:lnTo>
                      <a:lnTo>
                        <a:pt x="3412" y="2468"/>
                      </a:lnTo>
                      <a:lnTo>
                        <a:pt x="3401" y="2450"/>
                      </a:lnTo>
                      <a:lnTo>
                        <a:pt x="3399" y="2443"/>
                      </a:lnTo>
                      <a:lnTo>
                        <a:pt x="3412" y="2442"/>
                      </a:lnTo>
                      <a:lnTo>
                        <a:pt x="3412" y="2437"/>
                      </a:lnTo>
                      <a:lnTo>
                        <a:pt x="3420" y="2432"/>
                      </a:lnTo>
                      <a:lnTo>
                        <a:pt x="3424" y="2421"/>
                      </a:lnTo>
                      <a:lnTo>
                        <a:pt x="3429" y="2415"/>
                      </a:lnTo>
                      <a:lnTo>
                        <a:pt x="3435" y="2410"/>
                      </a:lnTo>
                      <a:lnTo>
                        <a:pt x="3454" y="2411"/>
                      </a:lnTo>
                      <a:lnTo>
                        <a:pt x="3460" y="2407"/>
                      </a:lnTo>
                      <a:lnTo>
                        <a:pt x="3460" y="2405"/>
                      </a:lnTo>
                      <a:lnTo>
                        <a:pt x="3444" y="2407"/>
                      </a:lnTo>
                      <a:lnTo>
                        <a:pt x="3436" y="2406"/>
                      </a:lnTo>
                      <a:lnTo>
                        <a:pt x="3429" y="2400"/>
                      </a:lnTo>
                      <a:lnTo>
                        <a:pt x="3427" y="2391"/>
                      </a:lnTo>
                      <a:lnTo>
                        <a:pt x="3424" y="2387"/>
                      </a:lnTo>
                      <a:lnTo>
                        <a:pt x="3417" y="2383"/>
                      </a:lnTo>
                      <a:lnTo>
                        <a:pt x="3411" y="2364"/>
                      </a:lnTo>
                      <a:lnTo>
                        <a:pt x="3414" y="2361"/>
                      </a:lnTo>
                      <a:lnTo>
                        <a:pt x="3415" y="2356"/>
                      </a:lnTo>
                      <a:lnTo>
                        <a:pt x="3411" y="2353"/>
                      </a:lnTo>
                      <a:lnTo>
                        <a:pt x="3407" y="2309"/>
                      </a:lnTo>
                      <a:lnTo>
                        <a:pt x="3404" y="2299"/>
                      </a:lnTo>
                      <a:lnTo>
                        <a:pt x="3403" y="2274"/>
                      </a:lnTo>
                      <a:lnTo>
                        <a:pt x="3404" y="2264"/>
                      </a:lnTo>
                      <a:lnTo>
                        <a:pt x="3402" y="2251"/>
                      </a:lnTo>
                      <a:lnTo>
                        <a:pt x="3399" y="2242"/>
                      </a:lnTo>
                      <a:lnTo>
                        <a:pt x="3391" y="2232"/>
                      </a:lnTo>
                      <a:lnTo>
                        <a:pt x="3379" y="2206"/>
                      </a:lnTo>
                      <a:lnTo>
                        <a:pt x="3374" y="2200"/>
                      </a:lnTo>
                      <a:lnTo>
                        <a:pt x="3366" y="2197"/>
                      </a:lnTo>
                      <a:lnTo>
                        <a:pt x="3361" y="2195"/>
                      </a:lnTo>
                      <a:lnTo>
                        <a:pt x="3380" y="2186"/>
                      </a:lnTo>
                      <a:lnTo>
                        <a:pt x="3407" y="2169"/>
                      </a:lnTo>
                      <a:lnTo>
                        <a:pt x="3422" y="2162"/>
                      </a:lnTo>
                      <a:lnTo>
                        <a:pt x="3449" y="2140"/>
                      </a:lnTo>
                      <a:lnTo>
                        <a:pt x="3461" y="2132"/>
                      </a:lnTo>
                      <a:lnTo>
                        <a:pt x="3476" y="2119"/>
                      </a:lnTo>
                      <a:lnTo>
                        <a:pt x="3489" y="2104"/>
                      </a:lnTo>
                      <a:lnTo>
                        <a:pt x="3476" y="2114"/>
                      </a:lnTo>
                      <a:lnTo>
                        <a:pt x="3492" y="2092"/>
                      </a:lnTo>
                      <a:lnTo>
                        <a:pt x="3513" y="2055"/>
                      </a:lnTo>
                      <a:lnTo>
                        <a:pt x="3519" y="2041"/>
                      </a:lnTo>
                      <a:lnTo>
                        <a:pt x="3524" y="2036"/>
                      </a:lnTo>
                      <a:lnTo>
                        <a:pt x="3532" y="2038"/>
                      </a:lnTo>
                      <a:lnTo>
                        <a:pt x="3541" y="2045"/>
                      </a:lnTo>
                      <a:lnTo>
                        <a:pt x="3551" y="2040"/>
                      </a:lnTo>
                      <a:lnTo>
                        <a:pt x="3554" y="2032"/>
                      </a:lnTo>
                      <a:lnTo>
                        <a:pt x="3548" y="2030"/>
                      </a:lnTo>
                      <a:lnTo>
                        <a:pt x="3543" y="2007"/>
                      </a:lnTo>
                      <a:lnTo>
                        <a:pt x="3540" y="2001"/>
                      </a:lnTo>
                      <a:lnTo>
                        <a:pt x="3531" y="2022"/>
                      </a:lnTo>
                      <a:lnTo>
                        <a:pt x="3527" y="2030"/>
                      </a:lnTo>
                      <a:lnTo>
                        <a:pt x="3525" y="2027"/>
                      </a:lnTo>
                      <a:lnTo>
                        <a:pt x="3524" y="2005"/>
                      </a:lnTo>
                      <a:lnTo>
                        <a:pt x="3521" y="1980"/>
                      </a:lnTo>
                      <a:lnTo>
                        <a:pt x="3517" y="1959"/>
                      </a:lnTo>
                      <a:lnTo>
                        <a:pt x="3514" y="1953"/>
                      </a:lnTo>
                      <a:lnTo>
                        <a:pt x="3511" y="1947"/>
                      </a:lnTo>
                      <a:lnTo>
                        <a:pt x="3510" y="1927"/>
                      </a:lnTo>
                      <a:lnTo>
                        <a:pt x="3500" y="1892"/>
                      </a:lnTo>
                      <a:lnTo>
                        <a:pt x="3492" y="1861"/>
                      </a:lnTo>
                      <a:lnTo>
                        <a:pt x="3490" y="1849"/>
                      </a:lnTo>
                      <a:lnTo>
                        <a:pt x="3483" y="1835"/>
                      </a:lnTo>
                      <a:lnTo>
                        <a:pt x="3483" y="1829"/>
                      </a:lnTo>
                      <a:lnTo>
                        <a:pt x="3482" y="1825"/>
                      </a:lnTo>
                      <a:lnTo>
                        <a:pt x="3472" y="1826"/>
                      </a:lnTo>
                      <a:lnTo>
                        <a:pt x="3454" y="1815"/>
                      </a:lnTo>
                      <a:lnTo>
                        <a:pt x="3449" y="1809"/>
                      </a:lnTo>
                      <a:lnTo>
                        <a:pt x="3428" y="1793"/>
                      </a:lnTo>
                      <a:lnTo>
                        <a:pt x="3413" y="1777"/>
                      </a:lnTo>
                      <a:lnTo>
                        <a:pt x="3411" y="1771"/>
                      </a:lnTo>
                      <a:lnTo>
                        <a:pt x="3414" y="1767"/>
                      </a:lnTo>
                      <a:lnTo>
                        <a:pt x="3412" y="1760"/>
                      </a:lnTo>
                      <a:lnTo>
                        <a:pt x="3411" y="1749"/>
                      </a:lnTo>
                      <a:lnTo>
                        <a:pt x="3413" y="1740"/>
                      </a:lnTo>
                      <a:lnTo>
                        <a:pt x="3419" y="1739"/>
                      </a:lnTo>
                      <a:lnTo>
                        <a:pt x="3433" y="1729"/>
                      </a:lnTo>
                      <a:lnTo>
                        <a:pt x="3451" y="1729"/>
                      </a:lnTo>
                      <a:lnTo>
                        <a:pt x="3455" y="1723"/>
                      </a:lnTo>
                      <a:lnTo>
                        <a:pt x="3471" y="1722"/>
                      </a:lnTo>
                      <a:lnTo>
                        <a:pt x="3471" y="1708"/>
                      </a:lnTo>
                      <a:lnTo>
                        <a:pt x="3465" y="1705"/>
                      </a:lnTo>
                      <a:lnTo>
                        <a:pt x="3465" y="1695"/>
                      </a:lnTo>
                      <a:lnTo>
                        <a:pt x="3470" y="1683"/>
                      </a:lnTo>
                      <a:lnTo>
                        <a:pt x="3483" y="1688"/>
                      </a:lnTo>
                      <a:lnTo>
                        <a:pt x="3487" y="1691"/>
                      </a:lnTo>
                      <a:lnTo>
                        <a:pt x="3508" y="1686"/>
                      </a:lnTo>
                      <a:lnTo>
                        <a:pt x="3492" y="1681"/>
                      </a:lnTo>
                      <a:lnTo>
                        <a:pt x="3487" y="1675"/>
                      </a:lnTo>
                      <a:lnTo>
                        <a:pt x="3487" y="1664"/>
                      </a:lnTo>
                      <a:lnTo>
                        <a:pt x="3489" y="1658"/>
                      </a:lnTo>
                      <a:lnTo>
                        <a:pt x="3493" y="1658"/>
                      </a:lnTo>
                      <a:lnTo>
                        <a:pt x="3500" y="1643"/>
                      </a:lnTo>
                      <a:lnTo>
                        <a:pt x="3493" y="1648"/>
                      </a:lnTo>
                      <a:lnTo>
                        <a:pt x="3471" y="1645"/>
                      </a:lnTo>
                      <a:lnTo>
                        <a:pt x="3471" y="1635"/>
                      </a:lnTo>
                      <a:lnTo>
                        <a:pt x="3476" y="1637"/>
                      </a:lnTo>
                      <a:lnTo>
                        <a:pt x="3482" y="1634"/>
                      </a:lnTo>
                      <a:lnTo>
                        <a:pt x="3483" y="1625"/>
                      </a:lnTo>
                      <a:lnTo>
                        <a:pt x="3477" y="1616"/>
                      </a:lnTo>
                      <a:lnTo>
                        <a:pt x="3476" y="1615"/>
                      </a:lnTo>
                      <a:lnTo>
                        <a:pt x="3467" y="1597"/>
                      </a:lnTo>
                      <a:lnTo>
                        <a:pt x="3472" y="1578"/>
                      </a:lnTo>
                      <a:lnTo>
                        <a:pt x="3466" y="1576"/>
                      </a:lnTo>
                      <a:lnTo>
                        <a:pt x="3465" y="1568"/>
                      </a:lnTo>
                      <a:lnTo>
                        <a:pt x="3483" y="1562"/>
                      </a:lnTo>
                      <a:lnTo>
                        <a:pt x="3483" y="1561"/>
                      </a:lnTo>
                      <a:lnTo>
                        <a:pt x="3473" y="1561"/>
                      </a:lnTo>
                      <a:lnTo>
                        <a:pt x="3468" y="1556"/>
                      </a:lnTo>
                      <a:lnTo>
                        <a:pt x="3460" y="1561"/>
                      </a:lnTo>
                      <a:lnTo>
                        <a:pt x="3452" y="1559"/>
                      </a:lnTo>
                      <a:lnTo>
                        <a:pt x="3445" y="1550"/>
                      </a:lnTo>
                      <a:lnTo>
                        <a:pt x="3445" y="1539"/>
                      </a:lnTo>
                      <a:lnTo>
                        <a:pt x="3456" y="1523"/>
                      </a:lnTo>
                      <a:lnTo>
                        <a:pt x="3461" y="1505"/>
                      </a:lnTo>
                      <a:lnTo>
                        <a:pt x="3467" y="1500"/>
                      </a:lnTo>
                      <a:lnTo>
                        <a:pt x="3467" y="1486"/>
                      </a:lnTo>
                      <a:lnTo>
                        <a:pt x="3471" y="1485"/>
                      </a:lnTo>
                      <a:lnTo>
                        <a:pt x="3476" y="1478"/>
                      </a:lnTo>
                      <a:lnTo>
                        <a:pt x="3476" y="1468"/>
                      </a:lnTo>
                      <a:lnTo>
                        <a:pt x="3483" y="1465"/>
                      </a:lnTo>
                      <a:lnTo>
                        <a:pt x="3485" y="1447"/>
                      </a:lnTo>
                      <a:lnTo>
                        <a:pt x="3481" y="1454"/>
                      </a:lnTo>
                      <a:lnTo>
                        <a:pt x="3472" y="1457"/>
                      </a:lnTo>
                      <a:lnTo>
                        <a:pt x="3466" y="1452"/>
                      </a:lnTo>
                      <a:lnTo>
                        <a:pt x="3458" y="1449"/>
                      </a:lnTo>
                      <a:lnTo>
                        <a:pt x="3449" y="1441"/>
                      </a:lnTo>
                      <a:lnTo>
                        <a:pt x="3447" y="1428"/>
                      </a:lnTo>
                      <a:lnTo>
                        <a:pt x="3442" y="1419"/>
                      </a:lnTo>
                      <a:lnTo>
                        <a:pt x="3441" y="1404"/>
                      </a:lnTo>
                      <a:lnTo>
                        <a:pt x="3441" y="1392"/>
                      </a:lnTo>
                      <a:lnTo>
                        <a:pt x="3442" y="1387"/>
                      </a:lnTo>
                      <a:lnTo>
                        <a:pt x="3454" y="1379"/>
                      </a:lnTo>
                      <a:lnTo>
                        <a:pt x="3466" y="1360"/>
                      </a:lnTo>
                      <a:lnTo>
                        <a:pt x="3474" y="1350"/>
                      </a:lnTo>
                      <a:lnTo>
                        <a:pt x="3481" y="1347"/>
                      </a:lnTo>
                      <a:lnTo>
                        <a:pt x="3481" y="1355"/>
                      </a:lnTo>
                      <a:lnTo>
                        <a:pt x="3490" y="1354"/>
                      </a:lnTo>
                      <a:lnTo>
                        <a:pt x="3516" y="1355"/>
                      </a:lnTo>
                      <a:lnTo>
                        <a:pt x="3547" y="1362"/>
                      </a:lnTo>
                      <a:lnTo>
                        <a:pt x="3552" y="1367"/>
                      </a:lnTo>
                      <a:lnTo>
                        <a:pt x="3553" y="1369"/>
                      </a:lnTo>
                      <a:lnTo>
                        <a:pt x="3562" y="1374"/>
                      </a:lnTo>
                      <a:lnTo>
                        <a:pt x="3579" y="1377"/>
                      </a:lnTo>
                      <a:lnTo>
                        <a:pt x="3586" y="1379"/>
                      </a:lnTo>
                      <a:lnTo>
                        <a:pt x="3583" y="1388"/>
                      </a:lnTo>
                      <a:lnTo>
                        <a:pt x="3585" y="1390"/>
                      </a:lnTo>
                      <a:lnTo>
                        <a:pt x="3596" y="1383"/>
                      </a:lnTo>
                      <a:lnTo>
                        <a:pt x="3612" y="1383"/>
                      </a:lnTo>
                      <a:lnTo>
                        <a:pt x="3616" y="1389"/>
                      </a:lnTo>
                      <a:lnTo>
                        <a:pt x="3613" y="1397"/>
                      </a:lnTo>
                      <a:lnTo>
                        <a:pt x="3633" y="1395"/>
                      </a:lnTo>
                      <a:lnTo>
                        <a:pt x="3630" y="1390"/>
                      </a:lnTo>
                      <a:lnTo>
                        <a:pt x="3637" y="1384"/>
                      </a:lnTo>
                      <a:lnTo>
                        <a:pt x="3670" y="1373"/>
                      </a:lnTo>
                      <a:lnTo>
                        <a:pt x="3682" y="1361"/>
                      </a:lnTo>
                      <a:lnTo>
                        <a:pt x="3715" y="1378"/>
                      </a:lnTo>
                      <a:lnTo>
                        <a:pt x="3724" y="1390"/>
                      </a:lnTo>
                      <a:lnTo>
                        <a:pt x="3739" y="1397"/>
                      </a:lnTo>
                      <a:lnTo>
                        <a:pt x="3748" y="1398"/>
                      </a:lnTo>
                      <a:lnTo>
                        <a:pt x="3751" y="1403"/>
                      </a:lnTo>
                      <a:lnTo>
                        <a:pt x="3752" y="1411"/>
                      </a:lnTo>
                      <a:lnTo>
                        <a:pt x="3740" y="1438"/>
                      </a:lnTo>
                      <a:lnTo>
                        <a:pt x="3743" y="1435"/>
                      </a:lnTo>
                      <a:lnTo>
                        <a:pt x="3751" y="1437"/>
                      </a:lnTo>
                      <a:lnTo>
                        <a:pt x="3753" y="1433"/>
                      </a:lnTo>
                      <a:lnTo>
                        <a:pt x="3753" y="1422"/>
                      </a:lnTo>
                      <a:lnTo>
                        <a:pt x="3759" y="1421"/>
                      </a:lnTo>
                      <a:lnTo>
                        <a:pt x="3769" y="1425"/>
                      </a:lnTo>
                      <a:lnTo>
                        <a:pt x="3769" y="1441"/>
                      </a:lnTo>
                      <a:lnTo>
                        <a:pt x="3775" y="1448"/>
                      </a:lnTo>
                      <a:lnTo>
                        <a:pt x="3778" y="1455"/>
                      </a:lnTo>
                      <a:lnTo>
                        <a:pt x="3770" y="1460"/>
                      </a:lnTo>
                      <a:lnTo>
                        <a:pt x="3772" y="1469"/>
                      </a:lnTo>
                      <a:lnTo>
                        <a:pt x="3782" y="1465"/>
                      </a:lnTo>
                      <a:lnTo>
                        <a:pt x="3784" y="1458"/>
                      </a:lnTo>
                      <a:lnTo>
                        <a:pt x="3793" y="1455"/>
                      </a:lnTo>
                      <a:lnTo>
                        <a:pt x="3801" y="1458"/>
                      </a:lnTo>
                      <a:lnTo>
                        <a:pt x="3807" y="1464"/>
                      </a:lnTo>
                      <a:lnTo>
                        <a:pt x="3802" y="1471"/>
                      </a:lnTo>
                      <a:lnTo>
                        <a:pt x="3798" y="1474"/>
                      </a:lnTo>
                      <a:lnTo>
                        <a:pt x="3791" y="1479"/>
                      </a:lnTo>
                      <a:lnTo>
                        <a:pt x="3791" y="1489"/>
                      </a:lnTo>
                      <a:lnTo>
                        <a:pt x="3794" y="1495"/>
                      </a:lnTo>
                      <a:lnTo>
                        <a:pt x="3799" y="1501"/>
                      </a:lnTo>
                      <a:lnTo>
                        <a:pt x="3807" y="1503"/>
                      </a:lnTo>
                      <a:lnTo>
                        <a:pt x="3805" y="1511"/>
                      </a:lnTo>
                      <a:lnTo>
                        <a:pt x="3806" y="1514"/>
                      </a:lnTo>
                      <a:lnTo>
                        <a:pt x="3823" y="1511"/>
                      </a:lnTo>
                      <a:lnTo>
                        <a:pt x="3834" y="1513"/>
                      </a:lnTo>
                      <a:lnTo>
                        <a:pt x="3837" y="1523"/>
                      </a:lnTo>
                      <a:lnTo>
                        <a:pt x="3843" y="1532"/>
                      </a:lnTo>
                      <a:lnTo>
                        <a:pt x="3849" y="1524"/>
                      </a:lnTo>
                      <a:lnTo>
                        <a:pt x="3864" y="1529"/>
                      </a:lnTo>
                      <a:lnTo>
                        <a:pt x="3877" y="1523"/>
                      </a:lnTo>
                      <a:lnTo>
                        <a:pt x="3882" y="1529"/>
                      </a:lnTo>
                      <a:lnTo>
                        <a:pt x="3884" y="1537"/>
                      </a:lnTo>
                      <a:lnTo>
                        <a:pt x="3884" y="1544"/>
                      </a:lnTo>
                      <a:lnTo>
                        <a:pt x="3888" y="1545"/>
                      </a:lnTo>
                      <a:lnTo>
                        <a:pt x="3908" y="1535"/>
                      </a:lnTo>
                      <a:lnTo>
                        <a:pt x="3907" y="1528"/>
                      </a:lnTo>
                      <a:lnTo>
                        <a:pt x="3914" y="1524"/>
                      </a:lnTo>
                      <a:lnTo>
                        <a:pt x="3925" y="1541"/>
                      </a:lnTo>
                      <a:lnTo>
                        <a:pt x="3926" y="1548"/>
                      </a:lnTo>
                      <a:lnTo>
                        <a:pt x="3925" y="1553"/>
                      </a:lnTo>
                      <a:lnTo>
                        <a:pt x="3920" y="1560"/>
                      </a:lnTo>
                      <a:lnTo>
                        <a:pt x="3912" y="1566"/>
                      </a:lnTo>
                      <a:lnTo>
                        <a:pt x="3912" y="1575"/>
                      </a:lnTo>
                      <a:lnTo>
                        <a:pt x="3909" y="1584"/>
                      </a:lnTo>
                      <a:lnTo>
                        <a:pt x="3912" y="1592"/>
                      </a:lnTo>
                      <a:lnTo>
                        <a:pt x="3911" y="1598"/>
                      </a:lnTo>
                      <a:lnTo>
                        <a:pt x="3915" y="1599"/>
                      </a:lnTo>
                      <a:lnTo>
                        <a:pt x="3918" y="1615"/>
                      </a:lnTo>
                      <a:lnTo>
                        <a:pt x="3926" y="1632"/>
                      </a:lnTo>
                      <a:lnTo>
                        <a:pt x="3913" y="1634"/>
                      </a:lnTo>
                      <a:lnTo>
                        <a:pt x="3912" y="1638"/>
                      </a:lnTo>
                      <a:lnTo>
                        <a:pt x="3908" y="1642"/>
                      </a:lnTo>
                      <a:lnTo>
                        <a:pt x="3896" y="1642"/>
                      </a:lnTo>
                      <a:lnTo>
                        <a:pt x="3887" y="1640"/>
                      </a:lnTo>
                      <a:lnTo>
                        <a:pt x="3869" y="1641"/>
                      </a:lnTo>
                      <a:lnTo>
                        <a:pt x="3853" y="1638"/>
                      </a:lnTo>
                      <a:lnTo>
                        <a:pt x="3842" y="1631"/>
                      </a:lnTo>
                      <a:lnTo>
                        <a:pt x="3831" y="1632"/>
                      </a:lnTo>
                      <a:lnTo>
                        <a:pt x="3826" y="1636"/>
                      </a:lnTo>
                      <a:lnTo>
                        <a:pt x="3845" y="1638"/>
                      </a:lnTo>
                      <a:lnTo>
                        <a:pt x="3863" y="1650"/>
                      </a:lnTo>
                      <a:lnTo>
                        <a:pt x="3899" y="1648"/>
                      </a:lnTo>
                      <a:lnTo>
                        <a:pt x="3912" y="1653"/>
                      </a:lnTo>
                      <a:lnTo>
                        <a:pt x="3924" y="1664"/>
                      </a:lnTo>
                      <a:lnTo>
                        <a:pt x="3926" y="1674"/>
                      </a:lnTo>
                      <a:lnTo>
                        <a:pt x="3924" y="1677"/>
                      </a:lnTo>
                      <a:lnTo>
                        <a:pt x="3926" y="1683"/>
                      </a:lnTo>
                      <a:lnTo>
                        <a:pt x="3913" y="1713"/>
                      </a:lnTo>
                      <a:lnTo>
                        <a:pt x="3915" y="1717"/>
                      </a:lnTo>
                      <a:lnTo>
                        <a:pt x="3931" y="1712"/>
                      </a:lnTo>
                      <a:lnTo>
                        <a:pt x="3938" y="1717"/>
                      </a:lnTo>
                      <a:lnTo>
                        <a:pt x="3935" y="1722"/>
                      </a:lnTo>
                      <a:lnTo>
                        <a:pt x="3923" y="1731"/>
                      </a:lnTo>
                      <a:lnTo>
                        <a:pt x="3924" y="1736"/>
                      </a:lnTo>
                      <a:lnTo>
                        <a:pt x="3934" y="1736"/>
                      </a:lnTo>
                      <a:lnTo>
                        <a:pt x="3938" y="1743"/>
                      </a:lnTo>
                      <a:lnTo>
                        <a:pt x="3938" y="1748"/>
                      </a:lnTo>
                      <a:lnTo>
                        <a:pt x="3935" y="1751"/>
                      </a:lnTo>
                      <a:lnTo>
                        <a:pt x="3931" y="1750"/>
                      </a:lnTo>
                      <a:lnTo>
                        <a:pt x="3930" y="1748"/>
                      </a:lnTo>
                      <a:lnTo>
                        <a:pt x="3924" y="1755"/>
                      </a:lnTo>
                      <a:lnTo>
                        <a:pt x="3912" y="1766"/>
                      </a:lnTo>
                      <a:lnTo>
                        <a:pt x="3909" y="1755"/>
                      </a:lnTo>
                      <a:lnTo>
                        <a:pt x="3903" y="1749"/>
                      </a:lnTo>
                      <a:lnTo>
                        <a:pt x="3893" y="1750"/>
                      </a:lnTo>
                      <a:lnTo>
                        <a:pt x="3899" y="1764"/>
                      </a:lnTo>
                      <a:lnTo>
                        <a:pt x="3899" y="1770"/>
                      </a:lnTo>
                      <a:lnTo>
                        <a:pt x="3879" y="1774"/>
                      </a:lnTo>
                      <a:lnTo>
                        <a:pt x="3885" y="1779"/>
                      </a:lnTo>
                      <a:lnTo>
                        <a:pt x="3895" y="1779"/>
                      </a:lnTo>
                      <a:lnTo>
                        <a:pt x="3901" y="1780"/>
                      </a:lnTo>
                      <a:lnTo>
                        <a:pt x="3907" y="1787"/>
                      </a:lnTo>
                      <a:lnTo>
                        <a:pt x="3924" y="1770"/>
                      </a:lnTo>
                      <a:lnTo>
                        <a:pt x="3931" y="1765"/>
                      </a:lnTo>
                      <a:lnTo>
                        <a:pt x="3945" y="1765"/>
                      </a:lnTo>
                      <a:lnTo>
                        <a:pt x="3956" y="1761"/>
                      </a:lnTo>
                      <a:lnTo>
                        <a:pt x="3969" y="1760"/>
                      </a:lnTo>
                      <a:lnTo>
                        <a:pt x="3979" y="1764"/>
                      </a:lnTo>
                      <a:lnTo>
                        <a:pt x="3985" y="1788"/>
                      </a:lnTo>
                      <a:lnTo>
                        <a:pt x="3990" y="1793"/>
                      </a:lnTo>
                      <a:lnTo>
                        <a:pt x="3992" y="1808"/>
                      </a:lnTo>
                      <a:lnTo>
                        <a:pt x="3987" y="1839"/>
                      </a:lnTo>
                      <a:lnTo>
                        <a:pt x="3972" y="1851"/>
                      </a:lnTo>
                      <a:lnTo>
                        <a:pt x="3934" y="1872"/>
                      </a:lnTo>
                      <a:lnTo>
                        <a:pt x="3966" y="1860"/>
                      </a:lnTo>
                      <a:lnTo>
                        <a:pt x="3987" y="1844"/>
                      </a:lnTo>
                      <a:lnTo>
                        <a:pt x="3994" y="1829"/>
                      </a:lnTo>
                      <a:lnTo>
                        <a:pt x="4000" y="1802"/>
                      </a:lnTo>
                      <a:lnTo>
                        <a:pt x="4008" y="1791"/>
                      </a:lnTo>
                      <a:lnTo>
                        <a:pt x="4008" y="1812"/>
                      </a:lnTo>
                      <a:lnTo>
                        <a:pt x="4005" y="1818"/>
                      </a:lnTo>
                      <a:lnTo>
                        <a:pt x="4015" y="1807"/>
                      </a:lnTo>
                      <a:lnTo>
                        <a:pt x="4017" y="1817"/>
                      </a:lnTo>
                      <a:lnTo>
                        <a:pt x="4015" y="1825"/>
                      </a:lnTo>
                      <a:lnTo>
                        <a:pt x="4016" y="1840"/>
                      </a:lnTo>
                      <a:lnTo>
                        <a:pt x="4019" y="1844"/>
                      </a:lnTo>
                      <a:lnTo>
                        <a:pt x="4026" y="1828"/>
                      </a:lnTo>
                      <a:lnTo>
                        <a:pt x="4055" y="1808"/>
                      </a:lnTo>
                      <a:lnTo>
                        <a:pt x="4078" y="1802"/>
                      </a:lnTo>
                      <a:lnTo>
                        <a:pt x="4079" y="1788"/>
                      </a:lnTo>
                      <a:lnTo>
                        <a:pt x="4085" y="1775"/>
                      </a:lnTo>
                      <a:lnTo>
                        <a:pt x="4091" y="1766"/>
                      </a:lnTo>
                      <a:lnTo>
                        <a:pt x="4100" y="1775"/>
                      </a:lnTo>
                      <a:lnTo>
                        <a:pt x="4112" y="1781"/>
                      </a:lnTo>
                      <a:lnTo>
                        <a:pt x="4116" y="1791"/>
                      </a:lnTo>
                      <a:lnTo>
                        <a:pt x="4111" y="1809"/>
                      </a:lnTo>
                      <a:lnTo>
                        <a:pt x="4114" y="1803"/>
                      </a:lnTo>
                      <a:lnTo>
                        <a:pt x="4123" y="1782"/>
                      </a:lnTo>
                      <a:lnTo>
                        <a:pt x="4116" y="1772"/>
                      </a:lnTo>
                      <a:lnTo>
                        <a:pt x="4110" y="1766"/>
                      </a:lnTo>
                      <a:lnTo>
                        <a:pt x="4106" y="1758"/>
                      </a:lnTo>
                      <a:lnTo>
                        <a:pt x="4116" y="1766"/>
                      </a:lnTo>
                      <a:lnTo>
                        <a:pt x="4122" y="1764"/>
                      </a:lnTo>
                      <a:lnTo>
                        <a:pt x="4127" y="1758"/>
                      </a:lnTo>
                      <a:lnTo>
                        <a:pt x="4123" y="1755"/>
                      </a:lnTo>
                      <a:lnTo>
                        <a:pt x="4124" y="1745"/>
                      </a:lnTo>
                      <a:lnTo>
                        <a:pt x="4133" y="1747"/>
                      </a:lnTo>
                      <a:lnTo>
                        <a:pt x="4135" y="1732"/>
                      </a:lnTo>
                      <a:lnTo>
                        <a:pt x="4130" y="1718"/>
                      </a:lnTo>
                      <a:lnTo>
                        <a:pt x="4137" y="1726"/>
                      </a:lnTo>
                      <a:lnTo>
                        <a:pt x="4141" y="1717"/>
                      </a:lnTo>
                      <a:lnTo>
                        <a:pt x="4149" y="1712"/>
                      </a:lnTo>
                      <a:lnTo>
                        <a:pt x="4149" y="1704"/>
                      </a:lnTo>
                      <a:lnTo>
                        <a:pt x="4157" y="1699"/>
                      </a:lnTo>
                      <a:lnTo>
                        <a:pt x="4150" y="1686"/>
                      </a:lnTo>
                      <a:lnTo>
                        <a:pt x="4143" y="1679"/>
                      </a:lnTo>
                      <a:lnTo>
                        <a:pt x="4138" y="1669"/>
                      </a:lnTo>
                      <a:lnTo>
                        <a:pt x="4143" y="1658"/>
                      </a:lnTo>
                      <a:lnTo>
                        <a:pt x="4157" y="1635"/>
                      </a:lnTo>
                      <a:lnTo>
                        <a:pt x="4165" y="1630"/>
                      </a:lnTo>
                      <a:lnTo>
                        <a:pt x="4172" y="1621"/>
                      </a:lnTo>
                      <a:lnTo>
                        <a:pt x="4172" y="1619"/>
                      </a:lnTo>
                      <a:lnTo>
                        <a:pt x="4177" y="1609"/>
                      </a:lnTo>
                      <a:lnTo>
                        <a:pt x="4186" y="1608"/>
                      </a:lnTo>
                      <a:lnTo>
                        <a:pt x="4196" y="1609"/>
                      </a:lnTo>
                      <a:lnTo>
                        <a:pt x="4198" y="1615"/>
                      </a:lnTo>
                      <a:lnTo>
                        <a:pt x="4194" y="1621"/>
                      </a:lnTo>
                      <a:lnTo>
                        <a:pt x="4202" y="1623"/>
                      </a:lnTo>
                      <a:lnTo>
                        <a:pt x="4200" y="1631"/>
                      </a:lnTo>
                      <a:lnTo>
                        <a:pt x="4203" y="1638"/>
                      </a:lnTo>
                      <a:lnTo>
                        <a:pt x="4203" y="1650"/>
                      </a:lnTo>
                      <a:lnTo>
                        <a:pt x="4198" y="1656"/>
                      </a:lnTo>
                      <a:lnTo>
                        <a:pt x="4207" y="1651"/>
                      </a:lnTo>
                      <a:lnTo>
                        <a:pt x="4211" y="1656"/>
                      </a:lnTo>
                      <a:lnTo>
                        <a:pt x="4211" y="1679"/>
                      </a:lnTo>
                      <a:lnTo>
                        <a:pt x="4223" y="1680"/>
                      </a:lnTo>
                      <a:lnTo>
                        <a:pt x="4218" y="1683"/>
                      </a:lnTo>
                      <a:lnTo>
                        <a:pt x="4219" y="1690"/>
                      </a:lnTo>
                      <a:lnTo>
                        <a:pt x="4229" y="1688"/>
                      </a:lnTo>
                      <a:lnTo>
                        <a:pt x="4239" y="1693"/>
                      </a:lnTo>
                      <a:lnTo>
                        <a:pt x="4234" y="1700"/>
                      </a:lnTo>
                      <a:lnTo>
                        <a:pt x="4226" y="1708"/>
                      </a:lnTo>
                      <a:lnTo>
                        <a:pt x="4237" y="1710"/>
                      </a:lnTo>
                      <a:lnTo>
                        <a:pt x="4240" y="1718"/>
                      </a:lnTo>
                      <a:lnTo>
                        <a:pt x="4243" y="1710"/>
                      </a:lnTo>
                      <a:lnTo>
                        <a:pt x="4248" y="1712"/>
                      </a:lnTo>
                      <a:lnTo>
                        <a:pt x="4248" y="1724"/>
                      </a:lnTo>
                      <a:lnTo>
                        <a:pt x="4254" y="1721"/>
                      </a:lnTo>
                      <a:lnTo>
                        <a:pt x="4259" y="1724"/>
                      </a:lnTo>
                      <a:lnTo>
                        <a:pt x="4258" y="1734"/>
                      </a:lnTo>
                      <a:lnTo>
                        <a:pt x="4247" y="1740"/>
                      </a:lnTo>
                      <a:lnTo>
                        <a:pt x="4226" y="1740"/>
                      </a:lnTo>
                      <a:lnTo>
                        <a:pt x="4214" y="1747"/>
                      </a:lnTo>
                      <a:lnTo>
                        <a:pt x="4211" y="1753"/>
                      </a:lnTo>
                      <a:lnTo>
                        <a:pt x="4221" y="1745"/>
                      </a:lnTo>
                      <a:lnTo>
                        <a:pt x="4226" y="1749"/>
                      </a:lnTo>
                      <a:lnTo>
                        <a:pt x="4234" y="1747"/>
                      </a:lnTo>
                      <a:lnTo>
                        <a:pt x="4250" y="1747"/>
                      </a:lnTo>
                      <a:lnTo>
                        <a:pt x="4266" y="1742"/>
                      </a:lnTo>
                      <a:lnTo>
                        <a:pt x="4269" y="1743"/>
                      </a:lnTo>
                      <a:lnTo>
                        <a:pt x="4266" y="1754"/>
                      </a:lnTo>
                      <a:lnTo>
                        <a:pt x="4268" y="1755"/>
                      </a:lnTo>
                      <a:lnTo>
                        <a:pt x="4268" y="1764"/>
                      </a:lnTo>
                      <a:lnTo>
                        <a:pt x="4266" y="1771"/>
                      </a:lnTo>
                      <a:lnTo>
                        <a:pt x="4270" y="1769"/>
                      </a:lnTo>
                      <a:lnTo>
                        <a:pt x="4283" y="1770"/>
                      </a:lnTo>
                      <a:lnTo>
                        <a:pt x="4280" y="1781"/>
                      </a:lnTo>
                      <a:lnTo>
                        <a:pt x="4282" y="1785"/>
                      </a:lnTo>
                      <a:lnTo>
                        <a:pt x="4289" y="1787"/>
                      </a:lnTo>
                      <a:lnTo>
                        <a:pt x="4286" y="1792"/>
                      </a:lnTo>
                      <a:lnTo>
                        <a:pt x="4278" y="1796"/>
                      </a:lnTo>
                      <a:lnTo>
                        <a:pt x="4264" y="1798"/>
                      </a:lnTo>
                      <a:lnTo>
                        <a:pt x="4257" y="1794"/>
                      </a:lnTo>
                      <a:lnTo>
                        <a:pt x="4251" y="1797"/>
                      </a:lnTo>
                      <a:lnTo>
                        <a:pt x="4251" y="1802"/>
                      </a:lnTo>
                      <a:lnTo>
                        <a:pt x="4256" y="1806"/>
                      </a:lnTo>
                      <a:lnTo>
                        <a:pt x="4266" y="1803"/>
                      </a:lnTo>
                      <a:lnTo>
                        <a:pt x="4284" y="1804"/>
                      </a:lnTo>
                      <a:lnTo>
                        <a:pt x="4301" y="1803"/>
                      </a:lnTo>
                      <a:lnTo>
                        <a:pt x="4304" y="1814"/>
                      </a:lnTo>
                      <a:lnTo>
                        <a:pt x="4297" y="1819"/>
                      </a:lnTo>
                      <a:lnTo>
                        <a:pt x="4294" y="1825"/>
                      </a:lnTo>
                      <a:lnTo>
                        <a:pt x="4299" y="1828"/>
                      </a:lnTo>
                      <a:lnTo>
                        <a:pt x="4293" y="1833"/>
                      </a:lnTo>
                      <a:lnTo>
                        <a:pt x="4280" y="1836"/>
                      </a:lnTo>
                      <a:lnTo>
                        <a:pt x="4269" y="1851"/>
                      </a:lnTo>
                      <a:lnTo>
                        <a:pt x="4278" y="1850"/>
                      </a:lnTo>
                      <a:lnTo>
                        <a:pt x="4286" y="1842"/>
                      </a:lnTo>
                      <a:lnTo>
                        <a:pt x="4296" y="1841"/>
                      </a:lnTo>
                      <a:lnTo>
                        <a:pt x="4305" y="1837"/>
                      </a:lnTo>
                      <a:lnTo>
                        <a:pt x="4315" y="1852"/>
                      </a:lnTo>
                      <a:lnTo>
                        <a:pt x="4310" y="1853"/>
                      </a:lnTo>
                      <a:lnTo>
                        <a:pt x="4304" y="1860"/>
                      </a:lnTo>
                      <a:lnTo>
                        <a:pt x="4304" y="1866"/>
                      </a:lnTo>
                      <a:lnTo>
                        <a:pt x="4315" y="1861"/>
                      </a:lnTo>
                      <a:lnTo>
                        <a:pt x="4322" y="1864"/>
                      </a:lnTo>
                      <a:lnTo>
                        <a:pt x="4322" y="1867"/>
                      </a:lnTo>
                      <a:lnTo>
                        <a:pt x="4331" y="1878"/>
                      </a:lnTo>
                      <a:lnTo>
                        <a:pt x="4339" y="1884"/>
                      </a:lnTo>
                      <a:lnTo>
                        <a:pt x="4342" y="1893"/>
                      </a:lnTo>
                      <a:lnTo>
                        <a:pt x="4323" y="1907"/>
                      </a:lnTo>
                      <a:lnTo>
                        <a:pt x="4312" y="1907"/>
                      </a:lnTo>
                      <a:lnTo>
                        <a:pt x="4312" y="1914"/>
                      </a:lnTo>
                      <a:lnTo>
                        <a:pt x="4339" y="1912"/>
                      </a:lnTo>
                      <a:lnTo>
                        <a:pt x="4347" y="1922"/>
                      </a:lnTo>
                      <a:lnTo>
                        <a:pt x="4342" y="1932"/>
                      </a:lnTo>
                      <a:lnTo>
                        <a:pt x="4364" y="1939"/>
                      </a:lnTo>
                      <a:lnTo>
                        <a:pt x="4368" y="1953"/>
                      </a:lnTo>
                      <a:lnTo>
                        <a:pt x="4358" y="1963"/>
                      </a:lnTo>
                      <a:lnTo>
                        <a:pt x="4347" y="1974"/>
                      </a:lnTo>
                      <a:lnTo>
                        <a:pt x="4350" y="1987"/>
                      </a:lnTo>
                      <a:lnTo>
                        <a:pt x="4343" y="1989"/>
                      </a:lnTo>
                      <a:lnTo>
                        <a:pt x="4315" y="1973"/>
                      </a:lnTo>
                      <a:lnTo>
                        <a:pt x="4312" y="1979"/>
                      </a:lnTo>
                      <a:lnTo>
                        <a:pt x="4326" y="1984"/>
                      </a:lnTo>
                      <a:lnTo>
                        <a:pt x="4326" y="1986"/>
                      </a:lnTo>
                      <a:lnTo>
                        <a:pt x="4295" y="1990"/>
                      </a:lnTo>
                      <a:lnTo>
                        <a:pt x="4286" y="1992"/>
                      </a:lnTo>
                      <a:lnTo>
                        <a:pt x="4302" y="1996"/>
                      </a:lnTo>
                      <a:lnTo>
                        <a:pt x="4334" y="1995"/>
                      </a:lnTo>
                      <a:lnTo>
                        <a:pt x="4348" y="1997"/>
                      </a:lnTo>
                      <a:lnTo>
                        <a:pt x="4350" y="2002"/>
                      </a:lnTo>
                      <a:lnTo>
                        <a:pt x="4342" y="2003"/>
                      </a:lnTo>
                      <a:lnTo>
                        <a:pt x="4334" y="2009"/>
                      </a:lnTo>
                      <a:lnTo>
                        <a:pt x="4336" y="2013"/>
                      </a:lnTo>
                      <a:lnTo>
                        <a:pt x="4350" y="2022"/>
                      </a:lnTo>
                      <a:lnTo>
                        <a:pt x="4352" y="2028"/>
                      </a:lnTo>
                      <a:lnTo>
                        <a:pt x="4342" y="2027"/>
                      </a:lnTo>
                      <a:lnTo>
                        <a:pt x="4338" y="2036"/>
                      </a:lnTo>
                      <a:lnTo>
                        <a:pt x="4371" y="2034"/>
                      </a:lnTo>
                      <a:lnTo>
                        <a:pt x="4375" y="2055"/>
                      </a:lnTo>
                      <a:lnTo>
                        <a:pt x="4379" y="2060"/>
                      </a:lnTo>
                      <a:lnTo>
                        <a:pt x="4374" y="2065"/>
                      </a:lnTo>
                      <a:lnTo>
                        <a:pt x="4403" y="2068"/>
                      </a:lnTo>
                      <a:lnTo>
                        <a:pt x="4411" y="2073"/>
                      </a:lnTo>
                      <a:lnTo>
                        <a:pt x="4412" y="2084"/>
                      </a:lnTo>
                      <a:lnTo>
                        <a:pt x="4418" y="2079"/>
                      </a:lnTo>
                      <a:lnTo>
                        <a:pt x="4428" y="2079"/>
                      </a:lnTo>
                      <a:lnTo>
                        <a:pt x="4428" y="2089"/>
                      </a:lnTo>
                      <a:lnTo>
                        <a:pt x="4424" y="2097"/>
                      </a:lnTo>
                      <a:lnTo>
                        <a:pt x="4429" y="2102"/>
                      </a:lnTo>
                      <a:lnTo>
                        <a:pt x="4431" y="2110"/>
                      </a:lnTo>
                      <a:lnTo>
                        <a:pt x="4420" y="2122"/>
                      </a:lnTo>
                      <a:lnTo>
                        <a:pt x="4420" y="2126"/>
                      </a:lnTo>
                      <a:lnTo>
                        <a:pt x="4433" y="2119"/>
                      </a:lnTo>
                      <a:lnTo>
                        <a:pt x="4447" y="2130"/>
                      </a:lnTo>
                      <a:lnTo>
                        <a:pt x="4452" y="2125"/>
                      </a:lnTo>
                      <a:lnTo>
                        <a:pt x="4462" y="2120"/>
                      </a:lnTo>
                      <a:lnTo>
                        <a:pt x="4463" y="2129"/>
                      </a:lnTo>
                      <a:lnTo>
                        <a:pt x="4473" y="2132"/>
                      </a:lnTo>
                      <a:lnTo>
                        <a:pt x="4461" y="2162"/>
                      </a:lnTo>
                      <a:lnTo>
                        <a:pt x="4469" y="2154"/>
                      </a:lnTo>
                      <a:lnTo>
                        <a:pt x="4481" y="2138"/>
                      </a:lnTo>
                      <a:lnTo>
                        <a:pt x="4490" y="2131"/>
                      </a:lnTo>
                      <a:lnTo>
                        <a:pt x="4489" y="2145"/>
                      </a:lnTo>
                      <a:lnTo>
                        <a:pt x="4493" y="2145"/>
                      </a:lnTo>
                      <a:lnTo>
                        <a:pt x="4499" y="2137"/>
                      </a:lnTo>
                      <a:lnTo>
                        <a:pt x="4501" y="2149"/>
                      </a:lnTo>
                      <a:lnTo>
                        <a:pt x="4504" y="2158"/>
                      </a:lnTo>
                      <a:lnTo>
                        <a:pt x="4510" y="2164"/>
                      </a:lnTo>
                      <a:lnTo>
                        <a:pt x="4522" y="2167"/>
                      </a:lnTo>
                      <a:lnTo>
                        <a:pt x="4536" y="2174"/>
                      </a:lnTo>
                      <a:lnTo>
                        <a:pt x="4543" y="2170"/>
                      </a:lnTo>
                      <a:lnTo>
                        <a:pt x="4542" y="2163"/>
                      </a:lnTo>
                      <a:lnTo>
                        <a:pt x="4552" y="2156"/>
                      </a:lnTo>
                      <a:lnTo>
                        <a:pt x="4559" y="2165"/>
                      </a:lnTo>
                      <a:lnTo>
                        <a:pt x="4557" y="2174"/>
                      </a:lnTo>
                      <a:lnTo>
                        <a:pt x="4568" y="2176"/>
                      </a:lnTo>
                      <a:lnTo>
                        <a:pt x="4575" y="2181"/>
                      </a:lnTo>
                      <a:lnTo>
                        <a:pt x="4581" y="2183"/>
                      </a:lnTo>
                      <a:lnTo>
                        <a:pt x="4586" y="2192"/>
                      </a:lnTo>
                      <a:lnTo>
                        <a:pt x="4581" y="2199"/>
                      </a:lnTo>
                      <a:lnTo>
                        <a:pt x="4581" y="2203"/>
                      </a:lnTo>
                      <a:lnTo>
                        <a:pt x="4580" y="2206"/>
                      </a:lnTo>
                      <a:lnTo>
                        <a:pt x="4571" y="2208"/>
                      </a:lnTo>
                      <a:lnTo>
                        <a:pt x="4565" y="2206"/>
                      </a:lnTo>
                      <a:lnTo>
                        <a:pt x="4558" y="2207"/>
                      </a:lnTo>
                      <a:lnTo>
                        <a:pt x="4544" y="2213"/>
                      </a:lnTo>
                      <a:lnTo>
                        <a:pt x="4539" y="2216"/>
                      </a:lnTo>
                      <a:lnTo>
                        <a:pt x="4539" y="2218"/>
                      </a:lnTo>
                      <a:lnTo>
                        <a:pt x="4524" y="2228"/>
                      </a:lnTo>
                      <a:lnTo>
                        <a:pt x="4494" y="2232"/>
                      </a:lnTo>
                      <a:lnTo>
                        <a:pt x="4477" y="2238"/>
                      </a:lnTo>
                      <a:lnTo>
                        <a:pt x="4469" y="2246"/>
                      </a:lnTo>
                      <a:lnTo>
                        <a:pt x="4482" y="2246"/>
                      </a:lnTo>
                      <a:lnTo>
                        <a:pt x="4495" y="2242"/>
                      </a:lnTo>
                      <a:lnTo>
                        <a:pt x="4510" y="2233"/>
                      </a:lnTo>
                      <a:lnTo>
                        <a:pt x="4515" y="2235"/>
                      </a:lnTo>
                      <a:lnTo>
                        <a:pt x="4482" y="2251"/>
                      </a:lnTo>
                      <a:lnTo>
                        <a:pt x="4467" y="2256"/>
                      </a:lnTo>
                      <a:lnTo>
                        <a:pt x="4452" y="2256"/>
                      </a:lnTo>
                      <a:lnTo>
                        <a:pt x="4436" y="2280"/>
                      </a:lnTo>
                      <a:lnTo>
                        <a:pt x="4424" y="2276"/>
                      </a:lnTo>
                      <a:lnTo>
                        <a:pt x="4413" y="2267"/>
                      </a:lnTo>
                      <a:lnTo>
                        <a:pt x="4399" y="2264"/>
                      </a:lnTo>
                      <a:lnTo>
                        <a:pt x="4386" y="2265"/>
                      </a:lnTo>
                      <a:lnTo>
                        <a:pt x="4387" y="2274"/>
                      </a:lnTo>
                      <a:lnTo>
                        <a:pt x="4404" y="2276"/>
                      </a:lnTo>
                      <a:lnTo>
                        <a:pt x="4419" y="2282"/>
                      </a:lnTo>
                      <a:lnTo>
                        <a:pt x="4430" y="2289"/>
                      </a:lnTo>
                      <a:lnTo>
                        <a:pt x="4426" y="2314"/>
                      </a:lnTo>
                      <a:lnTo>
                        <a:pt x="4438" y="2308"/>
                      </a:lnTo>
                      <a:lnTo>
                        <a:pt x="4451" y="2298"/>
                      </a:lnTo>
                      <a:lnTo>
                        <a:pt x="4456" y="2291"/>
                      </a:lnTo>
                      <a:lnTo>
                        <a:pt x="4468" y="2283"/>
                      </a:lnTo>
                      <a:lnTo>
                        <a:pt x="4479" y="2272"/>
                      </a:lnTo>
                      <a:lnTo>
                        <a:pt x="4496" y="2265"/>
                      </a:lnTo>
                      <a:lnTo>
                        <a:pt x="4506" y="2251"/>
                      </a:lnTo>
                      <a:lnTo>
                        <a:pt x="4519" y="2244"/>
                      </a:lnTo>
                      <a:lnTo>
                        <a:pt x="4547" y="2237"/>
                      </a:lnTo>
                      <a:lnTo>
                        <a:pt x="4563" y="2240"/>
                      </a:lnTo>
                      <a:lnTo>
                        <a:pt x="4569" y="2238"/>
                      </a:lnTo>
                      <a:lnTo>
                        <a:pt x="4560" y="2234"/>
                      </a:lnTo>
                      <a:lnTo>
                        <a:pt x="4546" y="2231"/>
                      </a:lnTo>
                      <a:lnTo>
                        <a:pt x="4530" y="2234"/>
                      </a:lnTo>
                      <a:lnTo>
                        <a:pt x="4538" y="2229"/>
                      </a:lnTo>
                      <a:lnTo>
                        <a:pt x="4555" y="2226"/>
                      </a:lnTo>
                      <a:lnTo>
                        <a:pt x="4582" y="2228"/>
                      </a:lnTo>
                      <a:lnTo>
                        <a:pt x="4594" y="2228"/>
                      </a:lnTo>
                      <a:lnTo>
                        <a:pt x="4596" y="2233"/>
                      </a:lnTo>
                      <a:lnTo>
                        <a:pt x="4595" y="2243"/>
                      </a:lnTo>
                      <a:lnTo>
                        <a:pt x="4597" y="2253"/>
                      </a:lnTo>
                      <a:lnTo>
                        <a:pt x="4598" y="2265"/>
                      </a:lnTo>
                      <a:lnTo>
                        <a:pt x="4591" y="2275"/>
                      </a:lnTo>
                      <a:lnTo>
                        <a:pt x="4590" y="2285"/>
                      </a:lnTo>
                      <a:lnTo>
                        <a:pt x="4592" y="2301"/>
                      </a:lnTo>
                      <a:lnTo>
                        <a:pt x="4595" y="2301"/>
                      </a:lnTo>
                      <a:lnTo>
                        <a:pt x="4607" y="2274"/>
                      </a:lnTo>
                      <a:lnTo>
                        <a:pt x="4616" y="2267"/>
                      </a:lnTo>
                      <a:lnTo>
                        <a:pt x="4629" y="2266"/>
                      </a:lnTo>
                      <a:lnTo>
                        <a:pt x="4637" y="2269"/>
                      </a:lnTo>
                      <a:lnTo>
                        <a:pt x="4633" y="2274"/>
                      </a:lnTo>
                      <a:lnTo>
                        <a:pt x="4667" y="2286"/>
                      </a:lnTo>
                      <a:lnTo>
                        <a:pt x="4668" y="2289"/>
                      </a:lnTo>
                      <a:lnTo>
                        <a:pt x="4662" y="2293"/>
                      </a:lnTo>
                      <a:lnTo>
                        <a:pt x="4668" y="2303"/>
                      </a:lnTo>
                      <a:lnTo>
                        <a:pt x="4675" y="2307"/>
                      </a:lnTo>
                      <a:lnTo>
                        <a:pt x="4676" y="2313"/>
                      </a:lnTo>
                      <a:lnTo>
                        <a:pt x="4680" y="2315"/>
                      </a:lnTo>
                      <a:lnTo>
                        <a:pt x="4680" y="2323"/>
                      </a:lnTo>
                      <a:lnTo>
                        <a:pt x="4675" y="2325"/>
                      </a:lnTo>
                      <a:lnTo>
                        <a:pt x="4670" y="2330"/>
                      </a:lnTo>
                      <a:lnTo>
                        <a:pt x="4648" y="2321"/>
                      </a:lnTo>
                      <a:lnTo>
                        <a:pt x="4655" y="2334"/>
                      </a:lnTo>
                      <a:lnTo>
                        <a:pt x="4660" y="2336"/>
                      </a:lnTo>
                      <a:lnTo>
                        <a:pt x="4668" y="2336"/>
                      </a:lnTo>
                      <a:lnTo>
                        <a:pt x="4672" y="2350"/>
                      </a:lnTo>
                      <a:lnTo>
                        <a:pt x="4668" y="2353"/>
                      </a:lnTo>
                      <a:lnTo>
                        <a:pt x="4668" y="2357"/>
                      </a:lnTo>
                      <a:lnTo>
                        <a:pt x="4677" y="2371"/>
                      </a:lnTo>
                      <a:lnTo>
                        <a:pt x="4677" y="2373"/>
                      </a:lnTo>
                      <a:lnTo>
                        <a:pt x="4667" y="2372"/>
                      </a:lnTo>
                      <a:lnTo>
                        <a:pt x="4664" y="2378"/>
                      </a:lnTo>
                      <a:lnTo>
                        <a:pt x="4681" y="2383"/>
                      </a:lnTo>
                      <a:lnTo>
                        <a:pt x="4686" y="2395"/>
                      </a:lnTo>
                      <a:lnTo>
                        <a:pt x="4671" y="2394"/>
                      </a:lnTo>
                      <a:lnTo>
                        <a:pt x="4664" y="2391"/>
                      </a:lnTo>
                      <a:lnTo>
                        <a:pt x="4668" y="239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íśḷîḍê">
                  <a:extLst>
                    <a:ext uri="{FF2B5EF4-FFF2-40B4-BE49-F238E27FC236}">
                      <a16:creationId xmlns:a16="http://schemas.microsoft.com/office/drawing/2014/main" id="{497111F0-614B-4980-9F9D-B5222D88F872}"/>
                    </a:ext>
                  </a:extLst>
                </p:cNvPr>
                <p:cNvSpPr/>
                <p:nvPr/>
              </p:nvSpPr>
              <p:spPr bwMode="gray">
                <a:xfrm>
                  <a:off x="1437" y="1025"/>
                  <a:ext cx="39" cy="63"/>
                </a:xfrm>
                <a:custGeom>
                  <a:avLst/>
                  <a:gdLst/>
                  <a:ahLst/>
                  <a:cxnLst>
                    <a:cxn ang="0">
                      <a:pos x="197" y="156"/>
                    </a:cxn>
                    <a:cxn ang="0">
                      <a:pos x="180" y="119"/>
                    </a:cxn>
                    <a:cxn ang="0">
                      <a:pos x="140" y="109"/>
                    </a:cxn>
                    <a:cxn ang="0">
                      <a:pos x="128" y="97"/>
                    </a:cxn>
                    <a:cxn ang="0">
                      <a:pos x="132" y="73"/>
                    </a:cxn>
                    <a:cxn ang="0">
                      <a:pos x="121" y="63"/>
                    </a:cxn>
                    <a:cxn ang="0">
                      <a:pos x="95" y="44"/>
                    </a:cxn>
                    <a:cxn ang="0">
                      <a:pos x="22" y="0"/>
                    </a:cxn>
                    <a:cxn ang="0">
                      <a:pos x="6" y="25"/>
                    </a:cxn>
                    <a:cxn ang="0">
                      <a:pos x="4" y="44"/>
                    </a:cxn>
                    <a:cxn ang="0">
                      <a:pos x="9" y="65"/>
                    </a:cxn>
                    <a:cxn ang="0">
                      <a:pos x="18" y="82"/>
                    </a:cxn>
                    <a:cxn ang="0">
                      <a:pos x="0" y="98"/>
                    </a:cxn>
                    <a:cxn ang="0">
                      <a:pos x="20" y="127"/>
                    </a:cxn>
                    <a:cxn ang="0">
                      <a:pos x="21" y="161"/>
                    </a:cxn>
                    <a:cxn ang="0">
                      <a:pos x="34" y="173"/>
                    </a:cxn>
                    <a:cxn ang="0">
                      <a:pos x="27" y="184"/>
                    </a:cxn>
                    <a:cxn ang="0">
                      <a:pos x="54" y="187"/>
                    </a:cxn>
                    <a:cxn ang="0">
                      <a:pos x="83" y="215"/>
                    </a:cxn>
                    <a:cxn ang="0">
                      <a:pos x="79" y="226"/>
                    </a:cxn>
                    <a:cxn ang="0">
                      <a:pos x="35" y="236"/>
                    </a:cxn>
                    <a:cxn ang="0">
                      <a:pos x="63" y="300"/>
                    </a:cxn>
                    <a:cxn ang="0">
                      <a:pos x="86" y="316"/>
                    </a:cxn>
                    <a:cxn ang="0">
                      <a:pos x="97" y="295"/>
                    </a:cxn>
                    <a:cxn ang="0">
                      <a:pos x="91" y="292"/>
                    </a:cxn>
                    <a:cxn ang="0">
                      <a:pos x="120" y="290"/>
                    </a:cxn>
                    <a:cxn ang="0">
                      <a:pos x="170" y="268"/>
                    </a:cxn>
                    <a:cxn ang="0">
                      <a:pos x="185" y="275"/>
                    </a:cxn>
                    <a:cxn ang="0">
                      <a:pos x="190" y="264"/>
                    </a:cxn>
                    <a:cxn ang="0">
                      <a:pos x="197" y="233"/>
                    </a:cxn>
                    <a:cxn ang="0">
                      <a:pos x="186" y="221"/>
                    </a:cxn>
                    <a:cxn ang="0">
                      <a:pos x="185" y="219"/>
                    </a:cxn>
                    <a:cxn ang="0">
                      <a:pos x="197" y="163"/>
                    </a:cxn>
                  </a:cxnLst>
                  <a:rect l="0" t="0" r="r" b="b"/>
                  <a:pathLst>
                    <a:path w="197" h="316">
                      <a:moveTo>
                        <a:pt x="197" y="163"/>
                      </a:moveTo>
                      <a:lnTo>
                        <a:pt x="197" y="156"/>
                      </a:lnTo>
                      <a:lnTo>
                        <a:pt x="196" y="149"/>
                      </a:lnTo>
                      <a:lnTo>
                        <a:pt x="180" y="119"/>
                      </a:lnTo>
                      <a:lnTo>
                        <a:pt x="156" y="102"/>
                      </a:lnTo>
                      <a:lnTo>
                        <a:pt x="140" y="109"/>
                      </a:lnTo>
                      <a:lnTo>
                        <a:pt x="127" y="107"/>
                      </a:lnTo>
                      <a:lnTo>
                        <a:pt x="128" y="97"/>
                      </a:lnTo>
                      <a:lnTo>
                        <a:pt x="128" y="86"/>
                      </a:lnTo>
                      <a:lnTo>
                        <a:pt x="132" y="73"/>
                      </a:lnTo>
                      <a:lnTo>
                        <a:pt x="127" y="65"/>
                      </a:lnTo>
                      <a:lnTo>
                        <a:pt x="121" y="63"/>
                      </a:lnTo>
                      <a:lnTo>
                        <a:pt x="106" y="47"/>
                      </a:lnTo>
                      <a:lnTo>
                        <a:pt x="95" y="44"/>
                      </a:lnTo>
                      <a:lnTo>
                        <a:pt x="53" y="7"/>
                      </a:lnTo>
                      <a:lnTo>
                        <a:pt x="22" y="0"/>
                      </a:lnTo>
                      <a:lnTo>
                        <a:pt x="5" y="16"/>
                      </a:lnTo>
                      <a:lnTo>
                        <a:pt x="6" y="25"/>
                      </a:lnTo>
                      <a:lnTo>
                        <a:pt x="4" y="27"/>
                      </a:lnTo>
                      <a:lnTo>
                        <a:pt x="4" y="44"/>
                      </a:lnTo>
                      <a:lnTo>
                        <a:pt x="5" y="52"/>
                      </a:lnTo>
                      <a:lnTo>
                        <a:pt x="9" y="65"/>
                      </a:lnTo>
                      <a:lnTo>
                        <a:pt x="15" y="70"/>
                      </a:lnTo>
                      <a:lnTo>
                        <a:pt x="18" y="82"/>
                      </a:lnTo>
                      <a:lnTo>
                        <a:pt x="14" y="90"/>
                      </a:lnTo>
                      <a:lnTo>
                        <a:pt x="0" y="98"/>
                      </a:lnTo>
                      <a:lnTo>
                        <a:pt x="13" y="124"/>
                      </a:lnTo>
                      <a:lnTo>
                        <a:pt x="20" y="127"/>
                      </a:lnTo>
                      <a:lnTo>
                        <a:pt x="18" y="139"/>
                      </a:lnTo>
                      <a:lnTo>
                        <a:pt x="21" y="161"/>
                      </a:lnTo>
                      <a:lnTo>
                        <a:pt x="31" y="163"/>
                      </a:lnTo>
                      <a:lnTo>
                        <a:pt x="34" y="173"/>
                      </a:lnTo>
                      <a:lnTo>
                        <a:pt x="24" y="177"/>
                      </a:lnTo>
                      <a:lnTo>
                        <a:pt x="27" y="184"/>
                      </a:lnTo>
                      <a:lnTo>
                        <a:pt x="46" y="190"/>
                      </a:lnTo>
                      <a:lnTo>
                        <a:pt x="54" y="187"/>
                      </a:lnTo>
                      <a:lnTo>
                        <a:pt x="85" y="203"/>
                      </a:lnTo>
                      <a:lnTo>
                        <a:pt x="83" y="215"/>
                      </a:lnTo>
                      <a:lnTo>
                        <a:pt x="89" y="216"/>
                      </a:lnTo>
                      <a:lnTo>
                        <a:pt x="79" y="226"/>
                      </a:lnTo>
                      <a:lnTo>
                        <a:pt x="38" y="224"/>
                      </a:lnTo>
                      <a:lnTo>
                        <a:pt x="35" y="236"/>
                      </a:lnTo>
                      <a:lnTo>
                        <a:pt x="72" y="279"/>
                      </a:lnTo>
                      <a:lnTo>
                        <a:pt x="63" y="300"/>
                      </a:lnTo>
                      <a:lnTo>
                        <a:pt x="65" y="307"/>
                      </a:lnTo>
                      <a:lnTo>
                        <a:pt x="86" y="316"/>
                      </a:lnTo>
                      <a:lnTo>
                        <a:pt x="97" y="300"/>
                      </a:lnTo>
                      <a:lnTo>
                        <a:pt x="97" y="295"/>
                      </a:lnTo>
                      <a:lnTo>
                        <a:pt x="94" y="290"/>
                      </a:lnTo>
                      <a:lnTo>
                        <a:pt x="91" y="292"/>
                      </a:lnTo>
                      <a:lnTo>
                        <a:pt x="106" y="275"/>
                      </a:lnTo>
                      <a:lnTo>
                        <a:pt x="120" y="290"/>
                      </a:lnTo>
                      <a:lnTo>
                        <a:pt x="133" y="287"/>
                      </a:lnTo>
                      <a:lnTo>
                        <a:pt x="170" y="268"/>
                      </a:lnTo>
                      <a:lnTo>
                        <a:pt x="181" y="270"/>
                      </a:lnTo>
                      <a:lnTo>
                        <a:pt x="185" y="275"/>
                      </a:lnTo>
                      <a:lnTo>
                        <a:pt x="188" y="271"/>
                      </a:lnTo>
                      <a:lnTo>
                        <a:pt x="190" y="264"/>
                      </a:lnTo>
                      <a:lnTo>
                        <a:pt x="196" y="249"/>
                      </a:lnTo>
                      <a:lnTo>
                        <a:pt x="197" y="233"/>
                      </a:lnTo>
                      <a:lnTo>
                        <a:pt x="193" y="227"/>
                      </a:lnTo>
                      <a:lnTo>
                        <a:pt x="186" y="221"/>
                      </a:lnTo>
                      <a:lnTo>
                        <a:pt x="186" y="225"/>
                      </a:lnTo>
                      <a:lnTo>
                        <a:pt x="185" y="219"/>
                      </a:lnTo>
                      <a:lnTo>
                        <a:pt x="185" y="174"/>
                      </a:lnTo>
                      <a:lnTo>
                        <a:pt x="197" y="1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0" name="iśľïḍè">
                  <a:extLst>
                    <a:ext uri="{FF2B5EF4-FFF2-40B4-BE49-F238E27FC236}">
                      <a16:creationId xmlns:a16="http://schemas.microsoft.com/office/drawing/2014/main" id="{E3D4D547-108F-444E-AE7E-8DE6AC38983A}"/>
                    </a:ext>
                  </a:extLst>
                </p:cNvPr>
                <p:cNvSpPr/>
                <p:nvPr/>
              </p:nvSpPr>
              <p:spPr bwMode="gray">
                <a:xfrm>
                  <a:off x="1356" y="1000"/>
                  <a:ext cx="74" cy="86"/>
                </a:xfrm>
                <a:custGeom>
                  <a:avLst/>
                  <a:gdLst/>
                  <a:ahLst/>
                  <a:cxnLst>
                    <a:cxn ang="0">
                      <a:pos x="318" y="278"/>
                    </a:cxn>
                    <a:cxn ang="0">
                      <a:pos x="327" y="224"/>
                    </a:cxn>
                    <a:cxn ang="0">
                      <a:pos x="332" y="197"/>
                    </a:cxn>
                    <a:cxn ang="0">
                      <a:pos x="321" y="194"/>
                    </a:cxn>
                    <a:cxn ang="0">
                      <a:pos x="300" y="176"/>
                    </a:cxn>
                    <a:cxn ang="0">
                      <a:pos x="297" y="141"/>
                    </a:cxn>
                    <a:cxn ang="0">
                      <a:pos x="245" y="131"/>
                    </a:cxn>
                    <a:cxn ang="0">
                      <a:pos x="236" y="133"/>
                    </a:cxn>
                    <a:cxn ang="0">
                      <a:pos x="232" y="101"/>
                    </a:cxn>
                    <a:cxn ang="0">
                      <a:pos x="220" y="85"/>
                    </a:cxn>
                    <a:cxn ang="0">
                      <a:pos x="210" y="76"/>
                    </a:cxn>
                    <a:cxn ang="0">
                      <a:pos x="176" y="44"/>
                    </a:cxn>
                    <a:cxn ang="0">
                      <a:pos x="148" y="76"/>
                    </a:cxn>
                    <a:cxn ang="0">
                      <a:pos x="143" y="114"/>
                    </a:cxn>
                    <a:cxn ang="0">
                      <a:pos x="130" y="22"/>
                    </a:cxn>
                    <a:cxn ang="0">
                      <a:pos x="108" y="16"/>
                    </a:cxn>
                    <a:cxn ang="0">
                      <a:pos x="84" y="0"/>
                    </a:cxn>
                    <a:cxn ang="0">
                      <a:pos x="11" y="16"/>
                    </a:cxn>
                    <a:cxn ang="0">
                      <a:pos x="5" y="101"/>
                    </a:cxn>
                    <a:cxn ang="0">
                      <a:pos x="40" y="96"/>
                    </a:cxn>
                    <a:cxn ang="0">
                      <a:pos x="42" y="145"/>
                    </a:cxn>
                    <a:cxn ang="0">
                      <a:pos x="55" y="155"/>
                    </a:cxn>
                    <a:cxn ang="0">
                      <a:pos x="80" y="109"/>
                    </a:cxn>
                    <a:cxn ang="0">
                      <a:pos x="95" y="130"/>
                    </a:cxn>
                    <a:cxn ang="0">
                      <a:pos x="81" y="155"/>
                    </a:cxn>
                    <a:cxn ang="0">
                      <a:pos x="97" y="162"/>
                    </a:cxn>
                    <a:cxn ang="0">
                      <a:pos x="123" y="168"/>
                    </a:cxn>
                    <a:cxn ang="0">
                      <a:pos x="96" y="201"/>
                    </a:cxn>
                    <a:cxn ang="0">
                      <a:pos x="121" y="228"/>
                    </a:cxn>
                    <a:cxn ang="0">
                      <a:pos x="65" y="225"/>
                    </a:cxn>
                    <a:cxn ang="0">
                      <a:pos x="42" y="253"/>
                    </a:cxn>
                    <a:cxn ang="0">
                      <a:pos x="79" y="307"/>
                    </a:cxn>
                    <a:cxn ang="0">
                      <a:pos x="118" y="290"/>
                    </a:cxn>
                    <a:cxn ang="0">
                      <a:pos x="157" y="282"/>
                    </a:cxn>
                    <a:cxn ang="0">
                      <a:pos x="180" y="305"/>
                    </a:cxn>
                    <a:cxn ang="0">
                      <a:pos x="230" y="305"/>
                    </a:cxn>
                    <a:cxn ang="0">
                      <a:pos x="250" y="322"/>
                    </a:cxn>
                    <a:cxn ang="0">
                      <a:pos x="257" y="328"/>
                    </a:cxn>
                    <a:cxn ang="0">
                      <a:pos x="277" y="388"/>
                    </a:cxn>
                    <a:cxn ang="0">
                      <a:pos x="301" y="416"/>
                    </a:cxn>
                    <a:cxn ang="0">
                      <a:pos x="326" y="415"/>
                    </a:cxn>
                    <a:cxn ang="0">
                      <a:pos x="360" y="395"/>
                    </a:cxn>
                    <a:cxn ang="0">
                      <a:pos x="337" y="301"/>
                    </a:cxn>
                  </a:cxnLst>
                  <a:rect l="0" t="0" r="r" b="b"/>
                  <a:pathLst>
                    <a:path w="368" h="430">
                      <a:moveTo>
                        <a:pt x="337" y="301"/>
                      </a:moveTo>
                      <a:lnTo>
                        <a:pt x="333" y="284"/>
                      </a:lnTo>
                      <a:lnTo>
                        <a:pt x="318" y="278"/>
                      </a:lnTo>
                      <a:lnTo>
                        <a:pt x="320" y="260"/>
                      </a:lnTo>
                      <a:lnTo>
                        <a:pt x="316" y="243"/>
                      </a:lnTo>
                      <a:lnTo>
                        <a:pt x="327" y="224"/>
                      </a:lnTo>
                      <a:lnTo>
                        <a:pt x="328" y="211"/>
                      </a:lnTo>
                      <a:lnTo>
                        <a:pt x="332" y="204"/>
                      </a:lnTo>
                      <a:lnTo>
                        <a:pt x="332" y="197"/>
                      </a:lnTo>
                      <a:lnTo>
                        <a:pt x="327" y="190"/>
                      </a:lnTo>
                      <a:lnTo>
                        <a:pt x="323" y="187"/>
                      </a:lnTo>
                      <a:lnTo>
                        <a:pt x="321" y="194"/>
                      </a:lnTo>
                      <a:lnTo>
                        <a:pt x="311" y="177"/>
                      </a:lnTo>
                      <a:lnTo>
                        <a:pt x="312" y="177"/>
                      </a:lnTo>
                      <a:lnTo>
                        <a:pt x="300" y="176"/>
                      </a:lnTo>
                      <a:lnTo>
                        <a:pt x="299" y="171"/>
                      </a:lnTo>
                      <a:lnTo>
                        <a:pt x="304" y="158"/>
                      </a:lnTo>
                      <a:lnTo>
                        <a:pt x="297" y="141"/>
                      </a:lnTo>
                      <a:lnTo>
                        <a:pt x="266" y="118"/>
                      </a:lnTo>
                      <a:lnTo>
                        <a:pt x="261" y="125"/>
                      </a:lnTo>
                      <a:lnTo>
                        <a:pt x="245" y="131"/>
                      </a:lnTo>
                      <a:lnTo>
                        <a:pt x="237" y="141"/>
                      </a:lnTo>
                      <a:lnTo>
                        <a:pt x="235" y="139"/>
                      </a:lnTo>
                      <a:lnTo>
                        <a:pt x="236" y="133"/>
                      </a:lnTo>
                      <a:lnTo>
                        <a:pt x="227" y="128"/>
                      </a:lnTo>
                      <a:lnTo>
                        <a:pt x="227" y="119"/>
                      </a:lnTo>
                      <a:lnTo>
                        <a:pt x="232" y="101"/>
                      </a:lnTo>
                      <a:lnTo>
                        <a:pt x="231" y="85"/>
                      </a:lnTo>
                      <a:lnTo>
                        <a:pt x="223" y="75"/>
                      </a:lnTo>
                      <a:lnTo>
                        <a:pt x="220" y="85"/>
                      </a:lnTo>
                      <a:lnTo>
                        <a:pt x="211" y="90"/>
                      </a:lnTo>
                      <a:lnTo>
                        <a:pt x="211" y="85"/>
                      </a:lnTo>
                      <a:lnTo>
                        <a:pt x="210" y="76"/>
                      </a:lnTo>
                      <a:lnTo>
                        <a:pt x="200" y="69"/>
                      </a:lnTo>
                      <a:lnTo>
                        <a:pt x="193" y="53"/>
                      </a:lnTo>
                      <a:lnTo>
                        <a:pt x="176" y="44"/>
                      </a:lnTo>
                      <a:lnTo>
                        <a:pt x="166" y="44"/>
                      </a:lnTo>
                      <a:lnTo>
                        <a:pt x="151" y="65"/>
                      </a:lnTo>
                      <a:lnTo>
                        <a:pt x="148" y="76"/>
                      </a:lnTo>
                      <a:lnTo>
                        <a:pt x="148" y="93"/>
                      </a:lnTo>
                      <a:lnTo>
                        <a:pt x="146" y="104"/>
                      </a:lnTo>
                      <a:lnTo>
                        <a:pt x="143" y="114"/>
                      </a:lnTo>
                      <a:lnTo>
                        <a:pt x="129" y="96"/>
                      </a:lnTo>
                      <a:lnTo>
                        <a:pt x="134" y="33"/>
                      </a:lnTo>
                      <a:lnTo>
                        <a:pt x="130" y="22"/>
                      </a:lnTo>
                      <a:lnTo>
                        <a:pt x="116" y="21"/>
                      </a:lnTo>
                      <a:lnTo>
                        <a:pt x="103" y="27"/>
                      </a:lnTo>
                      <a:lnTo>
                        <a:pt x="108" y="16"/>
                      </a:lnTo>
                      <a:lnTo>
                        <a:pt x="106" y="11"/>
                      </a:lnTo>
                      <a:lnTo>
                        <a:pt x="95" y="4"/>
                      </a:lnTo>
                      <a:lnTo>
                        <a:pt x="84" y="0"/>
                      </a:lnTo>
                      <a:lnTo>
                        <a:pt x="62" y="13"/>
                      </a:lnTo>
                      <a:lnTo>
                        <a:pt x="22" y="22"/>
                      </a:lnTo>
                      <a:lnTo>
                        <a:pt x="11" y="16"/>
                      </a:lnTo>
                      <a:lnTo>
                        <a:pt x="9" y="21"/>
                      </a:lnTo>
                      <a:lnTo>
                        <a:pt x="0" y="56"/>
                      </a:lnTo>
                      <a:lnTo>
                        <a:pt x="5" y="101"/>
                      </a:lnTo>
                      <a:lnTo>
                        <a:pt x="6" y="104"/>
                      </a:lnTo>
                      <a:lnTo>
                        <a:pt x="17" y="107"/>
                      </a:lnTo>
                      <a:lnTo>
                        <a:pt x="40" y="96"/>
                      </a:lnTo>
                      <a:lnTo>
                        <a:pt x="52" y="98"/>
                      </a:lnTo>
                      <a:lnTo>
                        <a:pt x="52" y="114"/>
                      </a:lnTo>
                      <a:lnTo>
                        <a:pt x="42" y="145"/>
                      </a:lnTo>
                      <a:lnTo>
                        <a:pt x="36" y="150"/>
                      </a:lnTo>
                      <a:lnTo>
                        <a:pt x="41" y="161"/>
                      </a:lnTo>
                      <a:lnTo>
                        <a:pt x="55" y="155"/>
                      </a:lnTo>
                      <a:lnTo>
                        <a:pt x="67" y="120"/>
                      </a:lnTo>
                      <a:lnTo>
                        <a:pt x="75" y="117"/>
                      </a:lnTo>
                      <a:lnTo>
                        <a:pt x="80" y="109"/>
                      </a:lnTo>
                      <a:lnTo>
                        <a:pt x="87" y="111"/>
                      </a:lnTo>
                      <a:lnTo>
                        <a:pt x="92" y="117"/>
                      </a:lnTo>
                      <a:lnTo>
                        <a:pt x="95" y="130"/>
                      </a:lnTo>
                      <a:lnTo>
                        <a:pt x="92" y="139"/>
                      </a:lnTo>
                      <a:lnTo>
                        <a:pt x="89" y="146"/>
                      </a:lnTo>
                      <a:lnTo>
                        <a:pt x="81" y="155"/>
                      </a:lnTo>
                      <a:lnTo>
                        <a:pt x="83" y="171"/>
                      </a:lnTo>
                      <a:lnTo>
                        <a:pt x="92" y="174"/>
                      </a:lnTo>
                      <a:lnTo>
                        <a:pt x="97" y="162"/>
                      </a:lnTo>
                      <a:lnTo>
                        <a:pt x="102" y="165"/>
                      </a:lnTo>
                      <a:lnTo>
                        <a:pt x="103" y="176"/>
                      </a:lnTo>
                      <a:lnTo>
                        <a:pt x="123" y="168"/>
                      </a:lnTo>
                      <a:lnTo>
                        <a:pt x="122" y="181"/>
                      </a:lnTo>
                      <a:lnTo>
                        <a:pt x="117" y="190"/>
                      </a:lnTo>
                      <a:lnTo>
                        <a:pt x="96" y="201"/>
                      </a:lnTo>
                      <a:lnTo>
                        <a:pt x="94" y="210"/>
                      </a:lnTo>
                      <a:lnTo>
                        <a:pt x="127" y="216"/>
                      </a:lnTo>
                      <a:lnTo>
                        <a:pt x="121" y="228"/>
                      </a:lnTo>
                      <a:lnTo>
                        <a:pt x="118" y="242"/>
                      </a:lnTo>
                      <a:lnTo>
                        <a:pt x="92" y="240"/>
                      </a:lnTo>
                      <a:lnTo>
                        <a:pt x="65" y="225"/>
                      </a:lnTo>
                      <a:lnTo>
                        <a:pt x="47" y="228"/>
                      </a:lnTo>
                      <a:lnTo>
                        <a:pt x="41" y="236"/>
                      </a:lnTo>
                      <a:lnTo>
                        <a:pt x="42" y="253"/>
                      </a:lnTo>
                      <a:lnTo>
                        <a:pt x="43" y="268"/>
                      </a:lnTo>
                      <a:lnTo>
                        <a:pt x="57" y="290"/>
                      </a:lnTo>
                      <a:lnTo>
                        <a:pt x="79" y="307"/>
                      </a:lnTo>
                      <a:lnTo>
                        <a:pt x="103" y="310"/>
                      </a:lnTo>
                      <a:lnTo>
                        <a:pt x="111" y="303"/>
                      </a:lnTo>
                      <a:lnTo>
                        <a:pt x="118" y="290"/>
                      </a:lnTo>
                      <a:lnTo>
                        <a:pt x="127" y="290"/>
                      </a:lnTo>
                      <a:lnTo>
                        <a:pt x="159" y="274"/>
                      </a:lnTo>
                      <a:lnTo>
                        <a:pt x="157" y="282"/>
                      </a:lnTo>
                      <a:lnTo>
                        <a:pt x="159" y="295"/>
                      </a:lnTo>
                      <a:lnTo>
                        <a:pt x="170" y="305"/>
                      </a:lnTo>
                      <a:lnTo>
                        <a:pt x="180" y="305"/>
                      </a:lnTo>
                      <a:lnTo>
                        <a:pt x="191" y="297"/>
                      </a:lnTo>
                      <a:lnTo>
                        <a:pt x="203" y="297"/>
                      </a:lnTo>
                      <a:lnTo>
                        <a:pt x="230" y="305"/>
                      </a:lnTo>
                      <a:lnTo>
                        <a:pt x="234" y="312"/>
                      </a:lnTo>
                      <a:lnTo>
                        <a:pt x="234" y="321"/>
                      </a:lnTo>
                      <a:lnTo>
                        <a:pt x="250" y="322"/>
                      </a:lnTo>
                      <a:lnTo>
                        <a:pt x="253" y="316"/>
                      </a:lnTo>
                      <a:lnTo>
                        <a:pt x="256" y="318"/>
                      </a:lnTo>
                      <a:lnTo>
                        <a:pt x="257" y="328"/>
                      </a:lnTo>
                      <a:lnTo>
                        <a:pt x="268" y="343"/>
                      </a:lnTo>
                      <a:lnTo>
                        <a:pt x="268" y="366"/>
                      </a:lnTo>
                      <a:lnTo>
                        <a:pt x="277" y="388"/>
                      </a:lnTo>
                      <a:lnTo>
                        <a:pt x="278" y="399"/>
                      </a:lnTo>
                      <a:lnTo>
                        <a:pt x="294" y="418"/>
                      </a:lnTo>
                      <a:lnTo>
                        <a:pt x="301" y="416"/>
                      </a:lnTo>
                      <a:lnTo>
                        <a:pt x="313" y="430"/>
                      </a:lnTo>
                      <a:lnTo>
                        <a:pt x="318" y="420"/>
                      </a:lnTo>
                      <a:lnTo>
                        <a:pt x="326" y="415"/>
                      </a:lnTo>
                      <a:lnTo>
                        <a:pt x="339" y="416"/>
                      </a:lnTo>
                      <a:lnTo>
                        <a:pt x="355" y="410"/>
                      </a:lnTo>
                      <a:lnTo>
                        <a:pt x="360" y="395"/>
                      </a:lnTo>
                      <a:lnTo>
                        <a:pt x="359" y="382"/>
                      </a:lnTo>
                      <a:lnTo>
                        <a:pt x="368" y="357"/>
                      </a:lnTo>
                      <a:lnTo>
                        <a:pt x="337" y="30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ṩlídè">
                  <a:extLst>
                    <a:ext uri="{FF2B5EF4-FFF2-40B4-BE49-F238E27FC236}">
                      <a16:creationId xmlns:a16="http://schemas.microsoft.com/office/drawing/2014/main" id="{33E9AD38-7966-4755-8724-EE86FB82641C}"/>
                    </a:ext>
                  </a:extLst>
                </p:cNvPr>
                <p:cNvSpPr/>
                <p:nvPr/>
              </p:nvSpPr>
              <p:spPr bwMode="gray">
                <a:xfrm>
                  <a:off x="1462" y="960"/>
                  <a:ext cx="121" cy="112"/>
                </a:xfrm>
                <a:custGeom>
                  <a:avLst/>
                  <a:gdLst/>
                  <a:ahLst/>
                  <a:cxnLst>
                    <a:cxn ang="0">
                      <a:pos x="22" y="39"/>
                    </a:cxn>
                    <a:cxn ang="0">
                      <a:pos x="18" y="69"/>
                    </a:cxn>
                    <a:cxn ang="0">
                      <a:pos x="88" y="118"/>
                    </a:cxn>
                    <a:cxn ang="0">
                      <a:pos x="103" y="142"/>
                    </a:cxn>
                    <a:cxn ang="0">
                      <a:pos x="45" y="146"/>
                    </a:cxn>
                    <a:cxn ang="0">
                      <a:pos x="39" y="178"/>
                    </a:cxn>
                    <a:cxn ang="0">
                      <a:pos x="70" y="189"/>
                    </a:cxn>
                    <a:cxn ang="0">
                      <a:pos x="83" y="233"/>
                    </a:cxn>
                    <a:cxn ang="0">
                      <a:pos x="110" y="200"/>
                    </a:cxn>
                    <a:cxn ang="0">
                      <a:pos x="143" y="192"/>
                    </a:cxn>
                    <a:cxn ang="0">
                      <a:pos x="132" y="225"/>
                    </a:cxn>
                    <a:cxn ang="0">
                      <a:pos x="158" y="204"/>
                    </a:cxn>
                    <a:cxn ang="0">
                      <a:pos x="177" y="181"/>
                    </a:cxn>
                    <a:cxn ang="0">
                      <a:pos x="193" y="192"/>
                    </a:cxn>
                    <a:cxn ang="0">
                      <a:pos x="229" y="209"/>
                    </a:cxn>
                    <a:cxn ang="0">
                      <a:pos x="260" y="216"/>
                    </a:cxn>
                    <a:cxn ang="0">
                      <a:pos x="208" y="232"/>
                    </a:cxn>
                    <a:cxn ang="0">
                      <a:pos x="266" y="236"/>
                    </a:cxn>
                    <a:cxn ang="0">
                      <a:pos x="313" y="243"/>
                    </a:cxn>
                    <a:cxn ang="0">
                      <a:pos x="154" y="292"/>
                    </a:cxn>
                    <a:cxn ang="0">
                      <a:pos x="138" y="340"/>
                    </a:cxn>
                    <a:cxn ang="0">
                      <a:pos x="185" y="382"/>
                    </a:cxn>
                    <a:cxn ang="0">
                      <a:pos x="153" y="392"/>
                    </a:cxn>
                    <a:cxn ang="0">
                      <a:pos x="164" y="416"/>
                    </a:cxn>
                    <a:cxn ang="0">
                      <a:pos x="243" y="442"/>
                    </a:cxn>
                    <a:cxn ang="0">
                      <a:pos x="184" y="486"/>
                    </a:cxn>
                    <a:cxn ang="0">
                      <a:pos x="211" y="506"/>
                    </a:cxn>
                    <a:cxn ang="0">
                      <a:pos x="210" y="513"/>
                    </a:cxn>
                    <a:cxn ang="0">
                      <a:pos x="250" y="547"/>
                    </a:cxn>
                    <a:cxn ang="0">
                      <a:pos x="326" y="549"/>
                    </a:cxn>
                    <a:cxn ang="0">
                      <a:pos x="326" y="511"/>
                    </a:cxn>
                    <a:cxn ang="0">
                      <a:pos x="365" y="552"/>
                    </a:cxn>
                    <a:cxn ang="0">
                      <a:pos x="335" y="475"/>
                    </a:cxn>
                    <a:cxn ang="0">
                      <a:pos x="330" y="430"/>
                    </a:cxn>
                    <a:cxn ang="0">
                      <a:pos x="368" y="497"/>
                    </a:cxn>
                    <a:cxn ang="0">
                      <a:pos x="405" y="533"/>
                    </a:cxn>
                    <a:cxn ang="0">
                      <a:pos x="398" y="415"/>
                    </a:cxn>
                    <a:cxn ang="0">
                      <a:pos x="421" y="461"/>
                    </a:cxn>
                    <a:cxn ang="0">
                      <a:pos x="435" y="416"/>
                    </a:cxn>
                    <a:cxn ang="0">
                      <a:pos x="420" y="360"/>
                    </a:cxn>
                    <a:cxn ang="0">
                      <a:pos x="432" y="284"/>
                    </a:cxn>
                    <a:cxn ang="0">
                      <a:pos x="431" y="321"/>
                    </a:cxn>
                    <a:cxn ang="0">
                      <a:pos x="455" y="407"/>
                    </a:cxn>
                    <a:cxn ang="0">
                      <a:pos x="486" y="303"/>
                    </a:cxn>
                    <a:cxn ang="0">
                      <a:pos x="513" y="310"/>
                    </a:cxn>
                    <a:cxn ang="0">
                      <a:pos x="602" y="231"/>
                    </a:cxn>
                    <a:cxn ang="0">
                      <a:pos x="588" y="170"/>
                    </a:cxn>
                    <a:cxn ang="0">
                      <a:pos x="551" y="135"/>
                    </a:cxn>
                    <a:cxn ang="0">
                      <a:pos x="535" y="176"/>
                    </a:cxn>
                    <a:cxn ang="0">
                      <a:pos x="539" y="141"/>
                    </a:cxn>
                    <a:cxn ang="0">
                      <a:pos x="507" y="93"/>
                    </a:cxn>
                    <a:cxn ang="0">
                      <a:pos x="468" y="127"/>
                    </a:cxn>
                    <a:cxn ang="0">
                      <a:pos x="481" y="96"/>
                    </a:cxn>
                    <a:cxn ang="0">
                      <a:pos x="481" y="33"/>
                    </a:cxn>
                    <a:cxn ang="0">
                      <a:pos x="104" y="0"/>
                    </a:cxn>
                    <a:cxn ang="0">
                      <a:pos x="99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03" h="558">
                      <a:moveTo>
                        <a:pt x="3" y="21"/>
                      </a:moveTo>
                      <a:lnTo>
                        <a:pt x="23" y="26"/>
                      </a:lnTo>
                      <a:lnTo>
                        <a:pt x="25" y="32"/>
                      </a:lnTo>
                      <a:lnTo>
                        <a:pt x="22" y="39"/>
                      </a:lnTo>
                      <a:lnTo>
                        <a:pt x="1" y="42"/>
                      </a:lnTo>
                      <a:lnTo>
                        <a:pt x="12" y="52"/>
                      </a:lnTo>
                      <a:lnTo>
                        <a:pt x="9" y="57"/>
                      </a:lnTo>
                      <a:lnTo>
                        <a:pt x="18" y="69"/>
                      </a:lnTo>
                      <a:lnTo>
                        <a:pt x="34" y="103"/>
                      </a:lnTo>
                      <a:lnTo>
                        <a:pt x="55" y="117"/>
                      </a:lnTo>
                      <a:lnTo>
                        <a:pt x="59" y="124"/>
                      </a:lnTo>
                      <a:lnTo>
                        <a:pt x="88" y="118"/>
                      </a:lnTo>
                      <a:lnTo>
                        <a:pt x="105" y="128"/>
                      </a:lnTo>
                      <a:lnTo>
                        <a:pt x="126" y="104"/>
                      </a:lnTo>
                      <a:lnTo>
                        <a:pt x="120" y="129"/>
                      </a:lnTo>
                      <a:lnTo>
                        <a:pt x="103" y="142"/>
                      </a:lnTo>
                      <a:lnTo>
                        <a:pt x="81" y="144"/>
                      </a:lnTo>
                      <a:lnTo>
                        <a:pt x="80" y="149"/>
                      </a:lnTo>
                      <a:lnTo>
                        <a:pt x="64" y="155"/>
                      </a:lnTo>
                      <a:lnTo>
                        <a:pt x="45" y="146"/>
                      </a:lnTo>
                      <a:lnTo>
                        <a:pt x="39" y="152"/>
                      </a:lnTo>
                      <a:lnTo>
                        <a:pt x="38" y="161"/>
                      </a:lnTo>
                      <a:lnTo>
                        <a:pt x="40" y="168"/>
                      </a:lnTo>
                      <a:lnTo>
                        <a:pt x="39" y="178"/>
                      </a:lnTo>
                      <a:lnTo>
                        <a:pt x="48" y="189"/>
                      </a:lnTo>
                      <a:lnTo>
                        <a:pt x="56" y="188"/>
                      </a:lnTo>
                      <a:lnTo>
                        <a:pt x="60" y="195"/>
                      </a:lnTo>
                      <a:lnTo>
                        <a:pt x="70" y="189"/>
                      </a:lnTo>
                      <a:lnTo>
                        <a:pt x="72" y="200"/>
                      </a:lnTo>
                      <a:lnTo>
                        <a:pt x="77" y="209"/>
                      </a:lnTo>
                      <a:lnTo>
                        <a:pt x="76" y="212"/>
                      </a:lnTo>
                      <a:lnTo>
                        <a:pt x="83" y="233"/>
                      </a:lnTo>
                      <a:lnTo>
                        <a:pt x="88" y="224"/>
                      </a:lnTo>
                      <a:lnTo>
                        <a:pt x="98" y="212"/>
                      </a:lnTo>
                      <a:lnTo>
                        <a:pt x="108" y="209"/>
                      </a:lnTo>
                      <a:lnTo>
                        <a:pt x="110" y="200"/>
                      </a:lnTo>
                      <a:lnTo>
                        <a:pt x="109" y="193"/>
                      </a:lnTo>
                      <a:lnTo>
                        <a:pt x="116" y="183"/>
                      </a:lnTo>
                      <a:lnTo>
                        <a:pt x="135" y="193"/>
                      </a:lnTo>
                      <a:lnTo>
                        <a:pt x="143" y="192"/>
                      </a:lnTo>
                      <a:lnTo>
                        <a:pt x="132" y="203"/>
                      </a:lnTo>
                      <a:lnTo>
                        <a:pt x="130" y="209"/>
                      </a:lnTo>
                      <a:lnTo>
                        <a:pt x="129" y="225"/>
                      </a:lnTo>
                      <a:lnTo>
                        <a:pt x="132" y="225"/>
                      </a:lnTo>
                      <a:lnTo>
                        <a:pt x="138" y="236"/>
                      </a:lnTo>
                      <a:lnTo>
                        <a:pt x="146" y="233"/>
                      </a:lnTo>
                      <a:lnTo>
                        <a:pt x="156" y="221"/>
                      </a:lnTo>
                      <a:lnTo>
                        <a:pt x="158" y="204"/>
                      </a:lnTo>
                      <a:lnTo>
                        <a:pt x="168" y="197"/>
                      </a:lnTo>
                      <a:lnTo>
                        <a:pt x="170" y="181"/>
                      </a:lnTo>
                      <a:lnTo>
                        <a:pt x="175" y="172"/>
                      </a:lnTo>
                      <a:lnTo>
                        <a:pt x="177" y="181"/>
                      </a:lnTo>
                      <a:lnTo>
                        <a:pt x="170" y="208"/>
                      </a:lnTo>
                      <a:lnTo>
                        <a:pt x="174" y="211"/>
                      </a:lnTo>
                      <a:lnTo>
                        <a:pt x="191" y="205"/>
                      </a:lnTo>
                      <a:lnTo>
                        <a:pt x="193" y="192"/>
                      </a:lnTo>
                      <a:lnTo>
                        <a:pt x="194" y="189"/>
                      </a:lnTo>
                      <a:lnTo>
                        <a:pt x="218" y="183"/>
                      </a:lnTo>
                      <a:lnTo>
                        <a:pt x="215" y="200"/>
                      </a:lnTo>
                      <a:lnTo>
                        <a:pt x="229" y="209"/>
                      </a:lnTo>
                      <a:lnTo>
                        <a:pt x="276" y="203"/>
                      </a:lnTo>
                      <a:lnTo>
                        <a:pt x="277" y="206"/>
                      </a:lnTo>
                      <a:lnTo>
                        <a:pt x="272" y="211"/>
                      </a:lnTo>
                      <a:lnTo>
                        <a:pt x="260" y="216"/>
                      </a:lnTo>
                      <a:lnTo>
                        <a:pt x="222" y="216"/>
                      </a:lnTo>
                      <a:lnTo>
                        <a:pt x="220" y="224"/>
                      </a:lnTo>
                      <a:lnTo>
                        <a:pt x="208" y="224"/>
                      </a:lnTo>
                      <a:lnTo>
                        <a:pt x="208" y="232"/>
                      </a:lnTo>
                      <a:lnTo>
                        <a:pt x="213" y="237"/>
                      </a:lnTo>
                      <a:lnTo>
                        <a:pt x="227" y="244"/>
                      </a:lnTo>
                      <a:lnTo>
                        <a:pt x="259" y="243"/>
                      </a:lnTo>
                      <a:lnTo>
                        <a:pt x="266" y="236"/>
                      </a:lnTo>
                      <a:lnTo>
                        <a:pt x="312" y="231"/>
                      </a:lnTo>
                      <a:lnTo>
                        <a:pt x="324" y="222"/>
                      </a:lnTo>
                      <a:lnTo>
                        <a:pt x="315" y="241"/>
                      </a:lnTo>
                      <a:lnTo>
                        <a:pt x="313" y="243"/>
                      </a:lnTo>
                      <a:lnTo>
                        <a:pt x="275" y="247"/>
                      </a:lnTo>
                      <a:lnTo>
                        <a:pt x="242" y="258"/>
                      </a:lnTo>
                      <a:lnTo>
                        <a:pt x="173" y="265"/>
                      </a:lnTo>
                      <a:lnTo>
                        <a:pt x="154" y="292"/>
                      </a:lnTo>
                      <a:lnTo>
                        <a:pt x="138" y="298"/>
                      </a:lnTo>
                      <a:lnTo>
                        <a:pt x="127" y="313"/>
                      </a:lnTo>
                      <a:lnTo>
                        <a:pt x="130" y="325"/>
                      </a:lnTo>
                      <a:lnTo>
                        <a:pt x="138" y="340"/>
                      </a:lnTo>
                      <a:lnTo>
                        <a:pt x="145" y="359"/>
                      </a:lnTo>
                      <a:lnTo>
                        <a:pt x="163" y="356"/>
                      </a:lnTo>
                      <a:lnTo>
                        <a:pt x="183" y="371"/>
                      </a:lnTo>
                      <a:lnTo>
                        <a:pt x="185" y="382"/>
                      </a:lnTo>
                      <a:lnTo>
                        <a:pt x="163" y="380"/>
                      </a:lnTo>
                      <a:lnTo>
                        <a:pt x="156" y="373"/>
                      </a:lnTo>
                      <a:lnTo>
                        <a:pt x="151" y="377"/>
                      </a:lnTo>
                      <a:lnTo>
                        <a:pt x="153" y="392"/>
                      </a:lnTo>
                      <a:lnTo>
                        <a:pt x="158" y="404"/>
                      </a:lnTo>
                      <a:lnTo>
                        <a:pt x="165" y="404"/>
                      </a:lnTo>
                      <a:lnTo>
                        <a:pt x="163" y="410"/>
                      </a:lnTo>
                      <a:lnTo>
                        <a:pt x="164" y="416"/>
                      </a:lnTo>
                      <a:lnTo>
                        <a:pt x="170" y="426"/>
                      </a:lnTo>
                      <a:lnTo>
                        <a:pt x="193" y="420"/>
                      </a:lnTo>
                      <a:lnTo>
                        <a:pt x="201" y="427"/>
                      </a:lnTo>
                      <a:lnTo>
                        <a:pt x="243" y="442"/>
                      </a:lnTo>
                      <a:lnTo>
                        <a:pt x="238" y="448"/>
                      </a:lnTo>
                      <a:lnTo>
                        <a:pt x="178" y="457"/>
                      </a:lnTo>
                      <a:lnTo>
                        <a:pt x="178" y="472"/>
                      </a:lnTo>
                      <a:lnTo>
                        <a:pt x="184" y="486"/>
                      </a:lnTo>
                      <a:lnTo>
                        <a:pt x="193" y="491"/>
                      </a:lnTo>
                      <a:lnTo>
                        <a:pt x="199" y="505"/>
                      </a:lnTo>
                      <a:lnTo>
                        <a:pt x="205" y="509"/>
                      </a:lnTo>
                      <a:lnTo>
                        <a:pt x="211" y="506"/>
                      </a:lnTo>
                      <a:lnTo>
                        <a:pt x="212" y="497"/>
                      </a:lnTo>
                      <a:lnTo>
                        <a:pt x="216" y="500"/>
                      </a:lnTo>
                      <a:lnTo>
                        <a:pt x="216" y="506"/>
                      </a:lnTo>
                      <a:lnTo>
                        <a:pt x="210" y="513"/>
                      </a:lnTo>
                      <a:lnTo>
                        <a:pt x="218" y="523"/>
                      </a:lnTo>
                      <a:lnTo>
                        <a:pt x="223" y="537"/>
                      </a:lnTo>
                      <a:lnTo>
                        <a:pt x="242" y="537"/>
                      </a:lnTo>
                      <a:lnTo>
                        <a:pt x="250" y="547"/>
                      </a:lnTo>
                      <a:lnTo>
                        <a:pt x="269" y="549"/>
                      </a:lnTo>
                      <a:lnTo>
                        <a:pt x="290" y="558"/>
                      </a:lnTo>
                      <a:lnTo>
                        <a:pt x="324" y="558"/>
                      </a:lnTo>
                      <a:lnTo>
                        <a:pt x="326" y="549"/>
                      </a:lnTo>
                      <a:lnTo>
                        <a:pt x="323" y="532"/>
                      </a:lnTo>
                      <a:lnTo>
                        <a:pt x="307" y="523"/>
                      </a:lnTo>
                      <a:lnTo>
                        <a:pt x="299" y="511"/>
                      </a:lnTo>
                      <a:lnTo>
                        <a:pt x="326" y="511"/>
                      </a:lnTo>
                      <a:lnTo>
                        <a:pt x="339" y="515"/>
                      </a:lnTo>
                      <a:lnTo>
                        <a:pt x="347" y="532"/>
                      </a:lnTo>
                      <a:lnTo>
                        <a:pt x="360" y="539"/>
                      </a:lnTo>
                      <a:lnTo>
                        <a:pt x="365" y="552"/>
                      </a:lnTo>
                      <a:lnTo>
                        <a:pt x="367" y="545"/>
                      </a:lnTo>
                      <a:lnTo>
                        <a:pt x="350" y="501"/>
                      </a:lnTo>
                      <a:lnTo>
                        <a:pt x="339" y="486"/>
                      </a:lnTo>
                      <a:lnTo>
                        <a:pt x="335" y="475"/>
                      </a:lnTo>
                      <a:lnTo>
                        <a:pt x="322" y="447"/>
                      </a:lnTo>
                      <a:lnTo>
                        <a:pt x="323" y="426"/>
                      </a:lnTo>
                      <a:lnTo>
                        <a:pt x="328" y="424"/>
                      </a:lnTo>
                      <a:lnTo>
                        <a:pt x="330" y="430"/>
                      </a:lnTo>
                      <a:lnTo>
                        <a:pt x="339" y="457"/>
                      </a:lnTo>
                      <a:lnTo>
                        <a:pt x="346" y="469"/>
                      </a:lnTo>
                      <a:lnTo>
                        <a:pt x="367" y="486"/>
                      </a:lnTo>
                      <a:lnTo>
                        <a:pt x="368" y="497"/>
                      </a:lnTo>
                      <a:lnTo>
                        <a:pt x="384" y="532"/>
                      </a:lnTo>
                      <a:lnTo>
                        <a:pt x="394" y="544"/>
                      </a:lnTo>
                      <a:lnTo>
                        <a:pt x="401" y="545"/>
                      </a:lnTo>
                      <a:lnTo>
                        <a:pt x="405" y="533"/>
                      </a:lnTo>
                      <a:lnTo>
                        <a:pt x="412" y="483"/>
                      </a:lnTo>
                      <a:lnTo>
                        <a:pt x="395" y="451"/>
                      </a:lnTo>
                      <a:lnTo>
                        <a:pt x="394" y="436"/>
                      </a:lnTo>
                      <a:lnTo>
                        <a:pt x="398" y="415"/>
                      </a:lnTo>
                      <a:lnTo>
                        <a:pt x="401" y="416"/>
                      </a:lnTo>
                      <a:lnTo>
                        <a:pt x="403" y="426"/>
                      </a:lnTo>
                      <a:lnTo>
                        <a:pt x="417" y="447"/>
                      </a:lnTo>
                      <a:lnTo>
                        <a:pt x="421" y="461"/>
                      </a:lnTo>
                      <a:lnTo>
                        <a:pt x="436" y="461"/>
                      </a:lnTo>
                      <a:lnTo>
                        <a:pt x="436" y="451"/>
                      </a:lnTo>
                      <a:lnTo>
                        <a:pt x="438" y="434"/>
                      </a:lnTo>
                      <a:lnTo>
                        <a:pt x="435" y="416"/>
                      </a:lnTo>
                      <a:lnTo>
                        <a:pt x="423" y="407"/>
                      </a:lnTo>
                      <a:lnTo>
                        <a:pt x="425" y="396"/>
                      </a:lnTo>
                      <a:lnTo>
                        <a:pt x="420" y="376"/>
                      </a:lnTo>
                      <a:lnTo>
                        <a:pt x="420" y="360"/>
                      </a:lnTo>
                      <a:lnTo>
                        <a:pt x="421" y="348"/>
                      </a:lnTo>
                      <a:lnTo>
                        <a:pt x="421" y="329"/>
                      </a:lnTo>
                      <a:lnTo>
                        <a:pt x="427" y="312"/>
                      </a:lnTo>
                      <a:lnTo>
                        <a:pt x="432" y="284"/>
                      </a:lnTo>
                      <a:lnTo>
                        <a:pt x="436" y="280"/>
                      </a:lnTo>
                      <a:lnTo>
                        <a:pt x="436" y="287"/>
                      </a:lnTo>
                      <a:lnTo>
                        <a:pt x="433" y="298"/>
                      </a:lnTo>
                      <a:lnTo>
                        <a:pt x="431" y="321"/>
                      </a:lnTo>
                      <a:lnTo>
                        <a:pt x="436" y="334"/>
                      </a:lnTo>
                      <a:lnTo>
                        <a:pt x="436" y="361"/>
                      </a:lnTo>
                      <a:lnTo>
                        <a:pt x="438" y="380"/>
                      </a:lnTo>
                      <a:lnTo>
                        <a:pt x="455" y="407"/>
                      </a:lnTo>
                      <a:lnTo>
                        <a:pt x="460" y="404"/>
                      </a:lnTo>
                      <a:lnTo>
                        <a:pt x="475" y="367"/>
                      </a:lnTo>
                      <a:lnTo>
                        <a:pt x="489" y="345"/>
                      </a:lnTo>
                      <a:lnTo>
                        <a:pt x="486" y="303"/>
                      </a:lnTo>
                      <a:lnTo>
                        <a:pt x="486" y="291"/>
                      </a:lnTo>
                      <a:lnTo>
                        <a:pt x="496" y="300"/>
                      </a:lnTo>
                      <a:lnTo>
                        <a:pt x="498" y="329"/>
                      </a:lnTo>
                      <a:lnTo>
                        <a:pt x="513" y="310"/>
                      </a:lnTo>
                      <a:lnTo>
                        <a:pt x="511" y="307"/>
                      </a:lnTo>
                      <a:lnTo>
                        <a:pt x="512" y="292"/>
                      </a:lnTo>
                      <a:lnTo>
                        <a:pt x="565" y="267"/>
                      </a:lnTo>
                      <a:lnTo>
                        <a:pt x="602" y="231"/>
                      </a:lnTo>
                      <a:lnTo>
                        <a:pt x="603" y="204"/>
                      </a:lnTo>
                      <a:lnTo>
                        <a:pt x="600" y="195"/>
                      </a:lnTo>
                      <a:lnTo>
                        <a:pt x="592" y="184"/>
                      </a:lnTo>
                      <a:lnTo>
                        <a:pt x="588" y="170"/>
                      </a:lnTo>
                      <a:lnTo>
                        <a:pt x="571" y="146"/>
                      </a:lnTo>
                      <a:lnTo>
                        <a:pt x="560" y="123"/>
                      </a:lnTo>
                      <a:lnTo>
                        <a:pt x="552" y="128"/>
                      </a:lnTo>
                      <a:lnTo>
                        <a:pt x="551" y="135"/>
                      </a:lnTo>
                      <a:lnTo>
                        <a:pt x="549" y="145"/>
                      </a:lnTo>
                      <a:lnTo>
                        <a:pt x="549" y="156"/>
                      </a:lnTo>
                      <a:lnTo>
                        <a:pt x="545" y="165"/>
                      </a:lnTo>
                      <a:lnTo>
                        <a:pt x="535" y="176"/>
                      </a:lnTo>
                      <a:lnTo>
                        <a:pt x="534" y="168"/>
                      </a:lnTo>
                      <a:lnTo>
                        <a:pt x="540" y="162"/>
                      </a:lnTo>
                      <a:lnTo>
                        <a:pt x="538" y="150"/>
                      </a:lnTo>
                      <a:lnTo>
                        <a:pt x="539" y="141"/>
                      </a:lnTo>
                      <a:lnTo>
                        <a:pt x="538" y="130"/>
                      </a:lnTo>
                      <a:lnTo>
                        <a:pt x="529" y="123"/>
                      </a:lnTo>
                      <a:lnTo>
                        <a:pt x="519" y="103"/>
                      </a:lnTo>
                      <a:lnTo>
                        <a:pt x="507" y="93"/>
                      </a:lnTo>
                      <a:lnTo>
                        <a:pt x="502" y="92"/>
                      </a:lnTo>
                      <a:lnTo>
                        <a:pt x="489" y="107"/>
                      </a:lnTo>
                      <a:lnTo>
                        <a:pt x="479" y="107"/>
                      </a:lnTo>
                      <a:lnTo>
                        <a:pt x="468" y="127"/>
                      </a:lnTo>
                      <a:lnTo>
                        <a:pt x="464" y="128"/>
                      </a:lnTo>
                      <a:lnTo>
                        <a:pt x="464" y="115"/>
                      </a:lnTo>
                      <a:lnTo>
                        <a:pt x="470" y="102"/>
                      </a:lnTo>
                      <a:lnTo>
                        <a:pt x="481" y="96"/>
                      </a:lnTo>
                      <a:lnTo>
                        <a:pt x="487" y="60"/>
                      </a:lnTo>
                      <a:lnTo>
                        <a:pt x="496" y="32"/>
                      </a:lnTo>
                      <a:lnTo>
                        <a:pt x="496" y="27"/>
                      </a:lnTo>
                      <a:lnTo>
                        <a:pt x="481" y="33"/>
                      </a:lnTo>
                      <a:lnTo>
                        <a:pt x="481" y="28"/>
                      </a:lnTo>
                      <a:lnTo>
                        <a:pt x="491" y="17"/>
                      </a:lnTo>
                      <a:lnTo>
                        <a:pt x="487" y="0"/>
                      </a:lnTo>
                      <a:lnTo>
                        <a:pt x="104" y="0"/>
                      </a:lnTo>
                      <a:lnTo>
                        <a:pt x="110" y="9"/>
                      </a:lnTo>
                      <a:lnTo>
                        <a:pt x="111" y="15"/>
                      </a:lnTo>
                      <a:lnTo>
                        <a:pt x="102" y="1"/>
                      </a:lnTo>
                      <a:lnTo>
                        <a:pt x="99" y="0"/>
                      </a:lnTo>
                      <a:lnTo>
                        <a:pt x="78" y="0"/>
                      </a:lnTo>
                      <a:lnTo>
                        <a:pt x="75" y="2"/>
                      </a:lnTo>
                      <a:lnTo>
                        <a:pt x="72" y="0"/>
                      </a:lnTo>
                      <a:lnTo>
                        <a:pt x="2" y="0"/>
                      </a:lnTo>
                      <a:lnTo>
                        <a:pt x="0" y="7"/>
                      </a:lnTo>
                      <a:lnTo>
                        <a:pt x="3" y="2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ṣlíḑê">
                  <a:extLst>
                    <a:ext uri="{FF2B5EF4-FFF2-40B4-BE49-F238E27FC236}">
                      <a16:creationId xmlns:a16="http://schemas.microsoft.com/office/drawing/2014/main" id="{7ED36997-C783-4B24-A138-8FA046A6AF22}"/>
                    </a:ext>
                  </a:extLst>
                </p:cNvPr>
                <p:cNvSpPr/>
                <p:nvPr/>
              </p:nvSpPr>
              <p:spPr bwMode="gray">
                <a:xfrm>
                  <a:off x="1532" y="960"/>
                  <a:ext cx="206" cy="207"/>
                </a:xfrm>
                <a:custGeom>
                  <a:avLst/>
                  <a:gdLst/>
                  <a:ahLst/>
                  <a:cxnLst>
                    <a:cxn ang="0">
                      <a:pos x="181" y="70"/>
                    </a:cxn>
                    <a:cxn ang="0">
                      <a:pos x="284" y="215"/>
                    </a:cxn>
                    <a:cxn ang="0">
                      <a:pos x="322" y="275"/>
                    </a:cxn>
                    <a:cxn ang="0">
                      <a:pos x="270" y="271"/>
                    </a:cxn>
                    <a:cxn ang="0">
                      <a:pos x="419" y="334"/>
                    </a:cxn>
                    <a:cxn ang="0">
                      <a:pos x="416" y="370"/>
                    </a:cxn>
                    <a:cxn ang="0">
                      <a:pos x="402" y="402"/>
                    </a:cxn>
                    <a:cxn ang="0">
                      <a:pos x="243" y="332"/>
                    </a:cxn>
                    <a:cxn ang="0">
                      <a:pos x="144" y="436"/>
                    </a:cxn>
                    <a:cxn ang="0">
                      <a:pos x="140" y="531"/>
                    </a:cxn>
                    <a:cxn ang="0">
                      <a:pos x="192" y="511"/>
                    </a:cxn>
                    <a:cxn ang="0">
                      <a:pos x="221" y="553"/>
                    </a:cxn>
                    <a:cxn ang="0">
                      <a:pos x="264" y="454"/>
                    </a:cxn>
                    <a:cxn ang="0">
                      <a:pos x="278" y="529"/>
                    </a:cxn>
                    <a:cxn ang="0">
                      <a:pos x="246" y="561"/>
                    </a:cxn>
                    <a:cxn ang="0">
                      <a:pos x="230" y="609"/>
                    </a:cxn>
                    <a:cxn ang="0">
                      <a:pos x="227" y="620"/>
                    </a:cxn>
                    <a:cxn ang="0">
                      <a:pos x="267" y="650"/>
                    </a:cxn>
                    <a:cxn ang="0">
                      <a:pos x="351" y="657"/>
                    </a:cxn>
                    <a:cxn ang="0">
                      <a:pos x="378" y="623"/>
                    </a:cxn>
                    <a:cxn ang="0">
                      <a:pos x="335" y="739"/>
                    </a:cxn>
                    <a:cxn ang="0">
                      <a:pos x="233" y="736"/>
                    </a:cxn>
                    <a:cxn ang="0">
                      <a:pos x="168" y="622"/>
                    </a:cxn>
                    <a:cxn ang="0">
                      <a:pos x="88" y="693"/>
                    </a:cxn>
                    <a:cxn ang="0">
                      <a:pos x="145" y="753"/>
                    </a:cxn>
                    <a:cxn ang="0">
                      <a:pos x="147" y="801"/>
                    </a:cxn>
                    <a:cxn ang="0">
                      <a:pos x="92" y="819"/>
                    </a:cxn>
                    <a:cxn ang="0">
                      <a:pos x="6" y="903"/>
                    </a:cxn>
                    <a:cxn ang="0">
                      <a:pos x="45" y="897"/>
                    </a:cxn>
                    <a:cxn ang="0">
                      <a:pos x="108" y="964"/>
                    </a:cxn>
                    <a:cxn ang="0">
                      <a:pos x="190" y="995"/>
                    </a:cxn>
                    <a:cxn ang="0">
                      <a:pos x="286" y="925"/>
                    </a:cxn>
                    <a:cxn ang="0">
                      <a:pos x="399" y="979"/>
                    </a:cxn>
                    <a:cxn ang="0">
                      <a:pos x="456" y="958"/>
                    </a:cxn>
                    <a:cxn ang="0">
                      <a:pos x="581" y="943"/>
                    </a:cxn>
                    <a:cxn ang="0">
                      <a:pos x="595" y="865"/>
                    </a:cxn>
                    <a:cxn ang="0">
                      <a:pos x="570" y="792"/>
                    </a:cxn>
                    <a:cxn ang="0">
                      <a:pos x="423" y="805"/>
                    </a:cxn>
                    <a:cxn ang="0">
                      <a:pos x="498" y="773"/>
                    </a:cxn>
                    <a:cxn ang="0">
                      <a:pos x="652" y="694"/>
                    </a:cxn>
                    <a:cxn ang="0">
                      <a:pos x="622" y="596"/>
                    </a:cxn>
                    <a:cxn ang="0">
                      <a:pos x="768" y="555"/>
                    </a:cxn>
                    <a:cxn ang="0">
                      <a:pos x="775" y="468"/>
                    </a:cxn>
                    <a:cxn ang="0">
                      <a:pos x="813" y="411"/>
                    </a:cxn>
                    <a:cxn ang="0">
                      <a:pos x="757" y="319"/>
                    </a:cxn>
                    <a:cxn ang="0">
                      <a:pos x="645" y="291"/>
                    </a:cxn>
                    <a:cxn ang="0">
                      <a:pos x="715" y="247"/>
                    </a:cxn>
                    <a:cxn ang="0">
                      <a:pos x="828" y="274"/>
                    </a:cxn>
                    <a:cxn ang="0">
                      <a:pos x="650" y="222"/>
                    </a:cxn>
                    <a:cxn ang="0">
                      <a:pos x="746" y="209"/>
                    </a:cxn>
                    <a:cxn ang="0">
                      <a:pos x="801" y="185"/>
                    </a:cxn>
                    <a:cxn ang="0">
                      <a:pos x="881" y="140"/>
                    </a:cxn>
                    <a:cxn ang="0">
                      <a:pos x="884" y="103"/>
                    </a:cxn>
                    <a:cxn ang="0">
                      <a:pos x="978" y="58"/>
                    </a:cxn>
                    <a:cxn ang="0">
                      <a:pos x="426" y="41"/>
                    </a:cxn>
                    <a:cxn ang="0">
                      <a:pos x="526" y="107"/>
                    </a:cxn>
                    <a:cxn ang="0">
                      <a:pos x="432" y="129"/>
                    </a:cxn>
                    <a:cxn ang="0">
                      <a:pos x="220" y="14"/>
                    </a:cxn>
                  </a:cxnLst>
                  <a:rect l="0" t="0" r="r" b="b"/>
                  <a:pathLst>
                    <a:path w="1028" h="1037">
                      <a:moveTo>
                        <a:pt x="231" y="23"/>
                      </a:moveTo>
                      <a:lnTo>
                        <a:pt x="231" y="28"/>
                      </a:lnTo>
                      <a:lnTo>
                        <a:pt x="228" y="33"/>
                      </a:lnTo>
                      <a:lnTo>
                        <a:pt x="193" y="18"/>
                      </a:lnTo>
                      <a:lnTo>
                        <a:pt x="184" y="9"/>
                      </a:lnTo>
                      <a:lnTo>
                        <a:pt x="174" y="7"/>
                      </a:lnTo>
                      <a:lnTo>
                        <a:pt x="168" y="11"/>
                      </a:lnTo>
                      <a:lnTo>
                        <a:pt x="168" y="49"/>
                      </a:lnTo>
                      <a:lnTo>
                        <a:pt x="170" y="57"/>
                      </a:lnTo>
                      <a:lnTo>
                        <a:pt x="181" y="70"/>
                      </a:lnTo>
                      <a:lnTo>
                        <a:pt x="204" y="86"/>
                      </a:lnTo>
                      <a:lnTo>
                        <a:pt x="217" y="87"/>
                      </a:lnTo>
                      <a:lnTo>
                        <a:pt x="243" y="111"/>
                      </a:lnTo>
                      <a:lnTo>
                        <a:pt x="247" y="120"/>
                      </a:lnTo>
                      <a:lnTo>
                        <a:pt x="251" y="141"/>
                      </a:lnTo>
                      <a:lnTo>
                        <a:pt x="256" y="151"/>
                      </a:lnTo>
                      <a:lnTo>
                        <a:pt x="279" y="182"/>
                      </a:lnTo>
                      <a:lnTo>
                        <a:pt x="281" y="192"/>
                      </a:lnTo>
                      <a:lnTo>
                        <a:pt x="280" y="204"/>
                      </a:lnTo>
                      <a:lnTo>
                        <a:pt x="284" y="215"/>
                      </a:lnTo>
                      <a:lnTo>
                        <a:pt x="284" y="225"/>
                      </a:lnTo>
                      <a:lnTo>
                        <a:pt x="283" y="228"/>
                      </a:lnTo>
                      <a:lnTo>
                        <a:pt x="286" y="237"/>
                      </a:lnTo>
                      <a:lnTo>
                        <a:pt x="289" y="253"/>
                      </a:lnTo>
                      <a:lnTo>
                        <a:pt x="303" y="249"/>
                      </a:lnTo>
                      <a:lnTo>
                        <a:pt x="310" y="240"/>
                      </a:lnTo>
                      <a:lnTo>
                        <a:pt x="308" y="251"/>
                      </a:lnTo>
                      <a:lnTo>
                        <a:pt x="303" y="259"/>
                      </a:lnTo>
                      <a:lnTo>
                        <a:pt x="314" y="278"/>
                      </a:lnTo>
                      <a:lnTo>
                        <a:pt x="322" y="275"/>
                      </a:lnTo>
                      <a:lnTo>
                        <a:pt x="324" y="290"/>
                      </a:lnTo>
                      <a:lnTo>
                        <a:pt x="330" y="298"/>
                      </a:lnTo>
                      <a:lnTo>
                        <a:pt x="344" y="296"/>
                      </a:lnTo>
                      <a:lnTo>
                        <a:pt x="337" y="307"/>
                      </a:lnTo>
                      <a:lnTo>
                        <a:pt x="318" y="306"/>
                      </a:lnTo>
                      <a:lnTo>
                        <a:pt x="307" y="301"/>
                      </a:lnTo>
                      <a:lnTo>
                        <a:pt x="295" y="280"/>
                      </a:lnTo>
                      <a:lnTo>
                        <a:pt x="283" y="279"/>
                      </a:lnTo>
                      <a:lnTo>
                        <a:pt x="276" y="269"/>
                      </a:lnTo>
                      <a:lnTo>
                        <a:pt x="270" y="271"/>
                      </a:lnTo>
                      <a:lnTo>
                        <a:pt x="262" y="286"/>
                      </a:lnTo>
                      <a:lnTo>
                        <a:pt x="265" y="302"/>
                      </a:lnTo>
                      <a:lnTo>
                        <a:pt x="278" y="307"/>
                      </a:lnTo>
                      <a:lnTo>
                        <a:pt x="295" y="327"/>
                      </a:lnTo>
                      <a:lnTo>
                        <a:pt x="354" y="333"/>
                      </a:lnTo>
                      <a:lnTo>
                        <a:pt x="377" y="346"/>
                      </a:lnTo>
                      <a:lnTo>
                        <a:pt x="407" y="345"/>
                      </a:lnTo>
                      <a:lnTo>
                        <a:pt x="410" y="343"/>
                      </a:lnTo>
                      <a:lnTo>
                        <a:pt x="413" y="335"/>
                      </a:lnTo>
                      <a:lnTo>
                        <a:pt x="419" y="334"/>
                      </a:lnTo>
                      <a:lnTo>
                        <a:pt x="434" y="316"/>
                      </a:lnTo>
                      <a:lnTo>
                        <a:pt x="442" y="313"/>
                      </a:lnTo>
                      <a:lnTo>
                        <a:pt x="442" y="316"/>
                      </a:lnTo>
                      <a:lnTo>
                        <a:pt x="434" y="332"/>
                      </a:lnTo>
                      <a:lnTo>
                        <a:pt x="431" y="349"/>
                      </a:lnTo>
                      <a:lnTo>
                        <a:pt x="434" y="353"/>
                      </a:lnTo>
                      <a:lnTo>
                        <a:pt x="427" y="361"/>
                      </a:lnTo>
                      <a:lnTo>
                        <a:pt x="424" y="360"/>
                      </a:lnTo>
                      <a:lnTo>
                        <a:pt x="421" y="367"/>
                      </a:lnTo>
                      <a:lnTo>
                        <a:pt x="416" y="370"/>
                      </a:lnTo>
                      <a:lnTo>
                        <a:pt x="408" y="357"/>
                      </a:lnTo>
                      <a:lnTo>
                        <a:pt x="398" y="364"/>
                      </a:lnTo>
                      <a:lnTo>
                        <a:pt x="355" y="357"/>
                      </a:lnTo>
                      <a:lnTo>
                        <a:pt x="348" y="366"/>
                      </a:lnTo>
                      <a:lnTo>
                        <a:pt x="351" y="375"/>
                      </a:lnTo>
                      <a:lnTo>
                        <a:pt x="364" y="384"/>
                      </a:lnTo>
                      <a:lnTo>
                        <a:pt x="373" y="386"/>
                      </a:lnTo>
                      <a:lnTo>
                        <a:pt x="377" y="393"/>
                      </a:lnTo>
                      <a:lnTo>
                        <a:pt x="405" y="394"/>
                      </a:lnTo>
                      <a:lnTo>
                        <a:pt x="402" y="402"/>
                      </a:lnTo>
                      <a:lnTo>
                        <a:pt x="388" y="402"/>
                      </a:lnTo>
                      <a:lnTo>
                        <a:pt x="402" y="431"/>
                      </a:lnTo>
                      <a:lnTo>
                        <a:pt x="399" y="437"/>
                      </a:lnTo>
                      <a:lnTo>
                        <a:pt x="380" y="426"/>
                      </a:lnTo>
                      <a:lnTo>
                        <a:pt x="377" y="418"/>
                      </a:lnTo>
                      <a:lnTo>
                        <a:pt x="367" y="400"/>
                      </a:lnTo>
                      <a:lnTo>
                        <a:pt x="356" y="399"/>
                      </a:lnTo>
                      <a:lnTo>
                        <a:pt x="313" y="353"/>
                      </a:lnTo>
                      <a:lnTo>
                        <a:pt x="270" y="345"/>
                      </a:lnTo>
                      <a:lnTo>
                        <a:pt x="243" y="332"/>
                      </a:lnTo>
                      <a:lnTo>
                        <a:pt x="233" y="333"/>
                      </a:lnTo>
                      <a:lnTo>
                        <a:pt x="232" y="341"/>
                      </a:lnTo>
                      <a:lnTo>
                        <a:pt x="225" y="354"/>
                      </a:lnTo>
                      <a:lnTo>
                        <a:pt x="157" y="367"/>
                      </a:lnTo>
                      <a:lnTo>
                        <a:pt x="152" y="371"/>
                      </a:lnTo>
                      <a:lnTo>
                        <a:pt x="146" y="382"/>
                      </a:lnTo>
                      <a:lnTo>
                        <a:pt x="140" y="404"/>
                      </a:lnTo>
                      <a:lnTo>
                        <a:pt x="136" y="426"/>
                      </a:lnTo>
                      <a:lnTo>
                        <a:pt x="147" y="430"/>
                      </a:lnTo>
                      <a:lnTo>
                        <a:pt x="144" y="436"/>
                      </a:lnTo>
                      <a:lnTo>
                        <a:pt x="125" y="442"/>
                      </a:lnTo>
                      <a:lnTo>
                        <a:pt x="118" y="452"/>
                      </a:lnTo>
                      <a:lnTo>
                        <a:pt x="108" y="474"/>
                      </a:lnTo>
                      <a:lnTo>
                        <a:pt x="114" y="488"/>
                      </a:lnTo>
                      <a:lnTo>
                        <a:pt x="115" y="502"/>
                      </a:lnTo>
                      <a:lnTo>
                        <a:pt x="117" y="507"/>
                      </a:lnTo>
                      <a:lnTo>
                        <a:pt x="115" y="523"/>
                      </a:lnTo>
                      <a:lnTo>
                        <a:pt x="117" y="529"/>
                      </a:lnTo>
                      <a:lnTo>
                        <a:pt x="125" y="524"/>
                      </a:lnTo>
                      <a:lnTo>
                        <a:pt x="140" y="531"/>
                      </a:lnTo>
                      <a:lnTo>
                        <a:pt x="127" y="534"/>
                      </a:lnTo>
                      <a:lnTo>
                        <a:pt x="119" y="542"/>
                      </a:lnTo>
                      <a:lnTo>
                        <a:pt x="117" y="549"/>
                      </a:lnTo>
                      <a:lnTo>
                        <a:pt x="118" y="552"/>
                      </a:lnTo>
                      <a:lnTo>
                        <a:pt x="144" y="558"/>
                      </a:lnTo>
                      <a:lnTo>
                        <a:pt x="170" y="545"/>
                      </a:lnTo>
                      <a:lnTo>
                        <a:pt x="176" y="526"/>
                      </a:lnTo>
                      <a:lnTo>
                        <a:pt x="184" y="528"/>
                      </a:lnTo>
                      <a:lnTo>
                        <a:pt x="188" y="523"/>
                      </a:lnTo>
                      <a:lnTo>
                        <a:pt x="192" y="511"/>
                      </a:lnTo>
                      <a:lnTo>
                        <a:pt x="193" y="500"/>
                      </a:lnTo>
                      <a:lnTo>
                        <a:pt x="205" y="486"/>
                      </a:lnTo>
                      <a:lnTo>
                        <a:pt x="205" y="493"/>
                      </a:lnTo>
                      <a:lnTo>
                        <a:pt x="199" y="515"/>
                      </a:lnTo>
                      <a:lnTo>
                        <a:pt x="185" y="542"/>
                      </a:lnTo>
                      <a:lnTo>
                        <a:pt x="187" y="547"/>
                      </a:lnTo>
                      <a:lnTo>
                        <a:pt x="187" y="554"/>
                      </a:lnTo>
                      <a:lnTo>
                        <a:pt x="188" y="561"/>
                      </a:lnTo>
                      <a:lnTo>
                        <a:pt x="194" y="566"/>
                      </a:lnTo>
                      <a:lnTo>
                        <a:pt x="221" y="553"/>
                      </a:lnTo>
                      <a:lnTo>
                        <a:pt x="226" y="558"/>
                      </a:lnTo>
                      <a:lnTo>
                        <a:pt x="233" y="550"/>
                      </a:lnTo>
                      <a:lnTo>
                        <a:pt x="247" y="523"/>
                      </a:lnTo>
                      <a:lnTo>
                        <a:pt x="249" y="510"/>
                      </a:lnTo>
                      <a:lnTo>
                        <a:pt x="254" y="499"/>
                      </a:lnTo>
                      <a:lnTo>
                        <a:pt x="258" y="472"/>
                      </a:lnTo>
                      <a:lnTo>
                        <a:pt x="263" y="458"/>
                      </a:lnTo>
                      <a:lnTo>
                        <a:pt x="263" y="447"/>
                      </a:lnTo>
                      <a:lnTo>
                        <a:pt x="273" y="425"/>
                      </a:lnTo>
                      <a:lnTo>
                        <a:pt x="264" y="454"/>
                      </a:lnTo>
                      <a:lnTo>
                        <a:pt x="263" y="483"/>
                      </a:lnTo>
                      <a:lnTo>
                        <a:pt x="265" y="490"/>
                      </a:lnTo>
                      <a:lnTo>
                        <a:pt x="270" y="491"/>
                      </a:lnTo>
                      <a:lnTo>
                        <a:pt x="276" y="486"/>
                      </a:lnTo>
                      <a:lnTo>
                        <a:pt x="274" y="494"/>
                      </a:lnTo>
                      <a:lnTo>
                        <a:pt x="263" y="505"/>
                      </a:lnTo>
                      <a:lnTo>
                        <a:pt x="259" y="513"/>
                      </a:lnTo>
                      <a:lnTo>
                        <a:pt x="259" y="531"/>
                      </a:lnTo>
                      <a:lnTo>
                        <a:pt x="260" y="536"/>
                      </a:lnTo>
                      <a:lnTo>
                        <a:pt x="278" y="529"/>
                      </a:lnTo>
                      <a:lnTo>
                        <a:pt x="286" y="532"/>
                      </a:lnTo>
                      <a:lnTo>
                        <a:pt x="294" y="536"/>
                      </a:lnTo>
                      <a:lnTo>
                        <a:pt x="296" y="542"/>
                      </a:lnTo>
                      <a:lnTo>
                        <a:pt x="303" y="538"/>
                      </a:lnTo>
                      <a:lnTo>
                        <a:pt x="303" y="545"/>
                      </a:lnTo>
                      <a:lnTo>
                        <a:pt x="298" y="552"/>
                      </a:lnTo>
                      <a:lnTo>
                        <a:pt x="275" y="542"/>
                      </a:lnTo>
                      <a:lnTo>
                        <a:pt x="252" y="547"/>
                      </a:lnTo>
                      <a:lnTo>
                        <a:pt x="246" y="555"/>
                      </a:lnTo>
                      <a:lnTo>
                        <a:pt x="246" y="561"/>
                      </a:lnTo>
                      <a:lnTo>
                        <a:pt x="243" y="570"/>
                      </a:lnTo>
                      <a:lnTo>
                        <a:pt x="257" y="576"/>
                      </a:lnTo>
                      <a:lnTo>
                        <a:pt x="247" y="581"/>
                      </a:lnTo>
                      <a:lnTo>
                        <a:pt x="232" y="576"/>
                      </a:lnTo>
                      <a:lnTo>
                        <a:pt x="226" y="580"/>
                      </a:lnTo>
                      <a:lnTo>
                        <a:pt x="208" y="602"/>
                      </a:lnTo>
                      <a:lnTo>
                        <a:pt x="209" y="607"/>
                      </a:lnTo>
                      <a:lnTo>
                        <a:pt x="214" y="608"/>
                      </a:lnTo>
                      <a:lnTo>
                        <a:pt x="219" y="618"/>
                      </a:lnTo>
                      <a:lnTo>
                        <a:pt x="230" y="609"/>
                      </a:lnTo>
                      <a:lnTo>
                        <a:pt x="253" y="608"/>
                      </a:lnTo>
                      <a:lnTo>
                        <a:pt x="259" y="602"/>
                      </a:lnTo>
                      <a:lnTo>
                        <a:pt x="264" y="604"/>
                      </a:lnTo>
                      <a:lnTo>
                        <a:pt x="265" y="609"/>
                      </a:lnTo>
                      <a:lnTo>
                        <a:pt x="259" y="610"/>
                      </a:lnTo>
                      <a:lnTo>
                        <a:pt x="249" y="620"/>
                      </a:lnTo>
                      <a:lnTo>
                        <a:pt x="251" y="617"/>
                      </a:lnTo>
                      <a:lnTo>
                        <a:pt x="247" y="615"/>
                      </a:lnTo>
                      <a:lnTo>
                        <a:pt x="230" y="618"/>
                      </a:lnTo>
                      <a:lnTo>
                        <a:pt x="227" y="620"/>
                      </a:lnTo>
                      <a:lnTo>
                        <a:pt x="226" y="626"/>
                      </a:lnTo>
                      <a:lnTo>
                        <a:pt x="227" y="631"/>
                      </a:lnTo>
                      <a:lnTo>
                        <a:pt x="247" y="626"/>
                      </a:lnTo>
                      <a:lnTo>
                        <a:pt x="238" y="637"/>
                      </a:lnTo>
                      <a:lnTo>
                        <a:pt x="235" y="651"/>
                      </a:lnTo>
                      <a:lnTo>
                        <a:pt x="235" y="655"/>
                      </a:lnTo>
                      <a:lnTo>
                        <a:pt x="238" y="669"/>
                      </a:lnTo>
                      <a:lnTo>
                        <a:pt x="254" y="682"/>
                      </a:lnTo>
                      <a:lnTo>
                        <a:pt x="265" y="663"/>
                      </a:lnTo>
                      <a:lnTo>
                        <a:pt x="267" y="650"/>
                      </a:lnTo>
                      <a:lnTo>
                        <a:pt x="269" y="645"/>
                      </a:lnTo>
                      <a:lnTo>
                        <a:pt x="271" y="660"/>
                      </a:lnTo>
                      <a:lnTo>
                        <a:pt x="260" y="687"/>
                      </a:lnTo>
                      <a:lnTo>
                        <a:pt x="263" y="701"/>
                      </a:lnTo>
                      <a:lnTo>
                        <a:pt x="278" y="704"/>
                      </a:lnTo>
                      <a:lnTo>
                        <a:pt x="292" y="700"/>
                      </a:lnTo>
                      <a:lnTo>
                        <a:pt x="314" y="708"/>
                      </a:lnTo>
                      <a:lnTo>
                        <a:pt x="333" y="698"/>
                      </a:lnTo>
                      <a:lnTo>
                        <a:pt x="343" y="684"/>
                      </a:lnTo>
                      <a:lnTo>
                        <a:pt x="351" y="657"/>
                      </a:lnTo>
                      <a:lnTo>
                        <a:pt x="359" y="639"/>
                      </a:lnTo>
                      <a:lnTo>
                        <a:pt x="366" y="628"/>
                      </a:lnTo>
                      <a:lnTo>
                        <a:pt x="373" y="599"/>
                      </a:lnTo>
                      <a:lnTo>
                        <a:pt x="373" y="587"/>
                      </a:lnTo>
                      <a:lnTo>
                        <a:pt x="377" y="579"/>
                      </a:lnTo>
                      <a:lnTo>
                        <a:pt x="383" y="571"/>
                      </a:lnTo>
                      <a:lnTo>
                        <a:pt x="396" y="572"/>
                      </a:lnTo>
                      <a:lnTo>
                        <a:pt x="383" y="587"/>
                      </a:lnTo>
                      <a:lnTo>
                        <a:pt x="383" y="602"/>
                      </a:lnTo>
                      <a:lnTo>
                        <a:pt x="378" y="623"/>
                      </a:lnTo>
                      <a:lnTo>
                        <a:pt x="366" y="649"/>
                      </a:lnTo>
                      <a:lnTo>
                        <a:pt x="365" y="657"/>
                      </a:lnTo>
                      <a:lnTo>
                        <a:pt x="360" y="668"/>
                      </a:lnTo>
                      <a:lnTo>
                        <a:pt x="341" y="696"/>
                      </a:lnTo>
                      <a:lnTo>
                        <a:pt x="340" y="701"/>
                      </a:lnTo>
                      <a:lnTo>
                        <a:pt x="323" y="719"/>
                      </a:lnTo>
                      <a:lnTo>
                        <a:pt x="323" y="726"/>
                      </a:lnTo>
                      <a:lnTo>
                        <a:pt x="326" y="730"/>
                      </a:lnTo>
                      <a:lnTo>
                        <a:pt x="335" y="732"/>
                      </a:lnTo>
                      <a:lnTo>
                        <a:pt x="335" y="739"/>
                      </a:lnTo>
                      <a:lnTo>
                        <a:pt x="329" y="742"/>
                      </a:lnTo>
                      <a:lnTo>
                        <a:pt x="313" y="736"/>
                      </a:lnTo>
                      <a:lnTo>
                        <a:pt x="306" y="728"/>
                      </a:lnTo>
                      <a:lnTo>
                        <a:pt x="278" y="733"/>
                      </a:lnTo>
                      <a:lnTo>
                        <a:pt x="284" y="746"/>
                      </a:lnTo>
                      <a:lnTo>
                        <a:pt x="285" y="750"/>
                      </a:lnTo>
                      <a:lnTo>
                        <a:pt x="284" y="757"/>
                      </a:lnTo>
                      <a:lnTo>
                        <a:pt x="276" y="758"/>
                      </a:lnTo>
                      <a:lnTo>
                        <a:pt x="256" y="738"/>
                      </a:lnTo>
                      <a:lnTo>
                        <a:pt x="233" y="736"/>
                      </a:lnTo>
                      <a:lnTo>
                        <a:pt x="215" y="723"/>
                      </a:lnTo>
                      <a:lnTo>
                        <a:pt x="211" y="726"/>
                      </a:lnTo>
                      <a:lnTo>
                        <a:pt x="213" y="716"/>
                      </a:lnTo>
                      <a:lnTo>
                        <a:pt x="209" y="711"/>
                      </a:lnTo>
                      <a:lnTo>
                        <a:pt x="205" y="689"/>
                      </a:lnTo>
                      <a:lnTo>
                        <a:pt x="199" y="678"/>
                      </a:lnTo>
                      <a:lnTo>
                        <a:pt x="194" y="665"/>
                      </a:lnTo>
                      <a:lnTo>
                        <a:pt x="188" y="656"/>
                      </a:lnTo>
                      <a:lnTo>
                        <a:pt x="187" y="646"/>
                      </a:lnTo>
                      <a:lnTo>
                        <a:pt x="168" y="622"/>
                      </a:lnTo>
                      <a:lnTo>
                        <a:pt x="119" y="612"/>
                      </a:lnTo>
                      <a:lnTo>
                        <a:pt x="88" y="628"/>
                      </a:lnTo>
                      <a:lnTo>
                        <a:pt x="82" y="626"/>
                      </a:lnTo>
                      <a:lnTo>
                        <a:pt x="75" y="636"/>
                      </a:lnTo>
                      <a:lnTo>
                        <a:pt x="69" y="636"/>
                      </a:lnTo>
                      <a:lnTo>
                        <a:pt x="70" y="647"/>
                      </a:lnTo>
                      <a:lnTo>
                        <a:pt x="69" y="650"/>
                      </a:lnTo>
                      <a:lnTo>
                        <a:pt x="72" y="655"/>
                      </a:lnTo>
                      <a:lnTo>
                        <a:pt x="70" y="679"/>
                      </a:lnTo>
                      <a:lnTo>
                        <a:pt x="88" y="693"/>
                      </a:lnTo>
                      <a:lnTo>
                        <a:pt x="88" y="699"/>
                      </a:lnTo>
                      <a:lnTo>
                        <a:pt x="99" y="714"/>
                      </a:lnTo>
                      <a:lnTo>
                        <a:pt x="101" y="716"/>
                      </a:lnTo>
                      <a:lnTo>
                        <a:pt x="98" y="735"/>
                      </a:lnTo>
                      <a:lnTo>
                        <a:pt x="102" y="743"/>
                      </a:lnTo>
                      <a:lnTo>
                        <a:pt x="103" y="750"/>
                      </a:lnTo>
                      <a:lnTo>
                        <a:pt x="120" y="757"/>
                      </a:lnTo>
                      <a:lnTo>
                        <a:pt x="131" y="748"/>
                      </a:lnTo>
                      <a:lnTo>
                        <a:pt x="144" y="748"/>
                      </a:lnTo>
                      <a:lnTo>
                        <a:pt x="145" y="753"/>
                      </a:lnTo>
                      <a:lnTo>
                        <a:pt x="127" y="768"/>
                      </a:lnTo>
                      <a:lnTo>
                        <a:pt x="128" y="770"/>
                      </a:lnTo>
                      <a:lnTo>
                        <a:pt x="139" y="773"/>
                      </a:lnTo>
                      <a:lnTo>
                        <a:pt x="139" y="776"/>
                      </a:lnTo>
                      <a:lnTo>
                        <a:pt x="129" y="781"/>
                      </a:lnTo>
                      <a:lnTo>
                        <a:pt x="129" y="790"/>
                      </a:lnTo>
                      <a:lnTo>
                        <a:pt x="130" y="793"/>
                      </a:lnTo>
                      <a:lnTo>
                        <a:pt x="134" y="790"/>
                      </a:lnTo>
                      <a:lnTo>
                        <a:pt x="152" y="796"/>
                      </a:lnTo>
                      <a:lnTo>
                        <a:pt x="147" y="801"/>
                      </a:lnTo>
                      <a:lnTo>
                        <a:pt x="146" y="807"/>
                      </a:lnTo>
                      <a:lnTo>
                        <a:pt x="135" y="801"/>
                      </a:lnTo>
                      <a:lnTo>
                        <a:pt x="134" y="795"/>
                      </a:lnTo>
                      <a:lnTo>
                        <a:pt x="118" y="800"/>
                      </a:lnTo>
                      <a:lnTo>
                        <a:pt x="113" y="807"/>
                      </a:lnTo>
                      <a:lnTo>
                        <a:pt x="118" y="814"/>
                      </a:lnTo>
                      <a:lnTo>
                        <a:pt x="104" y="817"/>
                      </a:lnTo>
                      <a:lnTo>
                        <a:pt x="103" y="811"/>
                      </a:lnTo>
                      <a:lnTo>
                        <a:pt x="101" y="811"/>
                      </a:lnTo>
                      <a:lnTo>
                        <a:pt x="92" y="819"/>
                      </a:lnTo>
                      <a:lnTo>
                        <a:pt x="85" y="813"/>
                      </a:lnTo>
                      <a:lnTo>
                        <a:pt x="72" y="811"/>
                      </a:lnTo>
                      <a:lnTo>
                        <a:pt x="69" y="813"/>
                      </a:lnTo>
                      <a:lnTo>
                        <a:pt x="68" y="824"/>
                      </a:lnTo>
                      <a:lnTo>
                        <a:pt x="56" y="829"/>
                      </a:lnTo>
                      <a:lnTo>
                        <a:pt x="49" y="835"/>
                      </a:lnTo>
                      <a:lnTo>
                        <a:pt x="45" y="845"/>
                      </a:lnTo>
                      <a:lnTo>
                        <a:pt x="10" y="871"/>
                      </a:lnTo>
                      <a:lnTo>
                        <a:pt x="4" y="892"/>
                      </a:lnTo>
                      <a:lnTo>
                        <a:pt x="6" y="903"/>
                      </a:lnTo>
                      <a:lnTo>
                        <a:pt x="5" y="919"/>
                      </a:lnTo>
                      <a:lnTo>
                        <a:pt x="2" y="932"/>
                      </a:lnTo>
                      <a:lnTo>
                        <a:pt x="0" y="941"/>
                      </a:lnTo>
                      <a:lnTo>
                        <a:pt x="18" y="974"/>
                      </a:lnTo>
                      <a:lnTo>
                        <a:pt x="26" y="975"/>
                      </a:lnTo>
                      <a:lnTo>
                        <a:pt x="39" y="958"/>
                      </a:lnTo>
                      <a:lnTo>
                        <a:pt x="42" y="941"/>
                      </a:lnTo>
                      <a:lnTo>
                        <a:pt x="47" y="970"/>
                      </a:lnTo>
                      <a:lnTo>
                        <a:pt x="53" y="946"/>
                      </a:lnTo>
                      <a:lnTo>
                        <a:pt x="45" y="897"/>
                      </a:lnTo>
                      <a:lnTo>
                        <a:pt x="53" y="886"/>
                      </a:lnTo>
                      <a:lnTo>
                        <a:pt x="55" y="904"/>
                      </a:lnTo>
                      <a:lnTo>
                        <a:pt x="55" y="937"/>
                      </a:lnTo>
                      <a:lnTo>
                        <a:pt x="59" y="976"/>
                      </a:lnTo>
                      <a:lnTo>
                        <a:pt x="79" y="979"/>
                      </a:lnTo>
                      <a:lnTo>
                        <a:pt x="84" y="990"/>
                      </a:lnTo>
                      <a:lnTo>
                        <a:pt x="99" y="985"/>
                      </a:lnTo>
                      <a:lnTo>
                        <a:pt x="104" y="967"/>
                      </a:lnTo>
                      <a:lnTo>
                        <a:pt x="102" y="945"/>
                      </a:lnTo>
                      <a:lnTo>
                        <a:pt x="108" y="964"/>
                      </a:lnTo>
                      <a:lnTo>
                        <a:pt x="124" y="975"/>
                      </a:lnTo>
                      <a:lnTo>
                        <a:pt x="129" y="985"/>
                      </a:lnTo>
                      <a:lnTo>
                        <a:pt x="142" y="989"/>
                      </a:lnTo>
                      <a:lnTo>
                        <a:pt x="146" y="970"/>
                      </a:lnTo>
                      <a:lnTo>
                        <a:pt x="158" y="958"/>
                      </a:lnTo>
                      <a:lnTo>
                        <a:pt x="158" y="934"/>
                      </a:lnTo>
                      <a:lnTo>
                        <a:pt x="163" y="945"/>
                      </a:lnTo>
                      <a:lnTo>
                        <a:pt x="165" y="961"/>
                      </a:lnTo>
                      <a:lnTo>
                        <a:pt x="163" y="965"/>
                      </a:lnTo>
                      <a:lnTo>
                        <a:pt x="190" y="995"/>
                      </a:lnTo>
                      <a:lnTo>
                        <a:pt x="200" y="1004"/>
                      </a:lnTo>
                      <a:lnTo>
                        <a:pt x="225" y="1006"/>
                      </a:lnTo>
                      <a:lnTo>
                        <a:pt x="227" y="1016"/>
                      </a:lnTo>
                      <a:lnTo>
                        <a:pt x="274" y="1008"/>
                      </a:lnTo>
                      <a:lnTo>
                        <a:pt x="243" y="964"/>
                      </a:lnTo>
                      <a:lnTo>
                        <a:pt x="242" y="943"/>
                      </a:lnTo>
                      <a:lnTo>
                        <a:pt x="256" y="973"/>
                      </a:lnTo>
                      <a:lnTo>
                        <a:pt x="269" y="974"/>
                      </a:lnTo>
                      <a:lnTo>
                        <a:pt x="286" y="957"/>
                      </a:lnTo>
                      <a:lnTo>
                        <a:pt x="286" y="925"/>
                      </a:lnTo>
                      <a:lnTo>
                        <a:pt x="310" y="964"/>
                      </a:lnTo>
                      <a:lnTo>
                        <a:pt x="330" y="976"/>
                      </a:lnTo>
                      <a:lnTo>
                        <a:pt x="344" y="968"/>
                      </a:lnTo>
                      <a:lnTo>
                        <a:pt x="345" y="942"/>
                      </a:lnTo>
                      <a:lnTo>
                        <a:pt x="333" y="906"/>
                      </a:lnTo>
                      <a:lnTo>
                        <a:pt x="332" y="897"/>
                      </a:lnTo>
                      <a:lnTo>
                        <a:pt x="339" y="909"/>
                      </a:lnTo>
                      <a:lnTo>
                        <a:pt x="357" y="974"/>
                      </a:lnTo>
                      <a:lnTo>
                        <a:pt x="372" y="985"/>
                      </a:lnTo>
                      <a:lnTo>
                        <a:pt x="399" y="979"/>
                      </a:lnTo>
                      <a:lnTo>
                        <a:pt x="407" y="953"/>
                      </a:lnTo>
                      <a:lnTo>
                        <a:pt x="398" y="935"/>
                      </a:lnTo>
                      <a:lnTo>
                        <a:pt x="384" y="913"/>
                      </a:lnTo>
                      <a:lnTo>
                        <a:pt x="394" y="922"/>
                      </a:lnTo>
                      <a:lnTo>
                        <a:pt x="412" y="925"/>
                      </a:lnTo>
                      <a:lnTo>
                        <a:pt x="413" y="932"/>
                      </a:lnTo>
                      <a:lnTo>
                        <a:pt x="413" y="949"/>
                      </a:lnTo>
                      <a:lnTo>
                        <a:pt x="419" y="961"/>
                      </a:lnTo>
                      <a:lnTo>
                        <a:pt x="440" y="965"/>
                      </a:lnTo>
                      <a:lnTo>
                        <a:pt x="456" y="958"/>
                      </a:lnTo>
                      <a:lnTo>
                        <a:pt x="466" y="961"/>
                      </a:lnTo>
                      <a:lnTo>
                        <a:pt x="474" y="974"/>
                      </a:lnTo>
                      <a:lnTo>
                        <a:pt x="475" y="989"/>
                      </a:lnTo>
                      <a:lnTo>
                        <a:pt x="469" y="1012"/>
                      </a:lnTo>
                      <a:lnTo>
                        <a:pt x="463" y="1023"/>
                      </a:lnTo>
                      <a:lnTo>
                        <a:pt x="469" y="1037"/>
                      </a:lnTo>
                      <a:lnTo>
                        <a:pt x="513" y="1013"/>
                      </a:lnTo>
                      <a:lnTo>
                        <a:pt x="541" y="1005"/>
                      </a:lnTo>
                      <a:lnTo>
                        <a:pt x="559" y="985"/>
                      </a:lnTo>
                      <a:lnTo>
                        <a:pt x="581" y="943"/>
                      </a:lnTo>
                      <a:lnTo>
                        <a:pt x="586" y="973"/>
                      </a:lnTo>
                      <a:lnTo>
                        <a:pt x="608" y="957"/>
                      </a:lnTo>
                      <a:lnTo>
                        <a:pt x="612" y="941"/>
                      </a:lnTo>
                      <a:lnTo>
                        <a:pt x="633" y="934"/>
                      </a:lnTo>
                      <a:lnTo>
                        <a:pt x="635" y="919"/>
                      </a:lnTo>
                      <a:lnTo>
                        <a:pt x="638" y="892"/>
                      </a:lnTo>
                      <a:lnTo>
                        <a:pt x="634" y="863"/>
                      </a:lnTo>
                      <a:lnTo>
                        <a:pt x="625" y="844"/>
                      </a:lnTo>
                      <a:lnTo>
                        <a:pt x="606" y="850"/>
                      </a:lnTo>
                      <a:lnTo>
                        <a:pt x="595" y="865"/>
                      </a:lnTo>
                      <a:lnTo>
                        <a:pt x="586" y="879"/>
                      </a:lnTo>
                      <a:lnTo>
                        <a:pt x="575" y="877"/>
                      </a:lnTo>
                      <a:lnTo>
                        <a:pt x="576" y="861"/>
                      </a:lnTo>
                      <a:lnTo>
                        <a:pt x="555" y="849"/>
                      </a:lnTo>
                      <a:lnTo>
                        <a:pt x="558" y="843"/>
                      </a:lnTo>
                      <a:lnTo>
                        <a:pt x="565" y="836"/>
                      </a:lnTo>
                      <a:lnTo>
                        <a:pt x="576" y="829"/>
                      </a:lnTo>
                      <a:lnTo>
                        <a:pt x="581" y="816"/>
                      </a:lnTo>
                      <a:lnTo>
                        <a:pt x="579" y="807"/>
                      </a:lnTo>
                      <a:lnTo>
                        <a:pt x="570" y="792"/>
                      </a:lnTo>
                      <a:lnTo>
                        <a:pt x="556" y="789"/>
                      </a:lnTo>
                      <a:lnTo>
                        <a:pt x="539" y="790"/>
                      </a:lnTo>
                      <a:lnTo>
                        <a:pt x="512" y="821"/>
                      </a:lnTo>
                      <a:lnTo>
                        <a:pt x="506" y="819"/>
                      </a:lnTo>
                      <a:lnTo>
                        <a:pt x="518" y="801"/>
                      </a:lnTo>
                      <a:lnTo>
                        <a:pt x="517" y="789"/>
                      </a:lnTo>
                      <a:lnTo>
                        <a:pt x="473" y="781"/>
                      </a:lnTo>
                      <a:lnTo>
                        <a:pt x="452" y="785"/>
                      </a:lnTo>
                      <a:lnTo>
                        <a:pt x="426" y="818"/>
                      </a:lnTo>
                      <a:lnTo>
                        <a:pt x="423" y="805"/>
                      </a:lnTo>
                      <a:lnTo>
                        <a:pt x="420" y="786"/>
                      </a:lnTo>
                      <a:lnTo>
                        <a:pt x="414" y="776"/>
                      </a:lnTo>
                      <a:lnTo>
                        <a:pt x="429" y="779"/>
                      </a:lnTo>
                      <a:lnTo>
                        <a:pt x="458" y="766"/>
                      </a:lnTo>
                      <a:lnTo>
                        <a:pt x="458" y="760"/>
                      </a:lnTo>
                      <a:lnTo>
                        <a:pt x="441" y="748"/>
                      </a:lnTo>
                      <a:lnTo>
                        <a:pt x="437" y="732"/>
                      </a:lnTo>
                      <a:lnTo>
                        <a:pt x="439" y="722"/>
                      </a:lnTo>
                      <a:lnTo>
                        <a:pt x="467" y="754"/>
                      </a:lnTo>
                      <a:lnTo>
                        <a:pt x="498" y="773"/>
                      </a:lnTo>
                      <a:lnTo>
                        <a:pt x="577" y="770"/>
                      </a:lnTo>
                      <a:lnTo>
                        <a:pt x="585" y="758"/>
                      </a:lnTo>
                      <a:lnTo>
                        <a:pt x="593" y="762"/>
                      </a:lnTo>
                      <a:lnTo>
                        <a:pt x="592" y="768"/>
                      </a:lnTo>
                      <a:lnTo>
                        <a:pt x="592" y="770"/>
                      </a:lnTo>
                      <a:lnTo>
                        <a:pt x="622" y="753"/>
                      </a:lnTo>
                      <a:lnTo>
                        <a:pt x="635" y="725"/>
                      </a:lnTo>
                      <a:lnTo>
                        <a:pt x="638" y="709"/>
                      </a:lnTo>
                      <a:lnTo>
                        <a:pt x="636" y="701"/>
                      </a:lnTo>
                      <a:lnTo>
                        <a:pt x="652" y="694"/>
                      </a:lnTo>
                      <a:lnTo>
                        <a:pt x="654" y="687"/>
                      </a:lnTo>
                      <a:lnTo>
                        <a:pt x="634" y="668"/>
                      </a:lnTo>
                      <a:lnTo>
                        <a:pt x="634" y="658"/>
                      </a:lnTo>
                      <a:lnTo>
                        <a:pt x="636" y="650"/>
                      </a:lnTo>
                      <a:lnTo>
                        <a:pt x="630" y="633"/>
                      </a:lnTo>
                      <a:lnTo>
                        <a:pt x="623" y="628"/>
                      </a:lnTo>
                      <a:lnTo>
                        <a:pt x="624" y="625"/>
                      </a:lnTo>
                      <a:lnTo>
                        <a:pt x="624" y="614"/>
                      </a:lnTo>
                      <a:lnTo>
                        <a:pt x="622" y="603"/>
                      </a:lnTo>
                      <a:lnTo>
                        <a:pt x="622" y="596"/>
                      </a:lnTo>
                      <a:lnTo>
                        <a:pt x="634" y="603"/>
                      </a:lnTo>
                      <a:lnTo>
                        <a:pt x="679" y="604"/>
                      </a:lnTo>
                      <a:lnTo>
                        <a:pt x="687" y="613"/>
                      </a:lnTo>
                      <a:lnTo>
                        <a:pt x="706" y="607"/>
                      </a:lnTo>
                      <a:lnTo>
                        <a:pt x="727" y="583"/>
                      </a:lnTo>
                      <a:lnTo>
                        <a:pt x="743" y="591"/>
                      </a:lnTo>
                      <a:lnTo>
                        <a:pt x="746" y="599"/>
                      </a:lnTo>
                      <a:lnTo>
                        <a:pt x="760" y="574"/>
                      </a:lnTo>
                      <a:lnTo>
                        <a:pt x="760" y="570"/>
                      </a:lnTo>
                      <a:lnTo>
                        <a:pt x="768" y="555"/>
                      </a:lnTo>
                      <a:lnTo>
                        <a:pt x="714" y="545"/>
                      </a:lnTo>
                      <a:lnTo>
                        <a:pt x="690" y="537"/>
                      </a:lnTo>
                      <a:lnTo>
                        <a:pt x="709" y="522"/>
                      </a:lnTo>
                      <a:lnTo>
                        <a:pt x="728" y="523"/>
                      </a:lnTo>
                      <a:lnTo>
                        <a:pt x="764" y="539"/>
                      </a:lnTo>
                      <a:lnTo>
                        <a:pt x="776" y="511"/>
                      </a:lnTo>
                      <a:lnTo>
                        <a:pt x="795" y="501"/>
                      </a:lnTo>
                      <a:lnTo>
                        <a:pt x="797" y="493"/>
                      </a:lnTo>
                      <a:lnTo>
                        <a:pt x="787" y="477"/>
                      </a:lnTo>
                      <a:lnTo>
                        <a:pt x="775" y="468"/>
                      </a:lnTo>
                      <a:lnTo>
                        <a:pt x="751" y="463"/>
                      </a:lnTo>
                      <a:lnTo>
                        <a:pt x="738" y="453"/>
                      </a:lnTo>
                      <a:lnTo>
                        <a:pt x="725" y="450"/>
                      </a:lnTo>
                      <a:lnTo>
                        <a:pt x="733" y="445"/>
                      </a:lnTo>
                      <a:lnTo>
                        <a:pt x="749" y="447"/>
                      </a:lnTo>
                      <a:lnTo>
                        <a:pt x="786" y="443"/>
                      </a:lnTo>
                      <a:lnTo>
                        <a:pt x="798" y="439"/>
                      </a:lnTo>
                      <a:lnTo>
                        <a:pt x="805" y="430"/>
                      </a:lnTo>
                      <a:lnTo>
                        <a:pt x="819" y="420"/>
                      </a:lnTo>
                      <a:lnTo>
                        <a:pt x="813" y="411"/>
                      </a:lnTo>
                      <a:lnTo>
                        <a:pt x="813" y="402"/>
                      </a:lnTo>
                      <a:lnTo>
                        <a:pt x="817" y="392"/>
                      </a:lnTo>
                      <a:lnTo>
                        <a:pt x="816" y="375"/>
                      </a:lnTo>
                      <a:lnTo>
                        <a:pt x="813" y="354"/>
                      </a:lnTo>
                      <a:lnTo>
                        <a:pt x="802" y="344"/>
                      </a:lnTo>
                      <a:lnTo>
                        <a:pt x="774" y="334"/>
                      </a:lnTo>
                      <a:lnTo>
                        <a:pt x="733" y="340"/>
                      </a:lnTo>
                      <a:lnTo>
                        <a:pt x="733" y="332"/>
                      </a:lnTo>
                      <a:lnTo>
                        <a:pt x="748" y="327"/>
                      </a:lnTo>
                      <a:lnTo>
                        <a:pt x="757" y="319"/>
                      </a:lnTo>
                      <a:lnTo>
                        <a:pt x="757" y="313"/>
                      </a:lnTo>
                      <a:lnTo>
                        <a:pt x="749" y="303"/>
                      </a:lnTo>
                      <a:lnTo>
                        <a:pt x="678" y="310"/>
                      </a:lnTo>
                      <a:lnTo>
                        <a:pt x="665" y="316"/>
                      </a:lnTo>
                      <a:lnTo>
                        <a:pt x="655" y="329"/>
                      </a:lnTo>
                      <a:lnTo>
                        <a:pt x="647" y="330"/>
                      </a:lnTo>
                      <a:lnTo>
                        <a:pt x="656" y="314"/>
                      </a:lnTo>
                      <a:lnTo>
                        <a:pt x="658" y="302"/>
                      </a:lnTo>
                      <a:lnTo>
                        <a:pt x="647" y="300"/>
                      </a:lnTo>
                      <a:lnTo>
                        <a:pt x="645" y="291"/>
                      </a:lnTo>
                      <a:lnTo>
                        <a:pt x="669" y="298"/>
                      </a:lnTo>
                      <a:lnTo>
                        <a:pt x="712" y="284"/>
                      </a:lnTo>
                      <a:lnTo>
                        <a:pt x="740" y="287"/>
                      </a:lnTo>
                      <a:lnTo>
                        <a:pt x="740" y="279"/>
                      </a:lnTo>
                      <a:lnTo>
                        <a:pt x="716" y="269"/>
                      </a:lnTo>
                      <a:lnTo>
                        <a:pt x="652" y="267"/>
                      </a:lnTo>
                      <a:lnTo>
                        <a:pt x="644" y="260"/>
                      </a:lnTo>
                      <a:lnTo>
                        <a:pt x="658" y="255"/>
                      </a:lnTo>
                      <a:lnTo>
                        <a:pt x="704" y="255"/>
                      </a:lnTo>
                      <a:lnTo>
                        <a:pt x="715" y="247"/>
                      </a:lnTo>
                      <a:lnTo>
                        <a:pt x="732" y="249"/>
                      </a:lnTo>
                      <a:lnTo>
                        <a:pt x="748" y="255"/>
                      </a:lnTo>
                      <a:lnTo>
                        <a:pt x="754" y="263"/>
                      </a:lnTo>
                      <a:lnTo>
                        <a:pt x="753" y="276"/>
                      </a:lnTo>
                      <a:lnTo>
                        <a:pt x="758" y="289"/>
                      </a:lnTo>
                      <a:lnTo>
                        <a:pt x="769" y="295"/>
                      </a:lnTo>
                      <a:lnTo>
                        <a:pt x="819" y="302"/>
                      </a:lnTo>
                      <a:lnTo>
                        <a:pt x="827" y="298"/>
                      </a:lnTo>
                      <a:lnTo>
                        <a:pt x="829" y="287"/>
                      </a:lnTo>
                      <a:lnTo>
                        <a:pt x="828" y="274"/>
                      </a:lnTo>
                      <a:lnTo>
                        <a:pt x="814" y="257"/>
                      </a:lnTo>
                      <a:lnTo>
                        <a:pt x="825" y="240"/>
                      </a:lnTo>
                      <a:lnTo>
                        <a:pt x="818" y="232"/>
                      </a:lnTo>
                      <a:lnTo>
                        <a:pt x="752" y="236"/>
                      </a:lnTo>
                      <a:lnTo>
                        <a:pt x="746" y="228"/>
                      </a:lnTo>
                      <a:lnTo>
                        <a:pt x="687" y="236"/>
                      </a:lnTo>
                      <a:lnTo>
                        <a:pt x="661" y="243"/>
                      </a:lnTo>
                      <a:lnTo>
                        <a:pt x="671" y="236"/>
                      </a:lnTo>
                      <a:lnTo>
                        <a:pt x="672" y="228"/>
                      </a:lnTo>
                      <a:lnTo>
                        <a:pt x="650" y="222"/>
                      </a:lnTo>
                      <a:lnTo>
                        <a:pt x="641" y="214"/>
                      </a:lnTo>
                      <a:lnTo>
                        <a:pt x="657" y="209"/>
                      </a:lnTo>
                      <a:lnTo>
                        <a:pt x="683" y="212"/>
                      </a:lnTo>
                      <a:lnTo>
                        <a:pt x="677" y="187"/>
                      </a:lnTo>
                      <a:lnTo>
                        <a:pt x="672" y="181"/>
                      </a:lnTo>
                      <a:lnTo>
                        <a:pt x="679" y="178"/>
                      </a:lnTo>
                      <a:lnTo>
                        <a:pt x="684" y="184"/>
                      </a:lnTo>
                      <a:lnTo>
                        <a:pt x="689" y="198"/>
                      </a:lnTo>
                      <a:lnTo>
                        <a:pt x="698" y="204"/>
                      </a:lnTo>
                      <a:lnTo>
                        <a:pt x="746" y="209"/>
                      </a:lnTo>
                      <a:lnTo>
                        <a:pt x="749" y="200"/>
                      </a:lnTo>
                      <a:lnTo>
                        <a:pt x="740" y="188"/>
                      </a:lnTo>
                      <a:lnTo>
                        <a:pt x="737" y="181"/>
                      </a:lnTo>
                      <a:lnTo>
                        <a:pt x="687" y="171"/>
                      </a:lnTo>
                      <a:lnTo>
                        <a:pt x="679" y="158"/>
                      </a:lnTo>
                      <a:lnTo>
                        <a:pt x="687" y="156"/>
                      </a:lnTo>
                      <a:lnTo>
                        <a:pt x="722" y="162"/>
                      </a:lnTo>
                      <a:lnTo>
                        <a:pt x="764" y="189"/>
                      </a:lnTo>
                      <a:lnTo>
                        <a:pt x="794" y="194"/>
                      </a:lnTo>
                      <a:lnTo>
                        <a:pt x="801" y="185"/>
                      </a:lnTo>
                      <a:lnTo>
                        <a:pt x="797" y="170"/>
                      </a:lnTo>
                      <a:lnTo>
                        <a:pt x="810" y="176"/>
                      </a:lnTo>
                      <a:lnTo>
                        <a:pt x="838" y="178"/>
                      </a:lnTo>
                      <a:lnTo>
                        <a:pt x="846" y="165"/>
                      </a:lnTo>
                      <a:lnTo>
                        <a:pt x="845" y="155"/>
                      </a:lnTo>
                      <a:lnTo>
                        <a:pt x="850" y="157"/>
                      </a:lnTo>
                      <a:lnTo>
                        <a:pt x="855" y="146"/>
                      </a:lnTo>
                      <a:lnTo>
                        <a:pt x="861" y="160"/>
                      </a:lnTo>
                      <a:lnTo>
                        <a:pt x="876" y="156"/>
                      </a:lnTo>
                      <a:lnTo>
                        <a:pt x="881" y="140"/>
                      </a:lnTo>
                      <a:lnTo>
                        <a:pt x="880" y="125"/>
                      </a:lnTo>
                      <a:lnTo>
                        <a:pt x="873" y="106"/>
                      </a:lnTo>
                      <a:lnTo>
                        <a:pt x="871" y="91"/>
                      </a:lnTo>
                      <a:lnTo>
                        <a:pt x="813" y="80"/>
                      </a:lnTo>
                      <a:lnTo>
                        <a:pt x="817" y="66"/>
                      </a:lnTo>
                      <a:lnTo>
                        <a:pt x="834" y="61"/>
                      </a:lnTo>
                      <a:lnTo>
                        <a:pt x="856" y="74"/>
                      </a:lnTo>
                      <a:lnTo>
                        <a:pt x="884" y="79"/>
                      </a:lnTo>
                      <a:lnTo>
                        <a:pt x="882" y="91"/>
                      </a:lnTo>
                      <a:lnTo>
                        <a:pt x="884" y="103"/>
                      </a:lnTo>
                      <a:lnTo>
                        <a:pt x="899" y="112"/>
                      </a:lnTo>
                      <a:lnTo>
                        <a:pt x="914" y="111"/>
                      </a:lnTo>
                      <a:lnTo>
                        <a:pt x="914" y="115"/>
                      </a:lnTo>
                      <a:lnTo>
                        <a:pt x="937" y="108"/>
                      </a:lnTo>
                      <a:lnTo>
                        <a:pt x="961" y="109"/>
                      </a:lnTo>
                      <a:lnTo>
                        <a:pt x="969" y="101"/>
                      </a:lnTo>
                      <a:lnTo>
                        <a:pt x="982" y="98"/>
                      </a:lnTo>
                      <a:lnTo>
                        <a:pt x="1004" y="59"/>
                      </a:lnTo>
                      <a:lnTo>
                        <a:pt x="995" y="54"/>
                      </a:lnTo>
                      <a:lnTo>
                        <a:pt x="978" y="58"/>
                      </a:lnTo>
                      <a:lnTo>
                        <a:pt x="980" y="44"/>
                      </a:lnTo>
                      <a:lnTo>
                        <a:pt x="990" y="29"/>
                      </a:lnTo>
                      <a:lnTo>
                        <a:pt x="1011" y="21"/>
                      </a:lnTo>
                      <a:lnTo>
                        <a:pt x="1015" y="12"/>
                      </a:lnTo>
                      <a:lnTo>
                        <a:pt x="1028" y="0"/>
                      </a:lnTo>
                      <a:lnTo>
                        <a:pt x="393" y="0"/>
                      </a:lnTo>
                      <a:lnTo>
                        <a:pt x="394" y="1"/>
                      </a:lnTo>
                      <a:lnTo>
                        <a:pt x="440" y="28"/>
                      </a:lnTo>
                      <a:lnTo>
                        <a:pt x="439" y="33"/>
                      </a:lnTo>
                      <a:lnTo>
                        <a:pt x="426" y="41"/>
                      </a:lnTo>
                      <a:lnTo>
                        <a:pt x="430" y="48"/>
                      </a:lnTo>
                      <a:lnTo>
                        <a:pt x="432" y="72"/>
                      </a:lnTo>
                      <a:lnTo>
                        <a:pt x="432" y="87"/>
                      </a:lnTo>
                      <a:lnTo>
                        <a:pt x="437" y="87"/>
                      </a:lnTo>
                      <a:lnTo>
                        <a:pt x="437" y="92"/>
                      </a:lnTo>
                      <a:lnTo>
                        <a:pt x="441" y="102"/>
                      </a:lnTo>
                      <a:lnTo>
                        <a:pt x="462" y="108"/>
                      </a:lnTo>
                      <a:lnTo>
                        <a:pt x="479" y="123"/>
                      </a:lnTo>
                      <a:lnTo>
                        <a:pt x="515" y="107"/>
                      </a:lnTo>
                      <a:lnTo>
                        <a:pt x="526" y="107"/>
                      </a:lnTo>
                      <a:lnTo>
                        <a:pt x="527" y="113"/>
                      </a:lnTo>
                      <a:lnTo>
                        <a:pt x="525" y="120"/>
                      </a:lnTo>
                      <a:lnTo>
                        <a:pt x="513" y="120"/>
                      </a:lnTo>
                      <a:lnTo>
                        <a:pt x="482" y="136"/>
                      </a:lnTo>
                      <a:lnTo>
                        <a:pt x="478" y="142"/>
                      </a:lnTo>
                      <a:lnTo>
                        <a:pt x="478" y="149"/>
                      </a:lnTo>
                      <a:lnTo>
                        <a:pt x="480" y="154"/>
                      </a:lnTo>
                      <a:lnTo>
                        <a:pt x="479" y="155"/>
                      </a:lnTo>
                      <a:lnTo>
                        <a:pt x="445" y="130"/>
                      </a:lnTo>
                      <a:lnTo>
                        <a:pt x="432" y="129"/>
                      </a:lnTo>
                      <a:lnTo>
                        <a:pt x="423" y="139"/>
                      </a:lnTo>
                      <a:lnTo>
                        <a:pt x="421" y="111"/>
                      </a:lnTo>
                      <a:lnTo>
                        <a:pt x="415" y="111"/>
                      </a:lnTo>
                      <a:lnTo>
                        <a:pt x="412" y="102"/>
                      </a:lnTo>
                      <a:lnTo>
                        <a:pt x="410" y="87"/>
                      </a:lnTo>
                      <a:lnTo>
                        <a:pt x="405" y="82"/>
                      </a:lnTo>
                      <a:lnTo>
                        <a:pt x="405" y="68"/>
                      </a:lnTo>
                      <a:lnTo>
                        <a:pt x="357" y="0"/>
                      </a:lnTo>
                      <a:lnTo>
                        <a:pt x="183" y="0"/>
                      </a:lnTo>
                      <a:lnTo>
                        <a:pt x="220" y="14"/>
                      </a:lnTo>
                      <a:lnTo>
                        <a:pt x="231" y="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3" name="ï$1îde">
                  <a:extLst>
                    <a:ext uri="{FF2B5EF4-FFF2-40B4-BE49-F238E27FC236}">
                      <a16:creationId xmlns:a16="http://schemas.microsoft.com/office/drawing/2014/main" id="{82995080-9FCA-464F-B7CB-EEAB4B256F9F}"/>
                    </a:ext>
                  </a:extLst>
                </p:cNvPr>
                <p:cNvSpPr/>
                <p:nvPr/>
              </p:nvSpPr>
              <p:spPr bwMode="gray">
                <a:xfrm>
                  <a:off x="1564" y="1153"/>
                  <a:ext cx="6" cy="6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0" y="30"/>
                    </a:cxn>
                    <a:cxn ang="0">
                      <a:pos x="3" y="0"/>
                    </a:cxn>
                    <a:cxn ang="0">
                      <a:pos x="0" y="16"/>
                    </a:cxn>
                  </a:cxnLst>
                  <a:rect l="0" t="0" r="r" b="b"/>
                  <a:pathLst>
                    <a:path w="30" h="30">
                      <a:moveTo>
                        <a:pt x="0" y="16"/>
                      </a:moveTo>
                      <a:lnTo>
                        <a:pt x="0" y="21"/>
                      </a:lnTo>
                      <a:lnTo>
                        <a:pt x="30" y="30"/>
                      </a:lnTo>
                      <a:lnTo>
                        <a:pt x="3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4" name="íṥḻiďê">
                  <a:extLst>
                    <a:ext uri="{FF2B5EF4-FFF2-40B4-BE49-F238E27FC236}">
                      <a16:creationId xmlns:a16="http://schemas.microsoft.com/office/drawing/2014/main" id="{A0B2D4B5-3CBA-4E0C-AA05-0EF6B4F7901B}"/>
                    </a:ext>
                  </a:extLst>
                </p:cNvPr>
                <p:cNvSpPr/>
                <p:nvPr/>
              </p:nvSpPr>
              <p:spPr bwMode="gray">
                <a:xfrm>
                  <a:off x="1564" y="1147"/>
                  <a:ext cx="1" cy="6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0" y="0"/>
                    </a:cxn>
                    <a:cxn ang="0">
                      <a:pos x="0" y="24"/>
                    </a:cxn>
                    <a:cxn ang="0">
                      <a:pos x="5" y="31"/>
                    </a:cxn>
                    <a:cxn ang="0">
                      <a:pos x="7" y="2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7" h="31">
                      <a:moveTo>
                        <a:pt x="5" y="11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5" y="31"/>
                      </a:lnTo>
                      <a:lnTo>
                        <a:pt x="7" y="27"/>
                      </a:lnTo>
                      <a:lnTo>
                        <a:pt x="5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5" name="ïṧḻide">
                  <a:extLst>
                    <a:ext uri="{FF2B5EF4-FFF2-40B4-BE49-F238E27FC236}">
                      <a16:creationId xmlns:a16="http://schemas.microsoft.com/office/drawing/2014/main" id="{67B7ECBC-7BAA-4CA5-812E-126B8C5DBBA6}"/>
                    </a:ext>
                  </a:extLst>
                </p:cNvPr>
                <p:cNvSpPr/>
                <p:nvPr/>
              </p:nvSpPr>
              <p:spPr bwMode="gray">
                <a:xfrm>
                  <a:off x="1031" y="1408"/>
                  <a:ext cx="17" cy="23"/>
                </a:xfrm>
                <a:custGeom>
                  <a:avLst/>
                  <a:gdLst/>
                  <a:ahLst/>
                  <a:cxnLst>
                    <a:cxn ang="0">
                      <a:pos x="16" y="58"/>
                    </a:cxn>
                    <a:cxn ang="0">
                      <a:pos x="22" y="61"/>
                    </a:cxn>
                    <a:cxn ang="0">
                      <a:pos x="25" y="56"/>
                    </a:cxn>
                    <a:cxn ang="0">
                      <a:pos x="19" y="46"/>
                    </a:cxn>
                    <a:cxn ang="0">
                      <a:pos x="24" y="46"/>
                    </a:cxn>
                    <a:cxn ang="0">
                      <a:pos x="30" y="52"/>
                    </a:cxn>
                    <a:cxn ang="0">
                      <a:pos x="35" y="47"/>
                    </a:cxn>
                    <a:cxn ang="0">
                      <a:pos x="38" y="52"/>
                    </a:cxn>
                    <a:cxn ang="0">
                      <a:pos x="46" y="46"/>
                    </a:cxn>
                    <a:cxn ang="0">
                      <a:pos x="47" y="37"/>
                    </a:cxn>
                    <a:cxn ang="0">
                      <a:pos x="43" y="41"/>
                    </a:cxn>
                    <a:cxn ang="0">
                      <a:pos x="38" y="37"/>
                    </a:cxn>
                    <a:cxn ang="0">
                      <a:pos x="43" y="32"/>
                    </a:cxn>
                    <a:cxn ang="0">
                      <a:pos x="48" y="19"/>
                    </a:cxn>
                    <a:cxn ang="0">
                      <a:pos x="44" y="11"/>
                    </a:cxn>
                    <a:cxn ang="0">
                      <a:pos x="43" y="3"/>
                    </a:cxn>
                    <a:cxn ang="0">
                      <a:pos x="47" y="0"/>
                    </a:cxn>
                    <a:cxn ang="0">
                      <a:pos x="47" y="10"/>
                    </a:cxn>
                    <a:cxn ang="0">
                      <a:pos x="58" y="18"/>
                    </a:cxn>
                    <a:cxn ang="0">
                      <a:pos x="57" y="26"/>
                    </a:cxn>
                    <a:cxn ang="0">
                      <a:pos x="60" y="32"/>
                    </a:cxn>
                    <a:cxn ang="0">
                      <a:pos x="67" y="35"/>
                    </a:cxn>
                    <a:cxn ang="0">
                      <a:pos x="76" y="24"/>
                    </a:cxn>
                    <a:cxn ang="0">
                      <a:pos x="81" y="30"/>
                    </a:cxn>
                    <a:cxn ang="0">
                      <a:pos x="81" y="41"/>
                    </a:cxn>
                    <a:cxn ang="0">
                      <a:pos x="79" y="50"/>
                    </a:cxn>
                    <a:cxn ang="0">
                      <a:pos x="70" y="58"/>
                    </a:cxn>
                    <a:cxn ang="0">
                      <a:pos x="49" y="94"/>
                    </a:cxn>
                    <a:cxn ang="0">
                      <a:pos x="35" y="110"/>
                    </a:cxn>
                    <a:cxn ang="0">
                      <a:pos x="24" y="106"/>
                    </a:cxn>
                    <a:cxn ang="0">
                      <a:pos x="22" y="110"/>
                    </a:cxn>
                    <a:cxn ang="0">
                      <a:pos x="22" y="113"/>
                    </a:cxn>
                    <a:cxn ang="0">
                      <a:pos x="16" y="106"/>
                    </a:cxn>
                    <a:cxn ang="0">
                      <a:pos x="17" y="101"/>
                    </a:cxn>
                    <a:cxn ang="0">
                      <a:pos x="27" y="104"/>
                    </a:cxn>
                    <a:cxn ang="0">
                      <a:pos x="33" y="96"/>
                    </a:cxn>
                    <a:cxn ang="0">
                      <a:pos x="38" y="85"/>
                    </a:cxn>
                    <a:cxn ang="0">
                      <a:pos x="26" y="96"/>
                    </a:cxn>
                    <a:cxn ang="0">
                      <a:pos x="12" y="86"/>
                    </a:cxn>
                    <a:cxn ang="0">
                      <a:pos x="8" y="73"/>
                    </a:cxn>
                    <a:cxn ang="0">
                      <a:pos x="6" y="61"/>
                    </a:cxn>
                    <a:cxn ang="0">
                      <a:pos x="1" y="57"/>
                    </a:cxn>
                    <a:cxn ang="0">
                      <a:pos x="0" y="52"/>
                    </a:cxn>
                    <a:cxn ang="0">
                      <a:pos x="3" y="46"/>
                    </a:cxn>
                    <a:cxn ang="0">
                      <a:pos x="6" y="46"/>
                    </a:cxn>
                    <a:cxn ang="0">
                      <a:pos x="16" y="58"/>
                    </a:cxn>
                  </a:cxnLst>
                  <a:rect l="0" t="0" r="r" b="b"/>
                  <a:pathLst>
                    <a:path w="81" h="113">
                      <a:moveTo>
                        <a:pt x="16" y="58"/>
                      </a:moveTo>
                      <a:lnTo>
                        <a:pt x="22" y="61"/>
                      </a:lnTo>
                      <a:lnTo>
                        <a:pt x="25" y="56"/>
                      </a:lnTo>
                      <a:lnTo>
                        <a:pt x="19" y="46"/>
                      </a:lnTo>
                      <a:lnTo>
                        <a:pt x="24" y="46"/>
                      </a:lnTo>
                      <a:lnTo>
                        <a:pt x="30" y="52"/>
                      </a:lnTo>
                      <a:lnTo>
                        <a:pt x="35" y="47"/>
                      </a:lnTo>
                      <a:lnTo>
                        <a:pt x="38" y="52"/>
                      </a:lnTo>
                      <a:lnTo>
                        <a:pt x="46" y="46"/>
                      </a:lnTo>
                      <a:lnTo>
                        <a:pt x="47" y="37"/>
                      </a:lnTo>
                      <a:lnTo>
                        <a:pt x="43" y="41"/>
                      </a:lnTo>
                      <a:lnTo>
                        <a:pt x="38" y="37"/>
                      </a:lnTo>
                      <a:lnTo>
                        <a:pt x="43" y="32"/>
                      </a:lnTo>
                      <a:lnTo>
                        <a:pt x="48" y="19"/>
                      </a:lnTo>
                      <a:lnTo>
                        <a:pt x="44" y="11"/>
                      </a:lnTo>
                      <a:lnTo>
                        <a:pt x="43" y="3"/>
                      </a:lnTo>
                      <a:lnTo>
                        <a:pt x="47" y="0"/>
                      </a:lnTo>
                      <a:lnTo>
                        <a:pt x="47" y="10"/>
                      </a:lnTo>
                      <a:lnTo>
                        <a:pt x="58" y="18"/>
                      </a:lnTo>
                      <a:lnTo>
                        <a:pt x="57" y="26"/>
                      </a:lnTo>
                      <a:lnTo>
                        <a:pt x="60" y="32"/>
                      </a:lnTo>
                      <a:lnTo>
                        <a:pt x="67" y="35"/>
                      </a:lnTo>
                      <a:lnTo>
                        <a:pt x="76" y="24"/>
                      </a:lnTo>
                      <a:lnTo>
                        <a:pt x="81" y="30"/>
                      </a:lnTo>
                      <a:lnTo>
                        <a:pt x="81" y="41"/>
                      </a:lnTo>
                      <a:lnTo>
                        <a:pt x="79" y="50"/>
                      </a:lnTo>
                      <a:lnTo>
                        <a:pt x="70" y="58"/>
                      </a:lnTo>
                      <a:lnTo>
                        <a:pt x="49" y="94"/>
                      </a:lnTo>
                      <a:lnTo>
                        <a:pt x="35" y="110"/>
                      </a:lnTo>
                      <a:lnTo>
                        <a:pt x="24" y="106"/>
                      </a:lnTo>
                      <a:lnTo>
                        <a:pt x="22" y="110"/>
                      </a:lnTo>
                      <a:lnTo>
                        <a:pt x="22" y="113"/>
                      </a:lnTo>
                      <a:lnTo>
                        <a:pt x="16" y="106"/>
                      </a:lnTo>
                      <a:lnTo>
                        <a:pt x="17" y="101"/>
                      </a:lnTo>
                      <a:lnTo>
                        <a:pt x="27" y="104"/>
                      </a:lnTo>
                      <a:lnTo>
                        <a:pt x="33" y="96"/>
                      </a:lnTo>
                      <a:lnTo>
                        <a:pt x="38" y="85"/>
                      </a:lnTo>
                      <a:lnTo>
                        <a:pt x="26" y="96"/>
                      </a:lnTo>
                      <a:lnTo>
                        <a:pt x="12" y="86"/>
                      </a:lnTo>
                      <a:lnTo>
                        <a:pt x="8" y="73"/>
                      </a:lnTo>
                      <a:lnTo>
                        <a:pt x="6" y="61"/>
                      </a:lnTo>
                      <a:lnTo>
                        <a:pt x="1" y="57"/>
                      </a:lnTo>
                      <a:lnTo>
                        <a:pt x="0" y="52"/>
                      </a:lnTo>
                      <a:lnTo>
                        <a:pt x="3" y="46"/>
                      </a:lnTo>
                      <a:lnTo>
                        <a:pt x="6" y="46"/>
                      </a:lnTo>
                      <a:lnTo>
                        <a:pt x="16" y="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ïṥḷiḑè">
                  <a:extLst>
                    <a:ext uri="{FF2B5EF4-FFF2-40B4-BE49-F238E27FC236}">
                      <a16:creationId xmlns:a16="http://schemas.microsoft.com/office/drawing/2014/main" id="{450B1988-6575-4BB7-A41C-6585D75C6177}"/>
                    </a:ext>
                  </a:extLst>
                </p:cNvPr>
                <p:cNvSpPr/>
                <p:nvPr/>
              </p:nvSpPr>
              <p:spPr bwMode="gray">
                <a:xfrm>
                  <a:off x="1024" y="1423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2" y="4"/>
                    </a:cxn>
                    <a:cxn ang="0">
                      <a:pos x="1" y="4"/>
                    </a:cxn>
                    <a:cxn ang="0">
                      <a:pos x="0" y="8"/>
                    </a:cxn>
                    <a:cxn ang="0">
                      <a:pos x="1" y="22"/>
                    </a:cxn>
                    <a:cxn ang="0">
                      <a:pos x="9" y="28"/>
                    </a:cxn>
                    <a:cxn ang="0">
                      <a:pos x="12" y="38"/>
                    </a:cxn>
                    <a:cxn ang="0">
                      <a:pos x="23" y="39"/>
                    </a:cxn>
                    <a:cxn ang="0">
                      <a:pos x="32" y="49"/>
                    </a:cxn>
                    <a:cxn ang="0">
                      <a:pos x="41" y="50"/>
                    </a:cxn>
                    <a:cxn ang="0">
                      <a:pos x="44" y="55"/>
                    </a:cxn>
                    <a:cxn ang="0">
                      <a:pos x="47" y="58"/>
                    </a:cxn>
                    <a:cxn ang="0">
                      <a:pos x="52" y="56"/>
                    </a:cxn>
                    <a:cxn ang="0">
                      <a:pos x="54" y="50"/>
                    </a:cxn>
                    <a:cxn ang="0">
                      <a:pos x="45" y="39"/>
                    </a:cxn>
                    <a:cxn ang="0">
                      <a:pos x="30" y="28"/>
                    </a:cxn>
                    <a:cxn ang="0">
                      <a:pos x="33" y="22"/>
                    </a:cxn>
                    <a:cxn ang="0">
                      <a:pos x="19" y="15"/>
                    </a:cxn>
                    <a:cxn ang="0">
                      <a:pos x="14" y="4"/>
                    </a:cxn>
                    <a:cxn ang="0">
                      <a:pos x="12" y="0"/>
                    </a:cxn>
                    <a:cxn ang="0">
                      <a:pos x="6" y="0"/>
                    </a:cxn>
                    <a:cxn ang="0">
                      <a:pos x="2" y="4"/>
                    </a:cxn>
                  </a:cxnLst>
                  <a:rect l="0" t="0" r="r" b="b"/>
                  <a:pathLst>
                    <a:path w="54" h="58">
                      <a:moveTo>
                        <a:pt x="2" y="4"/>
                      </a:moveTo>
                      <a:lnTo>
                        <a:pt x="1" y="4"/>
                      </a:lnTo>
                      <a:lnTo>
                        <a:pt x="0" y="8"/>
                      </a:lnTo>
                      <a:lnTo>
                        <a:pt x="1" y="22"/>
                      </a:lnTo>
                      <a:lnTo>
                        <a:pt x="9" y="28"/>
                      </a:lnTo>
                      <a:lnTo>
                        <a:pt x="12" y="38"/>
                      </a:lnTo>
                      <a:lnTo>
                        <a:pt x="23" y="39"/>
                      </a:lnTo>
                      <a:lnTo>
                        <a:pt x="32" y="49"/>
                      </a:lnTo>
                      <a:lnTo>
                        <a:pt x="41" y="50"/>
                      </a:lnTo>
                      <a:lnTo>
                        <a:pt x="44" y="55"/>
                      </a:lnTo>
                      <a:lnTo>
                        <a:pt x="47" y="58"/>
                      </a:lnTo>
                      <a:lnTo>
                        <a:pt x="52" y="56"/>
                      </a:lnTo>
                      <a:lnTo>
                        <a:pt x="54" y="50"/>
                      </a:lnTo>
                      <a:lnTo>
                        <a:pt x="45" y="39"/>
                      </a:lnTo>
                      <a:lnTo>
                        <a:pt x="30" y="28"/>
                      </a:lnTo>
                      <a:lnTo>
                        <a:pt x="33" y="22"/>
                      </a:lnTo>
                      <a:lnTo>
                        <a:pt x="19" y="15"/>
                      </a:lnTo>
                      <a:lnTo>
                        <a:pt x="14" y="4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94" name="îṥlíďe">
                <a:extLst>
                  <a:ext uri="{FF2B5EF4-FFF2-40B4-BE49-F238E27FC236}">
                    <a16:creationId xmlns:a16="http://schemas.microsoft.com/office/drawing/2014/main" id="{86918CBE-C5AB-465A-9D76-C0E2DF5103C0}"/>
                  </a:ext>
                </a:extLst>
              </p:cNvPr>
              <p:cNvSpPr/>
              <p:nvPr/>
            </p:nvSpPr>
            <p:spPr bwMode="gray">
              <a:xfrm rot="21085610">
                <a:off x="4534484" y="3904738"/>
                <a:ext cx="12721" cy="6985"/>
              </a:xfrm>
              <a:custGeom>
                <a:avLst/>
                <a:gdLst/>
                <a:ahLst/>
                <a:cxnLst>
                  <a:cxn ang="0">
                    <a:pos x="291" y="10"/>
                  </a:cxn>
                  <a:cxn ang="0">
                    <a:pos x="281" y="6"/>
                  </a:cxn>
                  <a:cxn ang="0">
                    <a:pos x="289" y="25"/>
                  </a:cxn>
                  <a:cxn ang="0">
                    <a:pos x="298" y="25"/>
                  </a:cxn>
                  <a:cxn ang="0">
                    <a:pos x="326" y="50"/>
                  </a:cxn>
                  <a:cxn ang="0">
                    <a:pos x="336" y="96"/>
                  </a:cxn>
                  <a:cxn ang="0">
                    <a:pos x="312" y="69"/>
                  </a:cxn>
                  <a:cxn ang="0">
                    <a:pos x="274" y="50"/>
                  </a:cxn>
                  <a:cxn ang="0">
                    <a:pos x="230" y="52"/>
                  </a:cxn>
                  <a:cxn ang="0">
                    <a:pos x="98" y="96"/>
                  </a:cxn>
                  <a:cxn ang="0">
                    <a:pos x="21" y="93"/>
                  </a:cxn>
                  <a:cxn ang="0">
                    <a:pos x="0" y="52"/>
                  </a:cxn>
                  <a:cxn ang="0">
                    <a:pos x="87" y="45"/>
                  </a:cxn>
                  <a:cxn ang="0">
                    <a:pos x="208" y="0"/>
                  </a:cxn>
                  <a:cxn ang="0">
                    <a:pos x="257" y="0"/>
                  </a:cxn>
                  <a:cxn ang="0">
                    <a:pos x="291" y="10"/>
                  </a:cxn>
                </a:cxnLst>
                <a:rect l="0" t="0" r="r" b="b"/>
                <a:pathLst>
                  <a:path w="336" h="96">
                    <a:moveTo>
                      <a:pt x="291" y="10"/>
                    </a:moveTo>
                    <a:lnTo>
                      <a:pt x="281" y="6"/>
                    </a:lnTo>
                    <a:lnTo>
                      <a:pt x="289" y="25"/>
                    </a:lnTo>
                    <a:lnTo>
                      <a:pt x="298" y="25"/>
                    </a:lnTo>
                    <a:lnTo>
                      <a:pt x="326" y="50"/>
                    </a:lnTo>
                    <a:lnTo>
                      <a:pt x="336" y="96"/>
                    </a:lnTo>
                    <a:lnTo>
                      <a:pt x="312" y="69"/>
                    </a:lnTo>
                    <a:lnTo>
                      <a:pt x="274" y="50"/>
                    </a:lnTo>
                    <a:lnTo>
                      <a:pt x="230" y="52"/>
                    </a:lnTo>
                    <a:lnTo>
                      <a:pt x="98" y="96"/>
                    </a:lnTo>
                    <a:lnTo>
                      <a:pt x="21" y="93"/>
                    </a:lnTo>
                    <a:lnTo>
                      <a:pt x="0" y="52"/>
                    </a:lnTo>
                    <a:lnTo>
                      <a:pt x="87" y="45"/>
                    </a:lnTo>
                    <a:lnTo>
                      <a:pt x="208" y="0"/>
                    </a:lnTo>
                    <a:lnTo>
                      <a:pt x="257" y="0"/>
                    </a:lnTo>
                    <a:lnTo>
                      <a:pt x="291" y="1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şḷïďè">
                <a:extLst>
                  <a:ext uri="{FF2B5EF4-FFF2-40B4-BE49-F238E27FC236}">
                    <a16:creationId xmlns:a16="http://schemas.microsoft.com/office/drawing/2014/main" id="{F2895C2B-1017-47CE-AB94-30055E44CAD6}"/>
                  </a:ext>
                </a:extLst>
              </p:cNvPr>
              <p:cNvSpPr/>
              <p:nvPr/>
            </p:nvSpPr>
            <p:spPr bwMode="gray">
              <a:xfrm rot="21085610">
                <a:off x="4555155" y="3906484"/>
                <a:ext cx="1591" cy="17461"/>
              </a:xfrm>
              <a:custGeom>
                <a:avLst/>
                <a:gdLst/>
                <a:ahLst/>
                <a:cxnLst>
                  <a:cxn ang="0">
                    <a:pos x="76" y="83"/>
                  </a:cxn>
                  <a:cxn ang="0">
                    <a:pos x="86" y="6"/>
                  </a:cxn>
                  <a:cxn ang="0">
                    <a:pos x="86" y="62"/>
                  </a:cxn>
                  <a:cxn ang="0">
                    <a:pos x="53" y="146"/>
                  </a:cxn>
                  <a:cxn ang="0">
                    <a:pos x="39" y="232"/>
                  </a:cxn>
                  <a:cxn ang="0">
                    <a:pos x="0" y="173"/>
                  </a:cxn>
                  <a:cxn ang="0">
                    <a:pos x="14" y="159"/>
                  </a:cxn>
                  <a:cxn ang="0">
                    <a:pos x="21" y="135"/>
                  </a:cxn>
                  <a:cxn ang="0">
                    <a:pos x="18" y="95"/>
                  </a:cxn>
                  <a:cxn ang="0">
                    <a:pos x="42" y="6"/>
                  </a:cxn>
                  <a:cxn ang="0">
                    <a:pos x="53" y="0"/>
                  </a:cxn>
                  <a:cxn ang="0">
                    <a:pos x="72" y="41"/>
                  </a:cxn>
                  <a:cxn ang="0">
                    <a:pos x="76" y="83"/>
                  </a:cxn>
                </a:cxnLst>
                <a:rect l="0" t="0" r="r" b="b"/>
                <a:pathLst>
                  <a:path w="86" h="232">
                    <a:moveTo>
                      <a:pt x="76" y="83"/>
                    </a:moveTo>
                    <a:lnTo>
                      <a:pt x="86" y="6"/>
                    </a:lnTo>
                    <a:lnTo>
                      <a:pt x="86" y="62"/>
                    </a:lnTo>
                    <a:lnTo>
                      <a:pt x="53" y="146"/>
                    </a:lnTo>
                    <a:lnTo>
                      <a:pt x="39" y="232"/>
                    </a:lnTo>
                    <a:lnTo>
                      <a:pt x="0" y="173"/>
                    </a:lnTo>
                    <a:lnTo>
                      <a:pt x="14" y="159"/>
                    </a:lnTo>
                    <a:lnTo>
                      <a:pt x="21" y="135"/>
                    </a:lnTo>
                    <a:lnTo>
                      <a:pt x="18" y="95"/>
                    </a:lnTo>
                    <a:lnTo>
                      <a:pt x="42" y="6"/>
                    </a:lnTo>
                    <a:lnTo>
                      <a:pt x="53" y="0"/>
                    </a:lnTo>
                    <a:lnTo>
                      <a:pt x="72" y="41"/>
                    </a:lnTo>
                    <a:lnTo>
                      <a:pt x="76" y="8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ś1íḍê">
                <a:extLst>
                  <a:ext uri="{FF2B5EF4-FFF2-40B4-BE49-F238E27FC236}">
                    <a16:creationId xmlns:a16="http://schemas.microsoft.com/office/drawing/2014/main" id="{9EC3BF16-8341-4247-B5F7-9AE6C78C991B}"/>
                  </a:ext>
                </a:extLst>
              </p:cNvPr>
              <p:cNvSpPr/>
              <p:nvPr/>
            </p:nvSpPr>
            <p:spPr bwMode="gray">
              <a:xfrm rot="21085610">
                <a:off x="4555155" y="3946645"/>
                <a:ext cx="3180" cy="1747"/>
              </a:xfrm>
              <a:custGeom>
                <a:avLst/>
                <a:gdLst/>
                <a:ahLst/>
                <a:cxnLst>
                  <a:cxn ang="0">
                    <a:pos x="55" y="25"/>
                  </a:cxn>
                  <a:cxn ang="0">
                    <a:pos x="73" y="7"/>
                  </a:cxn>
                  <a:cxn ang="0">
                    <a:pos x="73" y="0"/>
                  </a:cxn>
                  <a:cxn ang="0">
                    <a:pos x="48" y="0"/>
                  </a:cxn>
                  <a:cxn ang="0">
                    <a:pos x="8" y="4"/>
                  </a:cxn>
                  <a:cxn ang="0">
                    <a:pos x="0" y="28"/>
                  </a:cxn>
                  <a:cxn ang="0">
                    <a:pos x="55" y="25"/>
                  </a:cxn>
                </a:cxnLst>
                <a:rect l="0" t="0" r="r" b="b"/>
                <a:pathLst>
                  <a:path w="73" h="28">
                    <a:moveTo>
                      <a:pt x="55" y="25"/>
                    </a:moveTo>
                    <a:lnTo>
                      <a:pt x="73" y="7"/>
                    </a:lnTo>
                    <a:lnTo>
                      <a:pt x="73" y="0"/>
                    </a:lnTo>
                    <a:lnTo>
                      <a:pt x="48" y="0"/>
                    </a:lnTo>
                    <a:lnTo>
                      <a:pt x="8" y="4"/>
                    </a:lnTo>
                    <a:lnTo>
                      <a:pt x="0" y="28"/>
                    </a:lnTo>
                    <a:lnTo>
                      <a:pt x="55" y="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íṣļíḑè">
                <a:extLst>
                  <a:ext uri="{FF2B5EF4-FFF2-40B4-BE49-F238E27FC236}">
                    <a16:creationId xmlns:a16="http://schemas.microsoft.com/office/drawing/2014/main" id="{02821011-3EEA-41BB-BADE-AD416F42FD3C}"/>
                  </a:ext>
                </a:extLst>
              </p:cNvPr>
              <p:cNvSpPr/>
              <p:nvPr/>
            </p:nvSpPr>
            <p:spPr bwMode="gray">
              <a:xfrm rot="21085610">
                <a:off x="4547205" y="3944899"/>
                <a:ext cx="6361" cy="20954"/>
              </a:xfrm>
              <a:custGeom>
                <a:avLst/>
                <a:gdLst/>
                <a:ahLst/>
                <a:cxnLst>
                  <a:cxn ang="0">
                    <a:pos x="93" y="46"/>
                  </a:cxn>
                  <a:cxn ang="0">
                    <a:pos x="107" y="50"/>
                  </a:cxn>
                  <a:cxn ang="0">
                    <a:pos x="114" y="81"/>
                  </a:cxn>
                  <a:cxn ang="0">
                    <a:pos x="175" y="163"/>
                  </a:cxn>
                  <a:cxn ang="0">
                    <a:pos x="175" y="244"/>
                  </a:cxn>
                  <a:cxn ang="0">
                    <a:pos x="168" y="268"/>
                  </a:cxn>
                  <a:cxn ang="0">
                    <a:pos x="141" y="288"/>
                  </a:cxn>
                  <a:cxn ang="0">
                    <a:pos x="101" y="291"/>
                  </a:cxn>
                  <a:cxn ang="0">
                    <a:pos x="59" y="244"/>
                  </a:cxn>
                  <a:cxn ang="0">
                    <a:pos x="10" y="212"/>
                  </a:cxn>
                  <a:cxn ang="0">
                    <a:pos x="0" y="167"/>
                  </a:cxn>
                  <a:cxn ang="0">
                    <a:pos x="28" y="84"/>
                  </a:cxn>
                  <a:cxn ang="0">
                    <a:pos x="35" y="39"/>
                  </a:cxn>
                  <a:cxn ang="0">
                    <a:pos x="30" y="8"/>
                  </a:cxn>
                  <a:cxn ang="0">
                    <a:pos x="79" y="0"/>
                  </a:cxn>
                  <a:cxn ang="0">
                    <a:pos x="93" y="46"/>
                  </a:cxn>
                </a:cxnLst>
                <a:rect l="0" t="0" r="r" b="b"/>
                <a:pathLst>
                  <a:path w="175" h="291">
                    <a:moveTo>
                      <a:pt x="93" y="46"/>
                    </a:moveTo>
                    <a:lnTo>
                      <a:pt x="107" y="50"/>
                    </a:lnTo>
                    <a:lnTo>
                      <a:pt x="114" y="81"/>
                    </a:lnTo>
                    <a:lnTo>
                      <a:pt x="175" y="163"/>
                    </a:lnTo>
                    <a:lnTo>
                      <a:pt x="175" y="244"/>
                    </a:lnTo>
                    <a:lnTo>
                      <a:pt x="168" y="268"/>
                    </a:lnTo>
                    <a:lnTo>
                      <a:pt x="141" y="288"/>
                    </a:lnTo>
                    <a:lnTo>
                      <a:pt x="101" y="291"/>
                    </a:lnTo>
                    <a:lnTo>
                      <a:pt x="59" y="244"/>
                    </a:lnTo>
                    <a:lnTo>
                      <a:pt x="10" y="212"/>
                    </a:lnTo>
                    <a:lnTo>
                      <a:pt x="0" y="167"/>
                    </a:lnTo>
                    <a:lnTo>
                      <a:pt x="28" y="84"/>
                    </a:lnTo>
                    <a:lnTo>
                      <a:pt x="35" y="39"/>
                    </a:lnTo>
                    <a:lnTo>
                      <a:pt x="30" y="8"/>
                    </a:lnTo>
                    <a:lnTo>
                      <a:pt x="79" y="0"/>
                    </a:lnTo>
                    <a:lnTo>
                      <a:pt x="93" y="4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ṡľiḑe">
                <a:extLst>
                  <a:ext uri="{FF2B5EF4-FFF2-40B4-BE49-F238E27FC236}">
                    <a16:creationId xmlns:a16="http://schemas.microsoft.com/office/drawing/2014/main" id="{F9070833-3B8A-4EFB-9718-6872173AFDC8}"/>
                  </a:ext>
                </a:extLst>
              </p:cNvPr>
              <p:cNvSpPr/>
              <p:nvPr/>
            </p:nvSpPr>
            <p:spPr bwMode="gray">
              <a:xfrm rot="21085610">
                <a:off x="4555155" y="3969345"/>
                <a:ext cx="1591" cy="10477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47" y="0"/>
                  </a:cxn>
                  <a:cxn ang="0">
                    <a:pos x="69" y="118"/>
                  </a:cxn>
                  <a:cxn ang="0">
                    <a:pos x="59" y="144"/>
                  </a:cxn>
                  <a:cxn ang="0">
                    <a:pos x="17" y="128"/>
                  </a:cxn>
                  <a:cxn ang="0">
                    <a:pos x="0" y="70"/>
                  </a:cxn>
                </a:cxnLst>
                <a:rect l="0" t="0" r="r" b="b"/>
                <a:pathLst>
                  <a:path w="69" h="144">
                    <a:moveTo>
                      <a:pt x="0" y="70"/>
                    </a:moveTo>
                    <a:lnTo>
                      <a:pt x="47" y="0"/>
                    </a:lnTo>
                    <a:lnTo>
                      <a:pt x="69" y="118"/>
                    </a:lnTo>
                    <a:lnTo>
                      <a:pt x="59" y="144"/>
                    </a:lnTo>
                    <a:lnTo>
                      <a:pt x="17" y="12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ṧḷîdé">
                <a:extLst>
                  <a:ext uri="{FF2B5EF4-FFF2-40B4-BE49-F238E27FC236}">
                    <a16:creationId xmlns:a16="http://schemas.microsoft.com/office/drawing/2014/main" id="{C430EA40-F4D8-4C7C-BCDA-2DE4512AFE2F}"/>
                  </a:ext>
                </a:extLst>
              </p:cNvPr>
              <p:cNvSpPr/>
              <p:nvPr/>
            </p:nvSpPr>
            <p:spPr bwMode="gray">
              <a:xfrm rot="21085610">
                <a:off x="4569467" y="3939660"/>
                <a:ext cx="1591" cy="13969"/>
              </a:xfrm>
              <a:custGeom>
                <a:avLst/>
                <a:gdLst/>
                <a:ahLst/>
                <a:cxnLst>
                  <a:cxn ang="0">
                    <a:pos x="37" y="20"/>
                  </a:cxn>
                  <a:cxn ang="0">
                    <a:pos x="37" y="0"/>
                  </a:cxn>
                  <a:cxn ang="0">
                    <a:pos x="52" y="45"/>
                  </a:cxn>
                  <a:cxn ang="0">
                    <a:pos x="47" y="192"/>
                  </a:cxn>
                  <a:cxn ang="0">
                    <a:pos x="10" y="160"/>
                  </a:cxn>
                  <a:cxn ang="0">
                    <a:pos x="0" y="120"/>
                  </a:cxn>
                  <a:cxn ang="0">
                    <a:pos x="20" y="99"/>
                  </a:cxn>
                  <a:cxn ang="0">
                    <a:pos x="37" y="20"/>
                  </a:cxn>
                </a:cxnLst>
                <a:rect l="0" t="0" r="r" b="b"/>
                <a:pathLst>
                  <a:path w="52" h="192">
                    <a:moveTo>
                      <a:pt x="37" y="20"/>
                    </a:moveTo>
                    <a:lnTo>
                      <a:pt x="37" y="0"/>
                    </a:lnTo>
                    <a:lnTo>
                      <a:pt x="52" y="45"/>
                    </a:lnTo>
                    <a:lnTo>
                      <a:pt x="47" y="192"/>
                    </a:lnTo>
                    <a:lnTo>
                      <a:pt x="10" y="160"/>
                    </a:lnTo>
                    <a:lnTo>
                      <a:pt x="0" y="120"/>
                    </a:lnTo>
                    <a:lnTo>
                      <a:pt x="20" y="99"/>
                    </a:lnTo>
                    <a:lnTo>
                      <a:pt x="37" y="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ïsḷïḍê">
                <a:extLst>
                  <a:ext uri="{FF2B5EF4-FFF2-40B4-BE49-F238E27FC236}">
                    <a16:creationId xmlns:a16="http://schemas.microsoft.com/office/drawing/2014/main" id="{C78778BE-6EEB-485C-97DD-3D41FE95032B}"/>
                  </a:ext>
                </a:extLst>
              </p:cNvPr>
              <p:cNvSpPr/>
              <p:nvPr/>
            </p:nvSpPr>
            <p:spPr bwMode="gray">
              <a:xfrm rot="21085610">
                <a:off x="4577417" y="3951884"/>
                <a:ext cx="4771" cy="15716"/>
              </a:xfrm>
              <a:custGeom>
                <a:avLst/>
                <a:gdLst/>
                <a:ahLst/>
                <a:cxnLst>
                  <a:cxn ang="0">
                    <a:pos x="115" y="147"/>
                  </a:cxn>
                  <a:cxn ang="0">
                    <a:pos x="132" y="142"/>
                  </a:cxn>
                  <a:cxn ang="0">
                    <a:pos x="146" y="205"/>
                  </a:cxn>
                  <a:cxn ang="0">
                    <a:pos x="121" y="212"/>
                  </a:cxn>
                  <a:cxn ang="0">
                    <a:pos x="87" y="202"/>
                  </a:cxn>
                  <a:cxn ang="0">
                    <a:pos x="101" y="157"/>
                  </a:cxn>
                  <a:cxn ang="0">
                    <a:pos x="56" y="76"/>
                  </a:cxn>
                  <a:cxn ang="0">
                    <a:pos x="0" y="0"/>
                  </a:cxn>
                  <a:cxn ang="0">
                    <a:pos x="24" y="4"/>
                  </a:cxn>
                  <a:cxn ang="0">
                    <a:pos x="52" y="35"/>
                  </a:cxn>
                  <a:cxn ang="0">
                    <a:pos x="115" y="147"/>
                  </a:cxn>
                </a:cxnLst>
                <a:rect l="0" t="0" r="r" b="b"/>
                <a:pathLst>
                  <a:path w="146" h="212">
                    <a:moveTo>
                      <a:pt x="115" y="147"/>
                    </a:moveTo>
                    <a:lnTo>
                      <a:pt x="132" y="142"/>
                    </a:lnTo>
                    <a:lnTo>
                      <a:pt x="146" y="205"/>
                    </a:lnTo>
                    <a:lnTo>
                      <a:pt x="121" y="212"/>
                    </a:lnTo>
                    <a:lnTo>
                      <a:pt x="87" y="202"/>
                    </a:lnTo>
                    <a:lnTo>
                      <a:pt x="101" y="157"/>
                    </a:lnTo>
                    <a:lnTo>
                      <a:pt x="56" y="76"/>
                    </a:lnTo>
                    <a:lnTo>
                      <a:pt x="0" y="0"/>
                    </a:lnTo>
                    <a:lnTo>
                      <a:pt x="24" y="4"/>
                    </a:lnTo>
                    <a:lnTo>
                      <a:pt x="52" y="35"/>
                    </a:lnTo>
                    <a:lnTo>
                      <a:pt x="115" y="14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išḻîḍê">
                <a:extLst>
                  <a:ext uri="{FF2B5EF4-FFF2-40B4-BE49-F238E27FC236}">
                    <a16:creationId xmlns:a16="http://schemas.microsoft.com/office/drawing/2014/main" id="{DBB99E3A-B318-4510-BA3F-1AEF5D25B7F5}"/>
                  </a:ext>
                </a:extLst>
              </p:cNvPr>
              <p:cNvSpPr/>
              <p:nvPr/>
            </p:nvSpPr>
            <p:spPr bwMode="gray">
              <a:xfrm rot="21085610">
                <a:off x="4591729" y="3964106"/>
                <a:ext cx="3180" cy="349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28"/>
                  </a:cxn>
                  <a:cxn ang="0">
                    <a:pos x="0" y="55"/>
                  </a:cxn>
                  <a:cxn ang="0">
                    <a:pos x="35" y="52"/>
                  </a:cxn>
                  <a:cxn ang="0">
                    <a:pos x="52" y="0"/>
                  </a:cxn>
                  <a:cxn ang="0">
                    <a:pos x="20" y="0"/>
                  </a:cxn>
                </a:cxnLst>
                <a:rect l="0" t="0" r="r" b="b"/>
                <a:pathLst>
                  <a:path w="52" h="55">
                    <a:moveTo>
                      <a:pt x="20" y="0"/>
                    </a:moveTo>
                    <a:lnTo>
                      <a:pt x="3" y="28"/>
                    </a:lnTo>
                    <a:lnTo>
                      <a:pt x="0" y="55"/>
                    </a:lnTo>
                    <a:lnTo>
                      <a:pt x="35" y="52"/>
                    </a:lnTo>
                    <a:lnTo>
                      <a:pt x="52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iṩ1ïḑê">
                <a:extLst>
                  <a:ext uri="{FF2B5EF4-FFF2-40B4-BE49-F238E27FC236}">
                    <a16:creationId xmlns:a16="http://schemas.microsoft.com/office/drawing/2014/main" id="{560DB172-C46C-411C-85EA-38014A14467A}"/>
                  </a:ext>
                </a:extLst>
              </p:cNvPr>
              <p:cNvSpPr/>
              <p:nvPr/>
            </p:nvSpPr>
            <p:spPr bwMode="gray">
              <a:xfrm rot="21085610">
                <a:off x="4585368" y="3979822"/>
                <a:ext cx="4771" cy="174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7"/>
                  </a:cxn>
                  <a:cxn ang="0">
                    <a:pos x="37" y="105"/>
                  </a:cxn>
                  <a:cxn ang="0">
                    <a:pos x="55" y="135"/>
                  </a:cxn>
                  <a:cxn ang="0">
                    <a:pos x="93" y="149"/>
                  </a:cxn>
                  <a:cxn ang="0">
                    <a:pos x="117" y="204"/>
                  </a:cxn>
                  <a:cxn ang="0">
                    <a:pos x="117" y="232"/>
                  </a:cxn>
                  <a:cxn ang="0">
                    <a:pos x="96" y="191"/>
                  </a:cxn>
                  <a:cxn ang="0">
                    <a:pos x="52" y="162"/>
                  </a:cxn>
                  <a:cxn ang="0">
                    <a:pos x="35" y="118"/>
                  </a:cxn>
                  <a:cxn ang="0">
                    <a:pos x="24" y="44"/>
                  </a:cxn>
                  <a:cxn ang="0">
                    <a:pos x="0" y="0"/>
                  </a:cxn>
                </a:cxnLst>
                <a:rect l="0" t="0" r="r" b="b"/>
                <a:pathLst>
                  <a:path w="117" h="232">
                    <a:moveTo>
                      <a:pt x="0" y="0"/>
                    </a:moveTo>
                    <a:lnTo>
                      <a:pt x="10" y="17"/>
                    </a:lnTo>
                    <a:lnTo>
                      <a:pt x="37" y="105"/>
                    </a:lnTo>
                    <a:lnTo>
                      <a:pt x="55" y="135"/>
                    </a:lnTo>
                    <a:lnTo>
                      <a:pt x="93" y="149"/>
                    </a:lnTo>
                    <a:lnTo>
                      <a:pt x="117" y="204"/>
                    </a:lnTo>
                    <a:lnTo>
                      <a:pt x="117" y="232"/>
                    </a:lnTo>
                    <a:lnTo>
                      <a:pt x="96" y="191"/>
                    </a:lnTo>
                    <a:lnTo>
                      <a:pt x="52" y="162"/>
                    </a:lnTo>
                    <a:lnTo>
                      <a:pt x="35" y="118"/>
                    </a:lnTo>
                    <a:lnTo>
                      <a:pt x="24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śḻïdè">
                <a:extLst>
                  <a:ext uri="{FF2B5EF4-FFF2-40B4-BE49-F238E27FC236}">
                    <a16:creationId xmlns:a16="http://schemas.microsoft.com/office/drawing/2014/main" id="{67A9C78F-DACA-4F5C-8BCF-83F72B08DB96}"/>
                  </a:ext>
                </a:extLst>
              </p:cNvPr>
              <p:cNvSpPr/>
              <p:nvPr/>
            </p:nvSpPr>
            <p:spPr bwMode="gray">
              <a:xfrm rot="21085610">
                <a:off x="4599679" y="3995537"/>
                <a:ext cx="4771" cy="15716"/>
              </a:xfrm>
              <a:custGeom>
                <a:avLst/>
                <a:gdLst/>
                <a:ahLst/>
                <a:cxnLst>
                  <a:cxn ang="0">
                    <a:pos x="101" y="73"/>
                  </a:cxn>
                  <a:cxn ang="0">
                    <a:pos x="101" y="48"/>
                  </a:cxn>
                  <a:cxn ang="0">
                    <a:pos x="101" y="56"/>
                  </a:cxn>
                  <a:cxn ang="0">
                    <a:pos x="90" y="48"/>
                  </a:cxn>
                  <a:cxn ang="0">
                    <a:pos x="31" y="48"/>
                  </a:cxn>
                  <a:cxn ang="0">
                    <a:pos x="4" y="27"/>
                  </a:cxn>
                  <a:cxn ang="0">
                    <a:pos x="0" y="14"/>
                  </a:cxn>
                  <a:cxn ang="0">
                    <a:pos x="11" y="0"/>
                  </a:cxn>
                  <a:cxn ang="0">
                    <a:pos x="46" y="14"/>
                  </a:cxn>
                  <a:cxn ang="0">
                    <a:pos x="83" y="41"/>
                  </a:cxn>
                  <a:cxn ang="0">
                    <a:pos x="125" y="41"/>
                  </a:cxn>
                  <a:cxn ang="0">
                    <a:pos x="145" y="61"/>
                  </a:cxn>
                  <a:cxn ang="0">
                    <a:pos x="149" y="113"/>
                  </a:cxn>
                  <a:cxn ang="0">
                    <a:pos x="103" y="172"/>
                  </a:cxn>
                  <a:cxn ang="0">
                    <a:pos x="49" y="218"/>
                  </a:cxn>
                  <a:cxn ang="0">
                    <a:pos x="35" y="182"/>
                  </a:cxn>
                  <a:cxn ang="0">
                    <a:pos x="111" y="100"/>
                  </a:cxn>
                  <a:cxn ang="0">
                    <a:pos x="101" y="73"/>
                  </a:cxn>
                </a:cxnLst>
                <a:rect l="0" t="0" r="r" b="b"/>
                <a:pathLst>
                  <a:path w="149" h="218">
                    <a:moveTo>
                      <a:pt x="101" y="73"/>
                    </a:moveTo>
                    <a:lnTo>
                      <a:pt x="101" y="48"/>
                    </a:lnTo>
                    <a:lnTo>
                      <a:pt x="101" y="56"/>
                    </a:lnTo>
                    <a:lnTo>
                      <a:pt x="90" y="48"/>
                    </a:lnTo>
                    <a:lnTo>
                      <a:pt x="31" y="48"/>
                    </a:lnTo>
                    <a:lnTo>
                      <a:pt x="4" y="27"/>
                    </a:lnTo>
                    <a:lnTo>
                      <a:pt x="0" y="14"/>
                    </a:lnTo>
                    <a:lnTo>
                      <a:pt x="11" y="0"/>
                    </a:lnTo>
                    <a:lnTo>
                      <a:pt x="46" y="14"/>
                    </a:lnTo>
                    <a:lnTo>
                      <a:pt x="83" y="41"/>
                    </a:lnTo>
                    <a:lnTo>
                      <a:pt x="125" y="41"/>
                    </a:lnTo>
                    <a:lnTo>
                      <a:pt x="145" y="61"/>
                    </a:lnTo>
                    <a:lnTo>
                      <a:pt x="149" y="113"/>
                    </a:lnTo>
                    <a:lnTo>
                      <a:pt x="103" y="172"/>
                    </a:lnTo>
                    <a:lnTo>
                      <a:pt x="49" y="218"/>
                    </a:lnTo>
                    <a:lnTo>
                      <a:pt x="35" y="182"/>
                    </a:lnTo>
                    <a:lnTo>
                      <a:pt x="111" y="100"/>
                    </a:lnTo>
                    <a:lnTo>
                      <a:pt x="101" y="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îṣľîďe">
                <a:extLst>
                  <a:ext uri="{FF2B5EF4-FFF2-40B4-BE49-F238E27FC236}">
                    <a16:creationId xmlns:a16="http://schemas.microsoft.com/office/drawing/2014/main" id="{6AE4B007-ACAE-4E67-8EA1-79925C8A2F86}"/>
                  </a:ext>
                </a:extLst>
              </p:cNvPr>
              <p:cNvSpPr/>
              <p:nvPr/>
            </p:nvSpPr>
            <p:spPr bwMode="gray">
              <a:xfrm rot="21085610">
                <a:off x="4612400" y="4006013"/>
                <a:ext cx="4771" cy="1747"/>
              </a:xfrm>
              <a:custGeom>
                <a:avLst/>
                <a:gdLst/>
                <a:ahLst/>
                <a:cxnLst>
                  <a:cxn ang="0">
                    <a:pos x="118" y="34"/>
                  </a:cxn>
                  <a:cxn ang="0">
                    <a:pos x="100" y="3"/>
                  </a:cxn>
                  <a:cxn ang="0">
                    <a:pos x="56" y="0"/>
                  </a:cxn>
                  <a:cxn ang="0">
                    <a:pos x="0" y="24"/>
                  </a:cxn>
                  <a:cxn ang="0">
                    <a:pos x="52" y="17"/>
                  </a:cxn>
                  <a:cxn ang="0">
                    <a:pos x="90" y="34"/>
                  </a:cxn>
                  <a:cxn ang="0">
                    <a:pos x="118" y="34"/>
                  </a:cxn>
                </a:cxnLst>
                <a:rect l="0" t="0" r="r" b="b"/>
                <a:pathLst>
                  <a:path w="118" h="34">
                    <a:moveTo>
                      <a:pt x="118" y="34"/>
                    </a:moveTo>
                    <a:lnTo>
                      <a:pt x="100" y="3"/>
                    </a:lnTo>
                    <a:lnTo>
                      <a:pt x="56" y="0"/>
                    </a:lnTo>
                    <a:lnTo>
                      <a:pt x="0" y="24"/>
                    </a:lnTo>
                    <a:lnTo>
                      <a:pt x="52" y="17"/>
                    </a:lnTo>
                    <a:lnTo>
                      <a:pt x="90" y="34"/>
                    </a:lnTo>
                    <a:lnTo>
                      <a:pt x="118" y="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îslîḍe">
                <a:extLst>
                  <a:ext uri="{FF2B5EF4-FFF2-40B4-BE49-F238E27FC236}">
                    <a16:creationId xmlns:a16="http://schemas.microsoft.com/office/drawing/2014/main" id="{D4F1D104-3E2E-43BF-8AC7-B9D30E53B160}"/>
                  </a:ext>
                </a:extLst>
              </p:cNvPr>
              <p:cNvSpPr/>
              <p:nvPr/>
            </p:nvSpPr>
            <p:spPr bwMode="gray">
              <a:xfrm rot="21085610">
                <a:off x="4623532" y="4012998"/>
                <a:ext cx="9541" cy="6985"/>
              </a:xfrm>
              <a:custGeom>
                <a:avLst/>
                <a:gdLst/>
                <a:ahLst/>
                <a:cxnLst>
                  <a:cxn ang="0">
                    <a:pos x="48" y="19"/>
                  </a:cxn>
                  <a:cxn ang="0">
                    <a:pos x="86" y="0"/>
                  </a:cxn>
                  <a:cxn ang="0">
                    <a:pos x="114" y="25"/>
                  </a:cxn>
                  <a:cxn ang="0">
                    <a:pos x="192" y="61"/>
                  </a:cxn>
                  <a:cxn ang="0">
                    <a:pos x="241" y="92"/>
                  </a:cxn>
                  <a:cxn ang="0">
                    <a:pos x="248" y="103"/>
                  </a:cxn>
                  <a:cxn ang="0">
                    <a:pos x="210" y="98"/>
                  </a:cxn>
                  <a:cxn ang="0">
                    <a:pos x="148" y="52"/>
                  </a:cxn>
                  <a:cxn ang="0">
                    <a:pos x="100" y="34"/>
                  </a:cxn>
                  <a:cxn ang="0">
                    <a:pos x="41" y="73"/>
                  </a:cxn>
                  <a:cxn ang="0">
                    <a:pos x="0" y="76"/>
                  </a:cxn>
                  <a:cxn ang="0">
                    <a:pos x="13" y="48"/>
                  </a:cxn>
                  <a:cxn ang="0">
                    <a:pos x="48" y="19"/>
                  </a:cxn>
                </a:cxnLst>
                <a:rect l="0" t="0" r="r" b="b"/>
                <a:pathLst>
                  <a:path w="248" h="103">
                    <a:moveTo>
                      <a:pt x="48" y="19"/>
                    </a:moveTo>
                    <a:lnTo>
                      <a:pt x="86" y="0"/>
                    </a:lnTo>
                    <a:lnTo>
                      <a:pt x="114" y="25"/>
                    </a:lnTo>
                    <a:lnTo>
                      <a:pt x="192" y="61"/>
                    </a:lnTo>
                    <a:lnTo>
                      <a:pt x="241" y="92"/>
                    </a:lnTo>
                    <a:lnTo>
                      <a:pt x="248" y="103"/>
                    </a:lnTo>
                    <a:lnTo>
                      <a:pt x="210" y="98"/>
                    </a:lnTo>
                    <a:lnTo>
                      <a:pt x="148" y="52"/>
                    </a:lnTo>
                    <a:lnTo>
                      <a:pt x="100" y="34"/>
                    </a:lnTo>
                    <a:lnTo>
                      <a:pt x="41" y="73"/>
                    </a:lnTo>
                    <a:lnTo>
                      <a:pt x="0" y="76"/>
                    </a:lnTo>
                    <a:lnTo>
                      <a:pt x="13" y="48"/>
                    </a:lnTo>
                    <a:lnTo>
                      <a:pt x="48" y="1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ṡlîḋé">
                <a:extLst>
                  <a:ext uri="{FF2B5EF4-FFF2-40B4-BE49-F238E27FC236}">
                    <a16:creationId xmlns:a16="http://schemas.microsoft.com/office/drawing/2014/main" id="{649FE87A-BA08-42EC-9D86-913E48E03B66}"/>
                  </a:ext>
                </a:extLst>
              </p:cNvPr>
              <p:cNvSpPr/>
              <p:nvPr/>
            </p:nvSpPr>
            <p:spPr bwMode="gray">
              <a:xfrm rot="21085610">
                <a:off x="4610810" y="4032206"/>
                <a:ext cx="6361" cy="10477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84" y="0"/>
                  </a:cxn>
                  <a:cxn ang="0">
                    <a:pos x="184" y="56"/>
                  </a:cxn>
                  <a:cxn ang="0">
                    <a:pos x="175" y="104"/>
                  </a:cxn>
                  <a:cxn ang="0">
                    <a:pos x="132" y="132"/>
                  </a:cxn>
                  <a:cxn ang="0">
                    <a:pos x="0" y="146"/>
                  </a:cxn>
                  <a:cxn ang="0">
                    <a:pos x="4" y="76"/>
                  </a:cxn>
                  <a:cxn ang="0">
                    <a:pos x="62" y="49"/>
                  </a:cxn>
                  <a:cxn ang="0">
                    <a:pos x="114" y="67"/>
                  </a:cxn>
                  <a:cxn ang="0">
                    <a:pos x="192" y="0"/>
                  </a:cxn>
                </a:cxnLst>
                <a:rect l="0" t="0" r="r" b="b"/>
                <a:pathLst>
                  <a:path w="192" h="146">
                    <a:moveTo>
                      <a:pt x="192" y="0"/>
                    </a:moveTo>
                    <a:lnTo>
                      <a:pt x="184" y="0"/>
                    </a:lnTo>
                    <a:lnTo>
                      <a:pt x="184" y="56"/>
                    </a:lnTo>
                    <a:lnTo>
                      <a:pt x="175" y="104"/>
                    </a:lnTo>
                    <a:lnTo>
                      <a:pt x="132" y="132"/>
                    </a:lnTo>
                    <a:lnTo>
                      <a:pt x="0" y="146"/>
                    </a:lnTo>
                    <a:lnTo>
                      <a:pt x="4" y="76"/>
                    </a:lnTo>
                    <a:lnTo>
                      <a:pt x="62" y="49"/>
                    </a:lnTo>
                    <a:lnTo>
                      <a:pt x="114" y="67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íṥ1îde">
                <a:extLst>
                  <a:ext uri="{FF2B5EF4-FFF2-40B4-BE49-F238E27FC236}">
                    <a16:creationId xmlns:a16="http://schemas.microsoft.com/office/drawing/2014/main" id="{ABB0405B-A6BC-40BE-9AB8-FFD0B358185F}"/>
                  </a:ext>
                </a:extLst>
              </p:cNvPr>
              <p:cNvSpPr/>
              <p:nvPr/>
            </p:nvSpPr>
            <p:spPr bwMode="gray">
              <a:xfrm rot="21085610">
                <a:off x="4553565" y="3967598"/>
                <a:ext cx="3180" cy="5239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55"/>
                  </a:cxn>
                  <a:cxn ang="0">
                    <a:pos x="4" y="80"/>
                  </a:cxn>
                  <a:cxn ang="0">
                    <a:pos x="42" y="57"/>
                  </a:cxn>
                  <a:cxn ang="0">
                    <a:pos x="70" y="9"/>
                  </a:cxn>
                  <a:cxn ang="0">
                    <a:pos x="42" y="0"/>
                  </a:cxn>
                </a:cxnLst>
                <a:rect l="0" t="0" r="r" b="b"/>
                <a:pathLst>
                  <a:path w="70" h="80">
                    <a:moveTo>
                      <a:pt x="42" y="0"/>
                    </a:moveTo>
                    <a:lnTo>
                      <a:pt x="0" y="55"/>
                    </a:lnTo>
                    <a:lnTo>
                      <a:pt x="4" y="80"/>
                    </a:lnTo>
                    <a:lnTo>
                      <a:pt x="42" y="57"/>
                    </a:lnTo>
                    <a:lnTo>
                      <a:pt x="70" y="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ïS1ïḓê">
                <a:extLst>
                  <a:ext uri="{FF2B5EF4-FFF2-40B4-BE49-F238E27FC236}">
                    <a16:creationId xmlns:a16="http://schemas.microsoft.com/office/drawing/2014/main" id="{89314A2E-6F50-4B88-8C42-EB99B9197B65}"/>
                  </a:ext>
                </a:extLst>
              </p:cNvPr>
              <p:cNvSpPr/>
              <p:nvPr/>
            </p:nvSpPr>
            <p:spPr bwMode="gray">
              <a:xfrm rot="21085610">
                <a:off x="4521763" y="3950137"/>
                <a:ext cx="1591" cy="6985"/>
              </a:xfrm>
              <a:custGeom>
                <a:avLst/>
                <a:gdLst/>
                <a:ahLst/>
                <a:cxnLst>
                  <a:cxn ang="0">
                    <a:pos x="72" y="7"/>
                  </a:cxn>
                  <a:cxn ang="0">
                    <a:pos x="57" y="0"/>
                  </a:cxn>
                  <a:cxn ang="0">
                    <a:pos x="0" y="79"/>
                  </a:cxn>
                  <a:cxn ang="0">
                    <a:pos x="7" y="93"/>
                  </a:cxn>
                  <a:cxn ang="0">
                    <a:pos x="72" y="7"/>
                  </a:cxn>
                </a:cxnLst>
                <a:rect l="0" t="0" r="r" b="b"/>
                <a:pathLst>
                  <a:path w="72" h="93">
                    <a:moveTo>
                      <a:pt x="72" y="7"/>
                    </a:moveTo>
                    <a:lnTo>
                      <a:pt x="57" y="0"/>
                    </a:lnTo>
                    <a:lnTo>
                      <a:pt x="0" y="79"/>
                    </a:lnTo>
                    <a:lnTo>
                      <a:pt x="7" y="93"/>
                    </a:lnTo>
                    <a:lnTo>
                      <a:pt x="72" y="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S1iḍé">
                <a:extLst>
                  <a:ext uri="{FF2B5EF4-FFF2-40B4-BE49-F238E27FC236}">
                    <a16:creationId xmlns:a16="http://schemas.microsoft.com/office/drawing/2014/main" id="{7788D7E9-4F98-45CC-99AF-5DAA41BC6B1B}"/>
                  </a:ext>
                </a:extLst>
              </p:cNvPr>
              <p:cNvSpPr/>
              <p:nvPr/>
            </p:nvSpPr>
            <p:spPr bwMode="gray">
              <a:xfrm rot="21085610">
                <a:off x="4518582" y="3958868"/>
                <a:ext cx="3180" cy="3492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0" y="26"/>
                  </a:cxn>
                  <a:cxn ang="0">
                    <a:pos x="4" y="36"/>
                  </a:cxn>
                  <a:cxn ang="0">
                    <a:pos x="53" y="18"/>
                  </a:cxn>
                  <a:cxn ang="0">
                    <a:pos x="56" y="0"/>
                  </a:cxn>
                </a:cxnLst>
                <a:rect l="0" t="0" r="r" b="b"/>
                <a:pathLst>
                  <a:path w="56" h="36">
                    <a:moveTo>
                      <a:pt x="56" y="0"/>
                    </a:moveTo>
                    <a:lnTo>
                      <a:pt x="0" y="26"/>
                    </a:lnTo>
                    <a:lnTo>
                      <a:pt x="4" y="36"/>
                    </a:lnTo>
                    <a:lnTo>
                      <a:pt x="53" y="18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ṡ1ïde">
                <a:extLst>
                  <a:ext uri="{FF2B5EF4-FFF2-40B4-BE49-F238E27FC236}">
                    <a16:creationId xmlns:a16="http://schemas.microsoft.com/office/drawing/2014/main" id="{DD0E9328-0095-4FF3-9562-DB0471186B43}"/>
                  </a:ext>
                </a:extLst>
              </p:cNvPr>
              <p:cNvSpPr/>
              <p:nvPr/>
            </p:nvSpPr>
            <p:spPr bwMode="gray">
              <a:xfrm rot="21085610">
                <a:off x="4509041" y="3962361"/>
                <a:ext cx="6361" cy="6985"/>
              </a:xfrm>
              <a:custGeom>
                <a:avLst/>
                <a:gdLst/>
                <a:ahLst/>
                <a:cxnLst>
                  <a:cxn ang="0">
                    <a:pos x="152" y="40"/>
                  </a:cxn>
                  <a:cxn ang="0">
                    <a:pos x="109" y="36"/>
                  </a:cxn>
                  <a:cxn ang="0">
                    <a:pos x="44" y="67"/>
                  </a:cxn>
                  <a:cxn ang="0">
                    <a:pos x="0" y="70"/>
                  </a:cxn>
                  <a:cxn ang="0">
                    <a:pos x="9" y="50"/>
                  </a:cxn>
                  <a:cxn ang="0">
                    <a:pos x="59" y="36"/>
                  </a:cxn>
                  <a:cxn ang="0">
                    <a:pos x="119" y="0"/>
                  </a:cxn>
                  <a:cxn ang="0">
                    <a:pos x="155" y="9"/>
                  </a:cxn>
                  <a:cxn ang="0">
                    <a:pos x="152" y="40"/>
                  </a:cxn>
                </a:cxnLst>
                <a:rect l="0" t="0" r="r" b="b"/>
                <a:pathLst>
                  <a:path w="155" h="70">
                    <a:moveTo>
                      <a:pt x="152" y="40"/>
                    </a:moveTo>
                    <a:lnTo>
                      <a:pt x="109" y="36"/>
                    </a:lnTo>
                    <a:lnTo>
                      <a:pt x="44" y="67"/>
                    </a:lnTo>
                    <a:lnTo>
                      <a:pt x="0" y="70"/>
                    </a:lnTo>
                    <a:lnTo>
                      <a:pt x="9" y="50"/>
                    </a:lnTo>
                    <a:lnTo>
                      <a:pt x="59" y="36"/>
                    </a:lnTo>
                    <a:lnTo>
                      <a:pt x="119" y="0"/>
                    </a:lnTo>
                    <a:lnTo>
                      <a:pt x="155" y="9"/>
                    </a:lnTo>
                    <a:lnTo>
                      <a:pt x="152" y="4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îṩ1ïḓè">
                <a:extLst>
                  <a:ext uri="{FF2B5EF4-FFF2-40B4-BE49-F238E27FC236}">
                    <a16:creationId xmlns:a16="http://schemas.microsoft.com/office/drawing/2014/main" id="{194C48F5-6C59-465D-8AF7-7D1DDB184C81}"/>
                  </a:ext>
                </a:extLst>
              </p:cNvPr>
              <p:cNvSpPr/>
              <p:nvPr/>
            </p:nvSpPr>
            <p:spPr bwMode="gray">
              <a:xfrm rot="20552049">
                <a:off x="4551975" y="4112528"/>
                <a:ext cx="23853" cy="19208"/>
              </a:xfrm>
              <a:custGeom>
                <a:avLst/>
                <a:gdLst/>
                <a:ahLst/>
                <a:cxnLst>
                  <a:cxn ang="0">
                    <a:pos x="373" y="31"/>
                  </a:cxn>
                  <a:cxn ang="0">
                    <a:pos x="397" y="35"/>
                  </a:cxn>
                  <a:cxn ang="0">
                    <a:pos x="450" y="63"/>
                  </a:cxn>
                  <a:cxn ang="0">
                    <a:pos x="483" y="101"/>
                  </a:cxn>
                  <a:cxn ang="0">
                    <a:pos x="600" y="104"/>
                  </a:cxn>
                  <a:cxn ang="0">
                    <a:pos x="642" y="212"/>
                  </a:cxn>
                  <a:cxn ang="0">
                    <a:pos x="588" y="222"/>
                  </a:cxn>
                  <a:cxn ang="0">
                    <a:pos x="504" y="197"/>
                  </a:cxn>
                  <a:cxn ang="0">
                    <a:pos x="442" y="222"/>
                  </a:cxn>
                  <a:cxn ang="0">
                    <a:pos x="390" y="222"/>
                  </a:cxn>
                  <a:cxn ang="0">
                    <a:pos x="369" y="260"/>
                  </a:cxn>
                  <a:cxn ang="0">
                    <a:pos x="304" y="256"/>
                  </a:cxn>
                  <a:cxn ang="0">
                    <a:pos x="273" y="228"/>
                  </a:cxn>
                  <a:cxn ang="0">
                    <a:pos x="194" y="222"/>
                  </a:cxn>
                  <a:cxn ang="0">
                    <a:pos x="101" y="135"/>
                  </a:cxn>
                  <a:cxn ang="0">
                    <a:pos x="39" y="115"/>
                  </a:cxn>
                  <a:cxn ang="0">
                    <a:pos x="0" y="73"/>
                  </a:cxn>
                  <a:cxn ang="0">
                    <a:pos x="10" y="44"/>
                  </a:cxn>
                  <a:cxn ang="0">
                    <a:pos x="138" y="0"/>
                  </a:cxn>
                  <a:cxn ang="0">
                    <a:pos x="194" y="4"/>
                  </a:cxn>
                  <a:cxn ang="0">
                    <a:pos x="279" y="21"/>
                  </a:cxn>
                  <a:cxn ang="0">
                    <a:pos x="373" y="31"/>
                  </a:cxn>
                </a:cxnLst>
                <a:rect l="0" t="0" r="r" b="b"/>
                <a:pathLst>
                  <a:path w="642" h="260">
                    <a:moveTo>
                      <a:pt x="373" y="31"/>
                    </a:moveTo>
                    <a:lnTo>
                      <a:pt x="397" y="35"/>
                    </a:lnTo>
                    <a:lnTo>
                      <a:pt x="450" y="63"/>
                    </a:lnTo>
                    <a:lnTo>
                      <a:pt x="483" y="101"/>
                    </a:lnTo>
                    <a:lnTo>
                      <a:pt x="600" y="104"/>
                    </a:lnTo>
                    <a:lnTo>
                      <a:pt x="642" y="212"/>
                    </a:lnTo>
                    <a:lnTo>
                      <a:pt x="588" y="222"/>
                    </a:lnTo>
                    <a:lnTo>
                      <a:pt x="504" y="197"/>
                    </a:lnTo>
                    <a:lnTo>
                      <a:pt x="442" y="222"/>
                    </a:lnTo>
                    <a:lnTo>
                      <a:pt x="390" y="222"/>
                    </a:lnTo>
                    <a:lnTo>
                      <a:pt x="369" y="260"/>
                    </a:lnTo>
                    <a:lnTo>
                      <a:pt x="304" y="256"/>
                    </a:lnTo>
                    <a:lnTo>
                      <a:pt x="273" y="228"/>
                    </a:lnTo>
                    <a:lnTo>
                      <a:pt x="194" y="222"/>
                    </a:lnTo>
                    <a:lnTo>
                      <a:pt x="101" y="135"/>
                    </a:lnTo>
                    <a:lnTo>
                      <a:pt x="39" y="115"/>
                    </a:lnTo>
                    <a:lnTo>
                      <a:pt x="0" y="73"/>
                    </a:lnTo>
                    <a:lnTo>
                      <a:pt x="10" y="44"/>
                    </a:lnTo>
                    <a:lnTo>
                      <a:pt x="138" y="0"/>
                    </a:lnTo>
                    <a:lnTo>
                      <a:pt x="194" y="4"/>
                    </a:lnTo>
                    <a:lnTo>
                      <a:pt x="279" y="21"/>
                    </a:lnTo>
                    <a:lnTo>
                      <a:pt x="373" y="3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îsḻiḍè">
                <a:extLst>
                  <a:ext uri="{FF2B5EF4-FFF2-40B4-BE49-F238E27FC236}">
                    <a16:creationId xmlns:a16="http://schemas.microsoft.com/office/drawing/2014/main" id="{DCCE98FB-6424-4601-A149-15019FF4C1CE}"/>
                  </a:ext>
                </a:extLst>
              </p:cNvPr>
              <p:cNvSpPr/>
              <p:nvPr/>
            </p:nvSpPr>
            <p:spPr bwMode="gray">
              <a:xfrm rot="20552049">
                <a:off x="4617171" y="4049667"/>
                <a:ext cx="38163" cy="57623"/>
              </a:xfrm>
              <a:custGeom>
                <a:avLst/>
                <a:gdLst/>
                <a:ahLst/>
                <a:cxnLst>
                  <a:cxn ang="0">
                    <a:pos x="25" y="17"/>
                  </a:cxn>
                  <a:cxn ang="0">
                    <a:pos x="119" y="0"/>
                  </a:cxn>
                  <a:cxn ang="0">
                    <a:pos x="338" y="4"/>
                  </a:cxn>
                  <a:cxn ang="0">
                    <a:pos x="512" y="76"/>
                  </a:cxn>
                  <a:cxn ang="0">
                    <a:pos x="614" y="110"/>
                  </a:cxn>
                  <a:cxn ang="0">
                    <a:pos x="643" y="181"/>
                  </a:cxn>
                  <a:cxn ang="0">
                    <a:pos x="805" y="193"/>
                  </a:cxn>
                  <a:cxn ang="0">
                    <a:pos x="825" y="227"/>
                  </a:cxn>
                  <a:cxn ang="0">
                    <a:pos x="728" y="244"/>
                  </a:cxn>
                  <a:cxn ang="0">
                    <a:pos x="796" y="294"/>
                  </a:cxn>
                  <a:cxn ang="0">
                    <a:pos x="977" y="336"/>
                  </a:cxn>
                  <a:cxn ang="0">
                    <a:pos x="1076" y="404"/>
                  </a:cxn>
                  <a:cxn ang="0">
                    <a:pos x="1080" y="462"/>
                  </a:cxn>
                  <a:cxn ang="0">
                    <a:pos x="1012" y="547"/>
                  </a:cxn>
                  <a:cxn ang="0">
                    <a:pos x="940" y="522"/>
                  </a:cxn>
                  <a:cxn ang="0">
                    <a:pos x="706" y="483"/>
                  </a:cxn>
                  <a:cxn ang="0">
                    <a:pos x="551" y="522"/>
                  </a:cxn>
                  <a:cxn ang="0">
                    <a:pos x="525" y="556"/>
                  </a:cxn>
                  <a:cxn ang="0">
                    <a:pos x="406" y="589"/>
                  </a:cxn>
                  <a:cxn ang="0">
                    <a:pos x="369" y="509"/>
                  </a:cxn>
                  <a:cxn ang="0">
                    <a:pos x="292" y="517"/>
                  </a:cxn>
                  <a:cxn ang="0">
                    <a:pos x="233" y="584"/>
                  </a:cxn>
                  <a:cxn ang="0">
                    <a:pos x="174" y="673"/>
                  </a:cxn>
                  <a:cxn ang="0">
                    <a:pos x="110" y="745"/>
                  </a:cxn>
                  <a:cxn ang="0">
                    <a:pos x="85" y="733"/>
                  </a:cxn>
                  <a:cxn ang="0">
                    <a:pos x="42" y="694"/>
                  </a:cxn>
                  <a:cxn ang="0">
                    <a:pos x="25" y="619"/>
                  </a:cxn>
                  <a:cxn ang="0">
                    <a:pos x="42" y="531"/>
                  </a:cxn>
                  <a:cxn ang="0">
                    <a:pos x="0" y="458"/>
                  </a:cxn>
                  <a:cxn ang="0">
                    <a:pos x="8" y="417"/>
                  </a:cxn>
                  <a:cxn ang="0">
                    <a:pos x="46" y="290"/>
                  </a:cxn>
                  <a:cxn ang="0">
                    <a:pos x="77" y="235"/>
                  </a:cxn>
                  <a:cxn ang="0">
                    <a:pos x="59" y="127"/>
                  </a:cxn>
                  <a:cxn ang="0">
                    <a:pos x="12" y="38"/>
                  </a:cxn>
                </a:cxnLst>
                <a:rect l="0" t="0" r="r" b="b"/>
                <a:pathLst>
                  <a:path w="1080" h="745">
                    <a:moveTo>
                      <a:pt x="17" y="29"/>
                    </a:moveTo>
                    <a:lnTo>
                      <a:pt x="25" y="17"/>
                    </a:lnTo>
                    <a:lnTo>
                      <a:pt x="51" y="0"/>
                    </a:lnTo>
                    <a:lnTo>
                      <a:pt x="119" y="0"/>
                    </a:lnTo>
                    <a:lnTo>
                      <a:pt x="183" y="9"/>
                    </a:lnTo>
                    <a:lnTo>
                      <a:pt x="338" y="4"/>
                    </a:lnTo>
                    <a:lnTo>
                      <a:pt x="423" y="29"/>
                    </a:lnTo>
                    <a:lnTo>
                      <a:pt x="512" y="76"/>
                    </a:lnTo>
                    <a:lnTo>
                      <a:pt x="589" y="84"/>
                    </a:lnTo>
                    <a:lnTo>
                      <a:pt x="614" y="110"/>
                    </a:lnTo>
                    <a:lnTo>
                      <a:pt x="632" y="169"/>
                    </a:lnTo>
                    <a:lnTo>
                      <a:pt x="643" y="181"/>
                    </a:lnTo>
                    <a:lnTo>
                      <a:pt x="699" y="193"/>
                    </a:lnTo>
                    <a:lnTo>
                      <a:pt x="805" y="193"/>
                    </a:lnTo>
                    <a:lnTo>
                      <a:pt x="822" y="203"/>
                    </a:lnTo>
                    <a:lnTo>
                      <a:pt x="825" y="227"/>
                    </a:lnTo>
                    <a:lnTo>
                      <a:pt x="779" y="244"/>
                    </a:lnTo>
                    <a:lnTo>
                      <a:pt x="728" y="244"/>
                    </a:lnTo>
                    <a:lnTo>
                      <a:pt x="723" y="269"/>
                    </a:lnTo>
                    <a:lnTo>
                      <a:pt x="796" y="294"/>
                    </a:lnTo>
                    <a:lnTo>
                      <a:pt x="944" y="298"/>
                    </a:lnTo>
                    <a:lnTo>
                      <a:pt x="977" y="336"/>
                    </a:lnTo>
                    <a:lnTo>
                      <a:pt x="1038" y="387"/>
                    </a:lnTo>
                    <a:lnTo>
                      <a:pt x="1076" y="404"/>
                    </a:lnTo>
                    <a:lnTo>
                      <a:pt x="1080" y="417"/>
                    </a:lnTo>
                    <a:lnTo>
                      <a:pt x="1080" y="462"/>
                    </a:lnTo>
                    <a:lnTo>
                      <a:pt x="1055" y="509"/>
                    </a:lnTo>
                    <a:lnTo>
                      <a:pt x="1012" y="547"/>
                    </a:lnTo>
                    <a:lnTo>
                      <a:pt x="969" y="547"/>
                    </a:lnTo>
                    <a:lnTo>
                      <a:pt x="940" y="522"/>
                    </a:lnTo>
                    <a:lnTo>
                      <a:pt x="872" y="496"/>
                    </a:lnTo>
                    <a:lnTo>
                      <a:pt x="706" y="483"/>
                    </a:lnTo>
                    <a:lnTo>
                      <a:pt x="589" y="500"/>
                    </a:lnTo>
                    <a:lnTo>
                      <a:pt x="551" y="522"/>
                    </a:lnTo>
                    <a:lnTo>
                      <a:pt x="538" y="547"/>
                    </a:lnTo>
                    <a:lnTo>
                      <a:pt x="525" y="556"/>
                    </a:lnTo>
                    <a:lnTo>
                      <a:pt x="474" y="576"/>
                    </a:lnTo>
                    <a:lnTo>
                      <a:pt x="406" y="589"/>
                    </a:lnTo>
                    <a:lnTo>
                      <a:pt x="369" y="522"/>
                    </a:lnTo>
                    <a:lnTo>
                      <a:pt x="369" y="509"/>
                    </a:lnTo>
                    <a:lnTo>
                      <a:pt x="322" y="504"/>
                    </a:lnTo>
                    <a:lnTo>
                      <a:pt x="292" y="517"/>
                    </a:lnTo>
                    <a:lnTo>
                      <a:pt x="271" y="534"/>
                    </a:lnTo>
                    <a:lnTo>
                      <a:pt x="233" y="584"/>
                    </a:lnTo>
                    <a:lnTo>
                      <a:pt x="191" y="656"/>
                    </a:lnTo>
                    <a:lnTo>
                      <a:pt x="174" y="673"/>
                    </a:lnTo>
                    <a:lnTo>
                      <a:pt x="170" y="690"/>
                    </a:lnTo>
                    <a:lnTo>
                      <a:pt x="110" y="745"/>
                    </a:lnTo>
                    <a:lnTo>
                      <a:pt x="88" y="745"/>
                    </a:lnTo>
                    <a:lnTo>
                      <a:pt x="85" y="733"/>
                    </a:lnTo>
                    <a:lnTo>
                      <a:pt x="46" y="702"/>
                    </a:lnTo>
                    <a:lnTo>
                      <a:pt x="42" y="694"/>
                    </a:lnTo>
                    <a:lnTo>
                      <a:pt x="42" y="640"/>
                    </a:lnTo>
                    <a:lnTo>
                      <a:pt x="25" y="619"/>
                    </a:lnTo>
                    <a:lnTo>
                      <a:pt x="34" y="606"/>
                    </a:lnTo>
                    <a:lnTo>
                      <a:pt x="42" y="531"/>
                    </a:lnTo>
                    <a:lnTo>
                      <a:pt x="34" y="496"/>
                    </a:lnTo>
                    <a:lnTo>
                      <a:pt x="0" y="458"/>
                    </a:lnTo>
                    <a:lnTo>
                      <a:pt x="0" y="434"/>
                    </a:lnTo>
                    <a:lnTo>
                      <a:pt x="8" y="417"/>
                    </a:lnTo>
                    <a:lnTo>
                      <a:pt x="51" y="384"/>
                    </a:lnTo>
                    <a:lnTo>
                      <a:pt x="46" y="290"/>
                    </a:lnTo>
                    <a:lnTo>
                      <a:pt x="68" y="269"/>
                    </a:lnTo>
                    <a:lnTo>
                      <a:pt x="77" y="235"/>
                    </a:lnTo>
                    <a:lnTo>
                      <a:pt x="51" y="206"/>
                    </a:lnTo>
                    <a:lnTo>
                      <a:pt x="59" y="127"/>
                    </a:lnTo>
                    <a:lnTo>
                      <a:pt x="46" y="80"/>
                    </a:lnTo>
                    <a:lnTo>
                      <a:pt x="12" y="38"/>
                    </a:lnTo>
                    <a:lnTo>
                      <a:pt x="17" y="2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íSļíḓê">
                <a:extLst>
                  <a:ext uri="{FF2B5EF4-FFF2-40B4-BE49-F238E27FC236}">
                    <a16:creationId xmlns:a16="http://schemas.microsoft.com/office/drawing/2014/main" id="{0EB3D2BD-D2B3-41C6-A9AA-3F3496E8203A}"/>
                  </a:ext>
                </a:extLst>
              </p:cNvPr>
              <p:cNvSpPr/>
              <p:nvPr/>
            </p:nvSpPr>
            <p:spPr bwMode="gray">
              <a:xfrm rot="20552049">
                <a:off x="4731661" y="4084590"/>
                <a:ext cx="1591" cy="1747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1" y="4"/>
                  </a:cxn>
                  <a:cxn ang="0">
                    <a:pos x="0" y="28"/>
                  </a:cxn>
                  <a:cxn ang="0">
                    <a:pos x="4" y="48"/>
                  </a:cxn>
                  <a:cxn ang="0">
                    <a:pos x="24" y="53"/>
                  </a:cxn>
                  <a:cxn ang="0">
                    <a:pos x="52" y="34"/>
                  </a:cxn>
                  <a:cxn ang="0">
                    <a:pos x="56" y="22"/>
                  </a:cxn>
                  <a:cxn ang="0">
                    <a:pos x="18" y="0"/>
                  </a:cxn>
                </a:cxnLst>
                <a:rect l="0" t="0" r="r" b="b"/>
                <a:pathLst>
                  <a:path w="56" h="53">
                    <a:moveTo>
                      <a:pt x="18" y="0"/>
                    </a:moveTo>
                    <a:lnTo>
                      <a:pt x="11" y="4"/>
                    </a:lnTo>
                    <a:lnTo>
                      <a:pt x="0" y="28"/>
                    </a:lnTo>
                    <a:lnTo>
                      <a:pt x="4" y="48"/>
                    </a:lnTo>
                    <a:lnTo>
                      <a:pt x="24" y="53"/>
                    </a:lnTo>
                    <a:lnTo>
                      <a:pt x="52" y="34"/>
                    </a:lnTo>
                    <a:lnTo>
                      <a:pt x="56" y="2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ŝľíďè">
                <a:extLst>
                  <a:ext uri="{FF2B5EF4-FFF2-40B4-BE49-F238E27FC236}">
                    <a16:creationId xmlns:a16="http://schemas.microsoft.com/office/drawing/2014/main" id="{B1ED8EC5-C153-45CF-8215-886F280106F0}"/>
                  </a:ext>
                </a:extLst>
              </p:cNvPr>
              <p:cNvSpPr/>
              <p:nvPr/>
            </p:nvSpPr>
            <p:spPr bwMode="gray">
              <a:xfrm rot="20552049">
                <a:off x="4753923" y="4131735"/>
                <a:ext cx="3180" cy="122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2" y="7"/>
                  </a:cxn>
                  <a:cxn ang="0">
                    <a:pos x="66" y="41"/>
                  </a:cxn>
                  <a:cxn ang="0">
                    <a:pos x="111" y="138"/>
                  </a:cxn>
                  <a:cxn ang="0">
                    <a:pos x="105" y="145"/>
                  </a:cxn>
                  <a:cxn ang="0">
                    <a:pos x="66" y="152"/>
                  </a:cxn>
                  <a:cxn ang="0">
                    <a:pos x="49" y="138"/>
                  </a:cxn>
                  <a:cxn ang="0">
                    <a:pos x="7" y="47"/>
                  </a:cxn>
                  <a:cxn ang="0">
                    <a:pos x="0" y="23"/>
                  </a:cxn>
                  <a:cxn ang="0">
                    <a:pos x="4" y="0"/>
                  </a:cxn>
                </a:cxnLst>
                <a:rect l="0" t="0" r="r" b="b"/>
                <a:pathLst>
                  <a:path w="111" h="152">
                    <a:moveTo>
                      <a:pt x="4" y="0"/>
                    </a:moveTo>
                    <a:lnTo>
                      <a:pt x="32" y="7"/>
                    </a:lnTo>
                    <a:lnTo>
                      <a:pt x="66" y="41"/>
                    </a:lnTo>
                    <a:lnTo>
                      <a:pt x="111" y="138"/>
                    </a:lnTo>
                    <a:lnTo>
                      <a:pt x="105" y="145"/>
                    </a:lnTo>
                    <a:lnTo>
                      <a:pt x="66" y="152"/>
                    </a:lnTo>
                    <a:lnTo>
                      <a:pt x="49" y="138"/>
                    </a:lnTo>
                    <a:lnTo>
                      <a:pt x="7" y="47"/>
                    </a:lnTo>
                    <a:lnTo>
                      <a:pt x="0" y="2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ş1îḍê">
                <a:extLst>
                  <a:ext uri="{FF2B5EF4-FFF2-40B4-BE49-F238E27FC236}">
                    <a16:creationId xmlns:a16="http://schemas.microsoft.com/office/drawing/2014/main" id="{2BA8B7E6-0E2C-46D0-A5FE-3262EF88C973}"/>
                  </a:ext>
                </a:extLst>
              </p:cNvPr>
              <p:cNvSpPr/>
              <p:nvPr/>
            </p:nvSpPr>
            <p:spPr bwMode="gray">
              <a:xfrm rot="20552049">
                <a:off x="4777775" y="4217296"/>
                <a:ext cx="3180" cy="5239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51" y="11"/>
                  </a:cxn>
                  <a:cxn ang="0">
                    <a:pos x="0" y="52"/>
                  </a:cxn>
                  <a:cxn ang="0">
                    <a:pos x="14" y="63"/>
                  </a:cxn>
                  <a:cxn ang="0">
                    <a:pos x="62" y="31"/>
                  </a:cxn>
                  <a:cxn ang="0">
                    <a:pos x="86" y="0"/>
                  </a:cxn>
                </a:cxnLst>
                <a:rect l="0" t="0" r="r" b="b"/>
                <a:pathLst>
                  <a:path w="86" h="63">
                    <a:moveTo>
                      <a:pt x="86" y="0"/>
                    </a:moveTo>
                    <a:lnTo>
                      <a:pt x="51" y="11"/>
                    </a:lnTo>
                    <a:lnTo>
                      <a:pt x="0" y="52"/>
                    </a:lnTo>
                    <a:lnTo>
                      <a:pt x="14" y="63"/>
                    </a:lnTo>
                    <a:lnTo>
                      <a:pt x="62" y="3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îṣľïďé">
                <a:extLst>
                  <a:ext uri="{FF2B5EF4-FFF2-40B4-BE49-F238E27FC236}">
                    <a16:creationId xmlns:a16="http://schemas.microsoft.com/office/drawing/2014/main" id="{4CDCE990-8B59-42C9-9288-933ADD682788}"/>
                  </a:ext>
                </a:extLst>
              </p:cNvPr>
              <p:cNvSpPr/>
              <p:nvPr/>
            </p:nvSpPr>
            <p:spPr bwMode="gray">
              <a:xfrm rot="20552049">
                <a:off x="4771414" y="4233011"/>
                <a:ext cx="9541" cy="17461"/>
              </a:xfrm>
              <a:custGeom>
                <a:avLst/>
                <a:gdLst/>
                <a:ahLst/>
                <a:cxnLst>
                  <a:cxn ang="0">
                    <a:pos x="287" y="26"/>
                  </a:cxn>
                  <a:cxn ang="0">
                    <a:pos x="267" y="48"/>
                  </a:cxn>
                  <a:cxn ang="0">
                    <a:pos x="259" y="106"/>
                  </a:cxn>
                  <a:cxn ang="0">
                    <a:pos x="267" y="144"/>
                  </a:cxn>
                  <a:cxn ang="0">
                    <a:pos x="276" y="153"/>
                  </a:cxn>
                  <a:cxn ang="0">
                    <a:pos x="270" y="204"/>
                  </a:cxn>
                  <a:cxn ang="0">
                    <a:pos x="233" y="232"/>
                  </a:cxn>
                  <a:cxn ang="0">
                    <a:pos x="173" y="245"/>
                  </a:cxn>
                  <a:cxn ang="0">
                    <a:pos x="3" y="245"/>
                  </a:cxn>
                  <a:cxn ang="0">
                    <a:pos x="0" y="232"/>
                  </a:cxn>
                  <a:cxn ang="0">
                    <a:pos x="102" y="194"/>
                  </a:cxn>
                  <a:cxn ang="0">
                    <a:pos x="118" y="156"/>
                  </a:cxn>
                  <a:cxn ang="0">
                    <a:pos x="128" y="85"/>
                  </a:cxn>
                  <a:cxn ang="0">
                    <a:pos x="123" y="72"/>
                  </a:cxn>
                  <a:cxn ang="0">
                    <a:pos x="111" y="65"/>
                  </a:cxn>
                  <a:cxn ang="0">
                    <a:pos x="77" y="60"/>
                  </a:cxn>
                  <a:cxn ang="0">
                    <a:pos x="72" y="34"/>
                  </a:cxn>
                  <a:cxn ang="0">
                    <a:pos x="85" y="34"/>
                  </a:cxn>
                  <a:cxn ang="0">
                    <a:pos x="111" y="23"/>
                  </a:cxn>
                  <a:cxn ang="0">
                    <a:pos x="207" y="18"/>
                  </a:cxn>
                  <a:cxn ang="0">
                    <a:pos x="276" y="0"/>
                  </a:cxn>
                  <a:cxn ang="0">
                    <a:pos x="287" y="0"/>
                  </a:cxn>
                  <a:cxn ang="0">
                    <a:pos x="287" y="26"/>
                  </a:cxn>
                </a:cxnLst>
                <a:rect l="0" t="0" r="r" b="b"/>
                <a:pathLst>
                  <a:path w="287" h="245">
                    <a:moveTo>
                      <a:pt x="287" y="26"/>
                    </a:moveTo>
                    <a:lnTo>
                      <a:pt x="267" y="48"/>
                    </a:lnTo>
                    <a:lnTo>
                      <a:pt x="259" y="106"/>
                    </a:lnTo>
                    <a:lnTo>
                      <a:pt x="267" y="144"/>
                    </a:lnTo>
                    <a:lnTo>
                      <a:pt x="276" y="153"/>
                    </a:lnTo>
                    <a:lnTo>
                      <a:pt x="270" y="204"/>
                    </a:lnTo>
                    <a:lnTo>
                      <a:pt x="233" y="232"/>
                    </a:lnTo>
                    <a:lnTo>
                      <a:pt x="173" y="245"/>
                    </a:lnTo>
                    <a:lnTo>
                      <a:pt x="3" y="245"/>
                    </a:lnTo>
                    <a:lnTo>
                      <a:pt x="0" y="232"/>
                    </a:lnTo>
                    <a:lnTo>
                      <a:pt x="102" y="194"/>
                    </a:lnTo>
                    <a:lnTo>
                      <a:pt x="118" y="156"/>
                    </a:lnTo>
                    <a:lnTo>
                      <a:pt x="128" y="85"/>
                    </a:lnTo>
                    <a:lnTo>
                      <a:pt x="123" y="72"/>
                    </a:lnTo>
                    <a:lnTo>
                      <a:pt x="111" y="65"/>
                    </a:lnTo>
                    <a:lnTo>
                      <a:pt x="77" y="60"/>
                    </a:lnTo>
                    <a:lnTo>
                      <a:pt x="72" y="34"/>
                    </a:lnTo>
                    <a:lnTo>
                      <a:pt x="85" y="34"/>
                    </a:lnTo>
                    <a:lnTo>
                      <a:pt x="111" y="23"/>
                    </a:lnTo>
                    <a:lnTo>
                      <a:pt x="207" y="18"/>
                    </a:lnTo>
                    <a:lnTo>
                      <a:pt x="276" y="0"/>
                    </a:lnTo>
                    <a:lnTo>
                      <a:pt x="287" y="0"/>
                    </a:lnTo>
                    <a:lnTo>
                      <a:pt x="287" y="2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Slïḋé">
                <a:extLst>
                  <a:ext uri="{FF2B5EF4-FFF2-40B4-BE49-F238E27FC236}">
                    <a16:creationId xmlns:a16="http://schemas.microsoft.com/office/drawing/2014/main" id="{7411CD92-B61F-49F3-8104-418555FD97CB}"/>
                  </a:ext>
                </a:extLst>
              </p:cNvPr>
              <p:cNvSpPr/>
              <p:nvPr/>
            </p:nvSpPr>
            <p:spPr bwMode="gray">
              <a:xfrm rot="20552049">
                <a:off x="4598089" y="4056652"/>
                <a:ext cx="1591" cy="3492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9" y="0"/>
                  </a:cxn>
                  <a:cxn ang="0">
                    <a:pos x="68" y="20"/>
                  </a:cxn>
                  <a:cxn ang="0">
                    <a:pos x="63" y="42"/>
                  </a:cxn>
                  <a:cxn ang="0">
                    <a:pos x="14" y="42"/>
                  </a:cxn>
                  <a:cxn ang="0">
                    <a:pos x="5" y="34"/>
                  </a:cxn>
                  <a:cxn ang="0">
                    <a:pos x="0" y="20"/>
                  </a:cxn>
                  <a:cxn ang="0">
                    <a:pos x="5" y="9"/>
                  </a:cxn>
                  <a:cxn ang="0">
                    <a:pos x="17" y="9"/>
                  </a:cxn>
                  <a:cxn ang="0">
                    <a:pos x="26" y="0"/>
                  </a:cxn>
                </a:cxnLst>
                <a:rect l="0" t="0" r="r" b="b"/>
                <a:pathLst>
                  <a:path w="68" h="42">
                    <a:moveTo>
                      <a:pt x="26" y="0"/>
                    </a:moveTo>
                    <a:lnTo>
                      <a:pt x="39" y="0"/>
                    </a:lnTo>
                    <a:lnTo>
                      <a:pt x="68" y="20"/>
                    </a:lnTo>
                    <a:lnTo>
                      <a:pt x="63" y="42"/>
                    </a:lnTo>
                    <a:lnTo>
                      <a:pt x="14" y="42"/>
                    </a:lnTo>
                    <a:lnTo>
                      <a:pt x="5" y="34"/>
                    </a:lnTo>
                    <a:lnTo>
                      <a:pt x="0" y="20"/>
                    </a:lnTo>
                    <a:lnTo>
                      <a:pt x="5" y="9"/>
                    </a:lnTo>
                    <a:lnTo>
                      <a:pt x="17" y="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18" name="ïṡḷîḓè">
                <a:extLst>
                  <a:ext uri="{FF2B5EF4-FFF2-40B4-BE49-F238E27FC236}">
                    <a16:creationId xmlns:a16="http://schemas.microsoft.com/office/drawing/2014/main" id="{9F72B668-D045-4DA1-84B1-FE1ADB37400E}"/>
                  </a:ext>
                </a:extLst>
              </p:cNvPr>
              <p:cNvGrpSpPr>
                <a:grpSpLocks noChangeAspect="1"/>
              </p:cNvGrpSpPr>
              <p:nvPr/>
            </p:nvGrpSpPr>
            <p:grpSpPr bwMode="gray">
              <a:xfrm>
                <a:off x="4590421" y="4060386"/>
                <a:ext cx="28626" cy="48895"/>
                <a:chOff x="1694" y="2257"/>
                <a:chExt cx="18" cy="2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36" name="işļíďè">
                  <a:extLst>
                    <a:ext uri="{FF2B5EF4-FFF2-40B4-BE49-F238E27FC236}">
                      <a16:creationId xmlns:a16="http://schemas.microsoft.com/office/drawing/2014/main" id="{B3E08353-0F16-4CDA-A196-B57EA44E66B5}"/>
                    </a:ext>
                  </a:extLst>
                </p:cNvPr>
                <p:cNvSpPr/>
                <p:nvPr/>
              </p:nvSpPr>
              <p:spPr bwMode="gray">
                <a:xfrm rot="-1047951">
                  <a:off x="1701" y="2270"/>
                  <a:ext cx="3" cy="4"/>
                </a:xfrm>
                <a:custGeom>
                  <a:avLst/>
                  <a:gdLst/>
                  <a:ahLst/>
                  <a:cxnLst>
                    <a:cxn ang="0">
                      <a:pos x="89" y="8"/>
                    </a:cxn>
                    <a:cxn ang="0">
                      <a:pos x="138" y="32"/>
                    </a:cxn>
                    <a:cxn ang="0">
                      <a:pos x="147" y="83"/>
                    </a:cxn>
                    <a:cxn ang="0">
                      <a:pos x="105" y="62"/>
                    </a:cxn>
                    <a:cxn ang="0">
                      <a:pos x="29" y="56"/>
                    </a:cxn>
                    <a:cxn ang="0">
                      <a:pos x="0" y="14"/>
                    </a:cxn>
                    <a:cxn ang="0">
                      <a:pos x="32" y="0"/>
                    </a:cxn>
                    <a:cxn ang="0">
                      <a:pos x="89" y="8"/>
                    </a:cxn>
                  </a:cxnLst>
                  <a:rect l="0" t="0" r="r" b="b"/>
                  <a:pathLst>
                    <a:path w="147" h="83">
                      <a:moveTo>
                        <a:pt x="89" y="8"/>
                      </a:moveTo>
                      <a:lnTo>
                        <a:pt x="138" y="32"/>
                      </a:lnTo>
                      <a:lnTo>
                        <a:pt x="147" y="83"/>
                      </a:lnTo>
                      <a:lnTo>
                        <a:pt x="105" y="62"/>
                      </a:lnTo>
                      <a:lnTo>
                        <a:pt x="29" y="56"/>
                      </a:lnTo>
                      <a:lnTo>
                        <a:pt x="0" y="14"/>
                      </a:lnTo>
                      <a:lnTo>
                        <a:pt x="32" y="0"/>
                      </a:lnTo>
                      <a:lnTo>
                        <a:pt x="89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7" name="ï$ľïḓê">
                  <a:extLst>
                    <a:ext uri="{FF2B5EF4-FFF2-40B4-BE49-F238E27FC236}">
                      <a16:creationId xmlns:a16="http://schemas.microsoft.com/office/drawing/2014/main" id="{7EED6B32-BCA2-471F-905C-E911B41B1232}"/>
                    </a:ext>
                  </a:extLst>
                </p:cNvPr>
                <p:cNvSpPr/>
                <p:nvPr/>
              </p:nvSpPr>
              <p:spPr bwMode="gray">
                <a:xfrm rot="-1047951">
                  <a:off x="1694" y="2257"/>
                  <a:ext cx="18" cy="28"/>
                </a:xfrm>
                <a:custGeom>
                  <a:avLst/>
                  <a:gdLst/>
                  <a:ahLst/>
                  <a:cxnLst>
                    <a:cxn ang="0">
                      <a:pos x="826" y="627"/>
                    </a:cxn>
                    <a:cxn ang="0">
                      <a:pos x="835" y="614"/>
                    </a:cxn>
                    <a:cxn ang="0">
                      <a:pos x="843" y="539"/>
                    </a:cxn>
                    <a:cxn ang="0">
                      <a:pos x="835" y="504"/>
                    </a:cxn>
                    <a:cxn ang="0">
                      <a:pos x="801" y="466"/>
                    </a:cxn>
                    <a:cxn ang="0">
                      <a:pos x="801" y="442"/>
                    </a:cxn>
                    <a:cxn ang="0">
                      <a:pos x="809" y="425"/>
                    </a:cxn>
                    <a:cxn ang="0">
                      <a:pos x="852" y="392"/>
                    </a:cxn>
                    <a:cxn ang="0">
                      <a:pos x="847" y="298"/>
                    </a:cxn>
                    <a:cxn ang="0">
                      <a:pos x="868" y="277"/>
                    </a:cxn>
                    <a:cxn ang="0">
                      <a:pos x="877" y="243"/>
                    </a:cxn>
                    <a:cxn ang="0">
                      <a:pos x="852" y="214"/>
                    </a:cxn>
                    <a:cxn ang="0">
                      <a:pos x="860" y="135"/>
                    </a:cxn>
                    <a:cxn ang="0">
                      <a:pos x="847" y="88"/>
                    </a:cxn>
                    <a:cxn ang="0">
                      <a:pos x="813" y="46"/>
                    </a:cxn>
                    <a:cxn ang="0">
                      <a:pos x="818" y="37"/>
                    </a:cxn>
                    <a:cxn ang="0">
                      <a:pos x="809" y="37"/>
                    </a:cxn>
                    <a:cxn ang="0">
                      <a:pos x="775" y="63"/>
                    </a:cxn>
                    <a:cxn ang="0">
                      <a:pos x="639" y="67"/>
                    </a:cxn>
                    <a:cxn ang="0">
                      <a:pos x="606" y="59"/>
                    </a:cxn>
                    <a:cxn ang="0">
                      <a:pos x="564" y="29"/>
                    </a:cxn>
                    <a:cxn ang="0">
                      <a:pos x="513" y="8"/>
                    </a:cxn>
                    <a:cxn ang="0">
                      <a:pos x="445" y="0"/>
                    </a:cxn>
                    <a:cxn ang="0">
                      <a:pos x="356" y="17"/>
                    </a:cxn>
                    <a:cxn ang="0">
                      <a:pos x="317" y="37"/>
                    </a:cxn>
                    <a:cxn ang="0">
                      <a:pos x="300" y="63"/>
                    </a:cxn>
                    <a:cxn ang="0">
                      <a:pos x="305" y="101"/>
                    </a:cxn>
                    <a:cxn ang="0">
                      <a:pos x="326" y="109"/>
                    </a:cxn>
                    <a:cxn ang="0">
                      <a:pos x="445" y="109"/>
                    </a:cxn>
                    <a:cxn ang="0">
                      <a:pos x="492" y="135"/>
                    </a:cxn>
                    <a:cxn ang="0">
                      <a:pos x="504" y="172"/>
                    </a:cxn>
                    <a:cxn ang="0">
                      <a:pos x="504" y="298"/>
                    </a:cxn>
                    <a:cxn ang="0">
                      <a:pos x="513" y="327"/>
                    </a:cxn>
                    <a:cxn ang="0">
                      <a:pos x="584" y="387"/>
                    </a:cxn>
                    <a:cxn ang="0">
                      <a:pos x="631" y="412"/>
                    </a:cxn>
                    <a:cxn ang="0">
                      <a:pos x="635" y="442"/>
                    </a:cxn>
                    <a:cxn ang="0">
                      <a:pos x="618" y="459"/>
                    </a:cxn>
                    <a:cxn ang="0">
                      <a:pos x="581" y="459"/>
                    </a:cxn>
                    <a:cxn ang="0">
                      <a:pos x="516" y="476"/>
                    </a:cxn>
                    <a:cxn ang="0">
                      <a:pos x="377" y="479"/>
                    </a:cxn>
                    <a:cxn ang="0">
                      <a:pos x="262" y="466"/>
                    </a:cxn>
                    <a:cxn ang="0">
                      <a:pos x="186" y="445"/>
                    </a:cxn>
                    <a:cxn ang="0">
                      <a:pos x="8" y="445"/>
                    </a:cxn>
                    <a:cxn ang="0">
                      <a:pos x="0" y="459"/>
                    </a:cxn>
                    <a:cxn ang="0">
                      <a:pos x="0" y="491"/>
                    </a:cxn>
                    <a:cxn ang="0">
                      <a:pos x="42" y="550"/>
                    </a:cxn>
                    <a:cxn ang="0">
                      <a:pos x="131" y="589"/>
                    </a:cxn>
                    <a:cxn ang="0">
                      <a:pos x="164" y="623"/>
                    </a:cxn>
                    <a:cxn ang="0">
                      <a:pos x="186" y="614"/>
                    </a:cxn>
                    <a:cxn ang="0">
                      <a:pos x="181" y="584"/>
                    </a:cxn>
                    <a:cxn ang="0">
                      <a:pos x="198" y="567"/>
                    </a:cxn>
                    <a:cxn ang="0">
                      <a:pos x="224" y="555"/>
                    </a:cxn>
                    <a:cxn ang="0">
                      <a:pos x="249" y="555"/>
                    </a:cxn>
                    <a:cxn ang="0">
                      <a:pos x="339" y="559"/>
                    </a:cxn>
                    <a:cxn ang="0">
                      <a:pos x="504" y="601"/>
                    </a:cxn>
                    <a:cxn ang="0">
                      <a:pos x="547" y="597"/>
                    </a:cxn>
                    <a:cxn ang="0">
                      <a:pos x="648" y="567"/>
                    </a:cxn>
                    <a:cxn ang="0">
                      <a:pos x="690" y="567"/>
                    </a:cxn>
                    <a:cxn ang="0">
                      <a:pos x="729" y="575"/>
                    </a:cxn>
                    <a:cxn ang="0">
                      <a:pos x="758" y="592"/>
                    </a:cxn>
                    <a:cxn ang="0">
                      <a:pos x="787" y="601"/>
                    </a:cxn>
                    <a:cxn ang="0">
                      <a:pos x="821" y="617"/>
                    </a:cxn>
                    <a:cxn ang="0">
                      <a:pos x="826" y="627"/>
                    </a:cxn>
                  </a:cxnLst>
                  <a:rect l="0" t="0" r="r" b="b"/>
                  <a:pathLst>
                    <a:path w="877" h="627">
                      <a:moveTo>
                        <a:pt x="826" y="627"/>
                      </a:moveTo>
                      <a:lnTo>
                        <a:pt x="835" y="614"/>
                      </a:lnTo>
                      <a:lnTo>
                        <a:pt x="843" y="539"/>
                      </a:lnTo>
                      <a:lnTo>
                        <a:pt x="835" y="504"/>
                      </a:lnTo>
                      <a:lnTo>
                        <a:pt x="801" y="466"/>
                      </a:lnTo>
                      <a:lnTo>
                        <a:pt x="801" y="442"/>
                      </a:lnTo>
                      <a:lnTo>
                        <a:pt x="809" y="425"/>
                      </a:lnTo>
                      <a:lnTo>
                        <a:pt x="852" y="392"/>
                      </a:lnTo>
                      <a:lnTo>
                        <a:pt x="847" y="298"/>
                      </a:lnTo>
                      <a:lnTo>
                        <a:pt x="868" y="277"/>
                      </a:lnTo>
                      <a:lnTo>
                        <a:pt x="877" y="243"/>
                      </a:lnTo>
                      <a:lnTo>
                        <a:pt x="852" y="214"/>
                      </a:lnTo>
                      <a:lnTo>
                        <a:pt x="860" y="135"/>
                      </a:lnTo>
                      <a:lnTo>
                        <a:pt x="847" y="88"/>
                      </a:lnTo>
                      <a:lnTo>
                        <a:pt x="813" y="46"/>
                      </a:lnTo>
                      <a:lnTo>
                        <a:pt x="818" y="37"/>
                      </a:lnTo>
                      <a:lnTo>
                        <a:pt x="809" y="37"/>
                      </a:lnTo>
                      <a:lnTo>
                        <a:pt x="775" y="63"/>
                      </a:lnTo>
                      <a:lnTo>
                        <a:pt x="639" y="67"/>
                      </a:lnTo>
                      <a:lnTo>
                        <a:pt x="606" y="59"/>
                      </a:lnTo>
                      <a:lnTo>
                        <a:pt x="564" y="29"/>
                      </a:lnTo>
                      <a:lnTo>
                        <a:pt x="513" y="8"/>
                      </a:lnTo>
                      <a:lnTo>
                        <a:pt x="445" y="0"/>
                      </a:lnTo>
                      <a:lnTo>
                        <a:pt x="356" y="17"/>
                      </a:lnTo>
                      <a:lnTo>
                        <a:pt x="317" y="37"/>
                      </a:lnTo>
                      <a:lnTo>
                        <a:pt x="300" y="63"/>
                      </a:lnTo>
                      <a:lnTo>
                        <a:pt x="305" y="101"/>
                      </a:lnTo>
                      <a:lnTo>
                        <a:pt x="326" y="109"/>
                      </a:lnTo>
                      <a:lnTo>
                        <a:pt x="445" y="109"/>
                      </a:lnTo>
                      <a:lnTo>
                        <a:pt x="492" y="135"/>
                      </a:lnTo>
                      <a:lnTo>
                        <a:pt x="504" y="172"/>
                      </a:lnTo>
                      <a:lnTo>
                        <a:pt x="504" y="298"/>
                      </a:lnTo>
                      <a:lnTo>
                        <a:pt x="513" y="327"/>
                      </a:lnTo>
                      <a:lnTo>
                        <a:pt x="584" y="387"/>
                      </a:lnTo>
                      <a:lnTo>
                        <a:pt x="631" y="412"/>
                      </a:lnTo>
                      <a:lnTo>
                        <a:pt x="635" y="442"/>
                      </a:lnTo>
                      <a:lnTo>
                        <a:pt x="618" y="459"/>
                      </a:lnTo>
                      <a:lnTo>
                        <a:pt x="581" y="459"/>
                      </a:lnTo>
                      <a:lnTo>
                        <a:pt x="516" y="476"/>
                      </a:lnTo>
                      <a:lnTo>
                        <a:pt x="377" y="479"/>
                      </a:lnTo>
                      <a:lnTo>
                        <a:pt x="262" y="466"/>
                      </a:lnTo>
                      <a:lnTo>
                        <a:pt x="186" y="445"/>
                      </a:lnTo>
                      <a:lnTo>
                        <a:pt x="8" y="445"/>
                      </a:lnTo>
                      <a:lnTo>
                        <a:pt x="0" y="459"/>
                      </a:lnTo>
                      <a:lnTo>
                        <a:pt x="0" y="491"/>
                      </a:lnTo>
                      <a:lnTo>
                        <a:pt x="42" y="550"/>
                      </a:lnTo>
                      <a:lnTo>
                        <a:pt x="131" y="589"/>
                      </a:lnTo>
                      <a:lnTo>
                        <a:pt x="164" y="623"/>
                      </a:lnTo>
                      <a:lnTo>
                        <a:pt x="186" y="614"/>
                      </a:lnTo>
                      <a:lnTo>
                        <a:pt x="181" y="584"/>
                      </a:lnTo>
                      <a:lnTo>
                        <a:pt x="198" y="567"/>
                      </a:lnTo>
                      <a:lnTo>
                        <a:pt x="224" y="555"/>
                      </a:lnTo>
                      <a:lnTo>
                        <a:pt x="249" y="555"/>
                      </a:lnTo>
                      <a:lnTo>
                        <a:pt x="339" y="559"/>
                      </a:lnTo>
                      <a:lnTo>
                        <a:pt x="504" y="601"/>
                      </a:lnTo>
                      <a:lnTo>
                        <a:pt x="547" y="597"/>
                      </a:lnTo>
                      <a:lnTo>
                        <a:pt x="648" y="567"/>
                      </a:lnTo>
                      <a:lnTo>
                        <a:pt x="690" y="567"/>
                      </a:lnTo>
                      <a:lnTo>
                        <a:pt x="729" y="575"/>
                      </a:lnTo>
                      <a:lnTo>
                        <a:pt x="758" y="592"/>
                      </a:lnTo>
                      <a:lnTo>
                        <a:pt x="787" y="601"/>
                      </a:lnTo>
                      <a:lnTo>
                        <a:pt x="821" y="617"/>
                      </a:lnTo>
                      <a:lnTo>
                        <a:pt x="826" y="62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9" name="iSḷiḑé">
                <a:extLst>
                  <a:ext uri="{FF2B5EF4-FFF2-40B4-BE49-F238E27FC236}">
                    <a16:creationId xmlns:a16="http://schemas.microsoft.com/office/drawing/2014/main" id="{43E893D0-E480-4F1C-9F50-5AACA5A0B5A2}"/>
                  </a:ext>
                </a:extLst>
              </p:cNvPr>
              <p:cNvSpPr/>
              <p:nvPr/>
            </p:nvSpPr>
            <p:spPr bwMode="gray">
              <a:xfrm rot="20552049">
                <a:off x="4668055" y="4070621"/>
                <a:ext cx="15901" cy="13969"/>
              </a:xfrm>
              <a:custGeom>
                <a:avLst/>
                <a:gdLst/>
                <a:ahLst/>
                <a:cxnLst>
                  <a:cxn ang="0">
                    <a:pos x="442" y="20"/>
                  </a:cxn>
                  <a:cxn ang="0">
                    <a:pos x="462" y="54"/>
                  </a:cxn>
                  <a:cxn ang="0">
                    <a:pos x="471" y="99"/>
                  </a:cxn>
                  <a:cxn ang="0">
                    <a:pos x="425" y="141"/>
                  </a:cxn>
                  <a:cxn ang="0">
                    <a:pos x="393" y="159"/>
                  </a:cxn>
                  <a:cxn ang="0">
                    <a:pos x="292" y="180"/>
                  </a:cxn>
                  <a:cxn ang="0">
                    <a:pos x="224" y="180"/>
                  </a:cxn>
                  <a:cxn ang="0">
                    <a:pos x="156" y="172"/>
                  </a:cxn>
                  <a:cxn ang="0">
                    <a:pos x="51" y="176"/>
                  </a:cxn>
                  <a:cxn ang="0">
                    <a:pos x="42" y="172"/>
                  </a:cxn>
                  <a:cxn ang="0">
                    <a:pos x="30" y="113"/>
                  </a:cxn>
                  <a:cxn ang="0">
                    <a:pos x="0" y="66"/>
                  </a:cxn>
                  <a:cxn ang="0">
                    <a:pos x="0" y="23"/>
                  </a:cxn>
                  <a:cxn ang="0">
                    <a:pos x="30" y="0"/>
                  </a:cxn>
                  <a:cxn ang="0">
                    <a:pos x="385" y="0"/>
                  </a:cxn>
                  <a:cxn ang="0">
                    <a:pos x="416" y="3"/>
                  </a:cxn>
                  <a:cxn ang="0">
                    <a:pos x="437" y="11"/>
                  </a:cxn>
                  <a:cxn ang="0">
                    <a:pos x="442" y="20"/>
                  </a:cxn>
                </a:cxnLst>
                <a:rect l="0" t="0" r="r" b="b"/>
                <a:pathLst>
                  <a:path w="471" h="180">
                    <a:moveTo>
                      <a:pt x="442" y="20"/>
                    </a:moveTo>
                    <a:lnTo>
                      <a:pt x="462" y="54"/>
                    </a:lnTo>
                    <a:lnTo>
                      <a:pt x="471" y="99"/>
                    </a:lnTo>
                    <a:lnTo>
                      <a:pt x="425" y="141"/>
                    </a:lnTo>
                    <a:lnTo>
                      <a:pt x="393" y="159"/>
                    </a:lnTo>
                    <a:lnTo>
                      <a:pt x="292" y="180"/>
                    </a:lnTo>
                    <a:lnTo>
                      <a:pt x="224" y="180"/>
                    </a:lnTo>
                    <a:lnTo>
                      <a:pt x="156" y="172"/>
                    </a:lnTo>
                    <a:lnTo>
                      <a:pt x="51" y="176"/>
                    </a:lnTo>
                    <a:lnTo>
                      <a:pt x="42" y="172"/>
                    </a:lnTo>
                    <a:lnTo>
                      <a:pt x="30" y="113"/>
                    </a:lnTo>
                    <a:lnTo>
                      <a:pt x="0" y="66"/>
                    </a:lnTo>
                    <a:lnTo>
                      <a:pt x="0" y="23"/>
                    </a:lnTo>
                    <a:lnTo>
                      <a:pt x="30" y="0"/>
                    </a:lnTo>
                    <a:lnTo>
                      <a:pt x="385" y="0"/>
                    </a:lnTo>
                    <a:lnTo>
                      <a:pt x="416" y="3"/>
                    </a:lnTo>
                    <a:lnTo>
                      <a:pt x="437" y="11"/>
                    </a:lnTo>
                    <a:lnTo>
                      <a:pt x="442" y="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iṥ1ïḑê">
                <a:extLst>
                  <a:ext uri="{FF2B5EF4-FFF2-40B4-BE49-F238E27FC236}">
                    <a16:creationId xmlns:a16="http://schemas.microsoft.com/office/drawing/2014/main" id="{4CE50189-8517-492D-9AF0-3533521DCDDE}"/>
                  </a:ext>
                </a:extLst>
              </p:cNvPr>
              <p:cNvSpPr/>
              <p:nvPr/>
            </p:nvSpPr>
            <p:spPr bwMode="gray">
              <a:xfrm rot="20552049">
                <a:off x="4765054" y="4171897"/>
                <a:ext cx="0" cy="5239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7"/>
                  </a:cxn>
                  <a:cxn ang="0">
                    <a:pos x="0" y="76"/>
                  </a:cxn>
                  <a:cxn ang="0">
                    <a:pos x="14" y="59"/>
                  </a:cxn>
                  <a:cxn ang="0">
                    <a:pos x="14" y="0"/>
                  </a:cxn>
                </a:cxnLst>
                <a:rect l="0" t="0" r="r" b="b"/>
                <a:pathLst>
                  <a:path w="14" h="76">
                    <a:moveTo>
                      <a:pt x="14" y="0"/>
                    </a:moveTo>
                    <a:lnTo>
                      <a:pt x="0" y="7"/>
                    </a:lnTo>
                    <a:lnTo>
                      <a:pt x="0" y="76"/>
                    </a:lnTo>
                    <a:lnTo>
                      <a:pt x="14" y="5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îSľïḑé">
                <a:extLst>
                  <a:ext uri="{FF2B5EF4-FFF2-40B4-BE49-F238E27FC236}">
                    <a16:creationId xmlns:a16="http://schemas.microsoft.com/office/drawing/2014/main" id="{2564A43D-FF2D-40E1-9991-DC9327DCC33C}"/>
                  </a:ext>
                </a:extLst>
              </p:cNvPr>
              <p:cNvSpPr/>
              <p:nvPr/>
            </p:nvSpPr>
            <p:spPr bwMode="gray">
              <a:xfrm rot="20552049">
                <a:off x="4738022" y="4098559"/>
                <a:ext cx="4771" cy="12223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98" y="4"/>
                  </a:cxn>
                  <a:cxn ang="0">
                    <a:pos x="81" y="52"/>
                  </a:cxn>
                  <a:cxn ang="0">
                    <a:pos x="17" y="45"/>
                  </a:cxn>
                  <a:cxn ang="0">
                    <a:pos x="0" y="104"/>
                  </a:cxn>
                  <a:cxn ang="0">
                    <a:pos x="8" y="160"/>
                  </a:cxn>
                  <a:cxn ang="0">
                    <a:pos x="53" y="163"/>
                  </a:cxn>
                  <a:cxn ang="0">
                    <a:pos x="70" y="104"/>
                  </a:cxn>
                  <a:cxn ang="0">
                    <a:pos x="83" y="93"/>
                  </a:cxn>
                  <a:cxn ang="0">
                    <a:pos x="132" y="91"/>
                  </a:cxn>
                  <a:cxn ang="0">
                    <a:pos x="173" y="74"/>
                  </a:cxn>
                  <a:cxn ang="0">
                    <a:pos x="166" y="52"/>
                  </a:cxn>
                  <a:cxn ang="0">
                    <a:pos x="135" y="38"/>
                  </a:cxn>
                  <a:cxn ang="0">
                    <a:pos x="122" y="0"/>
                  </a:cxn>
                </a:cxnLst>
                <a:rect l="0" t="0" r="r" b="b"/>
                <a:pathLst>
                  <a:path w="173" h="163">
                    <a:moveTo>
                      <a:pt x="122" y="0"/>
                    </a:moveTo>
                    <a:lnTo>
                      <a:pt x="98" y="4"/>
                    </a:lnTo>
                    <a:lnTo>
                      <a:pt x="81" y="52"/>
                    </a:lnTo>
                    <a:lnTo>
                      <a:pt x="17" y="45"/>
                    </a:lnTo>
                    <a:lnTo>
                      <a:pt x="0" y="104"/>
                    </a:lnTo>
                    <a:lnTo>
                      <a:pt x="8" y="160"/>
                    </a:lnTo>
                    <a:lnTo>
                      <a:pt x="53" y="163"/>
                    </a:lnTo>
                    <a:lnTo>
                      <a:pt x="70" y="104"/>
                    </a:lnTo>
                    <a:lnTo>
                      <a:pt x="83" y="93"/>
                    </a:lnTo>
                    <a:lnTo>
                      <a:pt x="132" y="91"/>
                    </a:lnTo>
                    <a:lnTo>
                      <a:pt x="173" y="74"/>
                    </a:lnTo>
                    <a:lnTo>
                      <a:pt x="166" y="52"/>
                    </a:lnTo>
                    <a:lnTo>
                      <a:pt x="135" y="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îṩ1îḍè">
                <a:extLst>
                  <a:ext uri="{FF2B5EF4-FFF2-40B4-BE49-F238E27FC236}">
                    <a16:creationId xmlns:a16="http://schemas.microsoft.com/office/drawing/2014/main" id="{F67E9331-D823-404F-A6BE-99ABECFB2973}"/>
                  </a:ext>
                </a:extLst>
              </p:cNvPr>
              <p:cNvSpPr/>
              <p:nvPr/>
            </p:nvSpPr>
            <p:spPr bwMode="gray">
              <a:xfrm rot="20552049">
                <a:off x="4691907" y="4067129"/>
                <a:ext cx="0" cy="174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21"/>
                  </a:cxn>
                  <a:cxn ang="0">
                    <a:pos x="3" y="39"/>
                  </a:cxn>
                  <a:cxn ang="0">
                    <a:pos x="28" y="32"/>
                  </a:cxn>
                  <a:cxn ang="0">
                    <a:pos x="28" y="0"/>
                  </a:cxn>
                </a:cxnLst>
                <a:rect l="0" t="0" r="r" b="b"/>
                <a:pathLst>
                  <a:path w="28" h="39">
                    <a:moveTo>
                      <a:pt x="28" y="0"/>
                    </a:moveTo>
                    <a:lnTo>
                      <a:pt x="0" y="21"/>
                    </a:lnTo>
                    <a:lnTo>
                      <a:pt x="3" y="39"/>
                    </a:lnTo>
                    <a:lnTo>
                      <a:pt x="28" y="3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íṡḷïdé">
                <a:extLst>
                  <a:ext uri="{FF2B5EF4-FFF2-40B4-BE49-F238E27FC236}">
                    <a16:creationId xmlns:a16="http://schemas.microsoft.com/office/drawing/2014/main" id="{D6B7AD90-F262-4ADF-B1B6-96966683652A}"/>
                  </a:ext>
                </a:extLst>
              </p:cNvPr>
              <p:cNvSpPr/>
              <p:nvPr/>
            </p:nvSpPr>
            <p:spPr bwMode="gray">
              <a:xfrm rot="20552049">
                <a:off x="4695087" y="4081098"/>
                <a:ext cx="1591" cy="3492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17"/>
                  </a:cxn>
                  <a:cxn ang="0">
                    <a:pos x="6" y="34"/>
                  </a:cxn>
                  <a:cxn ang="0">
                    <a:pos x="42" y="0"/>
                  </a:cxn>
                  <a:cxn ang="0">
                    <a:pos x="6" y="8"/>
                  </a:cxn>
                </a:cxnLst>
                <a:rect l="0" t="0" r="r" b="b"/>
                <a:pathLst>
                  <a:path w="42" h="34">
                    <a:moveTo>
                      <a:pt x="6" y="8"/>
                    </a:moveTo>
                    <a:lnTo>
                      <a:pt x="0" y="17"/>
                    </a:lnTo>
                    <a:lnTo>
                      <a:pt x="6" y="34"/>
                    </a:lnTo>
                    <a:lnTo>
                      <a:pt x="42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islíḓe">
                <a:extLst>
                  <a:ext uri="{FF2B5EF4-FFF2-40B4-BE49-F238E27FC236}">
                    <a16:creationId xmlns:a16="http://schemas.microsoft.com/office/drawing/2014/main" id="{55966752-F775-43DF-B266-78CA2AB751D8}"/>
                  </a:ext>
                </a:extLst>
              </p:cNvPr>
              <p:cNvSpPr/>
              <p:nvPr/>
            </p:nvSpPr>
            <p:spPr bwMode="gray">
              <a:xfrm rot="20552049">
                <a:off x="4745972" y="4117766"/>
                <a:ext cx="3180" cy="873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0"/>
                  </a:cxn>
                  <a:cxn ang="0">
                    <a:pos x="0" y="86"/>
                  </a:cxn>
                  <a:cxn ang="0">
                    <a:pos x="14" y="124"/>
                  </a:cxn>
                  <a:cxn ang="0">
                    <a:pos x="42" y="124"/>
                  </a:cxn>
                  <a:cxn ang="0">
                    <a:pos x="52" y="90"/>
                  </a:cxn>
                  <a:cxn ang="0">
                    <a:pos x="49" y="20"/>
                  </a:cxn>
                  <a:cxn ang="0">
                    <a:pos x="18" y="0"/>
                  </a:cxn>
                </a:cxnLst>
                <a:rect l="0" t="0" r="r" b="b"/>
                <a:pathLst>
                  <a:path w="52" h="124">
                    <a:moveTo>
                      <a:pt x="18" y="0"/>
                    </a:moveTo>
                    <a:lnTo>
                      <a:pt x="0" y="0"/>
                    </a:lnTo>
                    <a:lnTo>
                      <a:pt x="0" y="86"/>
                    </a:lnTo>
                    <a:lnTo>
                      <a:pt x="14" y="124"/>
                    </a:lnTo>
                    <a:lnTo>
                      <a:pt x="42" y="124"/>
                    </a:lnTo>
                    <a:lnTo>
                      <a:pt x="52" y="90"/>
                    </a:lnTo>
                    <a:lnTo>
                      <a:pt x="49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ïŝḷïḑè">
                <a:extLst>
                  <a:ext uri="{FF2B5EF4-FFF2-40B4-BE49-F238E27FC236}">
                    <a16:creationId xmlns:a16="http://schemas.microsoft.com/office/drawing/2014/main" id="{2BA1A33A-033C-47EF-982E-CC8F4CD1D1F5}"/>
                  </a:ext>
                </a:extLst>
              </p:cNvPr>
              <p:cNvSpPr/>
              <p:nvPr/>
            </p:nvSpPr>
            <p:spPr bwMode="gray">
              <a:xfrm rot="20552049">
                <a:off x="4765054" y="4199835"/>
                <a:ext cx="1591" cy="5239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7" y="14"/>
                  </a:cxn>
                  <a:cxn ang="0">
                    <a:pos x="0" y="62"/>
                  </a:cxn>
                  <a:cxn ang="0">
                    <a:pos x="38" y="41"/>
                  </a:cxn>
                  <a:cxn ang="0">
                    <a:pos x="49" y="0"/>
                  </a:cxn>
                </a:cxnLst>
                <a:rect l="0" t="0" r="r" b="b"/>
                <a:pathLst>
                  <a:path w="49" h="62">
                    <a:moveTo>
                      <a:pt x="49" y="0"/>
                    </a:moveTo>
                    <a:lnTo>
                      <a:pt x="17" y="14"/>
                    </a:lnTo>
                    <a:lnTo>
                      <a:pt x="0" y="62"/>
                    </a:lnTo>
                    <a:lnTo>
                      <a:pt x="38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í$ľïḓê">
                <a:extLst>
                  <a:ext uri="{FF2B5EF4-FFF2-40B4-BE49-F238E27FC236}">
                    <a16:creationId xmlns:a16="http://schemas.microsoft.com/office/drawing/2014/main" id="{BE97CAD2-4150-46E9-8F8F-FF58096E86E2}"/>
                  </a:ext>
                </a:extLst>
              </p:cNvPr>
              <p:cNvSpPr/>
              <p:nvPr/>
            </p:nvSpPr>
            <p:spPr bwMode="gray">
              <a:xfrm rot="20552049">
                <a:off x="4459747" y="4007760"/>
                <a:ext cx="117670" cy="85561"/>
              </a:xfrm>
              <a:custGeom>
                <a:avLst/>
                <a:gdLst/>
                <a:ahLst/>
                <a:cxnLst>
                  <a:cxn ang="0">
                    <a:pos x="2488" y="571"/>
                  </a:cxn>
                  <a:cxn ang="0">
                    <a:pos x="2639" y="644"/>
                  </a:cxn>
                  <a:cxn ang="0">
                    <a:pos x="2750" y="689"/>
                  </a:cxn>
                  <a:cxn ang="0">
                    <a:pos x="2869" y="689"/>
                  </a:cxn>
                  <a:cxn ang="0">
                    <a:pos x="2865" y="787"/>
                  </a:cxn>
                  <a:cxn ang="0">
                    <a:pos x="2916" y="820"/>
                  </a:cxn>
                  <a:cxn ang="0">
                    <a:pos x="3170" y="871"/>
                  </a:cxn>
                  <a:cxn ang="0">
                    <a:pos x="3309" y="951"/>
                  </a:cxn>
                  <a:cxn ang="0">
                    <a:pos x="3137" y="1073"/>
                  </a:cxn>
                  <a:cxn ang="0">
                    <a:pos x="2908" y="1111"/>
                  </a:cxn>
                  <a:cxn ang="0">
                    <a:pos x="2531" y="1086"/>
                  </a:cxn>
                  <a:cxn ang="0">
                    <a:pos x="2269" y="1123"/>
                  </a:cxn>
                  <a:cxn ang="0">
                    <a:pos x="2255" y="1069"/>
                  </a:cxn>
                  <a:cxn ang="0">
                    <a:pos x="2449" y="951"/>
                  </a:cxn>
                  <a:cxn ang="0">
                    <a:pos x="2416" y="880"/>
                  </a:cxn>
                  <a:cxn ang="0">
                    <a:pos x="2107" y="803"/>
                  </a:cxn>
                  <a:cxn ang="0">
                    <a:pos x="1989" y="660"/>
                  </a:cxn>
                  <a:cxn ang="0">
                    <a:pos x="1832" y="547"/>
                  </a:cxn>
                  <a:cxn ang="0">
                    <a:pos x="1675" y="534"/>
                  </a:cxn>
                  <a:cxn ang="0">
                    <a:pos x="1405" y="412"/>
                  </a:cxn>
                  <a:cxn ang="0">
                    <a:pos x="1184" y="366"/>
                  </a:cxn>
                  <a:cxn ang="0">
                    <a:pos x="1091" y="383"/>
                  </a:cxn>
                  <a:cxn ang="0">
                    <a:pos x="955" y="353"/>
                  </a:cxn>
                  <a:cxn ang="0">
                    <a:pos x="870" y="293"/>
                  </a:cxn>
                  <a:cxn ang="0">
                    <a:pos x="990" y="231"/>
                  </a:cxn>
                  <a:cxn ang="0">
                    <a:pos x="929" y="189"/>
                  </a:cxn>
                  <a:cxn ang="0">
                    <a:pos x="604" y="205"/>
                  </a:cxn>
                  <a:cxn ang="0">
                    <a:pos x="451" y="325"/>
                  </a:cxn>
                  <a:cxn ang="0">
                    <a:pos x="281" y="403"/>
                  </a:cxn>
                  <a:cxn ang="0">
                    <a:pos x="129" y="482"/>
                  </a:cxn>
                  <a:cxn ang="0">
                    <a:pos x="99" y="449"/>
                  </a:cxn>
                  <a:cxn ang="0">
                    <a:pos x="78" y="396"/>
                  </a:cxn>
                  <a:cxn ang="0">
                    <a:pos x="147" y="366"/>
                  </a:cxn>
                  <a:cxn ang="0">
                    <a:pos x="238" y="176"/>
                  </a:cxn>
                  <a:cxn ang="0">
                    <a:pos x="454" y="79"/>
                  </a:cxn>
                  <a:cxn ang="0">
                    <a:pos x="1003" y="0"/>
                  </a:cxn>
                  <a:cxn ang="0">
                    <a:pos x="1295" y="20"/>
                  </a:cxn>
                  <a:cxn ang="0">
                    <a:pos x="1490" y="62"/>
                  </a:cxn>
                  <a:cxn ang="0">
                    <a:pos x="1637" y="189"/>
                  </a:cxn>
                  <a:cxn ang="0">
                    <a:pos x="1879" y="251"/>
                  </a:cxn>
                  <a:cxn ang="0">
                    <a:pos x="1985" y="293"/>
                  </a:cxn>
                  <a:cxn ang="0">
                    <a:pos x="1989" y="325"/>
                  </a:cxn>
                  <a:cxn ang="0">
                    <a:pos x="2167" y="429"/>
                  </a:cxn>
                  <a:cxn ang="0">
                    <a:pos x="2394" y="508"/>
                  </a:cxn>
                </a:cxnLst>
                <a:rect l="0" t="0" r="r" b="b"/>
                <a:pathLst>
                  <a:path w="3347" h="1123">
                    <a:moveTo>
                      <a:pt x="2394" y="508"/>
                    </a:moveTo>
                    <a:lnTo>
                      <a:pt x="2399" y="517"/>
                    </a:lnTo>
                    <a:lnTo>
                      <a:pt x="2488" y="571"/>
                    </a:lnTo>
                    <a:lnTo>
                      <a:pt x="2559" y="627"/>
                    </a:lnTo>
                    <a:lnTo>
                      <a:pt x="2605" y="644"/>
                    </a:lnTo>
                    <a:lnTo>
                      <a:pt x="2639" y="644"/>
                    </a:lnTo>
                    <a:lnTo>
                      <a:pt x="2665" y="652"/>
                    </a:lnTo>
                    <a:lnTo>
                      <a:pt x="2687" y="669"/>
                    </a:lnTo>
                    <a:lnTo>
                      <a:pt x="2750" y="689"/>
                    </a:lnTo>
                    <a:lnTo>
                      <a:pt x="2793" y="689"/>
                    </a:lnTo>
                    <a:lnTo>
                      <a:pt x="2835" y="680"/>
                    </a:lnTo>
                    <a:lnTo>
                      <a:pt x="2869" y="689"/>
                    </a:lnTo>
                    <a:lnTo>
                      <a:pt x="2886" y="719"/>
                    </a:lnTo>
                    <a:lnTo>
                      <a:pt x="2886" y="744"/>
                    </a:lnTo>
                    <a:lnTo>
                      <a:pt x="2865" y="787"/>
                    </a:lnTo>
                    <a:lnTo>
                      <a:pt x="2865" y="803"/>
                    </a:lnTo>
                    <a:lnTo>
                      <a:pt x="2874" y="811"/>
                    </a:lnTo>
                    <a:lnTo>
                      <a:pt x="2916" y="820"/>
                    </a:lnTo>
                    <a:lnTo>
                      <a:pt x="3094" y="816"/>
                    </a:lnTo>
                    <a:lnTo>
                      <a:pt x="3128" y="828"/>
                    </a:lnTo>
                    <a:lnTo>
                      <a:pt x="3170" y="871"/>
                    </a:lnTo>
                    <a:lnTo>
                      <a:pt x="3182" y="891"/>
                    </a:lnTo>
                    <a:lnTo>
                      <a:pt x="3259" y="947"/>
                    </a:lnTo>
                    <a:lnTo>
                      <a:pt x="3309" y="951"/>
                    </a:lnTo>
                    <a:lnTo>
                      <a:pt x="3343" y="964"/>
                    </a:lnTo>
                    <a:lnTo>
                      <a:pt x="3347" y="1002"/>
                    </a:lnTo>
                    <a:lnTo>
                      <a:pt x="3137" y="1073"/>
                    </a:lnTo>
                    <a:lnTo>
                      <a:pt x="3072" y="1103"/>
                    </a:lnTo>
                    <a:lnTo>
                      <a:pt x="2996" y="1115"/>
                    </a:lnTo>
                    <a:lnTo>
                      <a:pt x="2908" y="1111"/>
                    </a:lnTo>
                    <a:lnTo>
                      <a:pt x="2852" y="1094"/>
                    </a:lnTo>
                    <a:lnTo>
                      <a:pt x="2793" y="1090"/>
                    </a:lnTo>
                    <a:lnTo>
                      <a:pt x="2531" y="1086"/>
                    </a:lnTo>
                    <a:lnTo>
                      <a:pt x="2394" y="1103"/>
                    </a:lnTo>
                    <a:lnTo>
                      <a:pt x="2314" y="1123"/>
                    </a:lnTo>
                    <a:lnTo>
                      <a:pt x="2269" y="1123"/>
                    </a:lnTo>
                    <a:lnTo>
                      <a:pt x="2243" y="1115"/>
                    </a:lnTo>
                    <a:lnTo>
                      <a:pt x="2235" y="1094"/>
                    </a:lnTo>
                    <a:lnTo>
                      <a:pt x="2255" y="1069"/>
                    </a:lnTo>
                    <a:lnTo>
                      <a:pt x="2314" y="1019"/>
                    </a:lnTo>
                    <a:lnTo>
                      <a:pt x="2373" y="985"/>
                    </a:lnTo>
                    <a:lnTo>
                      <a:pt x="2449" y="951"/>
                    </a:lnTo>
                    <a:lnTo>
                      <a:pt x="2457" y="917"/>
                    </a:lnTo>
                    <a:lnTo>
                      <a:pt x="2454" y="900"/>
                    </a:lnTo>
                    <a:lnTo>
                      <a:pt x="2416" y="880"/>
                    </a:lnTo>
                    <a:lnTo>
                      <a:pt x="2319" y="849"/>
                    </a:lnTo>
                    <a:lnTo>
                      <a:pt x="2141" y="837"/>
                    </a:lnTo>
                    <a:lnTo>
                      <a:pt x="2107" y="803"/>
                    </a:lnTo>
                    <a:lnTo>
                      <a:pt x="2056" y="770"/>
                    </a:lnTo>
                    <a:lnTo>
                      <a:pt x="2019" y="727"/>
                    </a:lnTo>
                    <a:lnTo>
                      <a:pt x="1989" y="660"/>
                    </a:lnTo>
                    <a:lnTo>
                      <a:pt x="1977" y="606"/>
                    </a:lnTo>
                    <a:lnTo>
                      <a:pt x="1938" y="560"/>
                    </a:lnTo>
                    <a:lnTo>
                      <a:pt x="1832" y="547"/>
                    </a:lnTo>
                    <a:lnTo>
                      <a:pt x="1734" y="551"/>
                    </a:lnTo>
                    <a:lnTo>
                      <a:pt x="1700" y="547"/>
                    </a:lnTo>
                    <a:lnTo>
                      <a:pt x="1675" y="534"/>
                    </a:lnTo>
                    <a:lnTo>
                      <a:pt x="1564" y="513"/>
                    </a:lnTo>
                    <a:lnTo>
                      <a:pt x="1473" y="472"/>
                    </a:lnTo>
                    <a:lnTo>
                      <a:pt x="1405" y="412"/>
                    </a:lnTo>
                    <a:lnTo>
                      <a:pt x="1354" y="387"/>
                    </a:lnTo>
                    <a:lnTo>
                      <a:pt x="1222" y="383"/>
                    </a:lnTo>
                    <a:lnTo>
                      <a:pt x="1184" y="366"/>
                    </a:lnTo>
                    <a:lnTo>
                      <a:pt x="1159" y="366"/>
                    </a:lnTo>
                    <a:lnTo>
                      <a:pt x="1129" y="378"/>
                    </a:lnTo>
                    <a:lnTo>
                      <a:pt x="1091" y="383"/>
                    </a:lnTo>
                    <a:lnTo>
                      <a:pt x="1049" y="370"/>
                    </a:lnTo>
                    <a:lnTo>
                      <a:pt x="1037" y="358"/>
                    </a:lnTo>
                    <a:lnTo>
                      <a:pt x="955" y="353"/>
                    </a:lnTo>
                    <a:lnTo>
                      <a:pt x="904" y="341"/>
                    </a:lnTo>
                    <a:lnTo>
                      <a:pt x="887" y="327"/>
                    </a:lnTo>
                    <a:lnTo>
                      <a:pt x="870" y="293"/>
                    </a:lnTo>
                    <a:lnTo>
                      <a:pt x="870" y="276"/>
                    </a:lnTo>
                    <a:lnTo>
                      <a:pt x="972" y="251"/>
                    </a:lnTo>
                    <a:lnTo>
                      <a:pt x="990" y="231"/>
                    </a:lnTo>
                    <a:lnTo>
                      <a:pt x="981" y="209"/>
                    </a:lnTo>
                    <a:lnTo>
                      <a:pt x="943" y="201"/>
                    </a:lnTo>
                    <a:lnTo>
                      <a:pt x="929" y="189"/>
                    </a:lnTo>
                    <a:lnTo>
                      <a:pt x="718" y="167"/>
                    </a:lnTo>
                    <a:lnTo>
                      <a:pt x="658" y="172"/>
                    </a:lnTo>
                    <a:lnTo>
                      <a:pt x="604" y="205"/>
                    </a:lnTo>
                    <a:lnTo>
                      <a:pt x="557" y="251"/>
                    </a:lnTo>
                    <a:lnTo>
                      <a:pt x="519" y="302"/>
                    </a:lnTo>
                    <a:lnTo>
                      <a:pt x="451" y="325"/>
                    </a:lnTo>
                    <a:lnTo>
                      <a:pt x="370" y="332"/>
                    </a:lnTo>
                    <a:lnTo>
                      <a:pt x="323" y="349"/>
                    </a:lnTo>
                    <a:lnTo>
                      <a:pt x="281" y="403"/>
                    </a:lnTo>
                    <a:lnTo>
                      <a:pt x="230" y="412"/>
                    </a:lnTo>
                    <a:lnTo>
                      <a:pt x="213" y="420"/>
                    </a:lnTo>
                    <a:lnTo>
                      <a:pt x="129" y="482"/>
                    </a:lnTo>
                    <a:lnTo>
                      <a:pt x="120" y="482"/>
                    </a:lnTo>
                    <a:lnTo>
                      <a:pt x="117" y="466"/>
                    </a:lnTo>
                    <a:lnTo>
                      <a:pt x="99" y="449"/>
                    </a:lnTo>
                    <a:lnTo>
                      <a:pt x="0" y="455"/>
                    </a:lnTo>
                    <a:lnTo>
                      <a:pt x="0" y="441"/>
                    </a:lnTo>
                    <a:lnTo>
                      <a:pt x="78" y="396"/>
                    </a:lnTo>
                    <a:lnTo>
                      <a:pt x="133" y="390"/>
                    </a:lnTo>
                    <a:lnTo>
                      <a:pt x="141" y="383"/>
                    </a:lnTo>
                    <a:lnTo>
                      <a:pt x="147" y="366"/>
                    </a:lnTo>
                    <a:lnTo>
                      <a:pt x="147" y="257"/>
                    </a:lnTo>
                    <a:lnTo>
                      <a:pt x="163" y="226"/>
                    </a:lnTo>
                    <a:lnTo>
                      <a:pt x="238" y="176"/>
                    </a:lnTo>
                    <a:lnTo>
                      <a:pt x="337" y="130"/>
                    </a:lnTo>
                    <a:lnTo>
                      <a:pt x="358" y="125"/>
                    </a:lnTo>
                    <a:lnTo>
                      <a:pt x="454" y="79"/>
                    </a:lnTo>
                    <a:lnTo>
                      <a:pt x="675" y="29"/>
                    </a:lnTo>
                    <a:lnTo>
                      <a:pt x="752" y="3"/>
                    </a:lnTo>
                    <a:lnTo>
                      <a:pt x="1003" y="0"/>
                    </a:lnTo>
                    <a:lnTo>
                      <a:pt x="1112" y="20"/>
                    </a:lnTo>
                    <a:lnTo>
                      <a:pt x="1227" y="25"/>
                    </a:lnTo>
                    <a:lnTo>
                      <a:pt x="1295" y="20"/>
                    </a:lnTo>
                    <a:lnTo>
                      <a:pt x="1336" y="54"/>
                    </a:lnTo>
                    <a:lnTo>
                      <a:pt x="1366" y="67"/>
                    </a:lnTo>
                    <a:lnTo>
                      <a:pt x="1490" y="62"/>
                    </a:lnTo>
                    <a:lnTo>
                      <a:pt x="1524" y="79"/>
                    </a:lnTo>
                    <a:lnTo>
                      <a:pt x="1612" y="150"/>
                    </a:lnTo>
                    <a:lnTo>
                      <a:pt x="1637" y="189"/>
                    </a:lnTo>
                    <a:lnTo>
                      <a:pt x="1700" y="240"/>
                    </a:lnTo>
                    <a:lnTo>
                      <a:pt x="1751" y="257"/>
                    </a:lnTo>
                    <a:lnTo>
                      <a:pt x="1879" y="251"/>
                    </a:lnTo>
                    <a:lnTo>
                      <a:pt x="1913" y="273"/>
                    </a:lnTo>
                    <a:lnTo>
                      <a:pt x="1968" y="273"/>
                    </a:lnTo>
                    <a:lnTo>
                      <a:pt x="1985" y="293"/>
                    </a:lnTo>
                    <a:lnTo>
                      <a:pt x="1968" y="293"/>
                    </a:lnTo>
                    <a:lnTo>
                      <a:pt x="1964" y="311"/>
                    </a:lnTo>
                    <a:lnTo>
                      <a:pt x="1989" y="325"/>
                    </a:lnTo>
                    <a:lnTo>
                      <a:pt x="2056" y="335"/>
                    </a:lnTo>
                    <a:lnTo>
                      <a:pt x="2099" y="358"/>
                    </a:lnTo>
                    <a:lnTo>
                      <a:pt x="2167" y="429"/>
                    </a:lnTo>
                    <a:lnTo>
                      <a:pt x="2269" y="458"/>
                    </a:lnTo>
                    <a:lnTo>
                      <a:pt x="2344" y="496"/>
                    </a:lnTo>
                    <a:lnTo>
                      <a:pt x="2394" y="5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ïşḷïḋè">
                <a:extLst>
                  <a:ext uri="{FF2B5EF4-FFF2-40B4-BE49-F238E27FC236}">
                    <a16:creationId xmlns:a16="http://schemas.microsoft.com/office/drawing/2014/main" id="{BF46906E-E714-4485-8E78-E21472107624}"/>
                  </a:ext>
                </a:extLst>
              </p:cNvPr>
              <p:cNvSpPr/>
              <p:nvPr/>
            </p:nvSpPr>
            <p:spPr bwMode="gray">
              <a:xfrm rot="20552049">
                <a:off x="4478828" y="4053160"/>
                <a:ext cx="4771" cy="10477"/>
              </a:xfrm>
              <a:custGeom>
                <a:avLst/>
                <a:gdLst/>
                <a:ahLst/>
                <a:cxnLst>
                  <a:cxn ang="0">
                    <a:pos x="128" y="5"/>
                  </a:cxn>
                  <a:cxn ang="0">
                    <a:pos x="136" y="42"/>
                  </a:cxn>
                  <a:cxn ang="0">
                    <a:pos x="153" y="64"/>
                  </a:cxn>
                  <a:cxn ang="0">
                    <a:pos x="165" y="128"/>
                  </a:cxn>
                  <a:cxn ang="0">
                    <a:pos x="77" y="156"/>
                  </a:cxn>
                  <a:cxn ang="0">
                    <a:pos x="38" y="156"/>
                  </a:cxn>
                  <a:cxn ang="0">
                    <a:pos x="22" y="144"/>
                  </a:cxn>
                  <a:cxn ang="0">
                    <a:pos x="8" y="131"/>
                  </a:cxn>
                  <a:cxn ang="0">
                    <a:pos x="0" y="98"/>
                  </a:cxn>
                  <a:cxn ang="0">
                    <a:pos x="51" y="123"/>
                  </a:cxn>
                  <a:cxn ang="0">
                    <a:pos x="63" y="89"/>
                  </a:cxn>
                  <a:cxn ang="0">
                    <a:pos x="51" y="68"/>
                  </a:cxn>
                  <a:cxn ang="0">
                    <a:pos x="47" y="42"/>
                  </a:cxn>
                  <a:cxn ang="0">
                    <a:pos x="51" y="9"/>
                  </a:cxn>
                  <a:cxn ang="0">
                    <a:pos x="89" y="0"/>
                  </a:cxn>
                  <a:cxn ang="0">
                    <a:pos x="114" y="5"/>
                  </a:cxn>
                  <a:cxn ang="0">
                    <a:pos x="128" y="14"/>
                  </a:cxn>
                  <a:cxn ang="0">
                    <a:pos x="128" y="5"/>
                  </a:cxn>
                </a:cxnLst>
                <a:rect l="0" t="0" r="r" b="b"/>
                <a:pathLst>
                  <a:path w="165" h="156">
                    <a:moveTo>
                      <a:pt x="128" y="5"/>
                    </a:moveTo>
                    <a:lnTo>
                      <a:pt x="136" y="42"/>
                    </a:lnTo>
                    <a:lnTo>
                      <a:pt x="153" y="64"/>
                    </a:lnTo>
                    <a:lnTo>
                      <a:pt x="165" y="128"/>
                    </a:lnTo>
                    <a:lnTo>
                      <a:pt x="77" y="156"/>
                    </a:lnTo>
                    <a:lnTo>
                      <a:pt x="38" y="156"/>
                    </a:lnTo>
                    <a:lnTo>
                      <a:pt x="22" y="144"/>
                    </a:lnTo>
                    <a:lnTo>
                      <a:pt x="8" y="131"/>
                    </a:lnTo>
                    <a:lnTo>
                      <a:pt x="0" y="98"/>
                    </a:lnTo>
                    <a:lnTo>
                      <a:pt x="51" y="123"/>
                    </a:lnTo>
                    <a:lnTo>
                      <a:pt x="63" y="89"/>
                    </a:lnTo>
                    <a:lnTo>
                      <a:pt x="51" y="68"/>
                    </a:lnTo>
                    <a:lnTo>
                      <a:pt x="47" y="42"/>
                    </a:lnTo>
                    <a:lnTo>
                      <a:pt x="51" y="9"/>
                    </a:lnTo>
                    <a:lnTo>
                      <a:pt x="89" y="0"/>
                    </a:lnTo>
                    <a:lnTo>
                      <a:pt x="114" y="5"/>
                    </a:lnTo>
                    <a:lnTo>
                      <a:pt x="128" y="14"/>
                    </a:lnTo>
                    <a:lnTo>
                      <a:pt x="128" y="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ṩḷíḓè">
                <a:extLst>
                  <a:ext uri="{FF2B5EF4-FFF2-40B4-BE49-F238E27FC236}">
                    <a16:creationId xmlns:a16="http://schemas.microsoft.com/office/drawing/2014/main" id="{2CF15BE3-94CC-48AB-AC1A-AF0F61071E54}"/>
                  </a:ext>
                </a:extLst>
              </p:cNvPr>
              <p:cNvSpPr/>
              <p:nvPr/>
            </p:nvSpPr>
            <p:spPr bwMode="gray">
              <a:xfrm rot="20552049">
                <a:off x="4521763" y="4018237"/>
                <a:ext cx="11131" cy="15716"/>
              </a:xfrm>
              <a:custGeom>
                <a:avLst/>
                <a:gdLst/>
                <a:ahLst/>
                <a:cxnLst>
                  <a:cxn ang="0">
                    <a:pos x="211" y="85"/>
                  </a:cxn>
                  <a:cxn ang="0">
                    <a:pos x="283" y="127"/>
                  </a:cxn>
                  <a:cxn ang="0">
                    <a:pos x="308" y="156"/>
                  </a:cxn>
                  <a:cxn ang="0">
                    <a:pos x="317" y="201"/>
                  </a:cxn>
                  <a:cxn ang="0">
                    <a:pos x="266" y="198"/>
                  </a:cxn>
                  <a:cxn ang="0">
                    <a:pos x="208" y="156"/>
                  </a:cxn>
                  <a:cxn ang="0">
                    <a:pos x="169" y="97"/>
                  </a:cxn>
                  <a:cxn ang="0">
                    <a:pos x="135" y="68"/>
                  </a:cxn>
                  <a:cxn ang="0">
                    <a:pos x="59" y="59"/>
                  </a:cxn>
                  <a:cxn ang="0">
                    <a:pos x="38" y="50"/>
                  </a:cxn>
                  <a:cxn ang="0">
                    <a:pos x="8" y="29"/>
                  </a:cxn>
                  <a:cxn ang="0">
                    <a:pos x="0" y="17"/>
                  </a:cxn>
                  <a:cxn ang="0">
                    <a:pos x="0" y="0"/>
                  </a:cxn>
                  <a:cxn ang="0">
                    <a:pos x="85" y="4"/>
                  </a:cxn>
                  <a:cxn ang="0">
                    <a:pos x="211" y="85"/>
                  </a:cxn>
                </a:cxnLst>
                <a:rect l="0" t="0" r="r" b="b"/>
                <a:pathLst>
                  <a:path w="317" h="201">
                    <a:moveTo>
                      <a:pt x="211" y="85"/>
                    </a:moveTo>
                    <a:lnTo>
                      <a:pt x="283" y="127"/>
                    </a:lnTo>
                    <a:lnTo>
                      <a:pt x="308" y="156"/>
                    </a:lnTo>
                    <a:lnTo>
                      <a:pt x="317" y="201"/>
                    </a:lnTo>
                    <a:lnTo>
                      <a:pt x="266" y="198"/>
                    </a:lnTo>
                    <a:lnTo>
                      <a:pt x="208" y="156"/>
                    </a:lnTo>
                    <a:lnTo>
                      <a:pt x="169" y="97"/>
                    </a:lnTo>
                    <a:lnTo>
                      <a:pt x="135" y="68"/>
                    </a:lnTo>
                    <a:lnTo>
                      <a:pt x="59" y="59"/>
                    </a:lnTo>
                    <a:lnTo>
                      <a:pt x="38" y="50"/>
                    </a:lnTo>
                    <a:lnTo>
                      <a:pt x="8" y="2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85" y="4"/>
                    </a:lnTo>
                    <a:lnTo>
                      <a:pt x="211" y="8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Sľíḓè">
                <a:extLst>
                  <a:ext uri="{FF2B5EF4-FFF2-40B4-BE49-F238E27FC236}">
                    <a16:creationId xmlns:a16="http://schemas.microsoft.com/office/drawing/2014/main" id="{1F27D064-60D1-49B3-AE6E-CFD20A8C4A84}"/>
                  </a:ext>
                </a:extLst>
              </p:cNvPr>
              <p:cNvSpPr/>
              <p:nvPr/>
            </p:nvSpPr>
            <p:spPr bwMode="gray">
              <a:xfrm rot="20552049">
                <a:off x="4720530" y="4081098"/>
                <a:ext cx="0" cy="5239"/>
              </a:xfrm>
              <a:custGeom>
                <a:avLst/>
                <a:gdLst/>
                <a:ahLst/>
                <a:cxnLst>
                  <a:cxn ang="0">
                    <a:pos x="34" y="2"/>
                  </a:cxn>
                  <a:cxn ang="0">
                    <a:pos x="0" y="0"/>
                  </a:cxn>
                  <a:cxn ang="0">
                    <a:pos x="11" y="30"/>
                  </a:cxn>
                  <a:cxn ang="0">
                    <a:pos x="31" y="47"/>
                  </a:cxn>
                  <a:cxn ang="0">
                    <a:pos x="46" y="42"/>
                  </a:cxn>
                  <a:cxn ang="0">
                    <a:pos x="46" y="10"/>
                  </a:cxn>
                  <a:cxn ang="0">
                    <a:pos x="34" y="2"/>
                  </a:cxn>
                </a:cxnLst>
                <a:rect l="0" t="0" r="r" b="b"/>
                <a:pathLst>
                  <a:path w="46" h="47">
                    <a:moveTo>
                      <a:pt x="34" y="2"/>
                    </a:moveTo>
                    <a:lnTo>
                      <a:pt x="0" y="0"/>
                    </a:lnTo>
                    <a:lnTo>
                      <a:pt x="11" y="30"/>
                    </a:lnTo>
                    <a:lnTo>
                      <a:pt x="31" y="47"/>
                    </a:lnTo>
                    <a:lnTo>
                      <a:pt x="46" y="42"/>
                    </a:lnTo>
                    <a:lnTo>
                      <a:pt x="46" y="10"/>
                    </a:lnTo>
                    <a:lnTo>
                      <a:pt x="34" y="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sľídê">
                <a:extLst>
                  <a:ext uri="{FF2B5EF4-FFF2-40B4-BE49-F238E27FC236}">
                    <a16:creationId xmlns:a16="http://schemas.microsoft.com/office/drawing/2014/main" id="{490B9B36-178B-4F2A-85BF-E276E0DA8F0D}"/>
                  </a:ext>
                </a:extLst>
              </p:cNvPr>
              <p:cNvSpPr/>
              <p:nvPr/>
            </p:nvSpPr>
            <p:spPr bwMode="gray">
              <a:xfrm rot="20552049">
                <a:off x="4761873" y="4154435"/>
                <a:ext cx="1591" cy="698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0" y="97"/>
                  </a:cxn>
                  <a:cxn ang="0">
                    <a:pos x="25" y="103"/>
                  </a:cxn>
                  <a:cxn ang="0">
                    <a:pos x="45" y="94"/>
                  </a:cxn>
                  <a:cxn ang="0">
                    <a:pos x="45" y="62"/>
                  </a:cxn>
                  <a:cxn ang="0">
                    <a:pos x="39" y="20"/>
                  </a:cxn>
                  <a:cxn ang="0">
                    <a:pos x="25" y="0"/>
                  </a:cxn>
                </a:cxnLst>
                <a:rect l="0" t="0" r="r" b="b"/>
                <a:pathLst>
                  <a:path w="45" h="103">
                    <a:moveTo>
                      <a:pt x="25" y="0"/>
                    </a:moveTo>
                    <a:lnTo>
                      <a:pt x="0" y="97"/>
                    </a:lnTo>
                    <a:lnTo>
                      <a:pt x="25" y="103"/>
                    </a:lnTo>
                    <a:lnTo>
                      <a:pt x="45" y="94"/>
                    </a:lnTo>
                    <a:lnTo>
                      <a:pt x="45" y="62"/>
                    </a:lnTo>
                    <a:lnTo>
                      <a:pt x="39" y="2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31" name="ïṣḻïḍe">
                <a:extLst>
                  <a:ext uri="{FF2B5EF4-FFF2-40B4-BE49-F238E27FC236}">
                    <a16:creationId xmlns:a16="http://schemas.microsoft.com/office/drawing/2014/main" id="{B3F155D1-4F5A-4EE9-AEC1-8E1CB0FFB022}"/>
                  </a:ext>
                </a:extLst>
              </p:cNvPr>
              <p:cNvGrpSpPr/>
              <p:nvPr/>
            </p:nvGrpSpPr>
            <p:grpSpPr bwMode="gray">
              <a:xfrm>
                <a:off x="5717559" y="2502589"/>
                <a:ext cx="880941" cy="1220546"/>
                <a:chOff x="4580731" y="1911697"/>
                <a:chExt cx="879476" cy="11096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87" name="ïṥļïde">
                  <a:extLst>
                    <a:ext uri="{FF2B5EF4-FFF2-40B4-BE49-F238E27FC236}">
                      <a16:creationId xmlns:a16="http://schemas.microsoft.com/office/drawing/2014/main" id="{46BBADA3-DEF1-4B3F-A5B7-BA9E3CBDF2A7}"/>
                    </a:ext>
                  </a:extLst>
                </p:cNvPr>
                <p:cNvSpPr/>
                <p:nvPr/>
              </p:nvSpPr>
              <p:spPr bwMode="gray">
                <a:xfrm>
                  <a:off x="4923631" y="2716560"/>
                  <a:ext cx="133350" cy="65088"/>
                </a:xfrm>
                <a:custGeom>
                  <a:avLst/>
                  <a:gdLst/>
                  <a:ahLst/>
                  <a:cxnLst>
                    <a:cxn ang="0">
                      <a:pos x="234" y="27"/>
                    </a:cxn>
                    <a:cxn ang="0">
                      <a:pos x="213" y="43"/>
                    </a:cxn>
                    <a:cxn ang="0">
                      <a:pos x="188" y="62"/>
                    </a:cxn>
                    <a:cxn ang="0">
                      <a:pos x="184" y="90"/>
                    </a:cxn>
                    <a:cxn ang="0">
                      <a:pos x="191" y="113"/>
                    </a:cxn>
                    <a:cxn ang="0">
                      <a:pos x="179" y="110"/>
                    </a:cxn>
                    <a:cxn ang="0">
                      <a:pos x="153" y="106"/>
                    </a:cxn>
                    <a:cxn ang="0">
                      <a:pos x="116" y="114"/>
                    </a:cxn>
                    <a:cxn ang="0">
                      <a:pos x="83" y="127"/>
                    </a:cxn>
                    <a:cxn ang="0">
                      <a:pos x="59" y="118"/>
                    </a:cxn>
                    <a:cxn ang="0">
                      <a:pos x="49" y="132"/>
                    </a:cxn>
                    <a:cxn ang="0">
                      <a:pos x="34" y="129"/>
                    </a:cxn>
                    <a:cxn ang="0">
                      <a:pos x="19" y="119"/>
                    </a:cxn>
                    <a:cxn ang="0">
                      <a:pos x="0" y="123"/>
                    </a:cxn>
                    <a:cxn ang="0">
                      <a:pos x="16" y="137"/>
                    </a:cxn>
                    <a:cxn ang="0">
                      <a:pos x="17" y="155"/>
                    </a:cxn>
                    <a:cxn ang="0">
                      <a:pos x="17" y="167"/>
                    </a:cxn>
                    <a:cxn ang="0">
                      <a:pos x="36" y="172"/>
                    </a:cxn>
                    <a:cxn ang="0">
                      <a:pos x="51" y="173"/>
                    </a:cxn>
                    <a:cxn ang="0">
                      <a:pos x="68" y="177"/>
                    </a:cxn>
                    <a:cxn ang="0">
                      <a:pos x="104" y="165"/>
                    </a:cxn>
                    <a:cxn ang="0">
                      <a:pos x="132" y="161"/>
                    </a:cxn>
                    <a:cxn ang="0">
                      <a:pos x="143" y="156"/>
                    </a:cxn>
                    <a:cxn ang="0">
                      <a:pos x="146" y="164"/>
                    </a:cxn>
                    <a:cxn ang="0">
                      <a:pos x="152" y="178"/>
                    </a:cxn>
                    <a:cxn ang="0">
                      <a:pos x="168" y="187"/>
                    </a:cxn>
                    <a:cxn ang="0">
                      <a:pos x="208" y="198"/>
                    </a:cxn>
                    <a:cxn ang="0">
                      <a:pos x="231" y="203"/>
                    </a:cxn>
                    <a:cxn ang="0">
                      <a:pos x="275" y="205"/>
                    </a:cxn>
                    <a:cxn ang="0">
                      <a:pos x="292" y="189"/>
                    </a:cxn>
                    <a:cxn ang="0">
                      <a:pos x="325" y="191"/>
                    </a:cxn>
                    <a:cxn ang="0">
                      <a:pos x="334" y="182"/>
                    </a:cxn>
                    <a:cxn ang="0">
                      <a:pos x="353" y="176"/>
                    </a:cxn>
                    <a:cxn ang="0">
                      <a:pos x="372" y="161"/>
                    </a:cxn>
                    <a:cxn ang="0">
                      <a:pos x="382" y="148"/>
                    </a:cxn>
                    <a:cxn ang="0">
                      <a:pos x="390" y="119"/>
                    </a:cxn>
                    <a:cxn ang="0">
                      <a:pos x="388" y="103"/>
                    </a:cxn>
                    <a:cxn ang="0">
                      <a:pos x="420" y="95"/>
                    </a:cxn>
                    <a:cxn ang="0">
                      <a:pos x="412" y="62"/>
                    </a:cxn>
                    <a:cxn ang="0">
                      <a:pos x="406" y="26"/>
                    </a:cxn>
                    <a:cxn ang="0">
                      <a:pos x="362" y="19"/>
                    </a:cxn>
                    <a:cxn ang="0">
                      <a:pos x="340" y="1"/>
                    </a:cxn>
                    <a:cxn ang="0">
                      <a:pos x="301" y="10"/>
                    </a:cxn>
                    <a:cxn ang="0">
                      <a:pos x="287" y="27"/>
                    </a:cxn>
                    <a:cxn ang="0">
                      <a:pos x="267" y="32"/>
                    </a:cxn>
                    <a:cxn ang="0">
                      <a:pos x="249" y="25"/>
                    </a:cxn>
                  </a:cxnLst>
                  <a:rect l="0" t="0" r="r" b="b"/>
                  <a:pathLst>
                    <a:path w="420" h="205">
                      <a:moveTo>
                        <a:pt x="235" y="20"/>
                      </a:moveTo>
                      <a:lnTo>
                        <a:pt x="234" y="27"/>
                      </a:lnTo>
                      <a:lnTo>
                        <a:pt x="217" y="35"/>
                      </a:lnTo>
                      <a:lnTo>
                        <a:pt x="213" y="43"/>
                      </a:lnTo>
                      <a:lnTo>
                        <a:pt x="210" y="53"/>
                      </a:lnTo>
                      <a:lnTo>
                        <a:pt x="188" y="62"/>
                      </a:lnTo>
                      <a:lnTo>
                        <a:pt x="183" y="74"/>
                      </a:lnTo>
                      <a:lnTo>
                        <a:pt x="184" y="90"/>
                      </a:lnTo>
                      <a:lnTo>
                        <a:pt x="191" y="106"/>
                      </a:lnTo>
                      <a:lnTo>
                        <a:pt x="191" y="113"/>
                      </a:lnTo>
                      <a:lnTo>
                        <a:pt x="184" y="117"/>
                      </a:lnTo>
                      <a:lnTo>
                        <a:pt x="179" y="110"/>
                      </a:lnTo>
                      <a:lnTo>
                        <a:pt x="164" y="110"/>
                      </a:lnTo>
                      <a:lnTo>
                        <a:pt x="153" y="106"/>
                      </a:lnTo>
                      <a:lnTo>
                        <a:pt x="149" y="111"/>
                      </a:lnTo>
                      <a:lnTo>
                        <a:pt x="116" y="114"/>
                      </a:lnTo>
                      <a:lnTo>
                        <a:pt x="97" y="127"/>
                      </a:lnTo>
                      <a:lnTo>
                        <a:pt x="83" y="127"/>
                      </a:lnTo>
                      <a:lnTo>
                        <a:pt x="70" y="119"/>
                      </a:lnTo>
                      <a:lnTo>
                        <a:pt x="59" y="118"/>
                      </a:lnTo>
                      <a:lnTo>
                        <a:pt x="51" y="124"/>
                      </a:lnTo>
                      <a:lnTo>
                        <a:pt x="49" y="132"/>
                      </a:lnTo>
                      <a:lnTo>
                        <a:pt x="44" y="134"/>
                      </a:lnTo>
                      <a:lnTo>
                        <a:pt x="34" y="129"/>
                      </a:lnTo>
                      <a:lnTo>
                        <a:pt x="28" y="121"/>
                      </a:lnTo>
                      <a:lnTo>
                        <a:pt x="19" y="119"/>
                      </a:lnTo>
                      <a:lnTo>
                        <a:pt x="11" y="119"/>
                      </a:lnTo>
                      <a:lnTo>
                        <a:pt x="0" y="123"/>
                      </a:lnTo>
                      <a:lnTo>
                        <a:pt x="7" y="132"/>
                      </a:lnTo>
                      <a:lnTo>
                        <a:pt x="16" y="137"/>
                      </a:lnTo>
                      <a:lnTo>
                        <a:pt x="17" y="144"/>
                      </a:lnTo>
                      <a:lnTo>
                        <a:pt x="17" y="155"/>
                      </a:lnTo>
                      <a:lnTo>
                        <a:pt x="11" y="162"/>
                      </a:lnTo>
                      <a:lnTo>
                        <a:pt x="17" y="167"/>
                      </a:lnTo>
                      <a:lnTo>
                        <a:pt x="27" y="171"/>
                      </a:lnTo>
                      <a:lnTo>
                        <a:pt x="36" y="172"/>
                      </a:lnTo>
                      <a:lnTo>
                        <a:pt x="44" y="168"/>
                      </a:lnTo>
                      <a:lnTo>
                        <a:pt x="51" y="173"/>
                      </a:lnTo>
                      <a:lnTo>
                        <a:pt x="65" y="178"/>
                      </a:lnTo>
                      <a:lnTo>
                        <a:pt x="68" y="177"/>
                      </a:lnTo>
                      <a:lnTo>
                        <a:pt x="84" y="172"/>
                      </a:lnTo>
                      <a:lnTo>
                        <a:pt x="104" y="165"/>
                      </a:lnTo>
                      <a:lnTo>
                        <a:pt x="122" y="164"/>
                      </a:lnTo>
                      <a:lnTo>
                        <a:pt x="132" y="161"/>
                      </a:lnTo>
                      <a:lnTo>
                        <a:pt x="137" y="157"/>
                      </a:lnTo>
                      <a:lnTo>
                        <a:pt x="143" y="156"/>
                      </a:lnTo>
                      <a:lnTo>
                        <a:pt x="146" y="159"/>
                      </a:lnTo>
                      <a:lnTo>
                        <a:pt x="146" y="164"/>
                      </a:lnTo>
                      <a:lnTo>
                        <a:pt x="148" y="171"/>
                      </a:lnTo>
                      <a:lnTo>
                        <a:pt x="152" y="178"/>
                      </a:lnTo>
                      <a:lnTo>
                        <a:pt x="163" y="187"/>
                      </a:lnTo>
                      <a:lnTo>
                        <a:pt x="168" y="187"/>
                      </a:lnTo>
                      <a:lnTo>
                        <a:pt x="178" y="193"/>
                      </a:lnTo>
                      <a:lnTo>
                        <a:pt x="208" y="198"/>
                      </a:lnTo>
                      <a:lnTo>
                        <a:pt x="222" y="203"/>
                      </a:lnTo>
                      <a:lnTo>
                        <a:pt x="231" y="203"/>
                      </a:lnTo>
                      <a:lnTo>
                        <a:pt x="247" y="203"/>
                      </a:lnTo>
                      <a:lnTo>
                        <a:pt x="275" y="205"/>
                      </a:lnTo>
                      <a:lnTo>
                        <a:pt x="283" y="200"/>
                      </a:lnTo>
                      <a:lnTo>
                        <a:pt x="292" y="189"/>
                      </a:lnTo>
                      <a:lnTo>
                        <a:pt x="305" y="187"/>
                      </a:lnTo>
                      <a:lnTo>
                        <a:pt x="325" y="191"/>
                      </a:lnTo>
                      <a:lnTo>
                        <a:pt x="330" y="182"/>
                      </a:lnTo>
                      <a:lnTo>
                        <a:pt x="334" y="182"/>
                      </a:lnTo>
                      <a:lnTo>
                        <a:pt x="351" y="184"/>
                      </a:lnTo>
                      <a:lnTo>
                        <a:pt x="353" y="176"/>
                      </a:lnTo>
                      <a:lnTo>
                        <a:pt x="362" y="172"/>
                      </a:lnTo>
                      <a:lnTo>
                        <a:pt x="372" y="161"/>
                      </a:lnTo>
                      <a:lnTo>
                        <a:pt x="383" y="159"/>
                      </a:lnTo>
                      <a:lnTo>
                        <a:pt x="382" y="148"/>
                      </a:lnTo>
                      <a:lnTo>
                        <a:pt x="382" y="138"/>
                      </a:lnTo>
                      <a:lnTo>
                        <a:pt x="390" y="119"/>
                      </a:lnTo>
                      <a:lnTo>
                        <a:pt x="384" y="111"/>
                      </a:lnTo>
                      <a:lnTo>
                        <a:pt x="388" y="103"/>
                      </a:lnTo>
                      <a:lnTo>
                        <a:pt x="415" y="103"/>
                      </a:lnTo>
                      <a:lnTo>
                        <a:pt x="420" y="95"/>
                      </a:lnTo>
                      <a:lnTo>
                        <a:pt x="420" y="75"/>
                      </a:lnTo>
                      <a:lnTo>
                        <a:pt x="412" y="62"/>
                      </a:lnTo>
                      <a:lnTo>
                        <a:pt x="406" y="40"/>
                      </a:lnTo>
                      <a:lnTo>
                        <a:pt x="406" y="26"/>
                      </a:lnTo>
                      <a:lnTo>
                        <a:pt x="398" y="15"/>
                      </a:lnTo>
                      <a:lnTo>
                        <a:pt x="362" y="19"/>
                      </a:lnTo>
                      <a:lnTo>
                        <a:pt x="348" y="6"/>
                      </a:lnTo>
                      <a:lnTo>
                        <a:pt x="340" y="1"/>
                      </a:lnTo>
                      <a:lnTo>
                        <a:pt x="307" y="0"/>
                      </a:lnTo>
                      <a:lnTo>
                        <a:pt x="301" y="10"/>
                      </a:lnTo>
                      <a:lnTo>
                        <a:pt x="297" y="19"/>
                      </a:lnTo>
                      <a:lnTo>
                        <a:pt x="287" y="27"/>
                      </a:lnTo>
                      <a:lnTo>
                        <a:pt x="278" y="31"/>
                      </a:lnTo>
                      <a:lnTo>
                        <a:pt x="267" y="32"/>
                      </a:lnTo>
                      <a:lnTo>
                        <a:pt x="256" y="31"/>
                      </a:lnTo>
                      <a:lnTo>
                        <a:pt x="249" y="25"/>
                      </a:lnTo>
                      <a:lnTo>
                        <a:pt x="235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8" name="iśḻïḑe">
                  <a:extLst>
                    <a:ext uri="{FF2B5EF4-FFF2-40B4-BE49-F238E27FC236}">
                      <a16:creationId xmlns:a16="http://schemas.microsoft.com/office/drawing/2014/main" id="{C762B65F-8D3B-4A4B-8853-66B43CD13A91}"/>
                    </a:ext>
                  </a:extLst>
                </p:cNvPr>
                <p:cNvSpPr/>
                <p:nvPr/>
              </p:nvSpPr>
              <p:spPr bwMode="gray">
                <a:xfrm>
                  <a:off x="4783931" y="2875310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21" y="11"/>
                    </a:cxn>
                    <a:cxn ang="0">
                      <a:pos x="16" y="13"/>
                    </a:cxn>
                    <a:cxn ang="0">
                      <a:pos x="10" y="12"/>
                    </a:cxn>
                    <a:cxn ang="0">
                      <a:pos x="6" y="7"/>
                    </a:cxn>
                    <a:cxn ang="0">
                      <a:pos x="0" y="0"/>
                    </a:cxn>
                    <a:cxn ang="0">
                      <a:pos x="13" y="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21" h="13">
                      <a:moveTo>
                        <a:pt x="18" y="7"/>
                      </a:moveTo>
                      <a:lnTo>
                        <a:pt x="21" y="11"/>
                      </a:lnTo>
                      <a:lnTo>
                        <a:pt x="16" y="13"/>
                      </a:lnTo>
                      <a:lnTo>
                        <a:pt x="10" y="12"/>
                      </a:lnTo>
                      <a:lnTo>
                        <a:pt x="6" y="7"/>
                      </a:lnTo>
                      <a:lnTo>
                        <a:pt x="0" y="0"/>
                      </a:lnTo>
                      <a:lnTo>
                        <a:pt x="13" y="1"/>
                      </a:lnTo>
                      <a:lnTo>
                        <a:pt x="18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9" name="íṡḻîdé">
                  <a:extLst>
                    <a:ext uri="{FF2B5EF4-FFF2-40B4-BE49-F238E27FC236}">
                      <a16:creationId xmlns:a16="http://schemas.microsoft.com/office/drawing/2014/main" id="{6B5A3E58-D729-49B0-9409-1133F1D17035}"/>
                    </a:ext>
                  </a:extLst>
                </p:cNvPr>
                <p:cNvSpPr/>
                <p:nvPr/>
              </p:nvSpPr>
              <p:spPr bwMode="gray">
                <a:xfrm>
                  <a:off x="4925219" y="2757835"/>
                  <a:ext cx="4763" cy="9525"/>
                </a:xfrm>
                <a:custGeom>
                  <a:avLst/>
                  <a:gdLst/>
                  <a:ahLst/>
                  <a:cxnLst>
                    <a:cxn ang="0">
                      <a:pos x="8" y="30"/>
                    </a:cxn>
                    <a:cxn ang="0">
                      <a:pos x="14" y="23"/>
                    </a:cxn>
                    <a:cxn ang="0">
                      <a:pos x="14" y="12"/>
                    </a:cxn>
                    <a:cxn ang="0">
                      <a:pos x="13" y="5"/>
                    </a:cxn>
                    <a:cxn ang="0">
                      <a:pos x="4" y="0"/>
                    </a:cxn>
                    <a:cxn ang="0">
                      <a:pos x="2" y="8"/>
                    </a:cxn>
                    <a:cxn ang="0">
                      <a:pos x="0" y="18"/>
                    </a:cxn>
                    <a:cxn ang="0">
                      <a:pos x="8" y="30"/>
                    </a:cxn>
                  </a:cxnLst>
                  <a:rect l="0" t="0" r="r" b="b"/>
                  <a:pathLst>
                    <a:path w="14" h="30">
                      <a:moveTo>
                        <a:pt x="8" y="30"/>
                      </a:moveTo>
                      <a:lnTo>
                        <a:pt x="14" y="23"/>
                      </a:lnTo>
                      <a:lnTo>
                        <a:pt x="14" y="12"/>
                      </a:lnTo>
                      <a:lnTo>
                        <a:pt x="13" y="5"/>
                      </a:lnTo>
                      <a:lnTo>
                        <a:pt x="4" y="0"/>
                      </a:lnTo>
                      <a:lnTo>
                        <a:pt x="2" y="8"/>
                      </a:lnTo>
                      <a:lnTo>
                        <a:pt x="0" y="18"/>
                      </a:lnTo>
                      <a:lnTo>
                        <a:pt x="8" y="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90" name="ïşļiḋé">
                  <a:extLst>
                    <a:ext uri="{FF2B5EF4-FFF2-40B4-BE49-F238E27FC236}">
                      <a16:creationId xmlns:a16="http://schemas.microsoft.com/office/drawing/2014/main" id="{A9A9A9E0-25FC-4DE4-869E-CBC7E3753F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4876006" y="2765784"/>
                  <a:ext cx="204788" cy="242889"/>
                  <a:chOff x="2589" y="1903"/>
                  <a:chExt cx="129" cy="153"/>
                </a:xfrm>
                <a:grpFill/>
              </p:grpSpPr>
              <p:sp>
                <p:nvSpPr>
                  <p:cNvPr id="233" name="îṣḻïdé">
                    <a:extLst>
                      <a:ext uri="{FF2B5EF4-FFF2-40B4-BE49-F238E27FC236}">
                        <a16:creationId xmlns:a16="http://schemas.microsoft.com/office/drawing/2014/main" id="{C0EB1421-8C3A-46F1-877D-173E081A80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653" y="2034"/>
                    <a:ext cx="34" cy="22"/>
                  </a:xfrm>
                  <a:custGeom>
                    <a:avLst/>
                    <a:gdLst/>
                    <a:ahLst/>
                    <a:cxnLst>
                      <a:cxn ang="0">
                        <a:pos x="172" y="0"/>
                      </a:cxn>
                      <a:cxn ang="0">
                        <a:pos x="168" y="1"/>
                      </a:cxn>
                      <a:cxn ang="0">
                        <a:pos x="168" y="2"/>
                      </a:cxn>
                      <a:cxn ang="0">
                        <a:pos x="167" y="12"/>
                      </a:cxn>
                      <a:cxn ang="0">
                        <a:pos x="153" y="34"/>
                      </a:cxn>
                      <a:cxn ang="0">
                        <a:pos x="143" y="60"/>
                      </a:cxn>
                      <a:cxn ang="0">
                        <a:pos x="142" y="66"/>
                      </a:cxn>
                      <a:cxn ang="0">
                        <a:pos x="146" y="70"/>
                      </a:cxn>
                      <a:cxn ang="0">
                        <a:pos x="147" y="75"/>
                      </a:cxn>
                      <a:cxn ang="0">
                        <a:pos x="152" y="87"/>
                      </a:cxn>
                      <a:cxn ang="0">
                        <a:pos x="146" y="103"/>
                      </a:cxn>
                      <a:cxn ang="0">
                        <a:pos x="145" y="110"/>
                      </a:cxn>
                      <a:cxn ang="0">
                        <a:pos x="130" y="110"/>
                      </a:cxn>
                      <a:cxn ang="0">
                        <a:pos x="118" y="108"/>
                      </a:cxn>
                      <a:cxn ang="0">
                        <a:pos x="108" y="98"/>
                      </a:cxn>
                      <a:cxn ang="0">
                        <a:pos x="99" y="88"/>
                      </a:cxn>
                      <a:cxn ang="0">
                        <a:pos x="84" y="83"/>
                      </a:cxn>
                      <a:cxn ang="0">
                        <a:pos x="76" y="82"/>
                      </a:cxn>
                      <a:cxn ang="0">
                        <a:pos x="67" y="79"/>
                      </a:cxn>
                      <a:cxn ang="0">
                        <a:pos x="61" y="71"/>
                      </a:cxn>
                      <a:cxn ang="0">
                        <a:pos x="49" y="66"/>
                      </a:cxn>
                      <a:cxn ang="0">
                        <a:pos x="37" y="56"/>
                      </a:cxn>
                      <a:cxn ang="0">
                        <a:pos x="25" y="51"/>
                      </a:cxn>
                      <a:cxn ang="0">
                        <a:pos x="8" y="48"/>
                      </a:cxn>
                      <a:cxn ang="0">
                        <a:pos x="2" y="40"/>
                      </a:cxn>
                      <a:cxn ang="0">
                        <a:pos x="0" y="26"/>
                      </a:cxn>
                      <a:cxn ang="0">
                        <a:pos x="1" y="18"/>
                      </a:cxn>
                      <a:cxn ang="0">
                        <a:pos x="3" y="15"/>
                      </a:cxn>
                      <a:cxn ang="0">
                        <a:pos x="6" y="10"/>
                      </a:cxn>
                      <a:cxn ang="0">
                        <a:pos x="9" y="8"/>
                      </a:cxn>
                      <a:cxn ang="0">
                        <a:pos x="19" y="15"/>
                      </a:cxn>
                      <a:cxn ang="0">
                        <a:pos x="25" y="15"/>
                      </a:cxn>
                      <a:cxn ang="0">
                        <a:pos x="41" y="5"/>
                      </a:cxn>
                      <a:cxn ang="0">
                        <a:pos x="62" y="15"/>
                      </a:cxn>
                      <a:cxn ang="0">
                        <a:pos x="66" y="22"/>
                      </a:cxn>
                      <a:cxn ang="0">
                        <a:pos x="73" y="22"/>
                      </a:cxn>
                      <a:cxn ang="0">
                        <a:pos x="80" y="20"/>
                      </a:cxn>
                      <a:cxn ang="0">
                        <a:pos x="110" y="16"/>
                      </a:cxn>
                      <a:cxn ang="0">
                        <a:pos x="119" y="13"/>
                      </a:cxn>
                      <a:cxn ang="0">
                        <a:pos x="127" y="8"/>
                      </a:cxn>
                      <a:cxn ang="0">
                        <a:pos x="146" y="8"/>
                      </a:cxn>
                      <a:cxn ang="0">
                        <a:pos x="152" y="4"/>
                      </a:cxn>
                      <a:cxn ang="0">
                        <a:pos x="163" y="2"/>
                      </a:cxn>
                      <a:cxn ang="0">
                        <a:pos x="172" y="0"/>
                      </a:cxn>
                    </a:cxnLst>
                    <a:rect l="0" t="0" r="r" b="b"/>
                    <a:pathLst>
                      <a:path w="172" h="110">
                        <a:moveTo>
                          <a:pt x="172" y="0"/>
                        </a:moveTo>
                        <a:lnTo>
                          <a:pt x="168" y="1"/>
                        </a:lnTo>
                        <a:lnTo>
                          <a:pt x="168" y="2"/>
                        </a:lnTo>
                        <a:lnTo>
                          <a:pt x="167" y="12"/>
                        </a:lnTo>
                        <a:lnTo>
                          <a:pt x="153" y="34"/>
                        </a:lnTo>
                        <a:lnTo>
                          <a:pt x="143" y="60"/>
                        </a:lnTo>
                        <a:lnTo>
                          <a:pt x="142" y="66"/>
                        </a:lnTo>
                        <a:lnTo>
                          <a:pt x="146" y="70"/>
                        </a:lnTo>
                        <a:lnTo>
                          <a:pt x="147" y="75"/>
                        </a:lnTo>
                        <a:lnTo>
                          <a:pt x="152" y="87"/>
                        </a:lnTo>
                        <a:lnTo>
                          <a:pt x="146" y="103"/>
                        </a:lnTo>
                        <a:lnTo>
                          <a:pt x="145" y="110"/>
                        </a:lnTo>
                        <a:lnTo>
                          <a:pt x="130" y="110"/>
                        </a:lnTo>
                        <a:lnTo>
                          <a:pt x="118" y="108"/>
                        </a:lnTo>
                        <a:lnTo>
                          <a:pt x="108" y="98"/>
                        </a:lnTo>
                        <a:lnTo>
                          <a:pt x="99" y="88"/>
                        </a:lnTo>
                        <a:lnTo>
                          <a:pt x="84" y="83"/>
                        </a:lnTo>
                        <a:lnTo>
                          <a:pt x="76" y="82"/>
                        </a:lnTo>
                        <a:lnTo>
                          <a:pt x="67" y="79"/>
                        </a:lnTo>
                        <a:lnTo>
                          <a:pt x="61" y="71"/>
                        </a:lnTo>
                        <a:lnTo>
                          <a:pt x="49" y="66"/>
                        </a:lnTo>
                        <a:lnTo>
                          <a:pt x="37" y="56"/>
                        </a:lnTo>
                        <a:lnTo>
                          <a:pt x="25" y="51"/>
                        </a:lnTo>
                        <a:lnTo>
                          <a:pt x="8" y="48"/>
                        </a:lnTo>
                        <a:lnTo>
                          <a:pt x="2" y="40"/>
                        </a:lnTo>
                        <a:lnTo>
                          <a:pt x="0" y="26"/>
                        </a:lnTo>
                        <a:lnTo>
                          <a:pt x="1" y="18"/>
                        </a:lnTo>
                        <a:lnTo>
                          <a:pt x="3" y="15"/>
                        </a:lnTo>
                        <a:lnTo>
                          <a:pt x="6" y="10"/>
                        </a:lnTo>
                        <a:lnTo>
                          <a:pt x="9" y="8"/>
                        </a:lnTo>
                        <a:lnTo>
                          <a:pt x="19" y="15"/>
                        </a:lnTo>
                        <a:lnTo>
                          <a:pt x="25" y="15"/>
                        </a:lnTo>
                        <a:lnTo>
                          <a:pt x="41" y="5"/>
                        </a:lnTo>
                        <a:lnTo>
                          <a:pt x="62" y="15"/>
                        </a:lnTo>
                        <a:lnTo>
                          <a:pt x="66" y="22"/>
                        </a:lnTo>
                        <a:lnTo>
                          <a:pt x="73" y="22"/>
                        </a:lnTo>
                        <a:lnTo>
                          <a:pt x="80" y="20"/>
                        </a:lnTo>
                        <a:lnTo>
                          <a:pt x="110" y="16"/>
                        </a:lnTo>
                        <a:lnTo>
                          <a:pt x="119" y="13"/>
                        </a:lnTo>
                        <a:lnTo>
                          <a:pt x="127" y="8"/>
                        </a:lnTo>
                        <a:lnTo>
                          <a:pt x="146" y="8"/>
                        </a:lnTo>
                        <a:lnTo>
                          <a:pt x="152" y="4"/>
                        </a:lnTo>
                        <a:lnTo>
                          <a:pt x="163" y="2"/>
                        </a:lnTo>
                        <a:lnTo>
                          <a:pt x="172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4" name="íš1îḍe">
                    <a:extLst>
                      <a:ext uri="{FF2B5EF4-FFF2-40B4-BE49-F238E27FC236}">
                        <a16:creationId xmlns:a16="http://schemas.microsoft.com/office/drawing/2014/main" id="{A29442B9-91C9-4F4B-8422-37C9649B9F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606" y="1991"/>
                    <a:ext cx="16" cy="35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63" y="5"/>
                      </a:cxn>
                      <a:cxn ang="0">
                        <a:pos x="64" y="8"/>
                      </a:cxn>
                      <a:cxn ang="0">
                        <a:pos x="70" y="12"/>
                      </a:cxn>
                      <a:cxn ang="0">
                        <a:pos x="75" y="24"/>
                      </a:cxn>
                      <a:cxn ang="0">
                        <a:pos x="81" y="43"/>
                      </a:cxn>
                      <a:cxn ang="0">
                        <a:pos x="82" y="63"/>
                      </a:cxn>
                      <a:cxn ang="0">
                        <a:pos x="80" y="79"/>
                      </a:cxn>
                      <a:cxn ang="0">
                        <a:pos x="81" y="111"/>
                      </a:cxn>
                      <a:cxn ang="0">
                        <a:pos x="80" y="138"/>
                      </a:cxn>
                      <a:cxn ang="0">
                        <a:pos x="76" y="144"/>
                      </a:cxn>
                      <a:cxn ang="0">
                        <a:pos x="76" y="149"/>
                      </a:cxn>
                      <a:cxn ang="0">
                        <a:pos x="70" y="154"/>
                      </a:cxn>
                      <a:cxn ang="0">
                        <a:pos x="57" y="150"/>
                      </a:cxn>
                      <a:cxn ang="0">
                        <a:pos x="52" y="155"/>
                      </a:cxn>
                      <a:cxn ang="0">
                        <a:pos x="47" y="165"/>
                      </a:cxn>
                      <a:cxn ang="0">
                        <a:pos x="41" y="171"/>
                      </a:cxn>
                      <a:cxn ang="0">
                        <a:pos x="31" y="173"/>
                      </a:cxn>
                      <a:cxn ang="0">
                        <a:pos x="26" y="168"/>
                      </a:cxn>
                      <a:cxn ang="0">
                        <a:pos x="15" y="152"/>
                      </a:cxn>
                      <a:cxn ang="0">
                        <a:pos x="14" y="144"/>
                      </a:cxn>
                      <a:cxn ang="0">
                        <a:pos x="14" y="139"/>
                      </a:cxn>
                      <a:cxn ang="0">
                        <a:pos x="11" y="130"/>
                      </a:cxn>
                      <a:cxn ang="0">
                        <a:pos x="14" y="109"/>
                      </a:cxn>
                      <a:cxn ang="0">
                        <a:pos x="17" y="106"/>
                      </a:cxn>
                      <a:cxn ang="0">
                        <a:pos x="18" y="101"/>
                      </a:cxn>
                      <a:cxn ang="0">
                        <a:pos x="16" y="97"/>
                      </a:cxn>
                      <a:cxn ang="0">
                        <a:pos x="14" y="89"/>
                      </a:cxn>
                      <a:cxn ang="0">
                        <a:pos x="15" y="80"/>
                      </a:cxn>
                      <a:cxn ang="0">
                        <a:pos x="15" y="70"/>
                      </a:cxn>
                      <a:cxn ang="0">
                        <a:pos x="12" y="63"/>
                      </a:cxn>
                      <a:cxn ang="0">
                        <a:pos x="10" y="54"/>
                      </a:cxn>
                      <a:cxn ang="0">
                        <a:pos x="7" y="53"/>
                      </a:cxn>
                      <a:cxn ang="0">
                        <a:pos x="4" y="53"/>
                      </a:cxn>
                      <a:cxn ang="0">
                        <a:pos x="0" y="47"/>
                      </a:cxn>
                      <a:cxn ang="0">
                        <a:pos x="0" y="26"/>
                      </a:cxn>
                      <a:cxn ang="0">
                        <a:pos x="1" y="25"/>
                      </a:cxn>
                      <a:cxn ang="0">
                        <a:pos x="10" y="33"/>
                      </a:cxn>
                      <a:cxn ang="0">
                        <a:pos x="20" y="32"/>
                      </a:cxn>
                      <a:cxn ang="0">
                        <a:pos x="39" y="12"/>
                      </a:cxn>
                      <a:cxn ang="0">
                        <a:pos x="45" y="10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82" h="173">
                        <a:moveTo>
                          <a:pt x="50" y="0"/>
                        </a:moveTo>
                        <a:lnTo>
                          <a:pt x="63" y="5"/>
                        </a:lnTo>
                        <a:lnTo>
                          <a:pt x="64" y="8"/>
                        </a:lnTo>
                        <a:lnTo>
                          <a:pt x="70" y="12"/>
                        </a:lnTo>
                        <a:lnTo>
                          <a:pt x="75" y="24"/>
                        </a:lnTo>
                        <a:lnTo>
                          <a:pt x="81" y="43"/>
                        </a:lnTo>
                        <a:lnTo>
                          <a:pt x="82" y="63"/>
                        </a:lnTo>
                        <a:lnTo>
                          <a:pt x="80" y="79"/>
                        </a:lnTo>
                        <a:lnTo>
                          <a:pt x="81" y="111"/>
                        </a:lnTo>
                        <a:lnTo>
                          <a:pt x="80" y="138"/>
                        </a:lnTo>
                        <a:lnTo>
                          <a:pt x="76" y="144"/>
                        </a:lnTo>
                        <a:lnTo>
                          <a:pt x="76" y="149"/>
                        </a:lnTo>
                        <a:lnTo>
                          <a:pt x="70" y="154"/>
                        </a:lnTo>
                        <a:lnTo>
                          <a:pt x="57" y="150"/>
                        </a:lnTo>
                        <a:lnTo>
                          <a:pt x="52" y="155"/>
                        </a:lnTo>
                        <a:lnTo>
                          <a:pt x="47" y="165"/>
                        </a:lnTo>
                        <a:lnTo>
                          <a:pt x="41" y="171"/>
                        </a:lnTo>
                        <a:lnTo>
                          <a:pt x="31" y="173"/>
                        </a:lnTo>
                        <a:lnTo>
                          <a:pt x="26" y="168"/>
                        </a:lnTo>
                        <a:lnTo>
                          <a:pt x="15" y="152"/>
                        </a:lnTo>
                        <a:lnTo>
                          <a:pt x="14" y="144"/>
                        </a:lnTo>
                        <a:lnTo>
                          <a:pt x="14" y="139"/>
                        </a:lnTo>
                        <a:lnTo>
                          <a:pt x="11" y="130"/>
                        </a:lnTo>
                        <a:lnTo>
                          <a:pt x="14" y="109"/>
                        </a:lnTo>
                        <a:lnTo>
                          <a:pt x="17" y="106"/>
                        </a:lnTo>
                        <a:lnTo>
                          <a:pt x="18" y="101"/>
                        </a:lnTo>
                        <a:lnTo>
                          <a:pt x="16" y="97"/>
                        </a:lnTo>
                        <a:lnTo>
                          <a:pt x="14" y="89"/>
                        </a:lnTo>
                        <a:lnTo>
                          <a:pt x="15" y="80"/>
                        </a:lnTo>
                        <a:lnTo>
                          <a:pt x="15" y="70"/>
                        </a:lnTo>
                        <a:lnTo>
                          <a:pt x="12" y="63"/>
                        </a:lnTo>
                        <a:lnTo>
                          <a:pt x="10" y="54"/>
                        </a:lnTo>
                        <a:lnTo>
                          <a:pt x="7" y="53"/>
                        </a:lnTo>
                        <a:lnTo>
                          <a:pt x="4" y="53"/>
                        </a:lnTo>
                        <a:lnTo>
                          <a:pt x="0" y="47"/>
                        </a:lnTo>
                        <a:lnTo>
                          <a:pt x="0" y="26"/>
                        </a:lnTo>
                        <a:lnTo>
                          <a:pt x="1" y="25"/>
                        </a:lnTo>
                        <a:lnTo>
                          <a:pt x="10" y="33"/>
                        </a:lnTo>
                        <a:lnTo>
                          <a:pt x="20" y="32"/>
                        </a:lnTo>
                        <a:lnTo>
                          <a:pt x="39" y="12"/>
                        </a:lnTo>
                        <a:lnTo>
                          <a:pt x="45" y="1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5" name="îş1iḋè">
                    <a:extLst>
                      <a:ext uri="{FF2B5EF4-FFF2-40B4-BE49-F238E27FC236}">
                        <a16:creationId xmlns:a16="http://schemas.microsoft.com/office/drawing/2014/main" id="{145604B5-DA6F-4A41-8F41-23682B04B2A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589" y="1903"/>
                    <a:ext cx="129" cy="136"/>
                  </a:xfrm>
                  <a:custGeom>
                    <a:avLst/>
                    <a:gdLst/>
                    <a:ahLst/>
                    <a:cxnLst>
                      <a:cxn ang="0">
                        <a:pos x="195" y="38"/>
                      </a:cxn>
                      <a:cxn ang="0">
                        <a:pos x="186" y="59"/>
                      </a:cxn>
                      <a:cxn ang="0">
                        <a:pos x="147" y="53"/>
                      </a:cxn>
                      <a:cxn ang="0">
                        <a:pos x="125" y="89"/>
                      </a:cxn>
                      <a:cxn ang="0">
                        <a:pos x="98" y="73"/>
                      </a:cxn>
                      <a:cxn ang="0">
                        <a:pos x="75" y="76"/>
                      </a:cxn>
                      <a:cxn ang="0">
                        <a:pos x="23" y="96"/>
                      </a:cxn>
                      <a:cxn ang="0">
                        <a:pos x="5" y="107"/>
                      </a:cxn>
                      <a:cxn ang="0">
                        <a:pos x="2" y="156"/>
                      </a:cxn>
                      <a:cxn ang="0">
                        <a:pos x="11" y="177"/>
                      </a:cxn>
                      <a:cxn ang="0">
                        <a:pos x="13" y="216"/>
                      </a:cxn>
                      <a:cxn ang="0">
                        <a:pos x="48" y="245"/>
                      </a:cxn>
                      <a:cxn ang="0">
                        <a:pos x="64" y="254"/>
                      </a:cxn>
                      <a:cxn ang="0">
                        <a:pos x="94" y="224"/>
                      </a:cxn>
                      <a:cxn ang="0">
                        <a:pos x="132" y="213"/>
                      </a:cxn>
                      <a:cxn ang="0">
                        <a:pos x="195" y="259"/>
                      </a:cxn>
                      <a:cxn ang="0">
                        <a:pos x="231" y="333"/>
                      </a:cxn>
                      <a:cxn ang="0">
                        <a:pos x="259" y="358"/>
                      </a:cxn>
                      <a:cxn ang="0">
                        <a:pos x="309" y="410"/>
                      </a:cxn>
                      <a:cxn ang="0">
                        <a:pos x="379" y="444"/>
                      </a:cxn>
                      <a:cxn ang="0">
                        <a:pos x="421" y="479"/>
                      </a:cxn>
                      <a:cxn ang="0">
                        <a:pos x="444" y="488"/>
                      </a:cxn>
                      <a:cxn ang="0">
                        <a:pos x="455" y="520"/>
                      </a:cxn>
                      <a:cxn ang="0">
                        <a:pos x="483" y="527"/>
                      </a:cxn>
                      <a:cxn ang="0">
                        <a:pos x="498" y="559"/>
                      </a:cxn>
                      <a:cxn ang="0">
                        <a:pos x="507" y="624"/>
                      </a:cxn>
                      <a:cxn ang="0">
                        <a:pos x="492" y="661"/>
                      </a:cxn>
                      <a:cxn ang="0">
                        <a:pos x="496" y="681"/>
                      </a:cxn>
                      <a:cxn ang="0">
                        <a:pos x="522" y="661"/>
                      </a:cxn>
                      <a:cxn ang="0">
                        <a:pos x="540" y="643"/>
                      </a:cxn>
                      <a:cxn ang="0">
                        <a:pos x="562" y="607"/>
                      </a:cxn>
                      <a:cxn ang="0">
                        <a:pos x="568" y="585"/>
                      </a:cxn>
                      <a:cxn ang="0">
                        <a:pos x="549" y="558"/>
                      </a:cxn>
                      <a:cxn ang="0">
                        <a:pos x="551" y="511"/>
                      </a:cxn>
                      <a:cxn ang="0">
                        <a:pos x="604" y="512"/>
                      </a:cxn>
                      <a:cxn ang="0">
                        <a:pos x="637" y="546"/>
                      </a:cxn>
                      <a:cxn ang="0">
                        <a:pos x="636" y="511"/>
                      </a:cxn>
                      <a:cxn ang="0">
                        <a:pos x="572" y="460"/>
                      </a:cxn>
                      <a:cxn ang="0">
                        <a:pos x="510" y="430"/>
                      </a:cxn>
                      <a:cxn ang="0">
                        <a:pos x="508" y="414"/>
                      </a:cxn>
                      <a:cxn ang="0">
                        <a:pos x="500" y="392"/>
                      </a:cxn>
                      <a:cxn ang="0">
                        <a:pos x="465" y="394"/>
                      </a:cxn>
                      <a:cxn ang="0">
                        <a:pos x="437" y="382"/>
                      </a:cxn>
                      <a:cxn ang="0">
                        <a:pos x="405" y="345"/>
                      </a:cxn>
                      <a:cxn ang="0">
                        <a:pos x="382" y="285"/>
                      </a:cxn>
                      <a:cxn ang="0">
                        <a:pos x="362" y="263"/>
                      </a:cxn>
                      <a:cxn ang="0">
                        <a:pos x="314" y="230"/>
                      </a:cxn>
                      <a:cxn ang="0">
                        <a:pos x="308" y="177"/>
                      </a:cxn>
                      <a:cxn ang="0">
                        <a:pos x="304" y="156"/>
                      </a:cxn>
                      <a:cxn ang="0">
                        <a:pos x="318" y="126"/>
                      </a:cxn>
                      <a:cxn ang="0">
                        <a:pos x="366" y="111"/>
                      </a:cxn>
                      <a:cxn ang="0">
                        <a:pos x="379" y="121"/>
                      </a:cxn>
                      <a:cxn ang="0">
                        <a:pos x="393" y="119"/>
                      </a:cxn>
                      <a:cxn ang="0">
                        <a:pos x="385" y="105"/>
                      </a:cxn>
                      <a:cxn ang="0">
                        <a:pos x="371" y="84"/>
                      </a:cxn>
                      <a:cxn ang="0">
                        <a:pos x="367" y="69"/>
                      </a:cxn>
                      <a:cxn ang="0">
                        <a:pos x="372" y="47"/>
                      </a:cxn>
                      <a:cxn ang="0">
                        <a:pos x="313" y="31"/>
                      </a:cxn>
                      <a:cxn ang="0">
                        <a:pos x="296" y="3"/>
                      </a:cxn>
                      <a:cxn ang="0">
                        <a:pos x="272" y="8"/>
                      </a:cxn>
                      <a:cxn ang="0">
                        <a:pos x="215" y="22"/>
                      </a:cxn>
                    </a:cxnLst>
                    <a:rect l="0" t="0" r="r" b="b"/>
                    <a:pathLst>
                      <a:path w="645" h="681">
                        <a:moveTo>
                          <a:pt x="201" y="17"/>
                        </a:moveTo>
                        <a:lnTo>
                          <a:pt x="199" y="28"/>
                        </a:lnTo>
                        <a:lnTo>
                          <a:pt x="199" y="36"/>
                        </a:lnTo>
                        <a:lnTo>
                          <a:pt x="195" y="38"/>
                        </a:lnTo>
                        <a:lnTo>
                          <a:pt x="184" y="40"/>
                        </a:lnTo>
                        <a:lnTo>
                          <a:pt x="183" y="46"/>
                        </a:lnTo>
                        <a:lnTo>
                          <a:pt x="184" y="53"/>
                        </a:lnTo>
                        <a:lnTo>
                          <a:pt x="186" y="59"/>
                        </a:lnTo>
                        <a:lnTo>
                          <a:pt x="185" y="63"/>
                        </a:lnTo>
                        <a:lnTo>
                          <a:pt x="164" y="59"/>
                        </a:lnTo>
                        <a:lnTo>
                          <a:pt x="153" y="58"/>
                        </a:lnTo>
                        <a:lnTo>
                          <a:pt x="147" y="53"/>
                        </a:lnTo>
                        <a:lnTo>
                          <a:pt x="140" y="49"/>
                        </a:lnTo>
                        <a:lnTo>
                          <a:pt x="137" y="60"/>
                        </a:lnTo>
                        <a:lnTo>
                          <a:pt x="126" y="79"/>
                        </a:lnTo>
                        <a:lnTo>
                          <a:pt x="125" y="89"/>
                        </a:lnTo>
                        <a:lnTo>
                          <a:pt x="123" y="94"/>
                        </a:lnTo>
                        <a:lnTo>
                          <a:pt x="115" y="89"/>
                        </a:lnTo>
                        <a:lnTo>
                          <a:pt x="109" y="81"/>
                        </a:lnTo>
                        <a:lnTo>
                          <a:pt x="98" y="73"/>
                        </a:lnTo>
                        <a:lnTo>
                          <a:pt x="92" y="53"/>
                        </a:lnTo>
                        <a:lnTo>
                          <a:pt x="81" y="59"/>
                        </a:lnTo>
                        <a:lnTo>
                          <a:pt x="75" y="68"/>
                        </a:lnTo>
                        <a:lnTo>
                          <a:pt x="75" y="76"/>
                        </a:lnTo>
                        <a:lnTo>
                          <a:pt x="71" y="81"/>
                        </a:lnTo>
                        <a:lnTo>
                          <a:pt x="60" y="90"/>
                        </a:lnTo>
                        <a:lnTo>
                          <a:pt x="48" y="90"/>
                        </a:lnTo>
                        <a:lnTo>
                          <a:pt x="23" y="96"/>
                        </a:lnTo>
                        <a:lnTo>
                          <a:pt x="14" y="96"/>
                        </a:lnTo>
                        <a:lnTo>
                          <a:pt x="5" y="97"/>
                        </a:lnTo>
                        <a:lnTo>
                          <a:pt x="3" y="102"/>
                        </a:lnTo>
                        <a:lnTo>
                          <a:pt x="5" y="107"/>
                        </a:lnTo>
                        <a:lnTo>
                          <a:pt x="16" y="133"/>
                        </a:lnTo>
                        <a:lnTo>
                          <a:pt x="18" y="143"/>
                        </a:lnTo>
                        <a:lnTo>
                          <a:pt x="7" y="150"/>
                        </a:lnTo>
                        <a:lnTo>
                          <a:pt x="2" y="156"/>
                        </a:lnTo>
                        <a:lnTo>
                          <a:pt x="0" y="165"/>
                        </a:lnTo>
                        <a:lnTo>
                          <a:pt x="1" y="170"/>
                        </a:lnTo>
                        <a:lnTo>
                          <a:pt x="2" y="175"/>
                        </a:lnTo>
                        <a:lnTo>
                          <a:pt x="11" y="177"/>
                        </a:lnTo>
                        <a:lnTo>
                          <a:pt x="12" y="186"/>
                        </a:lnTo>
                        <a:lnTo>
                          <a:pt x="10" y="194"/>
                        </a:lnTo>
                        <a:lnTo>
                          <a:pt x="11" y="205"/>
                        </a:lnTo>
                        <a:lnTo>
                          <a:pt x="13" y="216"/>
                        </a:lnTo>
                        <a:lnTo>
                          <a:pt x="19" y="225"/>
                        </a:lnTo>
                        <a:lnTo>
                          <a:pt x="44" y="227"/>
                        </a:lnTo>
                        <a:lnTo>
                          <a:pt x="48" y="236"/>
                        </a:lnTo>
                        <a:lnTo>
                          <a:pt x="48" y="245"/>
                        </a:lnTo>
                        <a:lnTo>
                          <a:pt x="45" y="251"/>
                        </a:lnTo>
                        <a:lnTo>
                          <a:pt x="46" y="254"/>
                        </a:lnTo>
                        <a:lnTo>
                          <a:pt x="54" y="254"/>
                        </a:lnTo>
                        <a:lnTo>
                          <a:pt x="64" y="254"/>
                        </a:lnTo>
                        <a:lnTo>
                          <a:pt x="80" y="247"/>
                        </a:lnTo>
                        <a:lnTo>
                          <a:pt x="81" y="240"/>
                        </a:lnTo>
                        <a:lnTo>
                          <a:pt x="89" y="226"/>
                        </a:lnTo>
                        <a:lnTo>
                          <a:pt x="94" y="224"/>
                        </a:lnTo>
                        <a:lnTo>
                          <a:pt x="97" y="218"/>
                        </a:lnTo>
                        <a:lnTo>
                          <a:pt x="114" y="210"/>
                        </a:lnTo>
                        <a:lnTo>
                          <a:pt x="123" y="210"/>
                        </a:lnTo>
                        <a:lnTo>
                          <a:pt x="132" y="213"/>
                        </a:lnTo>
                        <a:lnTo>
                          <a:pt x="173" y="236"/>
                        </a:lnTo>
                        <a:lnTo>
                          <a:pt x="190" y="243"/>
                        </a:lnTo>
                        <a:lnTo>
                          <a:pt x="193" y="248"/>
                        </a:lnTo>
                        <a:lnTo>
                          <a:pt x="195" y="259"/>
                        </a:lnTo>
                        <a:lnTo>
                          <a:pt x="207" y="294"/>
                        </a:lnTo>
                        <a:lnTo>
                          <a:pt x="211" y="306"/>
                        </a:lnTo>
                        <a:lnTo>
                          <a:pt x="210" y="313"/>
                        </a:lnTo>
                        <a:lnTo>
                          <a:pt x="231" y="333"/>
                        </a:lnTo>
                        <a:lnTo>
                          <a:pt x="241" y="345"/>
                        </a:lnTo>
                        <a:lnTo>
                          <a:pt x="244" y="361"/>
                        </a:lnTo>
                        <a:lnTo>
                          <a:pt x="252" y="358"/>
                        </a:lnTo>
                        <a:lnTo>
                          <a:pt x="259" y="358"/>
                        </a:lnTo>
                        <a:lnTo>
                          <a:pt x="269" y="365"/>
                        </a:lnTo>
                        <a:lnTo>
                          <a:pt x="282" y="386"/>
                        </a:lnTo>
                        <a:lnTo>
                          <a:pt x="292" y="387"/>
                        </a:lnTo>
                        <a:lnTo>
                          <a:pt x="309" y="410"/>
                        </a:lnTo>
                        <a:lnTo>
                          <a:pt x="323" y="424"/>
                        </a:lnTo>
                        <a:lnTo>
                          <a:pt x="347" y="444"/>
                        </a:lnTo>
                        <a:lnTo>
                          <a:pt x="352" y="442"/>
                        </a:lnTo>
                        <a:lnTo>
                          <a:pt x="379" y="444"/>
                        </a:lnTo>
                        <a:lnTo>
                          <a:pt x="385" y="445"/>
                        </a:lnTo>
                        <a:lnTo>
                          <a:pt x="400" y="462"/>
                        </a:lnTo>
                        <a:lnTo>
                          <a:pt x="404" y="472"/>
                        </a:lnTo>
                        <a:lnTo>
                          <a:pt x="421" y="479"/>
                        </a:lnTo>
                        <a:lnTo>
                          <a:pt x="422" y="482"/>
                        </a:lnTo>
                        <a:lnTo>
                          <a:pt x="421" y="490"/>
                        </a:lnTo>
                        <a:lnTo>
                          <a:pt x="440" y="487"/>
                        </a:lnTo>
                        <a:lnTo>
                          <a:pt x="444" y="488"/>
                        </a:lnTo>
                        <a:lnTo>
                          <a:pt x="449" y="494"/>
                        </a:lnTo>
                        <a:lnTo>
                          <a:pt x="453" y="505"/>
                        </a:lnTo>
                        <a:lnTo>
                          <a:pt x="451" y="512"/>
                        </a:lnTo>
                        <a:lnTo>
                          <a:pt x="455" y="520"/>
                        </a:lnTo>
                        <a:lnTo>
                          <a:pt x="467" y="525"/>
                        </a:lnTo>
                        <a:lnTo>
                          <a:pt x="473" y="530"/>
                        </a:lnTo>
                        <a:lnTo>
                          <a:pt x="478" y="537"/>
                        </a:lnTo>
                        <a:lnTo>
                          <a:pt x="483" y="527"/>
                        </a:lnTo>
                        <a:lnTo>
                          <a:pt x="487" y="527"/>
                        </a:lnTo>
                        <a:lnTo>
                          <a:pt x="495" y="539"/>
                        </a:lnTo>
                        <a:lnTo>
                          <a:pt x="495" y="546"/>
                        </a:lnTo>
                        <a:lnTo>
                          <a:pt x="498" y="559"/>
                        </a:lnTo>
                        <a:lnTo>
                          <a:pt x="510" y="578"/>
                        </a:lnTo>
                        <a:lnTo>
                          <a:pt x="513" y="596"/>
                        </a:lnTo>
                        <a:lnTo>
                          <a:pt x="522" y="617"/>
                        </a:lnTo>
                        <a:lnTo>
                          <a:pt x="507" y="624"/>
                        </a:lnTo>
                        <a:lnTo>
                          <a:pt x="500" y="629"/>
                        </a:lnTo>
                        <a:lnTo>
                          <a:pt x="503" y="640"/>
                        </a:lnTo>
                        <a:lnTo>
                          <a:pt x="496" y="651"/>
                        </a:lnTo>
                        <a:lnTo>
                          <a:pt x="492" y="661"/>
                        </a:lnTo>
                        <a:lnTo>
                          <a:pt x="494" y="673"/>
                        </a:lnTo>
                        <a:lnTo>
                          <a:pt x="496" y="681"/>
                        </a:lnTo>
                        <a:lnTo>
                          <a:pt x="496" y="678"/>
                        </a:lnTo>
                        <a:lnTo>
                          <a:pt x="496" y="681"/>
                        </a:lnTo>
                        <a:lnTo>
                          <a:pt x="503" y="681"/>
                        </a:lnTo>
                        <a:lnTo>
                          <a:pt x="511" y="681"/>
                        </a:lnTo>
                        <a:lnTo>
                          <a:pt x="514" y="678"/>
                        </a:lnTo>
                        <a:lnTo>
                          <a:pt x="522" y="661"/>
                        </a:lnTo>
                        <a:lnTo>
                          <a:pt x="525" y="656"/>
                        </a:lnTo>
                        <a:lnTo>
                          <a:pt x="532" y="651"/>
                        </a:lnTo>
                        <a:lnTo>
                          <a:pt x="538" y="649"/>
                        </a:lnTo>
                        <a:lnTo>
                          <a:pt x="540" y="643"/>
                        </a:lnTo>
                        <a:lnTo>
                          <a:pt x="541" y="621"/>
                        </a:lnTo>
                        <a:lnTo>
                          <a:pt x="544" y="616"/>
                        </a:lnTo>
                        <a:lnTo>
                          <a:pt x="553" y="613"/>
                        </a:lnTo>
                        <a:lnTo>
                          <a:pt x="562" y="607"/>
                        </a:lnTo>
                        <a:lnTo>
                          <a:pt x="567" y="607"/>
                        </a:lnTo>
                        <a:lnTo>
                          <a:pt x="570" y="603"/>
                        </a:lnTo>
                        <a:lnTo>
                          <a:pt x="570" y="590"/>
                        </a:lnTo>
                        <a:lnTo>
                          <a:pt x="568" y="585"/>
                        </a:lnTo>
                        <a:lnTo>
                          <a:pt x="567" y="575"/>
                        </a:lnTo>
                        <a:lnTo>
                          <a:pt x="564" y="570"/>
                        </a:lnTo>
                        <a:lnTo>
                          <a:pt x="554" y="564"/>
                        </a:lnTo>
                        <a:lnTo>
                          <a:pt x="549" y="558"/>
                        </a:lnTo>
                        <a:lnTo>
                          <a:pt x="538" y="553"/>
                        </a:lnTo>
                        <a:lnTo>
                          <a:pt x="538" y="543"/>
                        </a:lnTo>
                        <a:lnTo>
                          <a:pt x="543" y="523"/>
                        </a:lnTo>
                        <a:lnTo>
                          <a:pt x="551" y="511"/>
                        </a:lnTo>
                        <a:lnTo>
                          <a:pt x="564" y="499"/>
                        </a:lnTo>
                        <a:lnTo>
                          <a:pt x="575" y="496"/>
                        </a:lnTo>
                        <a:lnTo>
                          <a:pt x="591" y="509"/>
                        </a:lnTo>
                        <a:lnTo>
                          <a:pt x="604" y="512"/>
                        </a:lnTo>
                        <a:lnTo>
                          <a:pt x="615" y="519"/>
                        </a:lnTo>
                        <a:lnTo>
                          <a:pt x="619" y="527"/>
                        </a:lnTo>
                        <a:lnTo>
                          <a:pt x="626" y="539"/>
                        </a:lnTo>
                        <a:lnTo>
                          <a:pt x="637" y="546"/>
                        </a:lnTo>
                        <a:lnTo>
                          <a:pt x="637" y="543"/>
                        </a:lnTo>
                        <a:lnTo>
                          <a:pt x="645" y="527"/>
                        </a:lnTo>
                        <a:lnTo>
                          <a:pt x="642" y="520"/>
                        </a:lnTo>
                        <a:lnTo>
                          <a:pt x="636" y="511"/>
                        </a:lnTo>
                        <a:lnTo>
                          <a:pt x="626" y="500"/>
                        </a:lnTo>
                        <a:lnTo>
                          <a:pt x="615" y="482"/>
                        </a:lnTo>
                        <a:lnTo>
                          <a:pt x="580" y="468"/>
                        </a:lnTo>
                        <a:lnTo>
                          <a:pt x="572" y="460"/>
                        </a:lnTo>
                        <a:lnTo>
                          <a:pt x="560" y="452"/>
                        </a:lnTo>
                        <a:lnTo>
                          <a:pt x="524" y="437"/>
                        </a:lnTo>
                        <a:lnTo>
                          <a:pt x="516" y="433"/>
                        </a:lnTo>
                        <a:lnTo>
                          <a:pt x="510" y="430"/>
                        </a:lnTo>
                        <a:lnTo>
                          <a:pt x="506" y="430"/>
                        </a:lnTo>
                        <a:lnTo>
                          <a:pt x="502" y="426"/>
                        </a:lnTo>
                        <a:lnTo>
                          <a:pt x="502" y="420"/>
                        </a:lnTo>
                        <a:lnTo>
                          <a:pt x="508" y="414"/>
                        </a:lnTo>
                        <a:lnTo>
                          <a:pt x="516" y="409"/>
                        </a:lnTo>
                        <a:lnTo>
                          <a:pt x="517" y="401"/>
                        </a:lnTo>
                        <a:lnTo>
                          <a:pt x="511" y="392"/>
                        </a:lnTo>
                        <a:lnTo>
                          <a:pt x="500" y="392"/>
                        </a:lnTo>
                        <a:lnTo>
                          <a:pt x="496" y="394"/>
                        </a:lnTo>
                        <a:lnTo>
                          <a:pt x="503" y="392"/>
                        </a:lnTo>
                        <a:lnTo>
                          <a:pt x="496" y="394"/>
                        </a:lnTo>
                        <a:lnTo>
                          <a:pt x="465" y="394"/>
                        </a:lnTo>
                        <a:lnTo>
                          <a:pt x="465" y="403"/>
                        </a:lnTo>
                        <a:lnTo>
                          <a:pt x="453" y="390"/>
                        </a:lnTo>
                        <a:lnTo>
                          <a:pt x="442" y="382"/>
                        </a:lnTo>
                        <a:lnTo>
                          <a:pt x="437" y="382"/>
                        </a:lnTo>
                        <a:lnTo>
                          <a:pt x="435" y="374"/>
                        </a:lnTo>
                        <a:lnTo>
                          <a:pt x="431" y="374"/>
                        </a:lnTo>
                        <a:lnTo>
                          <a:pt x="410" y="354"/>
                        </a:lnTo>
                        <a:lnTo>
                          <a:pt x="405" y="345"/>
                        </a:lnTo>
                        <a:lnTo>
                          <a:pt x="398" y="332"/>
                        </a:lnTo>
                        <a:lnTo>
                          <a:pt x="392" y="313"/>
                        </a:lnTo>
                        <a:lnTo>
                          <a:pt x="388" y="309"/>
                        </a:lnTo>
                        <a:lnTo>
                          <a:pt x="382" y="285"/>
                        </a:lnTo>
                        <a:lnTo>
                          <a:pt x="374" y="270"/>
                        </a:lnTo>
                        <a:lnTo>
                          <a:pt x="369" y="267"/>
                        </a:lnTo>
                        <a:lnTo>
                          <a:pt x="363" y="267"/>
                        </a:lnTo>
                        <a:lnTo>
                          <a:pt x="362" y="263"/>
                        </a:lnTo>
                        <a:lnTo>
                          <a:pt x="347" y="254"/>
                        </a:lnTo>
                        <a:lnTo>
                          <a:pt x="341" y="247"/>
                        </a:lnTo>
                        <a:lnTo>
                          <a:pt x="320" y="237"/>
                        </a:lnTo>
                        <a:lnTo>
                          <a:pt x="314" y="230"/>
                        </a:lnTo>
                        <a:lnTo>
                          <a:pt x="309" y="220"/>
                        </a:lnTo>
                        <a:lnTo>
                          <a:pt x="306" y="211"/>
                        </a:lnTo>
                        <a:lnTo>
                          <a:pt x="306" y="193"/>
                        </a:lnTo>
                        <a:lnTo>
                          <a:pt x="308" y="177"/>
                        </a:lnTo>
                        <a:lnTo>
                          <a:pt x="313" y="172"/>
                        </a:lnTo>
                        <a:lnTo>
                          <a:pt x="314" y="165"/>
                        </a:lnTo>
                        <a:lnTo>
                          <a:pt x="312" y="159"/>
                        </a:lnTo>
                        <a:lnTo>
                          <a:pt x="304" y="156"/>
                        </a:lnTo>
                        <a:lnTo>
                          <a:pt x="302" y="141"/>
                        </a:lnTo>
                        <a:lnTo>
                          <a:pt x="304" y="134"/>
                        </a:lnTo>
                        <a:lnTo>
                          <a:pt x="314" y="126"/>
                        </a:lnTo>
                        <a:lnTo>
                          <a:pt x="318" y="126"/>
                        </a:lnTo>
                        <a:lnTo>
                          <a:pt x="319" y="127"/>
                        </a:lnTo>
                        <a:lnTo>
                          <a:pt x="324" y="126"/>
                        </a:lnTo>
                        <a:lnTo>
                          <a:pt x="357" y="108"/>
                        </a:lnTo>
                        <a:lnTo>
                          <a:pt x="366" y="111"/>
                        </a:lnTo>
                        <a:lnTo>
                          <a:pt x="376" y="106"/>
                        </a:lnTo>
                        <a:lnTo>
                          <a:pt x="382" y="107"/>
                        </a:lnTo>
                        <a:lnTo>
                          <a:pt x="383" y="113"/>
                        </a:lnTo>
                        <a:lnTo>
                          <a:pt x="379" y="121"/>
                        </a:lnTo>
                        <a:lnTo>
                          <a:pt x="379" y="122"/>
                        </a:lnTo>
                        <a:lnTo>
                          <a:pt x="384" y="123"/>
                        </a:lnTo>
                        <a:lnTo>
                          <a:pt x="389" y="122"/>
                        </a:lnTo>
                        <a:lnTo>
                          <a:pt x="393" y="119"/>
                        </a:lnTo>
                        <a:lnTo>
                          <a:pt x="394" y="114"/>
                        </a:lnTo>
                        <a:lnTo>
                          <a:pt x="392" y="111"/>
                        </a:lnTo>
                        <a:lnTo>
                          <a:pt x="388" y="110"/>
                        </a:lnTo>
                        <a:lnTo>
                          <a:pt x="385" y="105"/>
                        </a:lnTo>
                        <a:lnTo>
                          <a:pt x="378" y="101"/>
                        </a:lnTo>
                        <a:lnTo>
                          <a:pt x="376" y="98"/>
                        </a:lnTo>
                        <a:lnTo>
                          <a:pt x="376" y="90"/>
                        </a:lnTo>
                        <a:lnTo>
                          <a:pt x="371" y="84"/>
                        </a:lnTo>
                        <a:lnTo>
                          <a:pt x="372" y="76"/>
                        </a:lnTo>
                        <a:lnTo>
                          <a:pt x="374" y="69"/>
                        </a:lnTo>
                        <a:lnTo>
                          <a:pt x="369" y="70"/>
                        </a:lnTo>
                        <a:lnTo>
                          <a:pt x="367" y="69"/>
                        </a:lnTo>
                        <a:lnTo>
                          <a:pt x="367" y="64"/>
                        </a:lnTo>
                        <a:lnTo>
                          <a:pt x="369" y="57"/>
                        </a:lnTo>
                        <a:lnTo>
                          <a:pt x="381" y="47"/>
                        </a:lnTo>
                        <a:lnTo>
                          <a:pt x="372" y="47"/>
                        </a:lnTo>
                        <a:lnTo>
                          <a:pt x="358" y="42"/>
                        </a:lnTo>
                        <a:lnTo>
                          <a:pt x="328" y="37"/>
                        </a:lnTo>
                        <a:lnTo>
                          <a:pt x="318" y="31"/>
                        </a:lnTo>
                        <a:lnTo>
                          <a:pt x="313" y="31"/>
                        </a:lnTo>
                        <a:lnTo>
                          <a:pt x="302" y="22"/>
                        </a:lnTo>
                        <a:lnTo>
                          <a:pt x="298" y="15"/>
                        </a:lnTo>
                        <a:lnTo>
                          <a:pt x="296" y="8"/>
                        </a:lnTo>
                        <a:lnTo>
                          <a:pt x="296" y="3"/>
                        </a:lnTo>
                        <a:lnTo>
                          <a:pt x="293" y="0"/>
                        </a:lnTo>
                        <a:lnTo>
                          <a:pt x="287" y="1"/>
                        </a:lnTo>
                        <a:lnTo>
                          <a:pt x="282" y="5"/>
                        </a:lnTo>
                        <a:lnTo>
                          <a:pt x="272" y="8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8" y="21"/>
                        </a:lnTo>
                        <a:lnTo>
                          <a:pt x="215" y="22"/>
                        </a:lnTo>
                        <a:lnTo>
                          <a:pt x="201" y="1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91" name="íṣļiďé">
                  <a:extLst>
                    <a:ext uri="{FF2B5EF4-FFF2-40B4-BE49-F238E27FC236}">
                      <a16:creationId xmlns:a16="http://schemas.microsoft.com/office/drawing/2014/main" id="{9B655839-A407-42C2-A3F3-68B60D5B38B0}"/>
                    </a:ext>
                  </a:extLst>
                </p:cNvPr>
                <p:cNvSpPr/>
                <p:nvPr/>
              </p:nvSpPr>
              <p:spPr bwMode="gray">
                <a:xfrm>
                  <a:off x="4858544" y="2684810"/>
                  <a:ext cx="11113" cy="17463"/>
                </a:xfrm>
                <a:custGeom>
                  <a:avLst/>
                  <a:gdLst/>
                  <a:ahLst/>
                  <a:cxnLst>
                    <a:cxn ang="0">
                      <a:pos x="21" y="53"/>
                    </a:cxn>
                    <a:cxn ang="0">
                      <a:pos x="33" y="52"/>
                    </a:cxn>
                    <a:cxn ang="0">
                      <a:pos x="38" y="45"/>
                    </a:cxn>
                    <a:cxn ang="0">
                      <a:pos x="37" y="33"/>
                    </a:cxn>
                    <a:cxn ang="0">
                      <a:pos x="33" y="26"/>
                    </a:cxn>
                    <a:cxn ang="0">
                      <a:pos x="28" y="18"/>
                    </a:cxn>
                    <a:cxn ang="0">
                      <a:pos x="28" y="11"/>
                    </a:cxn>
                    <a:cxn ang="0">
                      <a:pos x="30" y="4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6" y="7"/>
                    </a:cxn>
                    <a:cxn ang="0">
                      <a:pos x="0" y="20"/>
                    </a:cxn>
                    <a:cxn ang="0">
                      <a:pos x="3" y="33"/>
                    </a:cxn>
                    <a:cxn ang="0">
                      <a:pos x="3" y="48"/>
                    </a:cxn>
                    <a:cxn ang="0">
                      <a:pos x="21" y="53"/>
                    </a:cxn>
                  </a:cxnLst>
                  <a:rect l="0" t="0" r="r" b="b"/>
                  <a:pathLst>
                    <a:path w="38" h="53">
                      <a:moveTo>
                        <a:pt x="21" y="53"/>
                      </a:moveTo>
                      <a:lnTo>
                        <a:pt x="33" y="52"/>
                      </a:lnTo>
                      <a:lnTo>
                        <a:pt x="38" y="45"/>
                      </a:lnTo>
                      <a:lnTo>
                        <a:pt x="37" y="33"/>
                      </a:lnTo>
                      <a:lnTo>
                        <a:pt x="33" y="26"/>
                      </a:lnTo>
                      <a:lnTo>
                        <a:pt x="28" y="18"/>
                      </a:lnTo>
                      <a:lnTo>
                        <a:pt x="28" y="11"/>
                      </a:lnTo>
                      <a:lnTo>
                        <a:pt x="30" y="4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6" y="7"/>
                      </a:lnTo>
                      <a:lnTo>
                        <a:pt x="0" y="20"/>
                      </a:lnTo>
                      <a:lnTo>
                        <a:pt x="3" y="33"/>
                      </a:lnTo>
                      <a:lnTo>
                        <a:pt x="3" y="48"/>
                      </a:lnTo>
                      <a:lnTo>
                        <a:pt x="21" y="5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2" name="ïśļíďè">
                  <a:extLst>
                    <a:ext uri="{FF2B5EF4-FFF2-40B4-BE49-F238E27FC236}">
                      <a16:creationId xmlns:a16="http://schemas.microsoft.com/office/drawing/2014/main" id="{EA17DDA8-3C4F-4A19-A13A-8964E75BB541}"/>
                    </a:ext>
                  </a:extLst>
                </p:cNvPr>
                <p:cNvSpPr/>
                <p:nvPr/>
              </p:nvSpPr>
              <p:spPr bwMode="gray">
                <a:xfrm>
                  <a:off x="4863306" y="2751485"/>
                  <a:ext cx="77788" cy="44450"/>
                </a:xfrm>
                <a:custGeom>
                  <a:avLst/>
                  <a:gdLst/>
                  <a:ahLst/>
                  <a:cxnLst>
                    <a:cxn ang="0">
                      <a:pos x="52" y="131"/>
                    </a:cxn>
                    <a:cxn ang="0">
                      <a:pos x="42" y="119"/>
                    </a:cxn>
                    <a:cxn ang="0">
                      <a:pos x="38" y="100"/>
                    </a:cxn>
                    <a:cxn ang="0">
                      <a:pos x="10" y="117"/>
                    </a:cxn>
                    <a:cxn ang="0">
                      <a:pos x="0" y="119"/>
                    </a:cxn>
                    <a:cxn ang="0">
                      <a:pos x="5" y="84"/>
                    </a:cxn>
                    <a:cxn ang="0">
                      <a:pos x="13" y="74"/>
                    </a:cxn>
                    <a:cxn ang="0">
                      <a:pos x="21" y="67"/>
                    </a:cxn>
                    <a:cxn ang="0">
                      <a:pos x="30" y="49"/>
                    </a:cxn>
                    <a:cxn ang="0">
                      <a:pos x="50" y="18"/>
                    </a:cxn>
                    <a:cxn ang="0">
                      <a:pos x="70" y="13"/>
                    </a:cxn>
                    <a:cxn ang="0">
                      <a:pos x="85" y="3"/>
                    </a:cxn>
                    <a:cxn ang="0">
                      <a:pos x="127" y="6"/>
                    </a:cxn>
                    <a:cxn ang="0">
                      <a:pos x="172" y="6"/>
                    </a:cxn>
                    <a:cxn ang="0">
                      <a:pos x="197" y="22"/>
                    </a:cxn>
                    <a:cxn ang="0">
                      <a:pos x="193" y="40"/>
                    </a:cxn>
                    <a:cxn ang="0">
                      <a:pos x="207" y="57"/>
                    </a:cxn>
                    <a:cxn ang="0">
                      <a:pos x="226" y="63"/>
                    </a:cxn>
                    <a:cxn ang="0">
                      <a:pos x="241" y="63"/>
                    </a:cxn>
                    <a:cxn ang="0">
                      <a:pos x="239" y="82"/>
                    </a:cxn>
                    <a:cxn ang="0">
                      <a:pos x="224" y="86"/>
                    </a:cxn>
                    <a:cxn ang="0">
                      <a:pos x="224" y="99"/>
                    </a:cxn>
                    <a:cxn ang="0">
                      <a:pos x="225" y="109"/>
                    </a:cxn>
                    <a:cxn ang="0">
                      <a:pos x="193" y="104"/>
                    </a:cxn>
                    <a:cxn ang="0">
                      <a:pos x="180" y="95"/>
                    </a:cxn>
                    <a:cxn ang="0">
                      <a:pos x="166" y="126"/>
                    </a:cxn>
                    <a:cxn ang="0">
                      <a:pos x="163" y="140"/>
                    </a:cxn>
                    <a:cxn ang="0">
                      <a:pos x="149" y="127"/>
                    </a:cxn>
                    <a:cxn ang="0">
                      <a:pos x="132" y="99"/>
                    </a:cxn>
                    <a:cxn ang="0">
                      <a:pos x="115" y="114"/>
                    </a:cxn>
                    <a:cxn ang="0">
                      <a:pos x="111" y="127"/>
                    </a:cxn>
                    <a:cxn ang="0">
                      <a:pos x="88" y="136"/>
                    </a:cxn>
                    <a:cxn ang="0">
                      <a:pos x="54" y="142"/>
                    </a:cxn>
                  </a:cxnLst>
                  <a:rect l="0" t="0" r="r" b="b"/>
                  <a:pathLst>
                    <a:path w="241" h="142">
                      <a:moveTo>
                        <a:pt x="54" y="142"/>
                      </a:moveTo>
                      <a:lnTo>
                        <a:pt x="52" y="131"/>
                      </a:lnTo>
                      <a:lnTo>
                        <a:pt x="45" y="130"/>
                      </a:lnTo>
                      <a:lnTo>
                        <a:pt x="42" y="119"/>
                      </a:lnTo>
                      <a:lnTo>
                        <a:pt x="42" y="101"/>
                      </a:lnTo>
                      <a:lnTo>
                        <a:pt x="38" y="100"/>
                      </a:lnTo>
                      <a:lnTo>
                        <a:pt x="21" y="100"/>
                      </a:lnTo>
                      <a:lnTo>
                        <a:pt x="10" y="117"/>
                      </a:lnTo>
                      <a:lnTo>
                        <a:pt x="4" y="121"/>
                      </a:lnTo>
                      <a:lnTo>
                        <a:pt x="0" y="119"/>
                      </a:lnTo>
                      <a:lnTo>
                        <a:pt x="2" y="97"/>
                      </a:lnTo>
                      <a:lnTo>
                        <a:pt x="5" y="84"/>
                      </a:lnTo>
                      <a:lnTo>
                        <a:pt x="9" y="81"/>
                      </a:lnTo>
                      <a:lnTo>
                        <a:pt x="13" y="74"/>
                      </a:lnTo>
                      <a:lnTo>
                        <a:pt x="20" y="70"/>
                      </a:lnTo>
                      <a:lnTo>
                        <a:pt x="21" y="67"/>
                      </a:lnTo>
                      <a:lnTo>
                        <a:pt x="24" y="57"/>
                      </a:lnTo>
                      <a:lnTo>
                        <a:pt x="30" y="49"/>
                      </a:lnTo>
                      <a:lnTo>
                        <a:pt x="53" y="23"/>
                      </a:lnTo>
                      <a:lnTo>
                        <a:pt x="50" y="18"/>
                      </a:lnTo>
                      <a:lnTo>
                        <a:pt x="53" y="11"/>
                      </a:lnTo>
                      <a:lnTo>
                        <a:pt x="70" y="13"/>
                      </a:lnTo>
                      <a:lnTo>
                        <a:pt x="78" y="9"/>
                      </a:lnTo>
                      <a:lnTo>
                        <a:pt x="85" y="3"/>
                      </a:lnTo>
                      <a:lnTo>
                        <a:pt x="91" y="9"/>
                      </a:lnTo>
                      <a:lnTo>
                        <a:pt x="127" y="6"/>
                      </a:lnTo>
                      <a:lnTo>
                        <a:pt x="153" y="0"/>
                      </a:lnTo>
                      <a:lnTo>
                        <a:pt x="172" y="6"/>
                      </a:lnTo>
                      <a:lnTo>
                        <a:pt x="190" y="13"/>
                      </a:lnTo>
                      <a:lnTo>
                        <a:pt x="197" y="22"/>
                      </a:lnTo>
                      <a:lnTo>
                        <a:pt x="195" y="30"/>
                      </a:lnTo>
                      <a:lnTo>
                        <a:pt x="193" y="40"/>
                      </a:lnTo>
                      <a:lnTo>
                        <a:pt x="201" y="52"/>
                      </a:lnTo>
                      <a:lnTo>
                        <a:pt x="207" y="57"/>
                      </a:lnTo>
                      <a:lnTo>
                        <a:pt x="217" y="62"/>
                      </a:lnTo>
                      <a:lnTo>
                        <a:pt x="226" y="63"/>
                      </a:lnTo>
                      <a:lnTo>
                        <a:pt x="234" y="58"/>
                      </a:lnTo>
                      <a:lnTo>
                        <a:pt x="241" y="63"/>
                      </a:lnTo>
                      <a:lnTo>
                        <a:pt x="239" y="74"/>
                      </a:lnTo>
                      <a:lnTo>
                        <a:pt x="239" y="82"/>
                      </a:lnTo>
                      <a:lnTo>
                        <a:pt x="235" y="84"/>
                      </a:lnTo>
                      <a:lnTo>
                        <a:pt x="224" y="86"/>
                      </a:lnTo>
                      <a:lnTo>
                        <a:pt x="223" y="92"/>
                      </a:lnTo>
                      <a:lnTo>
                        <a:pt x="224" y="99"/>
                      </a:lnTo>
                      <a:lnTo>
                        <a:pt x="226" y="105"/>
                      </a:lnTo>
                      <a:lnTo>
                        <a:pt x="225" y="109"/>
                      </a:lnTo>
                      <a:lnTo>
                        <a:pt x="204" y="105"/>
                      </a:lnTo>
                      <a:lnTo>
                        <a:pt x="193" y="104"/>
                      </a:lnTo>
                      <a:lnTo>
                        <a:pt x="187" y="99"/>
                      </a:lnTo>
                      <a:lnTo>
                        <a:pt x="180" y="95"/>
                      </a:lnTo>
                      <a:lnTo>
                        <a:pt x="177" y="106"/>
                      </a:lnTo>
                      <a:lnTo>
                        <a:pt x="166" y="126"/>
                      </a:lnTo>
                      <a:lnTo>
                        <a:pt x="165" y="135"/>
                      </a:lnTo>
                      <a:lnTo>
                        <a:pt x="163" y="140"/>
                      </a:lnTo>
                      <a:lnTo>
                        <a:pt x="155" y="135"/>
                      </a:lnTo>
                      <a:lnTo>
                        <a:pt x="149" y="127"/>
                      </a:lnTo>
                      <a:lnTo>
                        <a:pt x="138" y="119"/>
                      </a:lnTo>
                      <a:lnTo>
                        <a:pt x="132" y="99"/>
                      </a:lnTo>
                      <a:lnTo>
                        <a:pt x="121" y="105"/>
                      </a:lnTo>
                      <a:lnTo>
                        <a:pt x="115" y="114"/>
                      </a:lnTo>
                      <a:lnTo>
                        <a:pt x="115" y="122"/>
                      </a:lnTo>
                      <a:lnTo>
                        <a:pt x="111" y="127"/>
                      </a:lnTo>
                      <a:lnTo>
                        <a:pt x="100" y="136"/>
                      </a:lnTo>
                      <a:lnTo>
                        <a:pt x="88" y="136"/>
                      </a:lnTo>
                      <a:lnTo>
                        <a:pt x="63" y="142"/>
                      </a:lnTo>
                      <a:lnTo>
                        <a:pt x="54" y="1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3" name="îşľïḍè">
                  <a:extLst>
                    <a:ext uri="{FF2B5EF4-FFF2-40B4-BE49-F238E27FC236}">
                      <a16:creationId xmlns:a16="http://schemas.microsoft.com/office/drawing/2014/main" id="{DFEE4A26-FFD1-4C73-9E3B-26305870EB53}"/>
                    </a:ext>
                  </a:extLst>
                </p:cNvPr>
                <p:cNvSpPr/>
                <p:nvPr/>
              </p:nvSpPr>
              <p:spPr bwMode="gray">
                <a:xfrm>
                  <a:off x="4809331" y="2649885"/>
                  <a:ext cx="58738" cy="50800"/>
                </a:xfrm>
                <a:custGeom>
                  <a:avLst/>
                  <a:gdLst/>
                  <a:ahLst/>
                  <a:cxnLst>
                    <a:cxn ang="0">
                      <a:pos x="158" y="160"/>
                    </a:cxn>
                    <a:cxn ang="0">
                      <a:pos x="150" y="161"/>
                    </a:cxn>
                    <a:cxn ang="0">
                      <a:pos x="140" y="159"/>
                    </a:cxn>
                    <a:cxn ang="0">
                      <a:pos x="131" y="152"/>
                    </a:cxn>
                    <a:cxn ang="0">
                      <a:pos x="120" y="146"/>
                    </a:cxn>
                    <a:cxn ang="0">
                      <a:pos x="123" y="140"/>
                    </a:cxn>
                    <a:cxn ang="0">
                      <a:pos x="118" y="138"/>
                    </a:cxn>
                    <a:cxn ang="0">
                      <a:pos x="118" y="114"/>
                    </a:cxn>
                    <a:cxn ang="0">
                      <a:pos x="112" y="114"/>
                    </a:cxn>
                    <a:cxn ang="0">
                      <a:pos x="106" y="122"/>
                    </a:cxn>
                    <a:cxn ang="0">
                      <a:pos x="101" y="129"/>
                    </a:cxn>
                    <a:cxn ang="0">
                      <a:pos x="91" y="129"/>
                    </a:cxn>
                    <a:cxn ang="0">
                      <a:pos x="81" y="125"/>
                    </a:cxn>
                    <a:cxn ang="0">
                      <a:pos x="79" y="110"/>
                    </a:cxn>
                    <a:cxn ang="0">
                      <a:pos x="76" y="101"/>
                    </a:cxn>
                    <a:cxn ang="0">
                      <a:pos x="70" y="96"/>
                    </a:cxn>
                    <a:cxn ang="0">
                      <a:pos x="58" y="92"/>
                    </a:cxn>
                    <a:cxn ang="0">
                      <a:pos x="44" y="84"/>
                    </a:cxn>
                    <a:cxn ang="0">
                      <a:pos x="34" y="80"/>
                    </a:cxn>
                    <a:cxn ang="0">
                      <a:pos x="25" y="62"/>
                    </a:cxn>
                    <a:cxn ang="0">
                      <a:pos x="13" y="63"/>
                    </a:cxn>
                    <a:cxn ang="0">
                      <a:pos x="2" y="58"/>
                    </a:cxn>
                    <a:cxn ang="0">
                      <a:pos x="0" y="48"/>
                    </a:cxn>
                    <a:cxn ang="0">
                      <a:pos x="0" y="32"/>
                    </a:cxn>
                    <a:cxn ang="0">
                      <a:pos x="0" y="28"/>
                    </a:cxn>
                    <a:cxn ang="0">
                      <a:pos x="23" y="15"/>
                    </a:cxn>
                    <a:cxn ang="0">
                      <a:pos x="33" y="11"/>
                    </a:cxn>
                    <a:cxn ang="0">
                      <a:pos x="39" y="10"/>
                    </a:cxn>
                    <a:cxn ang="0">
                      <a:pos x="39" y="11"/>
                    </a:cxn>
                    <a:cxn ang="0">
                      <a:pos x="56" y="20"/>
                    </a:cxn>
                    <a:cxn ang="0">
                      <a:pos x="76" y="14"/>
                    </a:cxn>
                    <a:cxn ang="0">
                      <a:pos x="91" y="4"/>
                    </a:cxn>
                    <a:cxn ang="0">
                      <a:pos x="103" y="1"/>
                    </a:cxn>
                    <a:cxn ang="0">
                      <a:pos x="118" y="0"/>
                    </a:cxn>
                    <a:cxn ang="0">
                      <a:pos x="124" y="6"/>
                    </a:cxn>
                    <a:cxn ang="0">
                      <a:pos x="127" y="6"/>
                    </a:cxn>
                    <a:cxn ang="0">
                      <a:pos x="129" y="14"/>
                    </a:cxn>
                    <a:cxn ang="0">
                      <a:pos x="138" y="17"/>
                    </a:cxn>
                    <a:cxn ang="0">
                      <a:pos x="146" y="19"/>
                    </a:cxn>
                    <a:cxn ang="0">
                      <a:pos x="155" y="24"/>
                    </a:cxn>
                    <a:cxn ang="0">
                      <a:pos x="155" y="35"/>
                    </a:cxn>
                    <a:cxn ang="0">
                      <a:pos x="154" y="44"/>
                    </a:cxn>
                    <a:cxn ang="0">
                      <a:pos x="156" y="55"/>
                    </a:cxn>
                    <a:cxn ang="0">
                      <a:pos x="163" y="62"/>
                    </a:cxn>
                    <a:cxn ang="0">
                      <a:pos x="176" y="62"/>
                    </a:cxn>
                    <a:cxn ang="0">
                      <a:pos x="181" y="68"/>
                    </a:cxn>
                    <a:cxn ang="0">
                      <a:pos x="182" y="79"/>
                    </a:cxn>
                    <a:cxn ang="0">
                      <a:pos x="188" y="87"/>
                    </a:cxn>
                    <a:cxn ang="0">
                      <a:pos x="188" y="96"/>
                    </a:cxn>
                    <a:cxn ang="0">
                      <a:pos x="177" y="112"/>
                    </a:cxn>
                    <a:cxn ang="0">
                      <a:pos x="171" y="112"/>
                    </a:cxn>
                    <a:cxn ang="0">
                      <a:pos x="161" y="119"/>
                    </a:cxn>
                    <a:cxn ang="0">
                      <a:pos x="155" y="132"/>
                    </a:cxn>
                    <a:cxn ang="0">
                      <a:pos x="158" y="145"/>
                    </a:cxn>
                    <a:cxn ang="0">
                      <a:pos x="158" y="160"/>
                    </a:cxn>
                  </a:cxnLst>
                  <a:rect l="0" t="0" r="r" b="b"/>
                  <a:pathLst>
                    <a:path w="188" h="161">
                      <a:moveTo>
                        <a:pt x="158" y="160"/>
                      </a:moveTo>
                      <a:lnTo>
                        <a:pt x="150" y="161"/>
                      </a:lnTo>
                      <a:lnTo>
                        <a:pt x="140" y="159"/>
                      </a:lnTo>
                      <a:lnTo>
                        <a:pt x="131" y="152"/>
                      </a:lnTo>
                      <a:lnTo>
                        <a:pt x="120" y="146"/>
                      </a:lnTo>
                      <a:lnTo>
                        <a:pt x="123" y="140"/>
                      </a:lnTo>
                      <a:lnTo>
                        <a:pt x="118" y="138"/>
                      </a:lnTo>
                      <a:lnTo>
                        <a:pt x="118" y="114"/>
                      </a:lnTo>
                      <a:lnTo>
                        <a:pt x="112" y="114"/>
                      </a:lnTo>
                      <a:lnTo>
                        <a:pt x="106" y="122"/>
                      </a:lnTo>
                      <a:lnTo>
                        <a:pt x="101" y="129"/>
                      </a:lnTo>
                      <a:lnTo>
                        <a:pt x="91" y="129"/>
                      </a:lnTo>
                      <a:lnTo>
                        <a:pt x="81" y="125"/>
                      </a:lnTo>
                      <a:lnTo>
                        <a:pt x="79" y="110"/>
                      </a:lnTo>
                      <a:lnTo>
                        <a:pt x="76" y="101"/>
                      </a:lnTo>
                      <a:lnTo>
                        <a:pt x="70" y="96"/>
                      </a:lnTo>
                      <a:lnTo>
                        <a:pt x="58" y="92"/>
                      </a:lnTo>
                      <a:lnTo>
                        <a:pt x="44" y="84"/>
                      </a:lnTo>
                      <a:lnTo>
                        <a:pt x="34" y="80"/>
                      </a:lnTo>
                      <a:lnTo>
                        <a:pt x="25" y="62"/>
                      </a:lnTo>
                      <a:lnTo>
                        <a:pt x="13" y="63"/>
                      </a:lnTo>
                      <a:lnTo>
                        <a:pt x="2" y="58"/>
                      </a:lnTo>
                      <a:lnTo>
                        <a:pt x="0" y="48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23" y="15"/>
                      </a:lnTo>
                      <a:lnTo>
                        <a:pt x="33" y="11"/>
                      </a:lnTo>
                      <a:lnTo>
                        <a:pt x="39" y="10"/>
                      </a:lnTo>
                      <a:lnTo>
                        <a:pt x="39" y="11"/>
                      </a:lnTo>
                      <a:lnTo>
                        <a:pt x="56" y="20"/>
                      </a:lnTo>
                      <a:lnTo>
                        <a:pt x="76" y="14"/>
                      </a:lnTo>
                      <a:lnTo>
                        <a:pt x="91" y="4"/>
                      </a:lnTo>
                      <a:lnTo>
                        <a:pt x="103" y="1"/>
                      </a:lnTo>
                      <a:lnTo>
                        <a:pt x="118" y="0"/>
                      </a:lnTo>
                      <a:lnTo>
                        <a:pt x="124" y="6"/>
                      </a:lnTo>
                      <a:lnTo>
                        <a:pt x="127" y="6"/>
                      </a:lnTo>
                      <a:lnTo>
                        <a:pt x="129" y="14"/>
                      </a:lnTo>
                      <a:lnTo>
                        <a:pt x="138" y="17"/>
                      </a:lnTo>
                      <a:lnTo>
                        <a:pt x="146" y="19"/>
                      </a:lnTo>
                      <a:lnTo>
                        <a:pt x="155" y="24"/>
                      </a:lnTo>
                      <a:lnTo>
                        <a:pt x="155" y="35"/>
                      </a:lnTo>
                      <a:lnTo>
                        <a:pt x="154" y="44"/>
                      </a:lnTo>
                      <a:lnTo>
                        <a:pt x="156" y="55"/>
                      </a:lnTo>
                      <a:lnTo>
                        <a:pt x="163" y="62"/>
                      </a:lnTo>
                      <a:lnTo>
                        <a:pt x="176" y="62"/>
                      </a:lnTo>
                      <a:lnTo>
                        <a:pt x="181" y="68"/>
                      </a:lnTo>
                      <a:lnTo>
                        <a:pt x="182" y="79"/>
                      </a:lnTo>
                      <a:lnTo>
                        <a:pt x="188" y="87"/>
                      </a:lnTo>
                      <a:lnTo>
                        <a:pt x="188" y="96"/>
                      </a:lnTo>
                      <a:lnTo>
                        <a:pt x="177" y="112"/>
                      </a:lnTo>
                      <a:lnTo>
                        <a:pt x="171" y="112"/>
                      </a:lnTo>
                      <a:lnTo>
                        <a:pt x="161" y="119"/>
                      </a:lnTo>
                      <a:lnTo>
                        <a:pt x="155" y="132"/>
                      </a:lnTo>
                      <a:lnTo>
                        <a:pt x="158" y="145"/>
                      </a:lnTo>
                      <a:lnTo>
                        <a:pt x="158" y="16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4" name="í$líḑê">
                  <a:extLst>
                    <a:ext uri="{FF2B5EF4-FFF2-40B4-BE49-F238E27FC236}">
                      <a16:creationId xmlns:a16="http://schemas.microsoft.com/office/drawing/2014/main" id="{6F70623D-50F7-4594-910A-EEA252C786AB}"/>
                    </a:ext>
                  </a:extLst>
                </p:cNvPr>
                <p:cNvSpPr/>
                <p:nvPr/>
              </p:nvSpPr>
              <p:spPr bwMode="gray">
                <a:xfrm>
                  <a:off x="4601369" y="2848322"/>
                  <a:ext cx="217488" cy="173038"/>
                </a:xfrm>
                <a:custGeom>
                  <a:avLst/>
                  <a:gdLst/>
                  <a:ahLst/>
                  <a:cxnLst>
                    <a:cxn ang="0">
                      <a:pos x="100" y="440"/>
                    </a:cxn>
                    <a:cxn ang="0">
                      <a:pos x="128" y="410"/>
                    </a:cxn>
                    <a:cxn ang="0">
                      <a:pos x="112" y="376"/>
                    </a:cxn>
                    <a:cxn ang="0">
                      <a:pos x="124" y="340"/>
                    </a:cxn>
                    <a:cxn ang="0">
                      <a:pos x="106" y="301"/>
                    </a:cxn>
                    <a:cxn ang="0">
                      <a:pos x="135" y="280"/>
                    </a:cxn>
                    <a:cxn ang="0">
                      <a:pos x="129" y="253"/>
                    </a:cxn>
                    <a:cxn ang="0">
                      <a:pos x="138" y="210"/>
                    </a:cxn>
                    <a:cxn ang="0">
                      <a:pos x="169" y="165"/>
                    </a:cxn>
                    <a:cxn ang="0">
                      <a:pos x="155" y="138"/>
                    </a:cxn>
                    <a:cxn ang="0">
                      <a:pos x="110" y="140"/>
                    </a:cxn>
                    <a:cxn ang="0">
                      <a:pos x="65" y="135"/>
                    </a:cxn>
                    <a:cxn ang="0">
                      <a:pos x="36" y="131"/>
                    </a:cxn>
                    <a:cxn ang="0">
                      <a:pos x="25" y="128"/>
                    </a:cxn>
                    <a:cxn ang="0">
                      <a:pos x="26" y="108"/>
                    </a:cxn>
                    <a:cxn ang="0">
                      <a:pos x="27" y="82"/>
                    </a:cxn>
                    <a:cxn ang="0">
                      <a:pos x="16" y="70"/>
                    </a:cxn>
                    <a:cxn ang="0">
                      <a:pos x="17" y="34"/>
                    </a:cxn>
                    <a:cxn ang="0">
                      <a:pos x="56" y="22"/>
                    </a:cxn>
                    <a:cxn ang="0">
                      <a:pos x="84" y="0"/>
                    </a:cxn>
                    <a:cxn ang="0">
                      <a:pos x="129" y="14"/>
                    </a:cxn>
                    <a:cxn ang="0">
                      <a:pos x="192" y="9"/>
                    </a:cxn>
                    <a:cxn ang="0">
                      <a:pos x="256" y="22"/>
                    </a:cxn>
                    <a:cxn ang="0">
                      <a:pos x="306" y="18"/>
                    </a:cxn>
                    <a:cxn ang="0">
                      <a:pos x="366" y="23"/>
                    </a:cxn>
                    <a:cxn ang="0">
                      <a:pos x="408" y="27"/>
                    </a:cxn>
                    <a:cxn ang="0">
                      <a:pos x="440" y="54"/>
                    </a:cxn>
                    <a:cxn ang="0">
                      <a:pos x="469" y="69"/>
                    </a:cxn>
                    <a:cxn ang="0">
                      <a:pos x="537" y="81"/>
                    </a:cxn>
                    <a:cxn ang="0">
                      <a:pos x="564" y="75"/>
                    </a:cxn>
                    <a:cxn ang="0">
                      <a:pos x="589" y="97"/>
                    </a:cxn>
                    <a:cxn ang="0">
                      <a:pos x="597" y="92"/>
                    </a:cxn>
                    <a:cxn ang="0">
                      <a:pos x="644" y="101"/>
                    </a:cxn>
                    <a:cxn ang="0">
                      <a:pos x="678" y="100"/>
                    </a:cxn>
                    <a:cxn ang="0">
                      <a:pos x="678" y="114"/>
                    </a:cxn>
                    <a:cxn ang="0">
                      <a:pos x="675" y="144"/>
                    </a:cxn>
                    <a:cxn ang="0">
                      <a:pos x="564" y="203"/>
                    </a:cxn>
                    <a:cxn ang="0">
                      <a:pos x="543" y="232"/>
                    </a:cxn>
                    <a:cxn ang="0">
                      <a:pos x="495" y="300"/>
                    </a:cxn>
                    <a:cxn ang="0">
                      <a:pos x="489" y="321"/>
                    </a:cxn>
                    <a:cxn ang="0">
                      <a:pos x="497" y="343"/>
                    </a:cxn>
                    <a:cxn ang="0">
                      <a:pos x="515" y="354"/>
                    </a:cxn>
                    <a:cxn ang="0">
                      <a:pos x="500" y="378"/>
                    </a:cxn>
                    <a:cxn ang="0">
                      <a:pos x="474" y="409"/>
                    </a:cxn>
                    <a:cxn ang="0">
                      <a:pos x="465" y="435"/>
                    </a:cxn>
                    <a:cxn ang="0">
                      <a:pos x="415" y="463"/>
                    </a:cxn>
                    <a:cxn ang="0">
                      <a:pos x="398" y="496"/>
                    </a:cxn>
                    <a:cxn ang="0">
                      <a:pos x="364" y="501"/>
                    </a:cxn>
                    <a:cxn ang="0">
                      <a:pos x="318" y="500"/>
                    </a:cxn>
                    <a:cxn ang="0">
                      <a:pos x="258" y="515"/>
                    </a:cxn>
                    <a:cxn ang="0">
                      <a:pos x="226" y="529"/>
                    </a:cxn>
                    <a:cxn ang="0">
                      <a:pos x="210" y="545"/>
                    </a:cxn>
                    <a:cxn ang="0">
                      <a:pos x="170" y="517"/>
                    </a:cxn>
                    <a:cxn ang="0">
                      <a:pos x="161" y="491"/>
                    </a:cxn>
                    <a:cxn ang="0">
                      <a:pos x="148" y="477"/>
                    </a:cxn>
                    <a:cxn ang="0">
                      <a:pos x="105" y="468"/>
                    </a:cxn>
                  </a:cxnLst>
                  <a:rect l="0" t="0" r="r" b="b"/>
                  <a:pathLst>
                    <a:path w="687" h="545">
                      <a:moveTo>
                        <a:pt x="105" y="468"/>
                      </a:moveTo>
                      <a:lnTo>
                        <a:pt x="101" y="451"/>
                      </a:lnTo>
                      <a:lnTo>
                        <a:pt x="100" y="440"/>
                      </a:lnTo>
                      <a:lnTo>
                        <a:pt x="107" y="430"/>
                      </a:lnTo>
                      <a:lnTo>
                        <a:pt x="122" y="419"/>
                      </a:lnTo>
                      <a:lnTo>
                        <a:pt x="128" y="410"/>
                      </a:lnTo>
                      <a:lnTo>
                        <a:pt x="126" y="399"/>
                      </a:lnTo>
                      <a:lnTo>
                        <a:pt x="116" y="388"/>
                      </a:lnTo>
                      <a:lnTo>
                        <a:pt x="112" y="376"/>
                      </a:lnTo>
                      <a:lnTo>
                        <a:pt x="113" y="361"/>
                      </a:lnTo>
                      <a:lnTo>
                        <a:pt x="121" y="349"/>
                      </a:lnTo>
                      <a:lnTo>
                        <a:pt x="124" y="340"/>
                      </a:lnTo>
                      <a:lnTo>
                        <a:pt x="122" y="335"/>
                      </a:lnTo>
                      <a:lnTo>
                        <a:pt x="110" y="317"/>
                      </a:lnTo>
                      <a:lnTo>
                        <a:pt x="106" y="301"/>
                      </a:lnTo>
                      <a:lnTo>
                        <a:pt x="114" y="295"/>
                      </a:lnTo>
                      <a:lnTo>
                        <a:pt x="126" y="291"/>
                      </a:lnTo>
                      <a:lnTo>
                        <a:pt x="135" y="280"/>
                      </a:lnTo>
                      <a:lnTo>
                        <a:pt x="137" y="270"/>
                      </a:lnTo>
                      <a:lnTo>
                        <a:pt x="129" y="260"/>
                      </a:lnTo>
                      <a:lnTo>
                        <a:pt x="129" y="253"/>
                      </a:lnTo>
                      <a:lnTo>
                        <a:pt x="135" y="238"/>
                      </a:lnTo>
                      <a:lnTo>
                        <a:pt x="138" y="224"/>
                      </a:lnTo>
                      <a:lnTo>
                        <a:pt x="138" y="210"/>
                      </a:lnTo>
                      <a:lnTo>
                        <a:pt x="139" y="200"/>
                      </a:lnTo>
                      <a:lnTo>
                        <a:pt x="161" y="178"/>
                      </a:lnTo>
                      <a:lnTo>
                        <a:pt x="169" y="165"/>
                      </a:lnTo>
                      <a:lnTo>
                        <a:pt x="169" y="156"/>
                      </a:lnTo>
                      <a:lnTo>
                        <a:pt x="161" y="147"/>
                      </a:lnTo>
                      <a:lnTo>
                        <a:pt x="155" y="138"/>
                      </a:lnTo>
                      <a:lnTo>
                        <a:pt x="140" y="134"/>
                      </a:lnTo>
                      <a:lnTo>
                        <a:pt x="123" y="134"/>
                      </a:lnTo>
                      <a:lnTo>
                        <a:pt x="110" y="140"/>
                      </a:lnTo>
                      <a:lnTo>
                        <a:pt x="86" y="138"/>
                      </a:lnTo>
                      <a:lnTo>
                        <a:pt x="73" y="140"/>
                      </a:lnTo>
                      <a:lnTo>
                        <a:pt x="65" y="135"/>
                      </a:lnTo>
                      <a:lnTo>
                        <a:pt x="64" y="123"/>
                      </a:lnTo>
                      <a:lnTo>
                        <a:pt x="51" y="125"/>
                      </a:lnTo>
                      <a:lnTo>
                        <a:pt x="36" y="131"/>
                      </a:lnTo>
                      <a:lnTo>
                        <a:pt x="27" y="141"/>
                      </a:lnTo>
                      <a:lnTo>
                        <a:pt x="25" y="136"/>
                      </a:lnTo>
                      <a:lnTo>
                        <a:pt x="25" y="128"/>
                      </a:lnTo>
                      <a:lnTo>
                        <a:pt x="28" y="116"/>
                      </a:lnTo>
                      <a:lnTo>
                        <a:pt x="35" y="107"/>
                      </a:lnTo>
                      <a:lnTo>
                        <a:pt x="26" y="108"/>
                      </a:lnTo>
                      <a:lnTo>
                        <a:pt x="30" y="100"/>
                      </a:lnTo>
                      <a:lnTo>
                        <a:pt x="20" y="95"/>
                      </a:lnTo>
                      <a:lnTo>
                        <a:pt x="27" y="82"/>
                      </a:lnTo>
                      <a:lnTo>
                        <a:pt x="22" y="82"/>
                      </a:lnTo>
                      <a:lnTo>
                        <a:pt x="15" y="79"/>
                      </a:lnTo>
                      <a:lnTo>
                        <a:pt x="16" y="70"/>
                      </a:lnTo>
                      <a:lnTo>
                        <a:pt x="0" y="57"/>
                      </a:lnTo>
                      <a:lnTo>
                        <a:pt x="5" y="43"/>
                      </a:lnTo>
                      <a:lnTo>
                        <a:pt x="17" y="34"/>
                      </a:lnTo>
                      <a:lnTo>
                        <a:pt x="28" y="31"/>
                      </a:lnTo>
                      <a:lnTo>
                        <a:pt x="47" y="31"/>
                      </a:lnTo>
                      <a:lnTo>
                        <a:pt x="56" y="22"/>
                      </a:lnTo>
                      <a:lnTo>
                        <a:pt x="54" y="16"/>
                      </a:lnTo>
                      <a:lnTo>
                        <a:pt x="62" y="5"/>
                      </a:lnTo>
                      <a:lnTo>
                        <a:pt x="84" y="0"/>
                      </a:lnTo>
                      <a:lnTo>
                        <a:pt x="95" y="3"/>
                      </a:lnTo>
                      <a:lnTo>
                        <a:pt x="110" y="10"/>
                      </a:lnTo>
                      <a:lnTo>
                        <a:pt x="129" y="14"/>
                      </a:lnTo>
                      <a:lnTo>
                        <a:pt x="170" y="12"/>
                      </a:lnTo>
                      <a:lnTo>
                        <a:pt x="180" y="7"/>
                      </a:lnTo>
                      <a:lnTo>
                        <a:pt x="192" y="9"/>
                      </a:lnTo>
                      <a:lnTo>
                        <a:pt x="212" y="15"/>
                      </a:lnTo>
                      <a:lnTo>
                        <a:pt x="223" y="15"/>
                      </a:lnTo>
                      <a:lnTo>
                        <a:pt x="256" y="22"/>
                      </a:lnTo>
                      <a:lnTo>
                        <a:pt x="273" y="23"/>
                      </a:lnTo>
                      <a:lnTo>
                        <a:pt x="293" y="22"/>
                      </a:lnTo>
                      <a:lnTo>
                        <a:pt x="306" y="18"/>
                      </a:lnTo>
                      <a:lnTo>
                        <a:pt x="317" y="22"/>
                      </a:lnTo>
                      <a:lnTo>
                        <a:pt x="337" y="25"/>
                      </a:lnTo>
                      <a:lnTo>
                        <a:pt x="366" y="23"/>
                      </a:lnTo>
                      <a:lnTo>
                        <a:pt x="381" y="28"/>
                      </a:lnTo>
                      <a:lnTo>
                        <a:pt x="398" y="30"/>
                      </a:lnTo>
                      <a:lnTo>
                        <a:pt x="408" y="27"/>
                      </a:lnTo>
                      <a:lnTo>
                        <a:pt x="409" y="31"/>
                      </a:lnTo>
                      <a:lnTo>
                        <a:pt x="431" y="49"/>
                      </a:lnTo>
                      <a:lnTo>
                        <a:pt x="440" y="54"/>
                      </a:lnTo>
                      <a:lnTo>
                        <a:pt x="451" y="57"/>
                      </a:lnTo>
                      <a:lnTo>
                        <a:pt x="462" y="63"/>
                      </a:lnTo>
                      <a:lnTo>
                        <a:pt x="469" y="69"/>
                      </a:lnTo>
                      <a:lnTo>
                        <a:pt x="515" y="81"/>
                      </a:lnTo>
                      <a:lnTo>
                        <a:pt x="531" y="82"/>
                      </a:lnTo>
                      <a:lnTo>
                        <a:pt x="537" y="81"/>
                      </a:lnTo>
                      <a:lnTo>
                        <a:pt x="547" y="74"/>
                      </a:lnTo>
                      <a:lnTo>
                        <a:pt x="555" y="73"/>
                      </a:lnTo>
                      <a:lnTo>
                        <a:pt x="564" y="75"/>
                      </a:lnTo>
                      <a:lnTo>
                        <a:pt x="579" y="85"/>
                      </a:lnTo>
                      <a:lnTo>
                        <a:pt x="585" y="92"/>
                      </a:lnTo>
                      <a:lnTo>
                        <a:pt x="589" y="97"/>
                      </a:lnTo>
                      <a:lnTo>
                        <a:pt x="595" y="98"/>
                      </a:lnTo>
                      <a:lnTo>
                        <a:pt x="600" y="96"/>
                      </a:lnTo>
                      <a:lnTo>
                        <a:pt x="597" y="92"/>
                      </a:lnTo>
                      <a:lnTo>
                        <a:pt x="608" y="101"/>
                      </a:lnTo>
                      <a:lnTo>
                        <a:pt x="616" y="103"/>
                      </a:lnTo>
                      <a:lnTo>
                        <a:pt x="644" y="101"/>
                      </a:lnTo>
                      <a:lnTo>
                        <a:pt x="657" y="98"/>
                      </a:lnTo>
                      <a:lnTo>
                        <a:pt x="671" y="98"/>
                      </a:lnTo>
                      <a:lnTo>
                        <a:pt x="678" y="100"/>
                      </a:lnTo>
                      <a:lnTo>
                        <a:pt x="686" y="102"/>
                      </a:lnTo>
                      <a:lnTo>
                        <a:pt x="687" y="109"/>
                      </a:lnTo>
                      <a:lnTo>
                        <a:pt x="678" y="114"/>
                      </a:lnTo>
                      <a:lnTo>
                        <a:pt x="680" y="124"/>
                      </a:lnTo>
                      <a:lnTo>
                        <a:pt x="683" y="133"/>
                      </a:lnTo>
                      <a:lnTo>
                        <a:pt x="675" y="144"/>
                      </a:lnTo>
                      <a:lnTo>
                        <a:pt x="637" y="167"/>
                      </a:lnTo>
                      <a:lnTo>
                        <a:pt x="623" y="181"/>
                      </a:lnTo>
                      <a:lnTo>
                        <a:pt x="564" y="203"/>
                      </a:lnTo>
                      <a:lnTo>
                        <a:pt x="552" y="217"/>
                      </a:lnTo>
                      <a:lnTo>
                        <a:pt x="552" y="224"/>
                      </a:lnTo>
                      <a:lnTo>
                        <a:pt x="543" y="232"/>
                      </a:lnTo>
                      <a:lnTo>
                        <a:pt x="531" y="247"/>
                      </a:lnTo>
                      <a:lnTo>
                        <a:pt x="515" y="274"/>
                      </a:lnTo>
                      <a:lnTo>
                        <a:pt x="495" y="300"/>
                      </a:lnTo>
                      <a:lnTo>
                        <a:pt x="492" y="312"/>
                      </a:lnTo>
                      <a:lnTo>
                        <a:pt x="489" y="318"/>
                      </a:lnTo>
                      <a:lnTo>
                        <a:pt x="489" y="321"/>
                      </a:lnTo>
                      <a:lnTo>
                        <a:pt x="492" y="327"/>
                      </a:lnTo>
                      <a:lnTo>
                        <a:pt x="494" y="337"/>
                      </a:lnTo>
                      <a:lnTo>
                        <a:pt x="497" y="343"/>
                      </a:lnTo>
                      <a:lnTo>
                        <a:pt x="501" y="349"/>
                      </a:lnTo>
                      <a:lnTo>
                        <a:pt x="506" y="351"/>
                      </a:lnTo>
                      <a:lnTo>
                        <a:pt x="515" y="354"/>
                      </a:lnTo>
                      <a:lnTo>
                        <a:pt x="519" y="360"/>
                      </a:lnTo>
                      <a:lnTo>
                        <a:pt x="514" y="369"/>
                      </a:lnTo>
                      <a:lnTo>
                        <a:pt x="500" y="378"/>
                      </a:lnTo>
                      <a:lnTo>
                        <a:pt x="492" y="385"/>
                      </a:lnTo>
                      <a:lnTo>
                        <a:pt x="484" y="392"/>
                      </a:lnTo>
                      <a:lnTo>
                        <a:pt x="474" y="409"/>
                      </a:lnTo>
                      <a:lnTo>
                        <a:pt x="472" y="418"/>
                      </a:lnTo>
                      <a:lnTo>
                        <a:pt x="467" y="426"/>
                      </a:lnTo>
                      <a:lnTo>
                        <a:pt x="465" y="435"/>
                      </a:lnTo>
                      <a:lnTo>
                        <a:pt x="467" y="441"/>
                      </a:lnTo>
                      <a:lnTo>
                        <a:pt x="435" y="445"/>
                      </a:lnTo>
                      <a:lnTo>
                        <a:pt x="415" y="463"/>
                      </a:lnTo>
                      <a:lnTo>
                        <a:pt x="408" y="482"/>
                      </a:lnTo>
                      <a:lnTo>
                        <a:pt x="404" y="490"/>
                      </a:lnTo>
                      <a:lnTo>
                        <a:pt x="398" y="496"/>
                      </a:lnTo>
                      <a:lnTo>
                        <a:pt x="391" y="498"/>
                      </a:lnTo>
                      <a:lnTo>
                        <a:pt x="379" y="495"/>
                      </a:lnTo>
                      <a:lnTo>
                        <a:pt x="364" y="501"/>
                      </a:lnTo>
                      <a:lnTo>
                        <a:pt x="350" y="501"/>
                      </a:lnTo>
                      <a:lnTo>
                        <a:pt x="334" y="498"/>
                      </a:lnTo>
                      <a:lnTo>
                        <a:pt x="318" y="500"/>
                      </a:lnTo>
                      <a:lnTo>
                        <a:pt x="306" y="498"/>
                      </a:lnTo>
                      <a:lnTo>
                        <a:pt x="269" y="502"/>
                      </a:lnTo>
                      <a:lnTo>
                        <a:pt x="258" y="515"/>
                      </a:lnTo>
                      <a:lnTo>
                        <a:pt x="246" y="516"/>
                      </a:lnTo>
                      <a:lnTo>
                        <a:pt x="234" y="521"/>
                      </a:lnTo>
                      <a:lnTo>
                        <a:pt x="226" y="529"/>
                      </a:lnTo>
                      <a:lnTo>
                        <a:pt x="223" y="536"/>
                      </a:lnTo>
                      <a:lnTo>
                        <a:pt x="218" y="541"/>
                      </a:lnTo>
                      <a:lnTo>
                        <a:pt x="210" y="545"/>
                      </a:lnTo>
                      <a:lnTo>
                        <a:pt x="193" y="542"/>
                      </a:lnTo>
                      <a:lnTo>
                        <a:pt x="181" y="533"/>
                      </a:lnTo>
                      <a:lnTo>
                        <a:pt x="170" y="517"/>
                      </a:lnTo>
                      <a:lnTo>
                        <a:pt x="169" y="509"/>
                      </a:lnTo>
                      <a:lnTo>
                        <a:pt x="161" y="502"/>
                      </a:lnTo>
                      <a:lnTo>
                        <a:pt x="161" y="491"/>
                      </a:lnTo>
                      <a:lnTo>
                        <a:pt x="160" y="488"/>
                      </a:lnTo>
                      <a:lnTo>
                        <a:pt x="156" y="484"/>
                      </a:lnTo>
                      <a:lnTo>
                        <a:pt x="148" y="477"/>
                      </a:lnTo>
                      <a:lnTo>
                        <a:pt x="133" y="468"/>
                      </a:lnTo>
                      <a:lnTo>
                        <a:pt x="126" y="467"/>
                      </a:lnTo>
                      <a:lnTo>
                        <a:pt x="105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5" name="işḻîḓe">
                  <a:extLst>
                    <a:ext uri="{FF2B5EF4-FFF2-40B4-BE49-F238E27FC236}">
                      <a16:creationId xmlns:a16="http://schemas.microsoft.com/office/drawing/2014/main" id="{148B454F-C989-4CC7-B410-DBF758CC1220}"/>
                    </a:ext>
                  </a:extLst>
                </p:cNvPr>
                <p:cNvSpPr/>
                <p:nvPr/>
              </p:nvSpPr>
              <p:spPr bwMode="gray">
                <a:xfrm>
                  <a:off x="4820444" y="2592735"/>
                  <a:ext cx="63500" cy="76200"/>
                </a:xfrm>
                <a:custGeom>
                  <a:avLst/>
                  <a:gdLst/>
                  <a:ahLst/>
                  <a:cxnLst>
                    <a:cxn ang="0">
                      <a:pos x="124" y="239"/>
                    </a:cxn>
                    <a:cxn ang="0">
                      <a:pos x="116" y="221"/>
                    </a:cxn>
                    <a:cxn ang="0">
                      <a:pos x="116" y="201"/>
                    </a:cxn>
                    <a:cxn ang="0">
                      <a:pos x="99" y="194"/>
                    </a:cxn>
                    <a:cxn ang="0">
                      <a:pos x="88" y="183"/>
                    </a:cxn>
                    <a:cxn ang="0">
                      <a:pos x="79" y="177"/>
                    </a:cxn>
                    <a:cxn ang="0">
                      <a:pos x="52" y="181"/>
                    </a:cxn>
                    <a:cxn ang="0">
                      <a:pos x="17" y="197"/>
                    </a:cxn>
                    <a:cxn ang="0">
                      <a:pos x="0" y="187"/>
                    </a:cxn>
                    <a:cxn ang="0">
                      <a:pos x="10" y="185"/>
                    </a:cxn>
                    <a:cxn ang="0">
                      <a:pos x="30" y="186"/>
                    </a:cxn>
                    <a:cxn ang="0">
                      <a:pos x="42" y="182"/>
                    </a:cxn>
                    <a:cxn ang="0">
                      <a:pos x="25" y="182"/>
                    </a:cxn>
                    <a:cxn ang="0">
                      <a:pos x="24" y="172"/>
                    </a:cxn>
                    <a:cxn ang="0">
                      <a:pos x="54" y="162"/>
                    </a:cxn>
                    <a:cxn ang="0">
                      <a:pos x="78" y="155"/>
                    </a:cxn>
                    <a:cxn ang="0">
                      <a:pos x="62" y="156"/>
                    </a:cxn>
                    <a:cxn ang="0">
                      <a:pos x="45" y="153"/>
                    </a:cxn>
                    <a:cxn ang="0">
                      <a:pos x="38" y="138"/>
                    </a:cxn>
                    <a:cxn ang="0">
                      <a:pos x="62" y="106"/>
                    </a:cxn>
                    <a:cxn ang="0">
                      <a:pos x="74" y="52"/>
                    </a:cxn>
                    <a:cxn ang="0">
                      <a:pos x="88" y="57"/>
                    </a:cxn>
                    <a:cxn ang="0">
                      <a:pos x="94" y="65"/>
                    </a:cxn>
                    <a:cxn ang="0">
                      <a:pos x="85" y="69"/>
                    </a:cxn>
                    <a:cxn ang="0">
                      <a:pos x="83" y="79"/>
                    </a:cxn>
                    <a:cxn ang="0">
                      <a:pos x="84" y="94"/>
                    </a:cxn>
                    <a:cxn ang="0">
                      <a:pos x="100" y="103"/>
                    </a:cxn>
                    <a:cxn ang="0">
                      <a:pos x="106" y="101"/>
                    </a:cxn>
                    <a:cxn ang="0">
                      <a:pos x="101" y="88"/>
                    </a:cxn>
                    <a:cxn ang="0">
                      <a:pos x="103" y="81"/>
                    </a:cxn>
                    <a:cxn ang="0">
                      <a:pos x="111" y="65"/>
                    </a:cxn>
                    <a:cxn ang="0">
                      <a:pos x="112" y="51"/>
                    </a:cxn>
                    <a:cxn ang="0">
                      <a:pos x="105" y="48"/>
                    </a:cxn>
                    <a:cxn ang="0">
                      <a:pos x="103" y="26"/>
                    </a:cxn>
                    <a:cxn ang="0">
                      <a:pos x="117" y="11"/>
                    </a:cxn>
                    <a:cxn ang="0">
                      <a:pos x="138" y="4"/>
                    </a:cxn>
                    <a:cxn ang="0">
                      <a:pos x="161" y="2"/>
                    </a:cxn>
                    <a:cxn ang="0">
                      <a:pos x="182" y="3"/>
                    </a:cxn>
                    <a:cxn ang="0">
                      <a:pos x="196" y="16"/>
                    </a:cxn>
                    <a:cxn ang="0">
                      <a:pos x="170" y="73"/>
                    </a:cxn>
                    <a:cxn ang="0">
                      <a:pos x="191" y="90"/>
                    </a:cxn>
                    <a:cxn ang="0">
                      <a:pos x="182" y="111"/>
                    </a:cxn>
                    <a:cxn ang="0">
                      <a:pos x="171" y="129"/>
                    </a:cxn>
                    <a:cxn ang="0">
                      <a:pos x="158" y="142"/>
                    </a:cxn>
                    <a:cxn ang="0">
                      <a:pos x="135" y="137"/>
                    </a:cxn>
                    <a:cxn ang="0">
                      <a:pos x="138" y="160"/>
                    </a:cxn>
                    <a:cxn ang="0">
                      <a:pos x="138" y="182"/>
                    </a:cxn>
                    <a:cxn ang="0">
                      <a:pos x="132" y="208"/>
                    </a:cxn>
                    <a:cxn ang="0">
                      <a:pos x="137" y="232"/>
                    </a:cxn>
                  </a:cxnLst>
                  <a:rect l="0" t="0" r="r" b="b"/>
                  <a:pathLst>
                    <a:path w="196" h="239">
                      <a:moveTo>
                        <a:pt x="137" y="239"/>
                      </a:moveTo>
                      <a:lnTo>
                        <a:pt x="124" y="239"/>
                      </a:lnTo>
                      <a:lnTo>
                        <a:pt x="117" y="232"/>
                      </a:lnTo>
                      <a:lnTo>
                        <a:pt x="116" y="221"/>
                      </a:lnTo>
                      <a:lnTo>
                        <a:pt x="117" y="212"/>
                      </a:lnTo>
                      <a:lnTo>
                        <a:pt x="116" y="201"/>
                      </a:lnTo>
                      <a:lnTo>
                        <a:pt x="107" y="196"/>
                      </a:lnTo>
                      <a:lnTo>
                        <a:pt x="99" y="194"/>
                      </a:lnTo>
                      <a:lnTo>
                        <a:pt x="90" y="189"/>
                      </a:lnTo>
                      <a:lnTo>
                        <a:pt x="88" y="183"/>
                      </a:lnTo>
                      <a:lnTo>
                        <a:pt x="85" y="183"/>
                      </a:lnTo>
                      <a:lnTo>
                        <a:pt x="79" y="177"/>
                      </a:lnTo>
                      <a:lnTo>
                        <a:pt x="64" y="178"/>
                      </a:lnTo>
                      <a:lnTo>
                        <a:pt x="52" y="181"/>
                      </a:lnTo>
                      <a:lnTo>
                        <a:pt x="37" y="191"/>
                      </a:lnTo>
                      <a:lnTo>
                        <a:pt x="17" y="197"/>
                      </a:lnTo>
                      <a:lnTo>
                        <a:pt x="0" y="188"/>
                      </a:lnTo>
                      <a:lnTo>
                        <a:pt x="0" y="187"/>
                      </a:lnTo>
                      <a:lnTo>
                        <a:pt x="3" y="185"/>
                      </a:lnTo>
                      <a:lnTo>
                        <a:pt x="10" y="185"/>
                      </a:lnTo>
                      <a:lnTo>
                        <a:pt x="21" y="191"/>
                      </a:lnTo>
                      <a:lnTo>
                        <a:pt x="30" y="186"/>
                      </a:lnTo>
                      <a:lnTo>
                        <a:pt x="38" y="186"/>
                      </a:lnTo>
                      <a:lnTo>
                        <a:pt x="42" y="182"/>
                      </a:lnTo>
                      <a:lnTo>
                        <a:pt x="35" y="181"/>
                      </a:lnTo>
                      <a:lnTo>
                        <a:pt x="25" y="182"/>
                      </a:lnTo>
                      <a:lnTo>
                        <a:pt x="20" y="181"/>
                      </a:lnTo>
                      <a:lnTo>
                        <a:pt x="24" y="172"/>
                      </a:lnTo>
                      <a:lnTo>
                        <a:pt x="43" y="169"/>
                      </a:lnTo>
                      <a:lnTo>
                        <a:pt x="54" y="162"/>
                      </a:lnTo>
                      <a:lnTo>
                        <a:pt x="72" y="159"/>
                      </a:lnTo>
                      <a:lnTo>
                        <a:pt x="78" y="155"/>
                      </a:lnTo>
                      <a:lnTo>
                        <a:pt x="73" y="151"/>
                      </a:lnTo>
                      <a:lnTo>
                        <a:pt x="62" y="156"/>
                      </a:lnTo>
                      <a:lnTo>
                        <a:pt x="52" y="155"/>
                      </a:lnTo>
                      <a:lnTo>
                        <a:pt x="45" y="153"/>
                      </a:lnTo>
                      <a:lnTo>
                        <a:pt x="38" y="146"/>
                      </a:lnTo>
                      <a:lnTo>
                        <a:pt x="38" y="138"/>
                      </a:lnTo>
                      <a:lnTo>
                        <a:pt x="40" y="133"/>
                      </a:lnTo>
                      <a:lnTo>
                        <a:pt x="62" y="106"/>
                      </a:lnTo>
                      <a:lnTo>
                        <a:pt x="68" y="69"/>
                      </a:lnTo>
                      <a:lnTo>
                        <a:pt x="74" y="52"/>
                      </a:lnTo>
                      <a:lnTo>
                        <a:pt x="84" y="48"/>
                      </a:lnTo>
                      <a:lnTo>
                        <a:pt x="88" y="57"/>
                      </a:lnTo>
                      <a:lnTo>
                        <a:pt x="94" y="62"/>
                      </a:lnTo>
                      <a:lnTo>
                        <a:pt x="94" y="65"/>
                      </a:lnTo>
                      <a:lnTo>
                        <a:pt x="94" y="67"/>
                      </a:lnTo>
                      <a:lnTo>
                        <a:pt x="85" y="69"/>
                      </a:lnTo>
                      <a:lnTo>
                        <a:pt x="84" y="73"/>
                      </a:lnTo>
                      <a:lnTo>
                        <a:pt x="83" y="79"/>
                      </a:lnTo>
                      <a:lnTo>
                        <a:pt x="84" y="90"/>
                      </a:lnTo>
                      <a:lnTo>
                        <a:pt x="84" y="94"/>
                      </a:lnTo>
                      <a:lnTo>
                        <a:pt x="89" y="100"/>
                      </a:lnTo>
                      <a:lnTo>
                        <a:pt x="100" y="103"/>
                      </a:lnTo>
                      <a:lnTo>
                        <a:pt x="105" y="103"/>
                      </a:lnTo>
                      <a:lnTo>
                        <a:pt x="106" y="101"/>
                      </a:lnTo>
                      <a:lnTo>
                        <a:pt x="105" y="94"/>
                      </a:lnTo>
                      <a:lnTo>
                        <a:pt x="101" y="88"/>
                      </a:lnTo>
                      <a:lnTo>
                        <a:pt x="100" y="83"/>
                      </a:lnTo>
                      <a:lnTo>
                        <a:pt x="103" y="81"/>
                      </a:lnTo>
                      <a:lnTo>
                        <a:pt x="110" y="76"/>
                      </a:lnTo>
                      <a:lnTo>
                        <a:pt x="111" y="65"/>
                      </a:lnTo>
                      <a:lnTo>
                        <a:pt x="116" y="53"/>
                      </a:lnTo>
                      <a:lnTo>
                        <a:pt x="112" y="51"/>
                      </a:lnTo>
                      <a:lnTo>
                        <a:pt x="106" y="51"/>
                      </a:lnTo>
                      <a:lnTo>
                        <a:pt x="105" y="48"/>
                      </a:lnTo>
                      <a:lnTo>
                        <a:pt x="102" y="31"/>
                      </a:lnTo>
                      <a:lnTo>
                        <a:pt x="103" y="26"/>
                      </a:lnTo>
                      <a:lnTo>
                        <a:pt x="108" y="19"/>
                      </a:lnTo>
                      <a:lnTo>
                        <a:pt x="117" y="11"/>
                      </a:lnTo>
                      <a:lnTo>
                        <a:pt x="128" y="6"/>
                      </a:lnTo>
                      <a:lnTo>
                        <a:pt x="138" y="4"/>
                      </a:lnTo>
                      <a:lnTo>
                        <a:pt x="151" y="6"/>
                      </a:lnTo>
                      <a:lnTo>
                        <a:pt x="161" y="2"/>
                      </a:lnTo>
                      <a:lnTo>
                        <a:pt x="173" y="0"/>
                      </a:lnTo>
                      <a:lnTo>
                        <a:pt x="182" y="3"/>
                      </a:lnTo>
                      <a:lnTo>
                        <a:pt x="191" y="10"/>
                      </a:lnTo>
                      <a:lnTo>
                        <a:pt x="196" y="16"/>
                      </a:lnTo>
                      <a:lnTo>
                        <a:pt x="186" y="62"/>
                      </a:lnTo>
                      <a:lnTo>
                        <a:pt x="170" y="73"/>
                      </a:lnTo>
                      <a:lnTo>
                        <a:pt x="172" y="81"/>
                      </a:lnTo>
                      <a:lnTo>
                        <a:pt x="191" y="90"/>
                      </a:lnTo>
                      <a:lnTo>
                        <a:pt x="189" y="101"/>
                      </a:lnTo>
                      <a:lnTo>
                        <a:pt x="182" y="111"/>
                      </a:lnTo>
                      <a:lnTo>
                        <a:pt x="172" y="118"/>
                      </a:lnTo>
                      <a:lnTo>
                        <a:pt x="171" y="129"/>
                      </a:lnTo>
                      <a:lnTo>
                        <a:pt x="166" y="140"/>
                      </a:lnTo>
                      <a:lnTo>
                        <a:pt x="158" y="142"/>
                      </a:lnTo>
                      <a:lnTo>
                        <a:pt x="145" y="137"/>
                      </a:lnTo>
                      <a:lnTo>
                        <a:pt x="135" y="137"/>
                      </a:lnTo>
                      <a:lnTo>
                        <a:pt x="134" y="145"/>
                      </a:lnTo>
                      <a:lnTo>
                        <a:pt x="138" y="160"/>
                      </a:lnTo>
                      <a:lnTo>
                        <a:pt x="139" y="170"/>
                      </a:lnTo>
                      <a:lnTo>
                        <a:pt x="138" y="182"/>
                      </a:lnTo>
                      <a:lnTo>
                        <a:pt x="138" y="201"/>
                      </a:lnTo>
                      <a:lnTo>
                        <a:pt x="132" y="208"/>
                      </a:lnTo>
                      <a:lnTo>
                        <a:pt x="132" y="215"/>
                      </a:lnTo>
                      <a:lnTo>
                        <a:pt x="137" y="232"/>
                      </a:lnTo>
                      <a:lnTo>
                        <a:pt x="137" y="23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6" name="íŝḷiḑé">
                  <a:extLst>
                    <a:ext uri="{FF2B5EF4-FFF2-40B4-BE49-F238E27FC236}">
                      <a16:creationId xmlns:a16="http://schemas.microsoft.com/office/drawing/2014/main" id="{EE0B2573-75E1-41D5-BC14-F0D55A437067}"/>
                    </a:ext>
                  </a:extLst>
                </p:cNvPr>
                <p:cNvSpPr/>
                <p:nvPr/>
              </p:nvSpPr>
              <p:spPr bwMode="gray">
                <a:xfrm>
                  <a:off x="4598194" y="2888010"/>
                  <a:ext cx="55563" cy="112713"/>
                </a:xfrm>
                <a:custGeom>
                  <a:avLst/>
                  <a:gdLst/>
                  <a:ahLst/>
                  <a:cxnLst>
                    <a:cxn ang="0">
                      <a:pos x="109" y="328"/>
                    </a:cxn>
                    <a:cxn ang="0">
                      <a:pos x="115" y="307"/>
                    </a:cxn>
                    <a:cxn ang="0">
                      <a:pos x="136" y="287"/>
                    </a:cxn>
                    <a:cxn ang="0">
                      <a:pos x="124" y="265"/>
                    </a:cxn>
                    <a:cxn ang="0">
                      <a:pos x="121" y="238"/>
                    </a:cxn>
                    <a:cxn ang="0">
                      <a:pos x="132" y="217"/>
                    </a:cxn>
                    <a:cxn ang="0">
                      <a:pos x="118" y="194"/>
                    </a:cxn>
                    <a:cxn ang="0">
                      <a:pos x="122" y="172"/>
                    </a:cxn>
                    <a:cxn ang="0">
                      <a:pos x="143" y="157"/>
                    </a:cxn>
                    <a:cxn ang="0">
                      <a:pos x="137" y="137"/>
                    </a:cxn>
                    <a:cxn ang="0">
                      <a:pos x="143" y="115"/>
                    </a:cxn>
                    <a:cxn ang="0">
                      <a:pos x="146" y="87"/>
                    </a:cxn>
                    <a:cxn ang="0">
                      <a:pos x="169" y="55"/>
                    </a:cxn>
                    <a:cxn ang="0">
                      <a:pos x="177" y="33"/>
                    </a:cxn>
                    <a:cxn ang="0">
                      <a:pos x="163" y="15"/>
                    </a:cxn>
                    <a:cxn ang="0">
                      <a:pos x="131" y="11"/>
                    </a:cxn>
                    <a:cxn ang="0">
                      <a:pos x="94" y="15"/>
                    </a:cxn>
                    <a:cxn ang="0">
                      <a:pos x="73" y="12"/>
                    </a:cxn>
                    <a:cxn ang="0">
                      <a:pos x="59" y="2"/>
                    </a:cxn>
                    <a:cxn ang="0">
                      <a:pos x="35" y="18"/>
                    </a:cxn>
                    <a:cxn ang="0">
                      <a:pos x="45" y="74"/>
                    </a:cxn>
                    <a:cxn ang="0">
                      <a:pos x="38" y="104"/>
                    </a:cxn>
                    <a:cxn ang="0">
                      <a:pos x="32" y="129"/>
                    </a:cxn>
                    <a:cxn ang="0">
                      <a:pos x="28" y="155"/>
                    </a:cxn>
                    <a:cxn ang="0">
                      <a:pos x="16" y="184"/>
                    </a:cxn>
                    <a:cxn ang="0">
                      <a:pos x="3" y="220"/>
                    </a:cxn>
                    <a:cxn ang="0">
                      <a:pos x="1" y="238"/>
                    </a:cxn>
                    <a:cxn ang="0">
                      <a:pos x="18" y="259"/>
                    </a:cxn>
                    <a:cxn ang="0">
                      <a:pos x="40" y="253"/>
                    </a:cxn>
                    <a:cxn ang="0">
                      <a:pos x="36" y="262"/>
                    </a:cxn>
                    <a:cxn ang="0">
                      <a:pos x="35" y="290"/>
                    </a:cxn>
                    <a:cxn ang="0">
                      <a:pos x="36" y="319"/>
                    </a:cxn>
                    <a:cxn ang="0">
                      <a:pos x="29" y="340"/>
                    </a:cxn>
                    <a:cxn ang="0">
                      <a:pos x="32" y="355"/>
                    </a:cxn>
                    <a:cxn ang="0">
                      <a:pos x="55" y="352"/>
                    </a:cxn>
                    <a:cxn ang="0">
                      <a:pos x="76" y="356"/>
                    </a:cxn>
                    <a:cxn ang="0">
                      <a:pos x="97" y="352"/>
                    </a:cxn>
                    <a:cxn ang="0">
                      <a:pos x="113" y="345"/>
                    </a:cxn>
                  </a:cxnLst>
                  <a:rect l="0" t="0" r="r" b="b"/>
                  <a:pathLst>
                    <a:path w="177" h="356">
                      <a:moveTo>
                        <a:pt x="113" y="345"/>
                      </a:moveTo>
                      <a:lnTo>
                        <a:pt x="109" y="328"/>
                      </a:lnTo>
                      <a:lnTo>
                        <a:pt x="108" y="317"/>
                      </a:lnTo>
                      <a:lnTo>
                        <a:pt x="115" y="307"/>
                      </a:lnTo>
                      <a:lnTo>
                        <a:pt x="130" y="296"/>
                      </a:lnTo>
                      <a:lnTo>
                        <a:pt x="136" y="287"/>
                      </a:lnTo>
                      <a:lnTo>
                        <a:pt x="134" y="275"/>
                      </a:lnTo>
                      <a:lnTo>
                        <a:pt x="124" y="265"/>
                      </a:lnTo>
                      <a:lnTo>
                        <a:pt x="120" y="253"/>
                      </a:lnTo>
                      <a:lnTo>
                        <a:pt x="121" y="238"/>
                      </a:lnTo>
                      <a:lnTo>
                        <a:pt x="129" y="226"/>
                      </a:lnTo>
                      <a:lnTo>
                        <a:pt x="132" y="217"/>
                      </a:lnTo>
                      <a:lnTo>
                        <a:pt x="130" y="212"/>
                      </a:lnTo>
                      <a:lnTo>
                        <a:pt x="118" y="194"/>
                      </a:lnTo>
                      <a:lnTo>
                        <a:pt x="114" y="178"/>
                      </a:lnTo>
                      <a:lnTo>
                        <a:pt x="122" y="172"/>
                      </a:lnTo>
                      <a:lnTo>
                        <a:pt x="134" y="168"/>
                      </a:lnTo>
                      <a:lnTo>
                        <a:pt x="143" y="157"/>
                      </a:lnTo>
                      <a:lnTo>
                        <a:pt x="145" y="147"/>
                      </a:lnTo>
                      <a:lnTo>
                        <a:pt x="137" y="137"/>
                      </a:lnTo>
                      <a:lnTo>
                        <a:pt x="137" y="130"/>
                      </a:lnTo>
                      <a:lnTo>
                        <a:pt x="143" y="115"/>
                      </a:lnTo>
                      <a:lnTo>
                        <a:pt x="146" y="101"/>
                      </a:lnTo>
                      <a:lnTo>
                        <a:pt x="146" y="87"/>
                      </a:lnTo>
                      <a:lnTo>
                        <a:pt x="147" y="77"/>
                      </a:lnTo>
                      <a:lnTo>
                        <a:pt x="169" y="55"/>
                      </a:lnTo>
                      <a:lnTo>
                        <a:pt x="177" y="42"/>
                      </a:lnTo>
                      <a:lnTo>
                        <a:pt x="177" y="33"/>
                      </a:lnTo>
                      <a:lnTo>
                        <a:pt x="169" y="24"/>
                      </a:lnTo>
                      <a:lnTo>
                        <a:pt x="163" y="15"/>
                      </a:lnTo>
                      <a:lnTo>
                        <a:pt x="148" y="11"/>
                      </a:lnTo>
                      <a:lnTo>
                        <a:pt x="131" y="11"/>
                      </a:lnTo>
                      <a:lnTo>
                        <a:pt x="118" y="17"/>
                      </a:lnTo>
                      <a:lnTo>
                        <a:pt x="94" y="15"/>
                      </a:lnTo>
                      <a:lnTo>
                        <a:pt x="81" y="17"/>
                      </a:lnTo>
                      <a:lnTo>
                        <a:pt x="73" y="12"/>
                      </a:lnTo>
                      <a:lnTo>
                        <a:pt x="72" y="0"/>
                      </a:lnTo>
                      <a:lnTo>
                        <a:pt x="59" y="2"/>
                      </a:lnTo>
                      <a:lnTo>
                        <a:pt x="44" y="8"/>
                      </a:lnTo>
                      <a:lnTo>
                        <a:pt x="35" y="18"/>
                      </a:lnTo>
                      <a:lnTo>
                        <a:pt x="44" y="63"/>
                      </a:lnTo>
                      <a:lnTo>
                        <a:pt x="45" y="74"/>
                      </a:lnTo>
                      <a:lnTo>
                        <a:pt x="41" y="81"/>
                      </a:lnTo>
                      <a:lnTo>
                        <a:pt x="38" y="104"/>
                      </a:lnTo>
                      <a:lnTo>
                        <a:pt x="35" y="113"/>
                      </a:lnTo>
                      <a:lnTo>
                        <a:pt x="32" y="129"/>
                      </a:lnTo>
                      <a:lnTo>
                        <a:pt x="30" y="144"/>
                      </a:lnTo>
                      <a:lnTo>
                        <a:pt x="28" y="155"/>
                      </a:lnTo>
                      <a:lnTo>
                        <a:pt x="22" y="173"/>
                      </a:lnTo>
                      <a:lnTo>
                        <a:pt x="16" y="184"/>
                      </a:lnTo>
                      <a:lnTo>
                        <a:pt x="3" y="203"/>
                      </a:lnTo>
                      <a:lnTo>
                        <a:pt x="3" y="220"/>
                      </a:lnTo>
                      <a:lnTo>
                        <a:pt x="0" y="235"/>
                      </a:lnTo>
                      <a:lnTo>
                        <a:pt x="1" y="238"/>
                      </a:lnTo>
                      <a:lnTo>
                        <a:pt x="8" y="243"/>
                      </a:lnTo>
                      <a:lnTo>
                        <a:pt x="18" y="259"/>
                      </a:lnTo>
                      <a:lnTo>
                        <a:pt x="25" y="255"/>
                      </a:lnTo>
                      <a:lnTo>
                        <a:pt x="40" y="253"/>
                      </a:lnTo>
                      <a:lnTo>
                        <a:pt x="39" y="258"/>
                      </a:lnTo>
                      <a:lnTo>
                        <a:pt x="36" y="262"/>
                      </a:lnTo>
                      <a:lnTo>
                        <a:pt x="38" y="277"/>
                      </a:lnTo>
                      <a:lnTo>
                        <a:pt x="35" y="290"/>
                      </a:lnTo>
                      <a:lnTo>
                        <a:pt x="36" y="296"/>
                      </a:lnTo>
                      <a:lnTo>
                        <a:pt x="36" y="319"/>
                      </a:lnTo>
                      <a:lnTo>
                        <a:pt x="35" y="328"/>
                      </a:lnTo>
                      <a:lnTo>
                        <a:pt x="29" y="340"/>
                      </a:lnTo>
                      <a:lnTo>
                        <a:pt x="29" y="351"/>
                      </a:lnTo>
                      <a:lnTo>
                        <a:pt x="32" y="355"/>
                      </a:lnTo>
                      <a:lnTo>
                        <a:pt x="43" y="352"/>
                      </a:lnTo>
                      <a:lnTo>
                        <a:pt x="55" y="352"/>
                      </a:lnTo>
                      <a:lnTo>
                        <a:pt x="67" y="352"/>
                      </a:lnTo>
                      <a:lnTo>
                        <a:pt x="76" y="356"/>
                      </a:lnTo>
                      <a:lnTo>
                        <a:pt x="87" y="356"/>
                      </a:lnTo>
                      <a:lnTo>
                        <a:pt x="97" y="352"/>
                      </a:lnTo>
                      <a:lnTo>
                        <a:pt x="104" y="348"/>
                      </a:lnTo>
                      <a:lnTo>
                        <a:pt x="113" y="34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7" name="iṡḷíďê">
                  <a:extLst>
                    <a:ext uri="{FF2B5EF4-FFF2-40B4-BE49-F238E27FC236}">
                      <a16:creationId xmlns:a16="http://schemas.microsoft.com/office/drawing/2014/main" id="{25A7BB8D-83A3-4A64-BA26-460D2C3F020E}"/>
                    </a:ext>
                  </a:extLst>
                </p:cNvPr>
                <p:cNvSpPr/>
                <p:nvPr/>
              </p:nvSpPr>
              <p:spPr bwMode="gray">
                <a:xfrm>
                  <a:off x="4863306" y="2549872"/>
                  <a:ext cx="155575" cy="207963"/>
                </a:xfrm>
                <a:custGeom>
                  <a:avLst/>
                  <a:gdLst/>
                  <a:ahLst/>
                  <a:cxnLst>
                    <a:cxn ang="0">
                      <a:pos x="271" y="68"/>
                    </a:cxn>
                    <a:cxn ang="0">
                      <a:pos x="255" y="55"/>
                    </a:cxn>
                    <a:cxn ang="0">
                      <a:pos x="228" y="50"/>
                    </a:cxn>
                    <a:cxn ang="0">
                      <a:pos x="211" y="39"/>
                    </a:cxn>
                    <a:cxn ang="0">
                      <a:pos x="196" y="6"/>
                    </a:cxn>
                    <a:cxn ang="0">
                      <a:pos x="158" y="0"/>
                    </a:cxn>
                    <a:cxn ang="0">
                      <a:pos x="164" y="31"/>
                    </a:cxn>
                    <a:cxn ang="0">
                      <a:pos x="148" y="55"/>
                    </a:cxn>
                    <a:cxn ang="0">
                      <a:pos x="161" y="71"/>
                    </a:cxn>
                    <a:cxn ang="0">
                      <a:pos x="159" y="87"/>
                    </a:cxn>
                    <a:cxn ang="0">
                      <a:pos x="145" y="106"/>
                    </a:cxn>
                    <a:cxn ang="0">
                      <a:pos x="142" y="142"/>
                    </a:cxn>
                    <a:cxn ang="0">
                      <a:pos x="123" y="137"/>
                    </a:cxn>
                    <a:cxn ang="0">
                      <a:pos x="72" y="117"/>
                    </a:cxn>
                    <a:cxn ang="0">
                      <a:pos x="62" y="140"/>
                    </a:cxn>
                    <a:cxn ang="0">
                      <a:pos x="86" y="160"/>
                    </a:cxn>
                    <a:cxn ang="0">
                      <a:pos x="54" y="200"/>
                    </a:cxn>
                    <a:cxn ang="0">
                      <a:pos x="57" y="239"/>
                    </a:cxn>
                    <a:cxn ang="0">
                      <a:pos x="34" y="278"/>
                    </a:cxn>
                    <a:cxn ang="0">
                      <a:pos x="2" y="283"/>
                    </a:cxn>
                    <a:cxn ang="0">
                      <a:pos x="6" y="339"/>
                    </a:cxn>
                    <a:cxn ang="0">
                      <a:pos x="5" y="377"/>
                    </a:cxn>
                    <a:cxn ang="0">
                      <a:pos x="17" y="410"/>
                    </a:cxn>
                    <a:cxn ang="0">
                      <a:pos x="12" y="445"/>
                    </a:cxn>
                    <a:cxn ang="0">
                      <a:pos x="17" y="479"/>
                    </a:cxn>
                    <a:cxn ang="0">
                      <a:pos x="61" y="508"/>
                    </a:cxn>
                    <a:cxn ang="0">
                      <a:pos x="96" y="561"/>
                    </a:cxn>
                    <a:cxn ang="0">
                      <a:pos x="86" y="636"/>
                    </a:cxn>
                    <a:cxn ang="0">
                      <a:pos x="156" y="635"/>
                    </a:cxn>
                    <a:cxn ang="0">
                      <a:pos x="212" y="644"/>
                    </a:cxn>
                    <a:cxn ang="0">
                      <a:pos x="242" y="657"/>
                    </a:cxn>
                    <a:cxn ang="0">
                      <a:pos x="276" y="652"/>
                    </a:cxn>
                    <a:cxn ang="0">
                      <a:pos x="346" y="631"/>
                    </a:cxn>
                    <a:cxn ang="0">
                      <a:pos x="384" y="638"/>
                    </a:cxn>
                    <a:cxn ang="0">
                      <a:pos x="381" y="587"/>
                    </a:cxn>
                    <a:cxn ang="0">
                      <a:pos x="427" y="552"/>
                    </a:cxn>
                    <a:cxn ang="0">
                      <a:pos x="389" y="506"/>
                    </a:cxn>
                    <a:cxn ang="0">
                      <a:pos x="349" y="440"/>
                    </a:cxn>
                    <a:cxn ang="0">
                      <a:pos x="329" y="411"/>
                    </a:cxn>
                    <a:cxn ang="0">
                      <a:pos x="368" y="405"/>
                    </a:cxn>
                    <a:cxn ang="0">
                      <a:pos x="447" y="366"/>
                    </a:cxn>
                    <a:cxn ang="0">
                      <a:pos x="474" y="367"/>
                    </a:cxn>
                    <a:cxn ang="0">
                      <a:pos x="490" y="320"/>
                    </a:cxn>
                    <a:cxn ang="0">
                      <a:pos x="470" y="262"/>
                    </a:cxn>
                    <a:cxn ang="0">
                      <a:pos x="463" y="205"/>
                    </a:cxn>
                    <a:cxn ang="0">
                      <a:pos x="458" y="162"/>
                    </a:cxn>
                    <a:cxn ang="0">
                      <a:pos x="448" y="106"/>
                    </a:cxn>
                    <a:cxn ang="0">
                      <a:pos x="405" y="73"/>
                    </a:cxn>
                    <a:cxn ang="0">
                      <a:pos x="387" y="55"/>
                    </a:cxn>
                    <a:cxn ang="0">
                      <a:pos x="351" y="60"/>
                    </a:cxn>
                    <a:cxn ang="0">
                      <a:pos x="361" y="41"/>
                    </a:cxn>
                    <a:cxn ang="0">
                      <a:pos x="330" y="72"/>
                    </a:cxn>
                    <a:cxn ang="0">
                      <a:pos x="299" y="88"/>
                    </a:cxn>
                    <a:cxn ang="0">
                      <a:pos x="261" y="88"/>
                    </a:cxn>
                  </a:cxnLst>
                  <a:rect l="0" t="0" r="r" b="b"/>
                  <a:pathLst>
                    <a:path w="490" h="659">
                      <a:moveTo>
                        <a:pt x="261" y="88"/>
                      </a:moveTo>
                      <a:lnTo>
                        <a:pt x="260" y="83"/>
                      </a:lnTo>
                      <a:lnTo>
                        <a:pt x="264" y="73"/>
                      </a:lnTo>
                      <a:lnTo>
                        <a:pt x="271" y="68"/>
                      </a:lnTo>
                      <a:lnTo>
                        <a:pt x="276" y="62"/>
                      </a:lnTo>
                      <a:lnTo>
                        <a:pt x="276" y="52"/>
                      </a:lnTo>
                      <a:lnTo>
                        <a:pt x="272" y="49"/>
                      </a:lnTo>
                      <a:lnTo>
                        <a:pt x="255" y="55"/>
                      </a:lnTo>
                      <a:lnTo>
                        <a:pt x="249" y="55"/>
                      </a:lnTo>
                      <a:lnTo>
                        <a:pt x="244" y="49"/>
                      </a:lnTo>
                      <a:lnTo>
                        <a:pt x="233" y="44"/>
                      </a:lnTo>
                      <a:lnTo>
                        <a:pt x="228" y="50"/>
                      </a:lnTo>
                      <a:lnTo>
                        <a:pt x="223" y="50"/>
                      </a:lnTo>
                      <a:lnTo>
                        <a:pt x="222" y="42"/>
                      </a:lnTo>
                      <a:lnTo>
                        <a:pt x="215" y="42"/>
                      </a:lnTo>
                      <a:lnTo>
                        <a:pt x="211" y="39"/>
                      </a:lnTo>
                      <a:lnTo>
                        <a:pt x="217" y="31"/>
                      </a:lnTo>
                      <a:lnTo>
                        <a:pt x="217" y="22"/>
                      </a:lnTo>
                      <a:lnTo>
                        <a:pt x="212" y="11"/>
                      </a:lnTo>
                      <a:lnTo>
                        <a:pt x="196" y="6"/>
                      </a:lnTo>
                      <a:lnTo>
                        <a:pt x="189" y="7"/>
                      </a:lnTo>
                      <a:lnTo>
                        <a:pt x="190" y="2"/>
                      </a:lnTo>
                      <a:lnTo>
                        <a:pt x="182" y="6"/>
                      </a:lnTo>
                      <a:lnTo>
                        <a:pt x="158" y="0"/>
                      </a:lnTo>
                      <a:lnTo>
                        <a:pt x="150" y="1"/>
                      </a:lnTo>
                      <a:lnTo>
                        <a:pt x="150" y="11"/>
                      </a:lnTo>
                      <a:lnTo>
                        <a:pt x="158" y="25"/>
                      </a:lnTo>
                      <a:lnTo>
                        <a:pt x="164" y="31"/>
                      </a:lnTo>
                      <a:lnTo>
                        <a:pt x="167" y="38"/>
                      </a:lnTo>
                      <a:lnTo>
                        <a:pt x="153" y="46"/>
                      </a:lnTo>
                      <a:lnTo>
                        <a:pt x="152" y="50"/>
                      </a:lnTo>
                      <a:lnTo>
                        <a:pt x="148" y="55"/>
                      </a:lnTo>
                      <a:lnTo>
                        <a:pt x="155" y="55"/>
                      </a:lnTo>
                      <a:lnTo>
                        <a:pt x="159" y="58"/>
                      </a:lnTo>
                      <a:lnTo>
                        <a:pt x="157" y="65"/>
                      </a:lnTo>
                      <a:lnTo>
                        <a:pt x="161" y="71"/>
                      </a:lnTo>
                      <a:lnTo>
                        <a:pt x="166" y="74"/>
                      </a:lnTo>
                      <a:lnTo>
                        <a:pt x="164" y="78"/>
                      </a:lnTo>
                      <a:lnTo>
                        <a:pt x="159" y="79"/>
                      </a:lnTo>
                      <a:lnTo>
                        <a:pt x="159" y="87"/>
                      </a:lnTo>
                      <a:lnTo>
                        <a:pt x="172" y="97"/>
                      </a:lnTo>
                      <a:lnTo>
                        <a:pt x="170" y="99"/>
                      </a:lnTo>
                      <a:lnTo>
                        <a:pt x="148" y="99"/>
                      </a:lnTo>
                      <a:lnTo>
                        <a:pt x="145" y="106"/>
                      </a:lnTo>
                      <a:lnTo>
                        <a:pt x="142" y="110"/>
                      </a:lnTo>
                      <a:lnTo>
                        <a:pt x="142" y="128"/>
                      </a:lnTo>
                      <a:lnTo>
                        <a:pt x="148" y="148"/>
                      </a:lnTo>
                      <a:lnTo>
                        <a:pt x="142" y="142"/>
                      </a:lnTo>
                      <a:lnTo>
                        <a:pt x="137" y="128"/>
                      </a:lnTo>
                      <a:lnTo>
                        <a:pt x="130" y="126"/>
                      </a:lnTo>
                      <a:lnTo>
                        <a:pt x="129" y="137"/>
                      </a:lnTo>
                      <a:lnTo>
                        <a:pt x="123" y="137"/>
                      </a:lnTo>
                      <a:lnTo>
                        <a:pt x="120" y="125"/>
                      </a:lnTo>
                      <a:lnTo>
                        <a:pt x="115" y="115"/>
                      </a:lnTo>
                      <a:lnTo>
                        <a:pt x="99" y="113"/>
                      </a:lnTo>
                      <a:lnTo>
                        <a:pt x="72" y="117"/>
                      </a:lnTo>
                      <a:lnTo>
                        <a:pt x="69" y="126"/>
                      </a:lnTo>
                      <a:lnTo>
                        <a:pt x="65" y="130"/>
                      </a:lnTo>
                      <a:lnTo>
                        <a:pt x="61" y="137"/>
                      </a:lnTo>
                      <a:lnTo>
                        <a:pt x="62" y="140"/>
                      </a:lnTo>
                      <a:lnTo>
                        <a:pt x="73" y="142"/>
                      </a:lnTo>
                      <a:lnTo>
                        <a:pt x="78" y="146"/>
                      </a:lnTo>
                      <a:lnTo>
                        <a:pt x="83" y="152"/>
                      </a:lnTo>
                      <a:lnTo>
                        <a:pt x="86" y="160"/>
                      </a:lnTo>
                      <a:lnTo>
                        <a:pt x="83" y="159"/>
                      </a:lnTo>
                      <a:lnTo>
                        <a:pt x="78" y="151"/>
                      </a:lnTo>
                      <a:lnTo>
                        <a:pt x="64" y="154"/>
                      </a:lnTo>
                      <a:lnTo>
                        <a:pt x="54" y="200"/>
                      </a:lnTo>
                      <a:lnTo>
                        <a:pt x="38" y="211"/>
                      </a:lnTo>
                      <a:lnTo>
                        <a:pt x="40" y="219"/>
                      </a:lnTo>
                      <a:lnTo>
                        <a:pt x="59" y="228"/>
                      </a:lnTo>
                      <a:lnTo>
                        <a:pt x="57" y="239"/>
                      </a:lnTo>
                      <a:lnTo>
                        <a:pt x="50" y="249"/>
                      </a:lnTo>
                      <a:lnTo>
                        <a:pt x="40" y="256"/>
                      </a:lnTo>
                      <a:lnTo>
                        <a:pt x="39" y="267"/>
                      </a:lnTo>
                      <a:lnTo>
                        <a:pt x="34" y="278"/>
                      </a:lnTo>
                      <a:lnTo>
                        <a:pt x="26" y="280"/>
                      </a:lnTo>
                      <a:lnTo>
                        <a:pt x="13" y="275"/>
                      </a:lnTo>
                      <a:lnTo>
                        <a:pt x="3" y="275"/>
                      </a:lnTo>
                      <a:lnTo>
                        <a:pt x="2" y="283"/>
                      </a:lnTo>
                      <a:lnTo>
                        <a:pt x="6" y="298"/>
                      </a:lnTo>
                      <a:lnTo>
                        <a:pt x="7" y="308"/>
                      </a:lnTo>
                      <a:lnTo>
                        <a:pt x="6" y="320"/>
                      </a:lnTo>
                      <a:lnTo>
                        <a:pt x="6" y="339"/>
                      </a:lnTo>
                      <a:lnTo>
                        <a:pt x="0" y="346"/>
                      </a:lnTo>
                      <a:lnTo>
                        <a:pt x="0" y="353"/>
                      </a:lnTo>
                      <a:lnTo>
                        <a:pt x="5" y="370"/>
                      </a:lnTo>
                      <a:lnTo>
                        <a:pt x="5" y="377"/>
                      </a:lnTo>
                      <a:lnTo>
                        <a:pt x="10" y="383"/>
                      </a:lnTo>
                      <a:lnTo>
                        <a:pt x="11" y="394"/>
                      </a:lnTo>
                      <a:lnTo>
                        <a:pt x="17" y="402"/>
                      </a:lnTo>
                      <a:lnTo>
                        <a:pt x="17" y="410"/>
                      </a:lnTo>
                      <a:lnTo>
                        <a:pt x="6" y="427"/>
                      </a:lnTo>
                      <a:lnTo>
                        <a:pt x="14" y="431"/>
                      </a:lnTo>
                      <a:lnTo>
                        <a:pt x="12" y="438"/>
                      </a:lnTo>
                      <a:lnTo>
                        <a:pt x="12" y="445"/>
                      </a:lnTo>
                      <a:lnTo>
                        <a:pt x="17" y="453"/>
                      </a:lnTo>
                      <a:lnTo>
                        <a:pt x="21" y="460"/>
                      </a:lnTo>
                      <a:lnTo>
                        <a:pt x="22" y="472"/>
                      </a:lnTo>
                      <a:lnTo>
                        <a:pt x="17" y="479"/>
                      </a:lnTo>
                      <a:lnTo>
                        <a:pt x="29" y="490"/>
                      </a:lnTo>
                      <a:lnTo>
                        <a:pt x="37" y="496"/>
                      </a:lnTo>
                      <a:lnTo>
                        <a:pt x="43" y="507"/>
                      </a:lnTo>
                      <a:lnTo>
                        <a:pt x="61" y="508"/>
                      </a:lnTo>
                      <a:lnTo>
                        <a:pt x="102" y="520"/>
                      </a:lnTo>
                      <a:lnTo>
                        <a:pt x="115" y="526"/>
                      </a:lnTo>
                      <a:lnTo>
                        <a:pt x="113" y="538"/>
                      </a:lnTo>
                      <a:lnTo>
                        <a:pt x="96" y="561"/>
                      </a:lnTo>
                      <a:lnTo>
                        <a:pt x="93" y="573"/>
                      </a:lnTo>
                      <a:lnTo>
                        <a:pt x="86" y="598"/>
                      </a:lnTo>
                      <a:lnTo>
                        <a:pt x="84" y="626"/>
                      </a:lnTo>
                      <a:lnTo>
                        <a:pt x="86" y="636"/>
                      </a:lnTo>
                      <a:lnTo>
                        <a:pt x="88" y="638"/>
                      </a:lnTo>
                      <a:lnTo>
                        <a:pt x="94" y="644"/>
                      </a:lnTo>
                      <a:lnTo>
                        <a:pt x="130" y="639"/>
                      </a:lnTo>
                      <a:lnTo>
                        <a:pt x="156" y="635"/>
                      </a:lnTo>
                      <a:lnTo>
                        <a:pt x="175" y="639"/>
                      </a:lnTo>
                      <a:lnTo>
                        <a:pt x="193" y="648"/>
                      </a:lnTo>
                      <a:lnTo>
                        <a:pt x="204" y="644"/>
                      </a:lnTo>
                      <a:lnTo>
                        <a:pt x="212" y="644"/>
                      </a:lnTo>
                      <a:lnTo>
                        <a:pt x="221" y="646"/>
                      </a:lnTo>
                      <a:lnTo>
                        <a:pt x="227" y="654"/>
                      </a:lnTo>
                      <a:lnTo>
                        <a:pt x="237" y="659"/>
                      </a:lnTo>
                      <a:lnTo>
                        <a:pt x="242" y="657"/>
                      </a:lnTo>
                      <a:lnTo>
                        <a:pt x="244" y="649"/>
                      </a:lnTo>
                      <a:lnTo>
                        <a:pt x="252" y="643"/>
                      </a:lnTo>
                      <a:lnTo>
                        <a:pt x="263" y="644"/>
                      </a:lnTo>
                      <a:lnTo>
                        <a:pt x="276" y="652"/>
                      </a:lnTo>
                      <a:lnTo>
                        <a:pt x="290" y="652"/>
                      </a:lnTo>
                      <a:lnTo>
                        <a:pt x="309" y="639"/>
                      </a:lnTo>
                      <a:lnTo>
                        <a:pt x="342" y="636"/>
                      </a:lnTo>
                      <a:lnTo>
                        <a:pt x="346" y="631"/>
                      </a:lnTo>
                      <a:lnTo>
                        <a:pt x="357" y="635"/>
                      </a:lnTo>
                      <a:lnTo>
                        <a:pt x="372" y="635"/>
                      </a:lnTo>
                      <a:lnTo>
                        <a:pt x="377" y="642"/>
                      </a:lnTo>
                      <a:lnTo>
                        <a:pt x="384" y="638"/>
                      </a:lnTo>
                      <a:lnTo>
                        <a:pt x="384" y="631"/>
                      </a:lnTo>
                      <a:lnTo>
                        <a:pt x="377" y="615"/>
                      </a:lnTo>
                      <a:lnTo>
                        <a:pt x="376" y="599"/>
                      </a:lnTo>
                      <a:lnTo>
                        <a:pt x="381" y="587"/>
                      </a:lnTo>
                      <a:lnTo>
                        <a:pt x="403" y="578"/>
                      </a:lnTo>
                      <a:lnTo>
                        <a:pt x="406" y="568"/>
                      </a:lnTo>
                      <a:lnTo>
                        <a:pt x="410" y="560"/>
                      </a:lnTo>
                      <a:lnTo>
                        <a:pt x="427" y="552"/>
                      </a:lnTo>
                      <a:lnTo>
                        <a:pt x="428" y="545"/>
                      </a:lnTo>
                      <a:lnTo>
                        <a:pt x="425" y="539"/>
                      </a:lnTo>
                      <a:lnTo>
                        <a:pt x="399" y="519"/>
                      </a:lnTo>
                      <a:lnTo>
                        <a:pt x="389" y="506"/>
                      </a:lnTo>
                      <a:lnTo>
                        <a:pt x="361" y="483"/>
                      </a:lnTo>
                      <a:lnTo>
                        <a:pt x="351" y="470"/>
                      </a:lnTo>
                      <a:lnTo>
                        <a:pt x="351" y="453"/>
                      </a:lnTo>
                      <a:lnTo>
                        <a:pt x="349" y="440"/>
                      </a:lnTo>
                      <a:lnTo>
                        <a:pt x="336" y="434"/>
                      </a:lnTo>
                      <a:lnTo>
                        <a:pt x="328" y="425"/>
                      </a:lnTo>
                      <a:lnTo>
                        <a:pt x="328" y="416"/>
                      </a:lnTo>
                      <a:lnTo>
                        <a:pt x="329" y="411"/>
                      </a:lnTo>
                      <a:lnTo>
                        <a:pt x="345" y="426"/>
                      </a:lnTo>
                      <a:lnTo>
                        <a:pt x="347" y="426"/>
                      </a:lnTo>
                      <a:lnTo>
                        <a:pt x="352" y="412"/>
                      </a:lnTo>
                      <a:lnTo>
                        <a:pt x="368" y="405"/>
                      </a:lnTo>
                      <a:lnTo>
                        <a:pt x="385" y="399"/>
                      </a:lnTo>
                      <a:lnTo>
                        <a:pt x="403" y="391"/>
                      </a:lnTo>
                      <a:lnTo>
                        <a:pt x="409" y="379"/>
                      </a:lnTo>
                      <a:lnTo>
                        <a:pt x="447" y="366"/>
                      </a:lnTo>
                      <a:lnTo>
                        <a:pt x="451" y="343"/>
                      </a:lnTo>
                      <a:lnTo>
                        <a:pt x="460" y="346"/>
                      </a:lnTo>
                      <a:lnTo>
                        <a:pt x="468" y="358"/>
                      </a:lnTo>
                      <a:lnTo>
                        <a:pt x="474" y="367"/>
                      </a:lnTo>
                      <a:lnTo>
                        <a:pt x="481" y="367"/>
                      </a:lnTo>
                      <a:lnTo>
                        <a:pt x="485" y="358"/>
                      </a:lnTo>
                      <a:lnTo>
                        <a:pt x="489" y="341"/>
                      </a:lnTo>
                      <a:lnTo>
                        <a:pt x="490" y="320"/>
                      </a:lnTo>
                      <a:lnTo>
                        <a:pt x="489" y="316"/>
                      </a:lnTo>
                      <a:lnTo>
                        <a:pt x="473" y="297"/>
                      </a:lnTo>
                      <a:lnTo>
                        <a:pt x="470" y="273"/>
                      </a:lnTo>
                      <a:lnTo>
                        <a:pt x="470" y="262"/>
                      </a:lnTo>
                      <a:lnTo>
                        <a:pt x="469" y="246"/>
                      </a:lnTo>
                      <a:lnTo>
                        <a:pt x="467" y="237"/>
                      </a:lnTo>
                      <a:lnTo>
                        <a:pt x="464" y="213"/>
                      </a:lnTo>
                      <a:lnTo>
                        <a:pt x="463" y="205"/>
                      </a:lnTo>
                      <a:lnTo>
                        <a:pt x="448" y="194"/>
                      </a:lnTo>
                      <a:lnTo>
                        <a:pt x="447" y="186"/>
                      </a:lnTo>
                      <a:lnTo>
                        <a:pt x="452" y="174"/>
                      </a:lnTo>
                      <a:lnTo>
                        <a:pt x="458" y="162"/>
                      </a:lnTo>
                      <a:lnTo>
                        <a:pt x="459" y="149"/>
                      </a:lnTo>
                      <a:lnTo>
                        <a:pt x="459" y="132"/>
                      </a:lnTo>
                      <a:lnTo>
                        <a:pt x="451" y="115"/>
                      </a:lnTo>
                      <a:lnTo>
                        <a:pt x="448" y="106"/>
                      </a:lnTo>
                      <a:lnTo>
                        <a:pt x="426" y="99"/>
                      </a:lnTo>
                      <a:lnTo>
                        <a:pt x="424" y="85"/>
                      </a:lnTo>
                      <a:lnTo>
                        <a:pt x="415" y="72"/>
                      </a:lnTo>
                      <a:lnTo>
                        <a:pt x="405" y="73"/>
                      </a:lnTo>
                      <a:lnTo>
                        <a:pt x="399" y="68"/>
                      </a:lnTo>
                      <a:lnTo>
                        <a:pt x="397" y="67"/>
                      </a:lnTo>
                      <a:lnTo>
                        <a:pt x="394" y="60"/>
                      </a:lnTo>
                      <a:lnTo>
                        <a:pt x="387" y="55"/>
                      </a:lnTo>
                      <a:lnTo>
                        <a:pt x="381" y="49"/>
                      </a:lnTo>
                      <a:lnTo>
                        <a:pt x="365" y="51"/>
                      </a:lnTo>
                      <a:lnTo>
                        <a:pt x="357" y="55"/>
                      </a:lnTo>
                      <a:lnTo>
                        <a:pt x="351" y="60"/>
                      </a:lnTo>
                      <a:lnTo>
                        <a:pt x="352" y="54"/>
                      </a:lnTo>
                      <a:lnTo>
                        <a:pt x="358" y="49"/>
                      </a:lnTo>
                      <a:lnTo>
                        <a:pt x="368" y="42"/>
                      </a:lnTo>
                      <a:lnTo>
                        <a:pt x="361" y="41"/>
                      </a:lnTo>
                      <a:lnTo>
                        <a:pt x="352" y="42"/>
                      </a:lnTo>
                      <a:lnTo>
                        <a:pt x="339" y="60"/>
                      </a:lnTo>
                      <a:lnTo>
                        <a:pt x="335" y="70"/>
                      </a:lnTo>
                      <a:lnTo>
                        <a:pt x="330" y="72"/>
                      </a:lnTo>
                      <a:lnTo>
                        <a:pt x="330" y="66"/>
                      </a:lnTo>
                      <a:lnTo>
                        <a:pt x="312" y="71"/>
                      </a:lnTo>
                      <a:lnTo>
                        <a:pt x="296" y="83"/>
                      </a:lnTo>
                      <a:lnTo>
                        <a:pt x="299" y="88"/>
                      </a:lnTo>
                      <a:lnTo>
                        <a:pt x="290" y="88"/>
                      </a:lnTo>
                      <a:lnTo>
                        <a:pt x="277" y="84"/>
                      </a:lnTo>
                      <a:lnTo>
                        <a:pt x="264" y="94"/>
                      </a:lnTo>
                      <a:lnTo>
                        <a:pt x="261" y="8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98" name="ï$ḻîďè">
                  <a:extLst>
                    <a:ext uri="{FF2B5EF4-FFF2-40B4-BE49-F238E27FC236}">
                      <a16:creationId xmlns:a16="http://schemas.microsoft.com/office/drawing/2014/main" id="{F73FCE46-F803-4F5A-8E38-B18E6EEB92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4679266" y="2659410"/>
                  <a:ext cx="247657" cy="244475"/>
                  <a:chOff x="2465" y="1836"/>
                  <a:chExt cx="156" cy="154"/>
                </a:xfrm>
                <a:grpFill/>
              </p:grpSpPr>
              <p:sp>
                <p:nvSpPr>
                  <p:cNvPr id="231" name="ïṧļîďe">
                    <a:extLst>
                      <a:ext uri="{FF2B5EF4-FFF2-40B4-BE49-F238E27FC236}">
                        <a16:creationId xmlns:a16="http://schemas.microsoft.com/office/drawing/2014/main" id="{4443A4C4-947E-4344-A51D-984D9166A7B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610" y="1966"/>
                    <a:ext cx="11" cy="24"/>
                  </a:xfrm>
                  <a:custGeom>
                    <a:avLst/>
                    <a:gdLst/>
                    <a:ahLst/>
                    <a:cxnLst>
                      <a:cxn ang="0">
                        <a:pos x="41" y="0"/>
                      </a:cxn>
                      <a:cxn ang="0">
                        <a:pos x="46" y="2"/>
                      </a:cxn>
                      <a:cxn ang="0">
                        <a:pos x="47" y="32"/>
                      </a:cxn>
                      <a:cxn ang="0">
                        <a:pos x="52" y="59"/>
                      </a:cxn>
                      <a:cxn ang="0">
                        <a:pos x="51" y="70"/>
                      </a:cxn>
                      <a:cxn ang="0">
                        <a:pos x="47" y="79"/>
                      </a:cxn>
                      <a:cxn ang="0">
                        <a:pos x="44" y="89"/>
                      </a:cxn>
                      <a:cxn ang="0">
                        <a:pos x="41" y="103"/>
                      </a:cxn>
                      <a:cxn ang="0">
                        <a:pos x="33" y="115"/>
                      </a:cxn>
                      <a:cxn ang="0">
                        <a:pos x="33" y="121"/>
                      </a:cxn>
                      <a:cxn ang="0">
                        <a:pos x="28" y="114"/>
                      </a:cxn>
                      <a:cxn ang="0">
                        <a:pos x="22" y="113"/>
                      </a:cxn>
                      <a:cxn ang="0">
                        <a:pos x="16" y="109"/>
                      </a:cxn>
                      <a:cxn ang="0">
                        <a:pos x="14" y="103"/>
                      </a:cxn>
                      <a:cxn ang="0">
                        <a:pos x="14" y="95"/>
                      </a:cxn>
                      <a:cxn ang="0">
                        <a:pos x="8" y="93"/>
                      </a:cxn>
                      <a:cxn ang="0">
                        <a:pos x="5" y="87"/>
                      </a:cxn>
                      <a:cxn ang="0">
                        <a:pos x="4" y="65"/>
                      </a:cxn>
                      <a:cxn ang="0">
                        <a:pos x="0" y="60"/>
                      </a:cxn>
                      <a:cxn ang="0">
                        <a:pos x="0" y="44"/>
                      </a:cxn>
                      <a:cxn ang="0">
                        <a:pos x="5" y="30"/>
                      </a:cxn>
                      <a:cxn ang="0">
                        <a:pos x="10" y="32"/>
                      </a:cxn>
                      <a:cxn ang="0">
                        <a:pos x="16" y="29"/>
                      </a:cxn>
                      <a:cxn ang="0">
                        <a:pos x="27" y="22"/>
                      </a:cxn>
                      <a:cxn ang="0">
                        <a:pos x="36" y="18"/>
                      </a:cxn>
                      <a:cxn ang="0">
                        <a:pos x="38" y="14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52" h="121">
                        <a:moveTo>
                          <a:pt x="41" y="0"/>
                        </a:moveTo>
                        <a:lnTo>
                          <a:pt x="46" y="2"/>
                        </a:lnTo>
                        <a:lnTo>
                          <a:pt x="47" y="32"/>
                        </a:lnTo>
                        <a:lnTo>
                          <a:pt x="52" y="59"/>
                        </a:lnTo>
                        <a:lnTo>
                          <a:pt x="51" y="70"/>
                        </a:lnTo>
                        <a:lnTo>
                          <a:pt x="47" y="79"/>
                        </a:lnTo>
                        <a:lnTo>
                          <a:pt x="44" y="89"/>
                        </a:lnTo>
                        <a:lnTo>
                          <a:pt x="41" y="103"/>
                        </a:lnTo>
                        <a:lnTo>
                          <a:pt x="33" y="115"/>
                        </a:lnTo>
                        <a:lnTo>
                          <a:pt x="33" y="121"/>
                        </a:lnTo>
                        <a:lnTo>
                          <a:pt x="28" y="114"/>
                        </a:lnTo>
                        <a:lnTo>
                          <a:pt x="22" y="113"/>
                        </a:lnTo>
                        <a:lnTo>
                          <a:pt x="16" y="109"/>
                        </a:lnTo>
                        <a:lnTo>
                          <a:pt x="14" y="103"/>
                        </a:lnTo>
                        <a:lnTo>
                          <a:pt x="14" y="95"/>
                        </a:lnTo>
                        <a:lnTo>
                          <a:pt x="8" y="93"/>
                        </a:lnTo>
                        <a:lnTo>
                          <a:pt x="5" y="87"/>
                        </a:lnTo>
                        <a:lnTo>
                          <a:pt x="4" y="65"/>
                        </a:lnTo>
                        <a:lnTo>
                          <a:pt x="0" y="60"/>
                        </a:lnTo>
                        <a:lnTo>
                          <a:pt x="0" y="44"/>
                        </a:lnTo>
                        <a:lnTo>
                          <a:pt x="5" y="30"/>
                        </a:lnTo>
                        <a:lnTo>
                          <a:pt x="10" y="32"/>
                        </a:lnTo>
                        <a:lnTo>
                          <a:pt x="16" y="29"/>
                        </a:lnTo>
                        <a:lnTo>
                          <a:pt x="27" y="22"/>
                        </a:lnTo>
                        <a:lnTo>
                          <a:pt x="36" y="18"/>
                        </a:lnTo>
                        <a:lnTo>
                          <a:pt x="38" y="14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2" name="is1îďê">
                    <a:extLst>
                      <a:ext uri="{FF2B5EF4-FFF2-40B4-BE49-F238E27FC236}">
                        <a16:creationId xmlns:a16="http://schemas.microsoft.com/office/drawing/2014/main" id="{F1D63AC9-1D6B-4894-A4F6-AF4B6619D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465" y="1836"/>
                    <a:ext cx="139" cy="140"/>
                  </a:xfrm>
                  <a:custGeom>
                    <a:avLst/>
                    <a:gdLst/>
                    <a:ahLst/>
                    <a:cxnLst>
                      <a:cxn ang="0">
                        <a:pos x="349" y="36"/>
                      </a:cxn>
                      <a:cxn ang="0">
                        <a:pos x="322" y="100"/>
                      </a:cxn>
                      <a:cxn ang="0">
                        <a:pos x="284" y="138"/>
                      </a:cxn>
                      <a:cxn ang="0">
                        <a:pos x="248" y="154"/>
                      </a:cxn>
                      <a:cxn ang="0">
                        <a:pos x="191" y="133"/>
                      </a:cxn>
                      <a:cxn ang="0">
                        <a:pos x="159" y="140"/>
                      </a:cxn>
                      <a:cxn ang="0">
                        <a:pos x="177" y="202"/>
                      </a:cxn>
                      <a:cxn ang="0">
                        <a:pos x="160" y="205"/>
                      </a:cxn>
                      <a:cxn ang="0">
                        <a:pos x="93" y="194"/>
                      </a:cxn>
                      <a:cxn ang="0">
                        <a:pos x="51" y="206"/>
                      </a:cxn>
                      <a:cxn ang="0">
                        <a:pos x="0" y="235"/>
                      </a:cxn>
                      <a:cxn ang="0">
                        <a:pos x="11" y="248"/>
                      </a:cxn>
                      <a:cxn ang="0">
                        <a:pos x="10" y="263"/>
                      </a:cxn>
                      <a:cxn ang="0">
                        <a:pos x="43" y="273"/>
                      </a:cxn>
                      <a:cxn ang="0">
                        <a:pos x="103" y="294"/>
                      </a:cxn>
                      <a:cxn ang="0">
                        <a:pos x="128" y="302"/>
                      </a:cxn>
                      <a:cxn ang="0">
                        <a:pos x="148" y="328"/>
                      </a:cxn>
                      <a:cxn ang="0">
                        <a:pos x="144" y="351"/>
                      </a:cxn>
                      <a:cxn ang="0">
                        <a:pos x="188" y="397"/>
                      </a:cxn>
                      <a:cxn ang="0">
                        <a:pos x="199" y="440"/>
                      </a:cxn>
                      <a:cxn ang="0">
                        <a:pos x="220" y="475"/>
                      </a:cxn>
                      <a:cxn ang="0">
                        <a:pos x="197" y="527"/>
                      </a:cxn>
                      <a:cxn ang="0">
                        <a:pos x="197" y="547"/>
                      </a:cxn>
                      <a:cxn ang="0">
                        <a:pos x="162" y="628"/>
                      </a:cxn>
                      <a:cxn ang="0">
                        <a:pos x="222" y="666"/>
                      </a:cxn>
                      <a:cxn ang="0">
                        <a:pos x="308" y="670"/>
                      </a:cxn>
                      <a:cxn ang="0">
                        <a:pos x="361" y="698"/>
                      </a:cxn>
                      <a:cxn ang="0">
                        <a:pos x="431" y="697"/>
                      </a:cxn>
                      <a:cxn ang="0">
                        <a:pos x="452" y="629"/>
                      </a:cxn>
                      <a:cxn ang="0">
                        <a:pos x="487" y="615"/>
                      </a:cxn>
                      <a:cxn ang="0">
                        <a:pos x="525" y="625"/>
                      </a:cxn>
                      <a:cxn ang="0">
                        <a:pos x="552" y="628"/>
                      </a:cxn>
                      <a:cxn ang="0">
                        <a:pos x="593" y="645"/>
                      </a:cxn>
                      <a:cxn ang="0">
                        <a:pos x="640" y="608"/>
                      </a:cxn>
                      <a:cxn ang="0">
                        <a:pos x="667" y="585"/>
                      </a:cxn>
                      <a:cxn ang="0">
                        <a:pos x="635" y="550"/>
                      </a:cxn>
                      <a:cxn ang="0">
                        <a:pos x="624" y="509"/>
                      </a:cxn>
                      <a:cxn ang="0">
                        <a:pos x="640" y="477"/>
                      </a:cxn>
                      <a:cxn ang="0">
                        <a:pos x="636" y="430"/>
                      </a:cxn>
                      <a:cxn ang="0">
                        <a:pos x="620" y="388"/>
                      </a:cxn>
                      <a:cxn ang="0">
                        <a:pos x="584" y="385"/>
                      </a:cxn>
                      <a:cxn ang="0">
                        <a:pos x="603" y="355"/>
                      </a:cxn>
                      <a:cxn ang="0">
                        <a:pos x="635" y="299"/>
                      </a:cxn>
                      <a:cxn ang="0">
                        <a:pos x="663" y="279"/>
                      </a:cxn>
                      <a:cxn ang="0">
                        <a:pos x="694" y="179"/>
                      </a:cxn>
                      <a:cxn ang="0">
                        <a:pos x="608" y="143"/>
                      </a:cxn>
                      <a:cxn ang="0">
                        <a:pos x="548" y="127"/>
                      </a:cxn>
                      <a:cxn ang="0">
                        <a:pos x="526" y="82"/>
                      </a:cxn>
                      <a:cxn ang="0">
                        <a:pos x="489" y="93"/>
                      </a:cxn>
                      <a:cxn ang="0">
                        <a:pos x="452" y="52"/>
                      </a:cxn>
                      <a:cxn ang="0">
                        <a:pos x="408" y="16"/>
                      </a:cxn>
                    </a:cxnLst>
                    <a:rect l="0" t="0" r="r" b="b"/>
                    <a:pathLst>
                      <a:path w="694" h="700">
                        <a:moveTo>
                          <a:pt x="408" y="0"/>
                        </a:moveTo>
                        <a:lnTo>
                          <a:pt x="403" y="4"/>
                        </a:lnTo>
                        <a:lnTo>
                          <a:pt x="381" y="7"/>
                        </a:lnTo>
                        <a:lnTo>
                          <a:pt x="355" y="17"/>
                        </a:lnTo>
                        <a:lnTo>
                          <a:pt x="349" y="36"/>
                        </a:lnTo>
                        <a:lnTo>
                          <a:pt x="345" y="66"/>
                        </a:lnTo>
                        <a:lnTo>
                          <a:pt x="349" y="70"/>
                        </a:lnTo>
                        <a:lnTo>
                          <a:pt x="348" y="76"/>
                        </a:lnTo>
                        <a:lnTo>
                          <a:pt x="336" y="90"/>
                        </a:lnTo>
                        <a:lnTo>
                          <a:pt x="322" y="100"/>
                        </a:lnTo>
                        <a:lnTo>
                          <a:pt x="290" y="109"/>
                        </a:lnTo>
                        <a:lnTo>
                          <a:pt x="275" y="119"/>
                        </a:lnTo>
                        <a:lnTo>
                          <a:pt x="268" y="132"/>
                        </a:lnTo>
                        <a:lnTo>
                          <a:pt x="269" y="138"/>
                        </a:lnTo>
                        <a:lnTo>
                          <a:pt x="284" y="138"/>
                        </a:lnTo>
                        <a:lnTo>
                          <a:pt x="289" y="139"/>
                        </a:lnTo>
                        <a:lnTo>
                          <a:pt x="288" y="143"/>
                        </a:lnTo>
                        <a:lnTo>
                          <a:pt x="267" y="145"/>
                        </a:lnTo>
                        <a:lnTo>
                          <a:pt x="257" y="152"/>
                        </a:lnTo>
                        <a:lnTo>
                          <a:pt x="248" y="154"/>
                        </a:lnTo>
                        <a:lnTo>
                          <a:pt x="237" y="154"/>
                        </a:lnTo>
                        <a:lnTo>
                          <a:pt x="224" y="150"/>
                        </a:lnTo>
                        <a:lnTo>
                          <a:pt x="208" y="148"/>
                        </a:lnTo>
                        <a:lnTo>
                          <a:pt x="203" y="149"/>
                        </a:lnTo>
                        <a:lnTo>
                          <a:pt x="191" y="133"/>
                        </a:lnTo>
                        <a:lnTo>
                          <a:pt x="192" y="124"/>
                        </a:lnTo>
                        <a:lnTo>
                          <a:pt x="188" y="122"/>
                        </a:lnTo>
                        <a:lnTo>
                          <a:pt x="167" y="123"/>
                        </a:lnTo>
                        <a:lnTo>
                          <a:pt x="157" y="120"/>
                        </a:lnTo>
                        <a:lnTo>
                          <a:pt x="159" y="140"/>
                        </a:lnTo>
                        <a:lnTo>
                          <a:pt x="162" y="149"/>
                        </a:lnTo>
                        <a:lnTo>
                          <a:pt x="168" y="154"/>
                        </a:lnTo>
                        <a:lnTo>
                          <a:pt x="175" y="177"/>
                        </a:lnTo>
                        <a:lnTo>
                          <a:pt x="175" y="189"/>
                        </a:lnTo>
                        <a:lnTo>
                          <a:pt x="177" y="202"/>
                        </a:lnTo>
                        <a:lnTo>
                          <a:pt x="183" y="206"/>
                        </a:lnTo>
                        <a:lnTo>
                          <a:pt x="179" y="210"/>
                        </a:lnTo>
                        <a:lnTo>
                          <a:pt x="168" y="211"/>
                        </a:lnTo>
                        <a:lnTo>
                          <a:pt x="165" y="208"/>
                        </a:lnTo>
                        <a:lnTo>
                          <a:pt x="160" y="205"/>
                        </a:lnTo>
                        <a:lnTo>
                          <a:pt x="152" y="208"/>
                        </a:lnTo>
                        <a:lnTo>
                          <a:pt x="145" y="210"/>
                        </a:lnTo>
                        <a:lnTo>
                          <a:pt x="136" y="209"/>
                        </a:lnTo>
                        <a:lnTo>
                          <a:pt x="118" y="215"/>
                        </a:lnTo>
                        <a:lnTo>
                          <a:pt x="93" y="194"/>
                        </a:lnTo>
                        <a:lnTo>
                          <a:pt x="76" y="195"/>
                        </a:lnTo>
                        <a:lnTo>
                          <a:pt x="71" y="193"/>
                        </a:lnTo>
                        <a:lnTo>
                          <a:pt x="66" y="197"/>
                        </a:lnTo>
                        <a:lnTo>
                          <a:pt x="65" y="202"/>
                        </a:lnTo>
                        <a:lnTo>
                          <a:pt x="51" y="206"/>
                        </a:lnTo>
                        <a:lnTo>
                          <a:pt x="42" y="206"/>
                        </a:lnTo>
                        <a:lnTo>
                          <a:pt x="26" y="209"/>
                        </a:lnTo>
                        <a:lnTo>
                          <a:pt x="4" y="219"/>
                        </a:lnTo>
                        <a:lnTo>
                          <a:pt x="0" y="229"/>
                        </a:lnTo>
                        <a:lnTo>
                          <a:pt x="0" y="235"/>
                        </a:lnTo>
                        <a:lnTo>
                          <a:pt x="20" y="232"/>
                        </a:lnTo>
                        <a:lnTo>
                          <a:pt x="19" y="237"/>
                        </a:lnTo>
                        <a:lnTo>
                          <a:pt x="14" y="237"/>
                        </a:lnTo>
                        <a:lnTo>
                          <a:pt x="9" y="243"/>
                        </a:lnTo>
                        <a:lnTo>
                          <a:pt x="11" y="248"/>
                        </a:lnTo>
                        <a:lnTo>
                          <a:pt x="19" y="247"/>
                        </a:lnTo>
                        <a:lnTo>
                          <a:pt x="28" y="247"/>
                        </a:lnTo>
                        <a:lnTo>
                          <a:pt x="26" y="254"/>
                        </a:lnTo>
                        <a:lnTo>
                          <a:pt x="5" y="258"/>
                        </a:lnTo>
                        <a:lnTo>
                          <a:pt x="10" y="263"/>
                        </a:lnTo>
                        <a:lnTo>
                          <a:pt x="23" y="268"/>
                        </a:lnTo>
                        <a:lnTo>
                          <a:pt x="23" y="279"/>
                        </a:lnTo>
                        <a:lnTo>
                          <a:pt x="35" y="280"/>
                        </a:lnTo>
                        <a:lnTo>
                          <a:pt x="35" y="274"/>
                        </a:lnTo>
                        <a:lnTo>
                          <a:pt x="43" y="273"/>
                        </a:lnTo>
                        <a:lnTo>
                          <a:pt x="74" y="284"/>
                        </a:lnTo>
                        <a:lnTo>
                          <a:pt x="84" y="291"/>
                        </a:lnTo>
                        <a:lnTo>
                          <a:pt x="86" y="296"/>
                        </a:lnTo>
                        <a:lnTo>
                          <a:pt x="91" y="299"/>
                        </a:lnTo>
                        <a:lnTo>
                          <a:pt x="103" y="294"/>
                        </a:lnTo>
                        <a:lnTo>
                          <a:pt x="111" y="296"/>
                        </a:lnTo>
                        <a:lnTo>
                          <a:pt x="106" y="300"/>
                        </a:lnTo>
                        <a:lnTo>
                          <a:pt x="118" y="305"/>
                        </a:lnTo>
                        <a:lnTo>
                          <a:pt x="124" y="300"/>
                        </a:lnTo>
                        <a:lnTo>
                          <a:pt x="128" y="302"/>
                        </a:lnTo>
                        <a:lnTo>
                          <a:pt x="125" y="318"/>
                        </a:lnTo>
                        <a:lnTo>
                          <a:pt x="140" y="322"/>
                        </a:lnTo>
                        <a:lnTo>
                          <a:pt x="155" y="318"/>
                        </a:lnTo>
                        <a:lnTo>
                          <a:pt x="165" y="323"/>
                        </a:lnTo>
                        <a:lnTo>
                          <a:pt x="148" y="328"/>
                        </a:lnTo>
                        <a:lnTo>
                          <a:pt x="148" y="334"/>
                        </a:lnTo>
                        <a:lnTo>
                          <a:pt x="155" y="342"/>
                        </a:lnTo>
                        <a:lnTo>
                          <a:pt x="150" y="349"/>
                        </a:lnTo>
                        <a:lnTo>
                          <a:pt x="144" y="344"/>
                        </a:lnTo>
                        <a:lnTo>
                          <a:pt x="144" y="351"/>
                        </a:lnTo>
                        <a:lnTo>
                          <a:pt x="155" y="364"/>
                        </a:lnTo>
                        <a:lnTo>
                          <a:pt x="161" y="374"/>
                        </a:lnTo>
                        <a:lnTo>
                          <a:pt x="164" y="381"/>
                        </a:lnTo>
                        <a:lnTo>
                          <a:pt x="176" y="389"/>
                        </a:lnTo>
                        <a:lnTo>
                          <a:pt x="188" y="397"/>
                        </a:lnTo>
                        <a:lnTo>
                          <a:pt x="203" y="401"/>
                        </a:lnTo>
                        <a:lnTo>
                          <a:pt x="200" y="408"/>
                        </a:lnTo>
                        <a:lnTo>
                          <a:pt x="204" y="417"/>
                        </a:lnTo>
                        <a:lnTo>
                          <a:pt x="204" y="429"/>
                        </a:lnTo>
                        <a:lnTo>
                          <a:pt x="199" y="440"/>
                        </a:lnTo>
                        <a:lnTo>
                          <a:pt x="203" y="450"/>
                        </a:lnTo>
                        <a:lnTo>
                          <a:pt x="213" y="457"/>
                        </a:lnTo>
                        <a:lnTo>
                          <a:pt x="220" y="467"/>
                        </a:lnTo>
                        <a:lnTo>
                          <a:pt x="224" y="480"/>
                        </a:lnTo>
                        <a:lnTo>
                          <a:pt x="220" y="475"/>
                        </a:lnTo>
                        <a:lnTo>
                          <a:pt x="207" y="460"/>
                        </a:lnTo>
                        <a:lnTo>
                          <a:pt x="203" y="467"/>
                        </a:lnTo>
                        <a:lnTo>
                          <a:pt x="203" y="484"/>
                        </a:lnTo>
                        <a:lnTo>
                          <a:pt x="198" y="517"/>
                        </a:lnTo>
                        <a:lnTo>
                          <a:pt x="197" y="527"/>
                        </a:lnTo>
                        <a:lnTo>
                          <a:pt x="203" y="518"/>
                        </a:lnTo>
                        <a:lnTo>
                          <a:pt x="207" y="526"/>
                        </a:lnTo>
                        <a:lnTo>
                          <a:pt x="204" y="530"/>
                        </a:lnTo>
                        <a:lnTo>
                          <a:pt x="197" y="534"/>
                        </a:lnTo>
                        <a:lnTo>
                          <a:pt x="197" y="547"/>
                        </a:lnTo>
                        <a:lnTo>
                          <a:pt x="186" y="607"/>
                        </a:lnTo>
                        <a:lnTo>
                          <a:pt x="181" y="618"/>
                        </a:lnTo>
                        <a:lnTo>
                          <a:pt x="171" y="624"/>
                        </a:lnTo>
                        <a:lnTo>
                          <a:pt x="161" y="624"/>
                        </a:lnTo>
                        <a:lnTo>
                          <a:pt x="162" y="628"/>
                        </a:lnTo>
                        <a:lnTo>
                          <a:pt x="184" y="646"/>
                        </a:lnTo>
                        <a:lnTo>
                          <a:pt x="193" y="650"/>
                        </a:lnTo>
                        <a:lnTo>
                          <a:pt x="204" y="652"/>
                        </a:lnTo>
                        <a:lnTo>
                          <a:pt x="215" y="660"/>
                        </a:lnTo>
                        <a:lnTo>
                          <a:pt x="222" y="666"/>
                        </a:lnTo>
                        <a:lnTo>
                          <a:pt x="268" y="678"/>
                        </a:lnTo>
                        <a:lnTo>
                          <a:pt x="284" y="679"/>
                        </a:lnTo>
                        <a:lnTo>
                          <a:pt x="290" y="678"/>
                        </a:lnTo>
                        <a:lnTo>
                          <a:pt x="300" y="671"/>
                        </a:lnTo>
                        <a:lnTo>
                          <a:pt x="308" y="670"/>
                        </a:lnTo>
                        <a:lnTo>
                          <a:pt x="317" y="672"/>
                        </a:lnTo>
                        <a:lnTo>
                          <a:pt x="332" y="682"/>
                        </a:lnTo>
                        <a:lnTo>
                          <a:pt x="345" y="683"/>
                        </a:lnTo>
                        <a:lnTo>
                          <a:pt x="350" y="689"/>
                        </a:lnTo>
                        <a:lnTo>
                          <a:pt x="361" y="698"/>
                        </a:lnTo>
                        <a:lnTo>
                          <a:pt x="369" y="700"/>
                        </a:lnTo>
                        <a:lnTo>
                          <a:pt x="397" y="698"/>
                        </a:lnTo>
                        <a:lnTo>
                          <a:pt x="410" y="695"/>
                        </a:lnTo>
                        <a:lnTo>
                          <a:pt x="424" y="695"/>
                        </a:lnTo>
                        <a:lnTo>
                          <a:pt x="431" y="697"/>
                        </a:lnTo>
                        <a:lnTo>
                          <a:pt x="429" y="667"/>
                        </a:lnTo>
                        <a:lnTo>
                          <a:pt x="425" y="663"/>
                        </a:lnTo>
                        <a:lnTo>
                          <a:pt x="428" y="649"/>
                        </a:lnTo>
                        <a:lnTo>
                          <a:pt x="434" y="638"/>
                        </a:lnTo>
                        <a:lnTo>
                          <a:pt x="452" y="629"/>
                        </a:lnTo>
                        <a:lnTo>
                          <a:pt x="463" y="622"/>
                        </a:lnTo>
                        <a:lnTo>
                          <a:pt x="469" y="617"/>
                        </a:lnTo>
                        <a:lnTo>
                          <a:pt x="478" y="612"/>
                        </a:lnTo>
                        <a:lnTo>
                          <a:pt x="483" y="612"/>
                        </a:lnTo>
                        <a:lnTo>
                          <a:pt x="487" y="615"/>
                        </a:lnTo>
                        <a:lnTo>
                          <a:pt x="503" y="618"/>
                        </a:lnTo>
                        <a:lnTo>
                          <a:pt x="505" y="619"/>
                        </a:lnTo>
                        <a:lnTo>
                          <a:pt x="507" y="623"/>
                        </a:lnTo>
                        <a:lnTo>
                          <a:pt x="512" y="624"/>
                        </a:lnTo>
                        <a:lnTo>
                          <a:pt x="525" y="625"/>
                        </a:lnTo>
                        <a:lnTo>
                          <a:pt x="526" y="622"/>
                        </a:lnTo>
                        <a:lnTo>
                          <a:pt x="536" y="623"/>
                        </a:lnTo>
                        <a:lnTo>
                          <a:pt x="538" y="625"/>
                        </a:lnTo>
                        <a:lnTo>
                          <a:pt x="546" y="625"/>
                        </a:lnTo>
                        <a:lnTo>
                          <a:pt x="552" y="628"/>
                        </a:lnTo>
                        <a:lnTo>
                          <a:pt x="553" y="633"/>
                        </a:lnTo>
                        <a:lnTo>
                          <a:pt x="557" y="634"/>
                        </a:lnTo>
                        <a:lnTo>
                          <a:pt x="569" y="635"/>
                        </a:lnTo>
                        <a:lnTo>
                          <a:pt x="578" y="644"/>
                        </a:lnTo>
                        <a:lnTo>
                          <a:pt x="593" y="645"/>
                        </a:lnTo>
                        <a:lnTo>
                          <a:pt x="617" y="634"/>
                        </a:lnTo>
                        <a:lnTo>
                          <a:pt x="619" y="631"/>
                        </a:lnTo>
                        <a:lnTo>
                          <a:pt x="620" y="625"/>
                        </a:lnTo>
                        <a:lnTo>
                          <a:pt x="629" y="619"/>
                        </a:lnTo>
                        <a:lnTo>
                          <a:pt x="640" y="608"/>
                        </a:lnTo>
                        <a:lnTo>
                          <a:pt x="646" y="604"/>
                        </a:lnTo>
                        <a:lnTo>
                          <a:pt x="648" y="600"/>
                        </a:lnTo>
                        <a:lnTo>
                          <a:pt x="667" y="590"/>
                        </a:lnTo>
                        <a:lnTo>
                          <a:pt x="668" y="588"/>
                        </a:lnTo>
                        <a:lnTo>
                          <a:pt x="667" y="585"/>
                        </a:lnTo>
                        <a:lnTo>
                          <a:pt x="670" y="579"/>
                        </a:lnTo>
                        <a:lnTo>
                          <a:pt x="670" y="570"/>
                        </a:lnTo>
                        <a:lnTo>
                          <a:pt x="666" y="561"/>
                        </a:lnTo>
                        <a:lnTo>
                          <a:pt x="641" y="559"/>
                        </a:lnTo>
                        <a:lnTo>
                          <a:pt x="635" y="550"/>
                        </a:lnTo>
                        <a:lnTo>
                          <a:pt x="633" y="539"/>
                        </a:lnTo>
                        <a:lnTo>
                          <a:pt x="632" y="528"/>
                        </a:lnTo>
                        <a:lnTo>
                          <a:pt x="634" y="520"/>
                        </a:lnTo>
                        <a:lnTo>
                          <a:pt x="633" y="511"/>
                        </a:lnTo>
                        <a:lnTo>
                          <a:pt x="624" y="509"/>
                        </a:lnTo>
                        <a:lnTo>
                          <a:pt x="623" y="504"/>
                        </a:lnTo>
                        <a:lnTo>
                          <a:pt x="622" y="499"/>
                        </a:lnTo>
                        <a:lnTo>
                          <a:pt x="624" y="490"/>
                        </a:lnTo>
                        <a:lnTo>
                          <a:pt x="629" y="484"/>
                        </a:lnTo>
                        <a:lnTo>
                          <a:pt x="640" y="477"/>
                        </a:lnTo>
                        <a:lnTo>
                          <a:pt x="638" y="467"/>
                        </a:lnTo>
                        <a:lnTo>
                          <a:pt x="627" y="441"/>
                        </a:lnTo>
                        <a:lnTo>
                          <a:pt x="625" y="436"/>
                        </a:lnTo>
                        <a:lnTo>
                          <a:pt x="627" y="431"/>
                        </a:lnTo>
                        <a:lnTo>
                          <a:pt x="636" y="430"/>
                        </a:lnTo>
                        <a:lnTo>
                          <a:pt x="634" y="419"/>
                        </a:lnTo>
                        <a:lnTo>
                          <a:pt x="627" y="418"/>
                        </a:lnTo>
                        <a:lnTo>
                          <a:pt x="624" y="407"/>
                        </a:lnTo>
                        <a:lnTo>
                          <a:pt x="624" y="389"/>
                        </a:lnTo>
                        <a:lnTo>
                          <a:pt x="620" y="388"/>
                        </a:lnTo>
                        <a:lnTo>
                          <a:pt x="603" y="388"/>
                        </a:lnTo>
                        <a:lnTo>
                          <a:pt x="592" y="404"/>
                        </a:lnTo>
                        <a:lnTo>
                          <a:pt x="586" y="409"/>
                        </a:lnTo>
                        <a:lnTo>
                          <a:pt x="582" y="407"/>
                        </a:lnTo>
                        <a:lnTo>
                          <a:pt x="584" y="385"/>
                        </a:lnTo>
                        <a:lnTo>
                          <a:pt x="587" y="372"/>
                        </a:lnTo>
                        <a:lnTo>
                          <a:pt x="591" y="369"/>
                        </a:lnTo>
                        <a:lnTo>
                          <a:pt x="595" y="362"/>
                        </a:lnTo>
                        <a:lnTo>
                          <a:pt x="602" y="358"/>
                        </a:lnTo>
                        <a:lnTo>
                          <a:pt x="603" y="355"/>
                        </a:lnTo>
                        <a:lnTo>
                          <a:pt x="606" y="345"/>
                        </a:lnTo>
                        <a:lnTo>
                          <a:pt x="612" y="337"/>
                        </a:lnTo>
                        <a:lnTo>
                          <a:pt x="635" y="311"/>
                        </a:lnTo>
                        <a:lnTo>
                          <a:pt x="632" y="306"/>
                        </a:lnTo>
                        <a:lnTo>
                          <a:pt x="635" y="299"/>
                        </a:lnTo>
                        <a:lnTo>
                          <a:pt x="652" y="300"/>
                        </a:lnTo>
                        <a:lnTo>
                          <a:pt x="660" y="297"/>
                        </a:lnTo>
                        <a:lnTo>
                          <a:pt x="667" y="291"/>
                        </a:lnTo>
                        <a:lnTo>
                          <a:pt x="665" y="289"/>
                        </a:lnTo>
                        <a:lnTo>
                          <a:pt x="663" y="279"/>
                        </a:lnTo>
                        <a:lnTo>
                          <a:pt x="665" y="251"/>
                        </a:lnTo>
                        <a:lnTo>
                          <a:pt x="672" y="226"/>
                        </a:lnTo>
                        <a:lnTo>
                          <a:pt x="675" y="214"/>
                        </a:lnTo>
                        <a:lnTo>
                          <a:pt x="692" y="191"/>
                        </a:lnTo>
                        <a:lnTo>
                          <a:pt x="694" y="179"/>
                        </a:lnTo>
                        <a:lnTo>
                          <a:pt x="681" y="173"/>
                        </a:lnTo>
                        <a:lnTo>
                          <a:pt x="640" y="161"/>
                        </a:lnTo>
                        <a:lnTo>
                          <a:pt x="622" y="160"/>
                        </a:lnTo>
                        <a:lnTo>
                          <a:pt x="616" y="149"/>
                        </a:lnTo>
                        <a:lnTo>
                          <a:pt x="608" y="143"/>
                        </a:lnTo>
                        <a:lnTo>
                          <a:pt x="596" y="132"/>
                        </a:lnTo>
                        <a:lnTo>
                          <a:pt x="584" y="133"/>
                        </a:lnTo>
                        <a:lnTo>
                          <a:pt x="566" y="128"/>
                        </a:lnTo>
                        <a:lnTo>
                          <a:pt x="558" y="129"/>
                        </a:lnTo>
                        <a:lnTo>
                          <a:pt x="548" y="127"/>
                        </a:lnTo>
                        <a:lnTo>
                          <a:pt x="539" y="119"/>
                        </a:lnTo>
                        <a:lnTo>
                          <a:pt x="528" y="114"/>
                        </a:lnTo>
                        <a:lnTo>
                          <a:pt x="531" y="108"/>
                        </a:lnTo>
                        <a:lnTo>
                          <a:pt x="526" y="106"/>
                        </a:lnTo>
                        <a:lnTo>
                          <a:pt x="526" y="82"/>
                        </a:lnTo>
                        <a:lnTo>
                          <a:pt x="520" y="82"/>
                        </a:lnTo>
                        <a:lnTo>
                          <a:pt x="514" y="90"/>
                        </a:lnTo>
                        <a:lnTo>
                          <a:pt x="509" y="97"/>
                        </a:lnTo>
                        <a:lnTo>
                          <a:pt x="499" y="97"/>
                        </a:lnTo>
                        <a:lnTo>
                          <a:pt x="489" y="93"/>
                        </a:lnTo>
                        <a:lnTo>
                          <a:pt x="487" y="78"/>
                        </a:lnTo>
                        <a:lnTo>
                          <a:pt x="484" y="69"/>
                        </a:lnTo>
                        <a:lnTo>
                          <a:pt x="478" y="64"/>
                        </a:lnTo>
                        <a:lnTo>
                          <a:pt x="466" y="60"/>
                        </a:lnTo>
                        <a:lnTo>
                          <a:pt x="452" y="52"/>
                        </a:lnTo>
                        <a:lnTo>
                          <a:pt x="442" y="48"/>
                        </a:lnTo>
                        <a:lnTo>
                          <a:pt x="433" y="30"/>
                        </a:lnTo>
                        <a:lnTo>
                          <a:pt x="421" y="31"/>
                        </a:lnTo>
                        <a:lnTo>
                          <a:pt x="410" y="26"/>
                        </a:lnTo>
                        <a:lnTo>
                          <a:pt x="408" y="16"/>
                        </a:lnTo>
                        <a:lnTo>
                          <a:pt x="408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99" name="î$ľîḓe">
                  <a:extLst>
                    <a:ext uri="{FF2B5EF4-FFF2-40B4-BE49-F238E27FC236}">
                      <a16:creationId xmlns:a16="http://schemas.microsoft.com/office/drawing/2014/main" id="{84EAA13E-A26A-482C-9460-7D63764B1BA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4620419" y="2430810"/>
                  <a:ext cx="171450" cy="258763"/>
                  <a:chOff x="2428" y="1692"/>
                  <a:chExt cx="108" cy="163"/>
                </a:xfrm>
                <a:grpFill/>
              </p:grpSpPr>
              <p:sp>
                <p:nvSpPr>
                  <p:cNvPr id="229" name="ïṥľîḓe">
                    <a:extLst>
                      <a:ext uri="{FF2B5EF4-FFF2-40B4-BE49-F238E27FC236}">
                        <a16:creationId xmlns:a16="http://schemas.microsoft.com/office/drawing/2014/main" id="{3745EC94-82A7-4AD9-B1B4-194715E8321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450" y="1692"/>
                    <a:ext cx="86" cy="163"/>
                  </a:xfrm>
                  <a:custGeom>
                    <a:avLst/>
                    <a:gdLst/>
                    <a:ahLst/>
                    <a:cxnLst>
                      <a:cxn ang="0">
                        <a:pos x="227" y="761"/>
                      </a:cxn>
                      <a:cxn ang="0">
                        <a:pos x="260" y="737"/>
                      </a:cxn>
                      <a:cxn ang="0">
                        <a:pos x="328" y="744"/>
                      </a:cxn>
                      <a:cxn ang="0">
                        <a:pos x="410" y="698"/>
                      </a:cxn>
                      <a:cxn ang="0">
                        <a:pos x="381" y="674"/>
                      </a:cxn>
                      <a:cxn ang="0">
                        <a:pos x="394" y="659"/>
                      </a:cxn>
                      <a:cxn ang="0">
                        <a:pos x="423" y="628"/>
                      </a:cxn>
                      <a:cxn ang="0">
                        <a:pos x="399" y="554"/>
                      </a:cxn>
                      <a:cxn ang="0">
                        <a:pos x="337" y="565"/>
                      </a:cxn>
                      <a:cxn ang="0">
                        <a:pos x="339" y="507"/>
                      </a:cxn>
                      <a:cxn ang="0">
                        <a:pos x="344" y="495"/>
                      </a:cxn>
                      <a:cxn ang="0">
                        <a:pos x="316" y="433"/>
                      </a:cxn>
                      <a:cxn ang="0">
                        <a:pos x="268" y="385"/>
                      </a:cxn>
                      <a:cxn ang="0">
                        <a:pos x="228" y="293"/>
                      </a:cxn>
                      <a:cxn ang="0">
                        <a:pos x="155" y="265"/>
                      </a:cxn>
                      <a:cxn ang="0">
                        <a:pos x="181" y="229"/>
                      </a:cxn>
                      <a:cxn ang="0">
                        <a:pos x="198" y="202"/>
                      </a:cxn>
                      <a:cxn ang="0">
                        <a:pos x="233" y="109"/>
                      </a:cxn>
                      <a:cxn ang="0">
                        <a:pos x="154" y="97"/>
                      </a:cxn>
                      <a:cxn ang="0">
                        <a:pos x="99" y="104"/>
                      </a:cxn>
                      <a:cxn ang="0">
                        <a:pos x="109" y="78"/>
                      </a:cxn>
                      <a:cxn ang="0">
                        <a:pos x="151" y="0"/>
                      </a:cxn>
                      <a:cxn ang="0">
                        <a:pos x="75" y="6"/>
                      </a:cxn>
                      <a:cxn ang="0">
                        <a:pos x="37" y="60"/>
                      </a:cxn>
                      <a:cxn ang="0">
                        <a:pos x="25" y="115"/>
                      </a:cxn>
                      <a:cxn ang="0">
                        <a:pos x="33" y="133"/>
                      </a:cxn>
                      <a:cxn ang="0">
                        <a:pos x="26" y="158"/>
                      </a:cxn>
                      <a:cxn ang="0">
                        <a:pos x="5" y="195"/>
                      </a:cxn>
                      <a:cxn ang="0">
                        <a:pos x="33" y="215"/>
                      </a:cxn>
                      <a:cxn ang="0">
                        <a:pos x="31" y="254"/>
                      </a:cxn>
                      <a:cxn ang="0">
                        <a:pos x="34" y="286"/>
                      </a:cxn>
                      <a:cxn ang="0">
                        <a:pos x="28" y="330"/>
                      </a:cxn>
                      <a:cxn ang="0">
                        <a:pos x="54" y="248"/>
                      </a:cxn>
                      <a:cxn ang="0">
                        <a:pos x="53" y="273"/>
                      </a:cxn>
                      <a:cxn ang="0">
                        <a:pos x="79" y="272"/>
                      </a:cxn>
                      <a:cxn ang="0">
                        <a:pos x="77" y="308"/>
                      </a:cxn>
                      <a:cxn ang="0">
                        <a:pos x="60" y="372"/>
                      </a:cxn>
                      <a:cxn ang="0">
                        <a:pos x="65" y="384"/>
                      </a:cxn>
                      <a:cxn ang="0">
                        <a:pos x="95" y="380"/>
                      </a:cxn>
                      <a:cxn ang="0">
                        <a:pos x="162" y="373"/>
                      </a:cxn>
                      <a:cxn ang="0">
                        <a:pos x="145" y="431"/>
                      </a:cxn>
                      <a:cxn ang="0">
                        <a:pos x="181" y="437"/>
                      </a:cxn>
                      <a:cxn ang="0">
                        <a:pos x="179" y="481"/>
                      </a:cxn>
                      <a:cxn ang="0">
                        <a:pos x="168" y="523"/>
                      </a:cxn>
                      <a:cxn ang="0">
                        <a:pos x="98" y="558"/>
                      </a:cxn>
                      <a:cxn ang="0">
                        <a:pos x="108" y="615"/>
                      </a:cxn>
                      <a:cxn ang="0">
                        <a:pos x="59" y="674"/>
                      </a:cxn>
                      <a:cxn ang="0">
                        <a:pos x="97" y="674"/>
                      </a:cxn>
                      <a:cxn ang="0">
                        <a:pos x="141" y="692"/>
                      </a:cxn>
                      <a:cxn ang="0">
                        <a:pos x="194" y="663"/>
                      </a:cxn>
                      <a:cxn ang="0">
                        <a:pos x="156" y="711"/>
                      </a:cxn>
                      <a:cxn ang="0">
                        <a:pos x="47" y="791"/>
                      </a:cxn>
                      <a:cxn ang="0">
                        <a:pos x="45" y="810"/>
                      </a:cxn>
                      <a:cxn ang="0">
                        <a:pos x="77" y="784"/>
                      </a:cxn>
                      <a:cxn ang="0">
                        <a:pos x="149" y="759"/>
                      </a:cxn>
                    </a:cxnLst>
                    <a:rect l="0" t="0" r="r" b="b"/>
                    <a:pathLst>
                      <a:path w="430" h="814">
                        <a:moveTo>
                          <a:pt x="199" y="767"/>
                        </a:moveTo>
                        <a:lnTo>
                          <a:pt x="200" y="768"/>
                        </a:lnTo>
                        <a:lnTo>
                          <a:pt x="203" y="762"/>
                        </a:lnTo>
                        <a:lnTo>
                          <a:pt x="212" y="760"/>
                        </a:lnTo>
                        <a:lnTo>
                          <a:pt x="222" y="764"/>
                        </a:lnTo>
                        <a:lnTo>
                          <a:pt x="227" y="761"/>
                        </a:lnTo>
                        <a:lnTo>
                          <a:pt x="225" y="754"/>
                        </a:lnTo>
                        <a:lnTo>
                          <a:pt x="251" y="754"/>
                        </a:lnTo>
                        <a:lnTo>
                          <a:pt x="253" y="750"/>
                        </a:lnTo>
                        <a:lnTo>
                          <a:pt x="259" y="748"/>
                        </a:lnTo>
                        <a:lnTo>
                          <a:pt x="260" y="743"/>
                        </a:lnTo>
                        <a:lnTo>
                          <a:pt x="260" y="737"/>
                        </a:lnTo>
                        <a:lnTo>
                          <a:pt x="267" y="741"/>
                        </a:lnTo>
                        <a:lnTo>
                          <a:pt x="274" y="744"/>
                        </a:lnTo>
                        <a:lnTo>
                          <a:pt x="283" y="741"/>
                        </a:lnTo>
                        <a:lnTo>
                          <a:pt x="285" y="745"/>
                        </a:lnTo>
                        <a:lnTo>
                          <a:pt x="290" y="750"/>
                        </a:lnTo>
                        <a:lnTo>
                          <a:pt x="328" y="744"/>
                        </a:lnTo>
                        <a:lnTo>
                          <a:pt x="339" y="746"/>
                        </a:lnTo>
                        <a:lnTo>
                          <a:pt x="388" y="733"/>
                        </a:lnTo>
                        <a:lnTo>
                          <a:pt x="389" y="729"/>
                        </a:lnTo>
                        <a:lnTo>
                          <a:pt x="410" y="713"/>
                        </a:lnTo>
                        <a:lnTo>
                          <a:pt x="413" y="702"/>
                        </a:lnTo>
                        <a:lnTo>
                          <a:pt x="410" y="698"/>
                        </a:lnTo>
                        <a:lnTo>
                          <a:pt x="386" y="698"/>
                        </a:lnTo>
                        <a:lnTo>
                          <a:pt x="373" y="697"/>
                        </a:lnTo>
                        <a:lnTo>
                          <a:pt x="373" y="689"/>
                        </a:lnTo>
                        <a:lnTo>
                          <a:pt x="369" y="682"/>
                        </a:lnTo>
                        <a:lnTo>
                          <a:pt x="378" y="679"/>
                        </a:lnTo>
                        <a:lnTo>
                          <a:pt x="381" y="674"/>
                        </a:lnTo>
                        <a:lnTo>
                          <a:pt x="386" y="668"/>
                        </a:lnTo>
                        <a:lnTo>
                          <a:pt x="383" y="665"/>
                        </a:lnTo>
                        <a:lnTo>
                          <a:pt x="377" y="663"/>
                        </a:lnTo>
                        <a:lnTo>
                          <a:pt x="383" y="658"/>
                        </a:lnTo>
                        <a:lnTo>
                          <a:pt x="391" y="655"/>
                        </a:lnTo>
                        <a:lnTo>
                          <a:pt x="394" y="659"/>
                        </a:lnTo>
                        <a:lnTo>
                          <a:pt x="403" y="657"/>
                        </a:lnTo>
                        <a:lnTo>
                          <a:pt x="404" y="651"/>
                        </a:lnTo>
                        <a:lnTo>
                          <a:pt x="403" y="642"/>
                        </a:lnTo>
                        <a:lnTo>
                          <a:pt x="408" y="642"/>
                        </a:lnTo>
                        <a:lnTo>
                          <a:pt x="415" y="638"/>
                        </a:lnTo>
                        <a:lnTo>
                          <a:pt x="423" y="628"/>
                        </a:lnTo>
                        <a:lnTo>
                          <a:pt x="429" y="608"/>
                        </a:lnTo>
                        <a:lnTo>
                          <a:pt x="430" y="593"/>
                        </a:lnTo>
                        <a:lnTo>
                          <a:pt x="426" y="577"/>
                        </a:lnTo>
                        <a:lnTo>
                          <a:pt x="418" y="563"/>
                        </a:lnTo>
                        <a:lnTo>
                          <a:pt x="408" y="557"/>
                        </a:lnTo>
                        <a:lnTo>
                          <a:pt x="399" y="554"/>
                        </a:lnTo>
                        <a:lnTo>
                          <a:pt x="387" y="554"/>
                        </a:lnTo>
                        <a:lnTo>
                          <a:pt x="365" y="557"/>
                        </a:lnTo>
                        <a:lnTo>
                          <a:pt x="355" y="572"/>
                        </a:lnTo>
                        <a:lnTo>
                          <a:pt x="350" y="567"/>
                        </a:lnTo>
                        <a:lnTo>
                          <a:pt x="340" y="566"/>
                        </a:lnTo>
                        <a:lnTo>
                          <a:pt x="337" y="565"/>
                        </a:lnTo>
                        <a:lnTo>
                          <a:pt x="340" y="555"/>
                        </a:lnTo>
                        <a:lnTo>
                          <a:pt x="353" y="540"/>
                        </a:lnTo>
                        <a:lnTo>
                          <a:pt x="355" y="534"/>
                        </a:lnTo>
                        <a:lnTo>
                          <a:pt x="355" y="525"/>
                        </a:lnTo>
                        <a:lnTo>
                          <a:pt x="345" y="512"/>
                        </a:lnTo>
                        <a:lnTo>
                          <a:pt x="339" y="507"/>
                        </a:lnTo>
                        <a:lnTo>
                          <a:pt x="335" y="501"/>
                        </a:lnTo>
                        <a:lnTo>
                          <a:pt x="330" y="498"/>
                        </a:lnTo>
                        <a:lnTo>
                          <a:pt x="317" y="485"/>
                        </a:lnTo>
                        <a:lnTo>
                          <a:pt x="321" y="482"/>
                        </a:lnTo>
                        <a:lnTo>
                          <a:pt x="332" y="492"/>
                        </a:lnTo>
                        <a:lnTo>
                          <a:pt x="344" y="495"/>
                        </a:lnTo>
                        <a:lnTo>
                          <a:pt x="345" y="493"/>
                        </a:lnTo>
                        <a:lnTo>
                          <a:pt x="343" y="477"/>
                        </a:lnTo>
                        <a:lnTo>
                          <a:pt x="335" y="471"/>
                        </a:lnTo>
                        <a:lnTo>
                          <a:pt x="326" y="459"/>
                        </a:lnTo>
                        <a:lnTo>
                          <a:pt x="323" y="444"/>
                        </a:lnTo>
                        <a:lnTo>
                          <a:pt x="316" y="433"/>
                        </a:lnTo>
                        <a:lnTo>
                          <a:pt x="311" y="423"/>
                        </a:lnTo>
                        <a:lnTo>
                          <a:pt x="301" y="410"/>
                        </a:lnTo>
                        <a:lnTo>
                          <a:pt x="290" y="405"/>
                        </a:lnTo>
                        <a:lnTo>
                          <a:pt x="276" y="402"/>
                        </a:lnTo>
                        <a:lnTo>
                          <a:pt x="273" y="399"/>
                        </a:lnTo>
                        <a:lnTo>
                          <a:pt x="268" y="385"/>
                        </a:lnTo>
                        <a:lnTo>
                          <a:pt x="260" y="374"/>
                        </a:lnTo>
                        <a:lnTo>
                          <a:pt x="254" y="361"/>
                        </a:lnTo>
                        <a:lnTo>
                          <a:pt x="252" y="350"/>
                        </a:lnTo>
                        <a:lnTo>
                          <a:pt x="248" y="312"/>
                        </a:lnTo>
                        <a:lnTo>
                          <a:pt x="240" y="305"/>
                        </a:lnTo>
                        <a:lnTo>
                          <a:pt x="228" y="293"/>
                        </a:lnTo>
                        <a:lnTo>
                          <a:pt x="221" y="282"/>
                        </a:lnTo>
                        <a:lnTo>
                          <a:pt x="193" y="266"/>
                        </a:lnTo>
                        <a:lnTo>
                          <a:pt x="188" y="265"/>
                        </a:lnTo>
                        <a:lnTo>
                          <a:pt x="171" y="271"/>
                        </a:lnTo>
                        <a:lnTo>
                          <a:pt x="156" y="267"/>
                        </a:lnTo>
                        <a:lnTo>
                          <a:pt x="155" y="265"/>
                        </a:lnTo>
                        <a:lnTo>
                          <a:pt x="157" y="258"/>
                        </a:lnTo>
                        <a:lnTo>
                          <a:pt x="163" y="251"/>
                        </a:lnTo>
                        <a:lnTo>
                          <a:pt x="172" y="249"/>
                        </a:lnTo>
                        <a:lnTo>
                          <a:pt x="182" y="249"/>
                        </a:lnTo>
                        <a:lnTo>
                          <a:pt x="192" y="244"/>
                        </a:lnTo>
                        <a:lnTo>
                          <a:pt x="181" y="229"/>
                        </a:lnTo>
                        <a:lnTo>
                          <a:pt x="176" y="228"/>
                        </a:lnTo>
                        <a:lnTo>
                          <a:pt x="174" y="222"/>
                        </a:lnTo>
                        <a:lnTo>
                          <a:pt x="183" y="223"/>
                        </a:lnTo>
                        <a:lnTo>
                          <a:pt x="189" y="218"/>
                        </a:lnTo>
                        <a:lnTo>
                          <a:pt x="195" y="210"/>
                        </a:lnTo>
                        <a:lnTo>
                          <a:pt x="198" y="202"/>
                        </a:lnTo>
                        <a:lnTo>
                          <a:pt x="211" y="183"/>
                        </a:lnTo>
                        <a:lnTo>
                          <a:pt x="212" y="173"/>
                        </a:lnTo>
                        <a:lnTo>
                          <a:pt x="216" y="160"/>
                        </a:lnTo>
                        <a:lnTo>
                          <a:pt x="220" y="145"/>
                        </a:lnTo>
                        <a:lnTo>
                          <a:pt x="233" y="129"/>
                        </a:lnTo>
                        <a:lnTo>
                          <a:pt x="233" y="109"/>
                        </a:lnTo>
                        <a:lnTo>
                          <a:pt x="230" y="100"/>
                        </a:lnTo>
                        <a:lnTo>
                          <a:pt x="214" y="99"/>
                        </a:lnTo>
                        <a:lnTo>
                          <a:pt x="200" y="102"/>
                        </a:lnTo>
                        <a:lnTo>
                          <a:pt x="178" y="98"/>
                        </a:lnTo>
                        <a:lnTo>
                          <a:pt x="166" y="100"/>
                        </a:lnTo>
                        <a:lnTo>
                          <a:pt x="154" y="97"/>
                        </a:lnTo>
                        <a:lnTo>
                          <a:pt x="118" y="109"/>
                        </a:lnTo>
                        <a:lnTo>
                          <a:pt x="111" y="116"/>
                        </a:lnTo>
                        <a:lnTo>
                          <a:pt x="106" y="113"/>
                        </a:lnTo>
                        <a:lnTo>
                          <a:pt x="108" y="105"/>
                        </a:lnTo>
                        <a:lnTo>
                          <a:pt x="108" y="102"/>
                        </a:lnTo>
                        <a:lnTo>
                          <a:pt x="99" y="104"/>
                        </a:lnTo>
                        <a:lnTo>
                          <a:pt x="99" y="99"/>
                        </a:lnTo>
                        <a:lnTo>
                          <a:pt x="114" y="95"/>
                        </a:lnTo>
                        <a:lnTo>
                          <a:pt x="124" y="86"/>
                        </a:lnTo>
                        <a:lnTo>
                          <a:pt x="107" y="84"/>
                        </a:lnTo>
                        <a:lnTo>
                          <a:pt x="108" y="77"/>
                        </a:lnTo>
                        <a:lnTo>
                          <a:pt x="109" y="78"/>
                        </a:lnTo>
                        <a:lnTo>
                          <a:pt x="119" y="66"/>
                        </a:lnTo>
                        <a:lnTo>
                          <a:pt x="139" y="54"/>
                        </a:lnTo>
                        <a:lnTo>
                          <a:pt x="147" y="39"/>
                        </a:lnTo>
                        <a:lnTo>
                          <a:pt x="161" y="30"/>
                        </a:lnTo>
                        <a:lnTo>
                          <a:pt x="163" y="4"/>
                        </a:lnTo>
                        <a:lnTo>
                          <a:pt x="151" y="0"/>
                        </a:lnTo>
                        <a:lnTo>
                          <a:pt x="138" y="4"/>
                        </a:lnTo>
                        <a:lnTo>
                          <a:pt x="124" y="8"/>
                        </a:lnTo>
                        <a:lnTo>
                          <a:pt x="112" y="8"/>
                        </a:lnTo>
                        <a:lnTo>
                          <a:pt x="96" y="12"/>
                        </a:lnTo>
                        <a:lnTo>
                          <a:pt x="95" y="11"/>
                        </a:lnTo>
                        <a:lnTo>
                          <a:pt x="75" y="6"/>
                        </a:lnTo>
                        <a:lnTo>
                          <a:pt x="64" y="9"/>
                        </a:lnTo>
                        <a:lnTo>
                          <a:pt x="54" y="27"/>
                        </a:lnTo>
                        <a:lnTo>
                          <a:pt x="54" y="41"/>
                        </a:lnTo>
                        <a:lnTo>
                          <a:pt x="42" y="43"/>
                        </a:lnTo>
                        <a:lnTo>
                          <a:pt x="43" y="57"/>
                        </a:lnTo>
                        <a:lnTo>
                          <a:pt x="37" y="60"/>
                        </a:lnTo>
                        <a:lnTo>
                          <a:pt x="39" y="65"/>
                        </a:lnTo>
                        <a:lnTo>
                          <a:pt x="47" y="73"/>
                        </a:lnTo>
                        <a:lnTo>
                          <a:pt x="20" y="88"/>
                        </a:lnTo>
                        <a:lnTo>
                          <a:pt x="20" y="109"/>
                        </a:lnTo>
                        <a:lnTo>
                          <a:pt x="27" y="113"/>
                        </a:lnTo>
                        <a:lnTo>
                          <a:pt x="25" y="115"/>
                        </a:lnTo>
                        <a:lnTo>
                          <a:pt x="18" y="114"/>
                        </a:lnTo>
                        <a:lnTo>
                          <a:pt x="16" y="115"/>
                        </a:lnTo>
                        <a:lnTo>
                          <a:pt x="16" y="130"/>
                        </a:lnTo>
                        <a:lnTo>
                          <a:pt x="22" y="131"/>
                        </a:lnTo>
                        <a:lnTo>
                          <a:pt x="34" y="129"/>
                        </a:lnTo>
                        <a:lnTo>
                          <a:pt x="33" y="133"/>
                        </a:lnTo>
                        <a:lnTo>
                          <a:pt x="27" y="136"/>
                        </a:lnTo>
                        <a:lnTo>
                          <a:pt x="33" y="138"/>
                        </a:lnTo>
                        <a:lnTo>
                          <a:pt x="28" y="147"/>
                        </a:lnTo>
                        <a:lnTo>
                          <a:pt x="27" y="151"/>
                        </a:lnTo>
                        <a:lnTo>
                          <a:pt x="28" y="157"/>
                        </a:lnTo>
                        <a:lnTo>
                          <a:pt x="26" y="158"/>
                        </a:lnTo>
                        <a:lnTo>
                          <a:pt x="22" y="163"/>
                        </a:lnTo>
                        <a:lnTo>
                          <a:pt x="22" y="167"/>
                        </a:lnTo>
                        <a:lnTo>
                          <a:pt x="18" y="170"/>
                        </a:lnTo>
                        <a:lnTo>
                          <a:pt x="16" y="178"/>
                        </a:lnTo>
                        <a:lnTo>
                          <a:pt x="16" y="192"/>
                        </a:lnTo>
                        <a:lnTo>
                          <a:pt x="5" y="195"/>
                        </a:lnTo>
                        <a:lnTo>
                          <a:pt x="0" y="197"/>
                        </a:lnTo>
                        <a:lnTo>
                          <a:pt x="0" y="201"/>
                        </a:lnTo>
                        <a:lnTo>
                          <a:pt x="10" y="202"/>
                        </a:lnTo>
                        <a:lnTo>
                          <a:pt x="11" y="211"/>
                        </a:lnTo>
                        <a:lnTo>
                          <a:pt x="23" y="222"/>
                        </a:lnTo>
                        <a:lnTo>
                          <a:pt x="33" y="215"/>
                        </a:lnTo>
                        <a:lnTo>
                          <a:pt x="43" y="206"/>
                        </a:lnTo>
                        <a:lnTo>
                          <a:pt x="44" y="205"/>
                        </a:lnTo>
                        <a:lnTo>
                          <a:pt x="45" y="206"/>
                        </a:lnTo>
                        <a:lnTo>
                          <a:pt x="45" y="212"/>
                        </a:lnTo>
                        <a:lnTo>
                          <a:pt x="33" y="243"/>
                        </a:lnTo>
                        <a:lnTo>
                          <a:pt x="31" y="254"/>
                        </a:lnTo>
                        <a:lnTo>
                          <a:pt x="31" y="259"/>
                        </a:lnTo>
                        <a:lnTo>
                          <a:pt x="28" y="264"/>
                        </a:lnTo>
                        <a:lnTo>
                          <a:pt x="26" y="275"/>
                        </a:lnTo>
                        <a:lnTo>
                          <a:pt x="26" y="283"/>
                        </a:lnTo>
                        <a:lnTo>
                          <a:pt x="32" y="282"/>
                        </a:lnTo>
                        <a:lnTo>
                          <a:pt x="34" y="286"/>
                        </a:lnTo>
                        <a:lnTo>
                          <a:pt x="33" y="292"/>
                        </a:lnTo>
                        <a:lnTo>
                          <a:pt x="25" y="307"/>
                        </a:lnTo>
                        <a:lnTo>
                          <a:pt x="20" y="331"/>
                        </a:lnTo>
                        <a:lnTo>
                          <a:pt x="20" y="334"/>
                        </a:lnTo>
                        <a:lnTo>
                          <a:pt x="26" y="334"/>
                        </a:lnTo>
                        <a:lnTo>
                          <a:pt x="28" y="330"/>
                        </a:lnTo>
                        <a:lnTo>
                          <a:pt x="32" y="318"/>
                        </a:lnTo>
                        <a:lnTo>
                          <a:pt x="43" y="291"/>
                        </a:lnTo>
                        <a:lnTo>
                          <a:pt x="42" y="277"/>
                        </a:lnTo>
                        <a:lnTo>
                          <a:pt x="39" y="270"/>
                        </a:lnTo>
                        <a:lnTo>
                          <a:pt x="38" y="266"/>
                        </a:lnTo>
                        <a:lnTo>
                          <a:pt x="54" y="248"/>
                        </a:lnTo>
                        <a:lnTo>
                          <a:pt x="54" y="254"/>
                        </a:lnTo>
                        <a:lnTo>
                          <a:pt x="47" y="271"/>
                        </a:lnTo>
                        <a:lnTo>
                          <a:pt x="47" y="282"/>
                        </a:lnTo>
                        <a:lnTo>
                          <a:pt x="49" y="278"/>
                        </a:lnTo>
                        <a:lnTo>
                          <a:pt x="52" y="277"/>
                        </a:lnTo>
                        <a:lnTo>
                          <a:pt x="53" y="273"/>
                        </a:lnTo>
                        <a:lnTo>
                          <a:pt x="55" y="271"/>
                        </a:lnTo>
                        <a:lnTo>
                          <a:pt x="61" y="276"/>
                        </a:lnTo>
                        <a:lnTo>
                          <a:pt x="64" y="275"/>
                        </a:lnTo>
                        <a:lnTo>
                          <a:pt x="64" y="261"/>
                        </a:lnTo>
                        <a:lnTo>
                          <a:pt x="72" y="266"/>
                        </a:lnTo>
                        <a:lnTo>
                          <a:pt x="79" y="272"/>
                        </a:lnTo>
                        <a:lnTo>
                          <a:pt x="74" y="273"/>
                        </a:lnTo>
                        <a:lnTo>
                          <a:pt x="71" y="278"/>
                        </a:lnTo>
                        <a:lnTo>
                          <a:pt x="69" y="283"/>
                        </a:lnTo>
                        <a:lnTo>
                          <a:pt x="68" y="298"/>
                        </a:lnTo>
                        <a:lnTo>
                          <a:pt x="71" y="303"/>
                        </a:lnTo>
                        <a:lnTo>
                          <a:pt x="77" y="308"/>
                        </a:lnTo>
                        <a:lnTo>
                          <a:pt x="79" y="319"/>
                        </a:lnTo>
                        <a:lnTo>
                          <a:pt x="74" y="328"/>
                        </a:lnTo>
                        <a:lnTo>
                          <a:pt x="69" y="341"/>
                        </a:lnTo>
                        <a:lnTo>
                          <a:pt x="61" y="355"/>
                        </a:lnTo>
                        <a:lnTo>
                          <a:pt x="59" y="363"/>
                        </a:lnTo>
                        <a:lnTo>
                          <a:pt x="60" y="372"/>
                        </a:lnTo>
                        <a:lnTo>
                          <a:pt x="54" y="367"/>
                        </a:lnTo>
                        <a:lnTo>
                          <a:pt x="52" y="372"/>
                        </a:lnTo>
                        <a:lnTo>
                          <a:pt x="59" y="395"/>
                        </a:lnTo>
                        <a:lnTo>
                          <a:pt x="64" y="399"/>
                        </a:lnTo>
                        <a:lnTo>
                          <a:pt x="66" y="398"/>
                        </a:lnTo>
                        <a:lnTo>
                          <a:pt x="65" y="384"/>
                        </a:lnTo>
                        <a:lnTo>
                          <a:pt x="66" y="380"/>
                        </a:lnTo>
                        <a:lnTo>
                          <a:pt x="70" y="379"/>
                        </a:lnTo>
                        <a:lnTo>
                          <a:pt x="87" y="391"/>
                        </a:lnTo>
                        <a:lnTo>
                          <a:pt x="92" y="394"/>
                        </a:lnTo>
                        <a:lnTo>
                          <a:pt x="95" y="388"/>
                        </a:lnTo>
                        <a:lnTo>
                          <a:pt x="95" y="380"/>
                        </a:lnTo>
                        <a:lnTo>
                          <a:pt x="119" y="383"/>
                        </a:lnTo>
                        <a:lnTo>
                          <a:pt x="135" y="374"/>
                        </a:lnTo>
                        <a:lnTo>
                          <a:pt x="136" y="372"/>
                        </a:lnTo>
                        <a:lnTo>
                          <a:pt x="144" y="368"/>
                        </a:lnTo>
                        <a:lnTo>
                          <a:pt x="165" y="371"/>
                        </a:lnTo>
                        <a:lnTo>
                          <a:pt x="162" y="373"/>
                        </a:lnTo>
                        <a:lnTo>
                          <a:pt x="158" y="373"/>
                        </a:lnTo>
                        <a:lnTo>
                          <a:pt x="150" y="380"/>
                        </a:lnTo>
                        <a:lnTo>
                          <a:pt x="138" y="406"/>
                        </a:lnTo>
                        <a:lnTo>
                          <a:pt x="135" y="413"/>
                        </a:lnTo>
                        <a:lnTo>
                          <a:pt x="138" y="421"/>
                        </a:lnTo>
                        <a:lnTo>
                          <a:pt x="145" y="431"/>
                        </a:lnTo>
                        <a:lnTo>
                          <a:pt x="149" y="438"/>
                        </a:lnTo>
                        <a:lnTo>
                          <a:pt x="150" y="439"/>
                        </a:lnTo>
                        <a:lnTo>
                          <a:pt x="151" y="437"/>
                        </a:lnTo>
                        <a:lnTo>
                          <a:pt x="158" y="449"/>
                        </a:lnTo>
                        <a:lnTo>
                          <a:pt x="172" y="444"/>
                        </a:lnTo>
                        <a:lnTo>
                          <a:pt x="181" y="437"/>
                        </a:lnTo>
                        <a:lnTo>
                          <a:pt x="184" y="438"/>
                        </a:lnTo>
                        <a:lnTo>
                          <a:pt x="181" y="444"/>
                        </a:lnTo>
                        <a:lnTo>
                          <a:pt x="179" y="461"/>
                        </a:lnTo>
                        <a:lnTo>
                          <a:pt x="174" y="468"/>
                        </a:lnTo>
                        <a:lnTo>
                          <a:pt x="169" y="479"/>
                        </a:lnTo>
                        <a:lnTo>
                          <a:pt x="179" y="481"/>
                        </a:lnTo>
                        <a:lnTo>
                          <a:pt x="174" y="490"/>
                        </a:lnTo>
                        <a:lnTo>
                          <a:pt x="168" y="506"/>
                        </a:lnTo>
                        <a:lnTo>
                          <a:pt x="172" y="509"/>
                        </a:lnTo>
                        <a:lnTo>
                          <a:pt x="177" y="513"/>
                        </a:lnTo>
                        <a:lnTo>
                          <a:pt x="173" y="514"/>
                        </a:lnTo>
                        <a:lnTo>
                          <a:pt x="168" y="523"/>
                        </a:lnTo>
                        <a:lnTo>
                          <a:pt x="128" y="522"/>
                        </a:lnTo>
                        <a:lnTo>
                          <a:pt x="115" y="529"/>
                        </a:lnTo>
                        <a:lnTo>
                          <a:pt x="102" y="540"/>
                        </a:lnTo>
                        <a:lnTo>
                          <a:pt x="79" y="565"/>
                        </a:lnTo>
                        <a:lnTo>
                          <a:pt x="84" y="568"/>
                        </a:lnTo>
                        <a:lnTo>
                          <a:pt x="98" y="558"/>
                        </a:lnTo>
                        <a:lnTo>
                          <a:pt x="109" y="556"/>
                        </a:lnTo>
                        <a:lnTo>
                          <a:pt x="111" y="565"/>
                        </a:lnTo>
                        <a:lnTo>
                          <a:pt x="112" y="585"/>
                        </a:lnTo>
                        <a:lnTo>
                          <a:pt x="113" y="589"/>
                        </a:lnTo>
                        <a:lnTo>
                          <a:pt x="119" y="593"/>
                        </a:lnTo>
                        <a:lnTo>
                          <a:pt x="108" y="615"/>
                        </a:lnTo>
                        <a:lnTo>
                          <a:pt x="79" y="636"/>
                        </a:lnTo>
                        <a:lnTo>
                          <a:pt x="48" y="652"/>
                        </a:lnTo>
                        <a:lnTo>
                          <a:pt x="50" y="654"/>
                        </a:lnTo>
                        <a:lnTo>
                          <a:pt x="52" y="660"/>
                        </a:lnTo>
                        <a:lnTo>
                          <a:pt x="56" y="671"/>
                        </a:lnTo>
                        <a:lnTo>
                          <a:pt x="59" y="674"/>
                        </a:lnTo>
                        <a:lnTo>
                          <a:pt x="65" y="675"/>
                        </a:lnTo>
                        <a:lnTo>
                          <a:pt x="72" y="671"/>
                        </a:lnTo>
                        <a:lnTo>
                          <a:pt x="82" y="663"/>
                        </a:lnTo>
                        <a:lnTo>
                          <a:pt x="91" y="659"/>
                        </a:lnTo>
                        <a:lnTo>
                          <a:pt x="95" y="660"/>
                        </a:lnTo>
                        <a:lnTo>
                          <a:pt x="97" y="674"/>
                        </a:lnTo>
                        <a:lnTo>
                          <a:pt x="101" y="678"/>
                        </a:lnTo>
                        <a:lnTo>
                          <a:pt x="113" y="678"/>
                        </a:lnTo>
                        <a:lnTo>
                          <a:pt x="120" y="671"/>
                        </a:lnTo>
                        <a:lnTo>
                          <a:pt x="123" y="670"/>
                        </a:lnTo>
                        <a:lnTo>
                          <a:pt x="127" y="673"/>
                        </a:lnTo>
                        <a:lnTo>
                          <a:pt x="141" y="692"/>
                        </a:lnTo>
                        <a:lnTo>
                          <a:pt x="147" y="694"/>
                        </a:lnTo>
                        <a:lnTo>
                          <a:pt x="156" y="694"/>
                        </a:lnTo>
                        <a:lnTo>
                          <a:pt x="162" y="689"/>
                        </a:lnTo>
                        <a:lnTo>
                          <a:pt x="166" y="682"/>
                        </a:lnTo>
                        <a:lnTo>
                          <a:pt x="179" y="675"/>
                        </a:lnTo>
                        <a:lnTo>
                          <a:pt x="194" y="663"/>
                        </a:lnTo>
                        <a:lnTo>
                          <a:pt x="195" y="670"/>
                        </a:lnTo>
                        <a:lnTo>
                          <a:pt x="190" y="678"/>
                        </a:lnTo>
                        <a:lnTo>
                          <a:pt x="174" y="697"/>
                        </a:lnTo>
                        <a:lnTo>
                          <a:pt x="172" y="705"/>
                        </a:lnTo>
                        <a:lnTo>
                          <a:pt x="168" y="708"/>
                        </a:lnTo>
                        <a:lnTo>
                          <a:pt x="156" y="711"/>
                        </a:lnTo>
                        <a:lnTo>
                          <a:pt x="124" y="711"/>
                        </a:lnTo>
                        <a:lnTo>
                          <a:pt x="109" y="713"/>
                        </a:lnTo>
                        <a:lnTo>
                          <a:pt x="104" y="724"/>
                        </a:lnTo>
                        <a:lnTo>
                          <a:pt x="95" y="730"/>
                        </a:lnTo>
                        <a:lnTo>
                          <a:pt x="88" y="745"/>
                        </a:lnTo>
                        <a:lnTo>
                          <a:pt x="47" y="791"/>
                        </a:lnTo>
                        <a:lnTo>
                          <a:pt x="31" y="800"/>
                        </a:lnTo>
                        <a:lnTo>
                          <a:pt x="28" y="809"/>
                        </a:lnTo>
                        <a:lnTo>
                          <a:pt x="28" y="813"/>
                        </a:lnTo>
                        <a:lnTo>
                          <a:pt x="31" y="807"/>
                        </a:lnTo>
                        <a:lnTo>
                          <a:pt x="34" y="804"/>
                        </a:lnTo>
                        <a:lnTo>
                          <a:pt x="45" y="810"/>
                        </a:lnTo>
                        <a:lnTo>
                          <a:pt x="50" y="809"/>
                        </a:lnTo>
                        <a:lnTo>
                          <a:pt x="54" y="814"/>
                        </a:lnTo>
                        <a:lnTo>
                          <a:pt x="58" y="809"/>
                        </a:lnTo>
                        <a:lnTo>
                          <a:pt x="60" y="800"/>
                        </a:lnTo>
                        <a:lnTo>
                          <a:pt x="71" y="796"/>
                        </a:lnTo>
                        <a:lnTo>
                          <a:pt x="77" y="784"/>
                        </a:lnTo>
                        <a:lnTo>
                          <a:pt x="107" y="783"/>
                        </a:lnTo>
                        <a:lnTo>
                          <a:pt x="127" y="791"/>
                        </a:lnTo>
                        <a:lnTo>
                          <a:pt x="134" y="791"/>
                        </a:lnTo>
                        <a:lnTo>
                          <a:pt x="141" y="782"/>
                        </a:lnTo>
                        <a:lnTo>
                          <a:pt x="145" y="760"/>
                        </a:lnTo>
                        <a:lnTo>
                          <a:pt x="149" y="759"/>
                        </a:lnTo>
                        <a:lnTo>
                          <a:pt x="156" y="759"/>
                        </a:lnTo>
                        <a:lnTo>
                          <a:pt x="166" y="754"/>
                        </a:lnTo>
                        <a:lnTo>
                          <a:pt x="182" y="750"/>
                        </a:lnTo>
                        <a:lnTo>
                          <a:pt x="199" y="76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0" name="îSlíḍè">
                    <a:extLst>
                      <a:ext uri="{FF2B5EF4-FFF2-40B4-BE49-F238E27FC236}">
                        <a16:creationId xmlns:a16="http://schemas.microsoft.com/office/drawing/2014/main" id="{2A0E1F5E-9E24-492C-B7BF-84C904A63C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428" y="1759"/>
                    <a:ext cx="28" cy="25"/>
                  </a:xfrm>
                  <a:custGeom>
                    <a:avLst/>
                    <a:gdLst/>
                    <a:ahLst/>
                    <a:cxnLst>
                      <a:cxn ang="0">
                        <a:pos x="28" y="36"/>
                      </a:cxn>
                      <a:cxn ang="0">
                        <a:pos x="27" y="48"/>
                      </a:cxn>
                      <a:cxn ang="0">
                        <a:pos x="21" y="58"/>
                      </a:cxn>
                      <a:cxn ang="0">
                        <a:pos x="11" y="59"/>
                      </a:cxn>
                      <a:cxn ang="0">
                        <a:pos x="11" y="72"/>
                      </a:cxn>
                      <a:cxn ang="0">
                        <a:pos x="0" y="80"/>
                      </a:cxn>
                      <a:cxn ang="0">
                        <a:pos x="16" y="91"/>
                      </a:cxn>
                      <a:cxn ang="0">
                        <a:pos x="23" y="110"/>
                      </a:cxn>
                      <a:cxn ang="0">
                        <a:pos x="34" y="115"/>
                      </a:cxn>
                      <a:cxn ang="0">
                        <a:pos x="47" y="104"/>
                      </a:cxn>
                      <a:cxn ang="0">
                        <a:pos x="53" y="93"/>
                      </a:cxn>
                      <a:cxn ang="0">
                        <a:pos x="82" y="85"/>
                      </a:cxn>
                      <a:cxn ang="0">
                        <a:pos x="97" y="99"/>
                      </a:cxn>
                      <a:cxn ang="0">
                        <a:pos x="98" y="106"/>
                      </a:cxn>
                      <a:cxn ang="0">
                        <a:pos x="98" y="121"/>
                      </a:cxn>
                      <a:cxn ang="0">
                        <a:pos x="101" y="126"/>
                      </a:cxn>
                      <a:cxn ang="0">
                        <a:pos x="103" y="126"/>
                      </a:cxn>
                      <a:cxn ang="0">
                        <a:pos x="117" y="117"/>
                      </a:cxn>
                      <a:cxn ang="0">
                        <a:pos x="119" y="107"/>
                      </a:cxn>
                      <a:cxn ang="0">
                        <a:pos x="132" y="105"/>
                      </a:cxn>
                      <a:cxn ang="0">
                        <a:pos x="138" y="97"/>
                      </a:cxn>
                      <a:cxn ang="0">
                        <a:pos x="132" y="85"/>
                      </a:cxn>
                      <a:cxn ang="0">
                        <a:pos x="130" y="78"/>
                      </a:cxn>
                      <a:cxn ang="0">
                        <a:pos x="138" y="90"/>
                      </a:cxn>
                      <a:cxn ang="0">
                        <a:pos x="140" y="79"/>
                      </a:cxn>
                      <a:cxn ang="0">
                        <a:pos x="135" y="68"/>
                      </a:cxn>
                      <a:cxn ang="0">
                        <a:pos x="130" y="66"/>
                      </a:cxn>
                      <a:cxn ang="0">
                        <a:pos x="116" y="68"/>
                      </a:cxn>
                      <a:cxn ang="0">
                        <a:pos x="122" y="57"/>
                      </a:cxn>
                      <a:cxn ang="0">
                        <a:pos x="120" y="39"/>
                      </a:cxn>
                      <a:cxn ang="0">
                        <a:pos x="112" y="27"/>
                      </a:cxn>
                      <a:cxn ang="0">
                        <a:pos x="106" y="16"/>
                      </a:cxn>
                      <a:cxn ang="0">
                        <a:pos x="89" y="10"/>
                      </a:cxn>
                      <a:cxn ang="0">
                        <a:pos x="64" y="18"/>
                      </a:cxn>
                      <a:cxn ang="0">
                        <a:pos x="58" y="24"/>
                      </a:cxn>
                      <a:cxn ang="0">
                        <a:pos x="50" y="27"/>
                      </a:cxn>
                      <a:cxn ang="0">
                        <a:pos x="48" y="24"/>
                      </a:cxn>
                      <a:cxn ang="0">
                        <a:pos x="59" y="10"/>
                      </a:cxn>
                      <a:cxn ang="0">
                        <a:pos x="57" y="7"/>
                      </a:cxn>
                      <a:cxn ang="0">
                        <a:pos x="48" y="2"/>
                      </a:cxn>
                      <a:cxn ang="0">
                        <a:pos x="39" y="0"/>
                      </a:cxn>
                      <a:cxn ang="0">
                        <a:pos x="38" y="5"/>
                      </a:cxn>
                      <a:cxn ang="0">
                        <a:pos x="36" y="8"/>
                      </a:cxn>
                      <a:cxn ang="0">
                        <a:pos x="33" y="14"/>
                      </a:cxn>
                      <a:cxn ang="0">
                        <a:pos x="34" y="20"/>
                      </a:cxn>
                      <a:cxn ang="0">
                        <a:pos x="34" y="27"/>
                      </a:cxn>
                      <a:cxn ang="0">
                        <a:pos x="33" y="34"/>
                      </a:cxn>
                      <a:cxn ang="0">
                        <a:pos x="28" y="36"/>
                      </a:cxn>
                    </a:cxnLst>
                    <a:rect l="0" t="0" r="r" b="b"/>
                    <a:pathLst>
                      <a:path w="140" h="126">
                        <a:moveTo>
                          <a:pt x="28" y="36"/>
                        </a:moveTo>
                        <a:lnTo>
                          <a:pt x="27" y="48"/>
                        </a:lnTo>
                        <a:lnTo>
                          <a:pt x="21" y="58"/>
                        </a:lnTo>
                        <a:lnTo>
                          <a:pt x="11" y="59"/>
                        </a:lnTo>
                        <a:lnTo>
                          <a:pt x="11" y="72"/>
                        </a:lnTo>
                        <a:lnTo>
                          <a:pt x="0" y="80"/>
                        </a:lnTo>
                        <a:lnTo>
                          <a:pt x="16" y="91"/>
                        </a:lnTo>
                        <a:lnTo>
                          <a:pt x="23" y="110"/>
                        </a:lnTo>
                        <a:lnTo>
                          <a:pt x="34" y="115"/>
                        </a:lnTo>
                        <a:lnTo>
                          <a:pt x="47" y="104"/>
                        </a:lnTo>
                        <a:lnTo>
                          <a:pt x="53" y="93"/>
                        </a:lnTo>
                        <a:lnTo>
                          <a:pt x="82" y="85"/>
                        </a:lnTo>
                        <a:lnTo>
                          <a:pt x="97" y="99"/>
                        </a:lnTo>
                        <a:lnTo>
                          <a:pt x="98" y="106"/>
                        </a:lnTo>
                        <a:lnTo>
                          <a:pt x="98" y="121"/>
                        </a:lnTo>
                        <a:lnTo>
                          <a:pt x="101" y="126"/>
                        </a:lnTo>
                        <a:lnTo>
                          <a:pt x="103" y="126"/>
                        </a:lnTo>
                        <a:lnTo>
                          <a:pt x="117" y="117"/>
                        </a:lnTo>
                        <a:lnTo>
                          <a:pt x="119" y="107"/>
                        </a:lnTo>
                        <a:lnTo>
                          <a:pt x="132" y="105"/>
                        </a:lnTo>
                        <a:lnTo>
                          <a:pt x="138" y="97"/>
                        </a:lnTo>
                        <a:lnTo>
                          <a:pt x="132" y="85"/>
                        </a:lnTo>
                        <a:lnTo>
                          <a:pt x="130" y="78"/>
                        </a:lnTo>
                        <a:lnTo>
                          <a:pt x="138" y="90"/>
                        </a:lnTo>
                        <a:lnTo>
                          <a:pt x="140" y="79"/>
                        </a:lnTo>
                        <a:lnTo>
                          <a:pt x="135" y="68"/>
                        </a:lnTo>
                        <a:lnTo>
                          <a:pt x="130" y="66"/>
                        </a:lnTo>
                        <a:lnTo>
                          <a:pt x="116" y="68"/>
                        </a:lnTo>
                        <a:lnTo>
                          <a:pt x="122" y="57"/>
                        </a:lnTo>
                        <a:lnTo>
                          <a:pt x="120" y="39"/>
                        </a:lnTo>
                        <a:lnTo>
                          <a:pt x="112" y="27"/>
                        </a:lnTo>
                        <a:lnTo>
                          <a:pt x="106" y="16"/>
                        </a:lnTo>
                        <a:lnTo>
                          <a:pt x="89" y="10"/>
                        </a:lnTo>
                        <a:lnTo>
                          <a:pt x="64" y="18"/>
                        </a:lnTo>
                        <a:lnTo>
                          <a:pt x="58" y="24"/>
                        </a:lnTo>
                        <a:lnTo>
                          <a:pt x="50" y="27"/>
                        </a:lnTo>
                        <a:lnTo>
                          <a:pt x="48" y="24"/>
                        </a:lnTo>
                        <a:lnTo>
                          <a:pt x="59" y="10"/>
                        </a:lnTo>
                        <a:lnTo>
                          <a:pt x="57" y="7"/>
                        </a:lnTo>
                        <a:lnTo>
                          <a:pt x="48" y="2"/>
                        </a:lnTo>
                        <a:lnTo>
                          <a:pt x="39" y="0"/>
                        </a:lnTo>
                        <a:lnTo>
                          <a:pt x="38" y="5"/>
                        </a:lnTo>
                        <a:lnTo>
                          <a:pt x="36" y="8"/>
                        </a:lnTo>
                        <a:lnTo>
                          <a:pt x="33" y="14"/>
                        </a:lnTo>
                        <a:lnTo>
                          <a:pt x="34" y="20"/>
                        </a:lnTo>
                        <a:lnTo>
                          <a:pt x="34" y="27"/>
                        </a:lnTo>
                        <a:lnTo>
                          <a:pt x="33" y="34"/>
                        </a:lnTo>
                        <a:lnTo>
                          <a:pt x="28" y="3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200" name="ïṣ1îḓe">
                  <a:extLst>
                    <a:ext uri="{FF2B5EF4-FFF2-40B4-BE49-F238E27FC236}">
                      <a16:creationId xmlns:a16="http://schemas.microsoft.com/office/drawing/2014/main" id="{A0288B4F-7164-4DE0-BB9A-8CDC870EAC28}"/>
                    </a:ext>
                  </a:extLst>
                </p:cNvPr>
                <p:cNvSpPr/>
                <p:nvPr/>
              </p:nvSpPr>
              <p:spPr bwMode="gray">
                <a:xfrm>
                  <a:off x="4580731" y="2540347"/>
                  <a:ext cx="74613" cy="109538"/>
                </a:xfrm>
                <a:custGeom>
                  <a:avLst/>
                  <a:gdLst/>
                  <a:ahLst/>
                  <a:cxnLst>
                    <a:cxn ang="0">
                      <a:pos x="223" y="97"/>
                    </a:cxn>
                    <a:cxn ang="0">
                      <a:pos x="178" y="84"/>
                    </a:cxn>
                    <a:cxn ang="0">
                      <a:pos x="148" y="100"/>
                    </a:cxn>
                    <a:cxn ang="0">
                      <a:pos x="136" y="63"/>
                    </a:cxn>
                    <a:cxn ang="0">
                      <a:pos x="152" y="39"/>
                    </a:cxn>
                    <a:cxn ang="0">
                      <a:pos x="152" y="2"/>
                    </a:cxn>
                    <a:cxn ang="0">
                      <a:pos x="135" y="6"/>
                    </a:cxn>
                    <a:cxn ang="0">
                      <a:pos x="113" y="18"/>
                    </a:cxn>
                    <a:cxn ang="0">
                      <a:pos x="108" y="34"/>
                    </a:cxn>
                    <a:cxn ang="0">
                      <a:pos x="88" y="53"/>
                    </a:cxn>
                    <a:cxn ang="0">
                      <a:pos x="104" y="60"/>
                    </a:cxn>
                    <a:cxn ang="0">
                      <a:pos x="120" y="63"/>
                    </a:cxn>
                    <a:cxn ang="0">
                      <a:pos x="99" y="87"/>
                    </a:cxn>
                    <a:cxn ang="0">
                      <a:pos x="65" y="97"/>
                    </a:cxn>
                    <a:cxn ang="0">
                      <a:pos x="31" y="96"/>
                    </a:cxn>
                    <a:cxn ang="0">
                      <a:pos x="23" y="118"/>
                    </a:cxn>
                    <a:cxn ang="0">
                      <a:pos x="43" y="130"/>
                    </a:cxn>
                    <a:cxn ang="0">
                      <a:pos x="24" y="154"/>
                    </a:cxn>
                    <a:cxn ang="0">
                      <a:pos x="23" y="173"/>
                    </a:cxn>
                    <a:cxn ang="0">
                      <a:pos x="40" y="179"/>
                    </a:cxn>
                    <a:cxn ang="0">
                      <a:pos x="78" y="192"/>
                    </a:cxn>
                    <a:cxn ang="0">
                      <a:pos x="54" y="209"/>
                    </a:cxn>
                    <a:cxn ang="0">
                      <a:pos x="32" y="248"/>
                    </a:cxn>
                    <a:cxn ang="0">
                      <a:pos x="81" y="238"/>
                    </a:cxn>
                    <a:cxn ang="0">
                      <a:pos x="56" y="249"/>
                    </a:cxn>
                    <a:cxn ang="0">
                      <a:pos x="29" y="274"/>
                    </a:cxn>
                    <a:cxn ang="0">
                      <a:pos x="15" y="279"/>
                    </a:cxn>
                    <a:cxn ang="0">
                      <a:pos x="0" y="291"/>
                    </a:cxn>
                    <a:cxn ang="0">
                      <a:pos x="13" y="299"/>
                    </a:cxn>
                    <a:cxn ang="0">
                      <a:pos x="11" y="314"/>
                    </a:cxn>
                    <a:cxn ang="0">
                      <a:pos x="38" y="312"/>
                    </a:cxn>
                    <a:cxn ang="0">
                      <a:pos x="16" y="334"/>
                    </a:cxn>
                    <a:cxn ang="0">
                      <a:pos x="48" y="328"/>
                    </a:cxn>
                    <a:cxn ang="0">
                      <a:pos x="33" y="338"/>
                    </a:cxn>
                    <a:cxn ang="0">
                      <a:pos x="44" y="340"/>
                    </a:cxn>
                    <a:cxn ang="0">
                      <a:pos x="60" y="343"/>
                    </a:cxn>
                    <a:cxn ang="0">
                      <a:pos x="102" y="329"/>
                    </a:cxn>
                    <a:cxn ang="0">
                      <a:pos x="109" y="308"/>
                    </a:cxn>
                    <a:cxn ang="0">
                      <a:pos x="119" y="317"/>
                    </a:cxn>
                    <a:cxn ang="0">
                      <a:pos x="145" y="306"/>
                    </a:cxn>
                    <a:cxn ang="0">
                      <a:pos x="153" y="291"/>
                    </a:cxn>
                    <a:cxn ang="0">
                      <a:pos x="201" y="281"/>
                    </a:cxn>
                    <a:cxn ang="0">
                      <a:pos x="218" y="278"/>
                    </a:cxn>
                    <a:cxn ang="0">
                      <a:pos x="225" y="236"/>
                    </a:cxn>
                    <a:cxn ang="0">
                      <a:pos x="231" y="197"/>
                    </a:cxn>
                    <a:cxn ang="0">
                      <a:pos x="233" y="160"/>
                    </a:cxn>
                    <a:cxn ang="0">
                      <a:pos x="226" y="117"/>
                    </a:cxn>
                  </a:cxnLst>
                  <a:rect l="0" t="0" r="r" b="b"/>
                  <a:pathLst>
                    <a:path w="233" h="345">
                      <a:moveTo>
                        <a:pt x="226" y="117"/>
                      </a:moveTo>
                      <a:lnTo>
                        <a:pt x="223" y="112"/>
                      </a:lnTo>
                      <a:lnTo>
                        <a:pt x="223" y="97"/>
                      </a:lnTo>
                      <a:lnTo>
                        <a:pt x="222" y="90"/>
                      </a:lnTo>
                      <a:lnTo>
                        <a:pt x="207" y="76"/>
                      </a:lnTo>
                      <a:lnTo>
                        <a:pt x="178" y="84"/>
                      </a:lnTo>
                      <a:lnTo>
                        <a:pt x="172" y="95"/>
                      </a:lnTo>
                      <a:lnTo>
                        <a:pt x="159" y="106"/>
                      </a:lnTo>
                      <a:lnTo>
                        <a:pt x="148" y="100"/>
                      </a:lnTo>
                      <a:lnTo>
                        <a:pt x="141" y="82"/>
                      </a:lnTo>
                      <a:lnTo>
                        <a:pt x="125" y="71"/>
                      </a:lnTo>
                      <a:lnTo>
                        <a:pt x="136" y="63"/>
                      </a:lnTo>
                      <a:lnTo>
                        <a:pt x="136" y="50"/>
                      </a:lnTo>
                      <a:lnTo>
                        <a:pt x="146" y="49"/>
                      </a:lnTo>
                      <a:lnTo>
                        <a:pt x="152" y="39"/>
                      </a:lnTo>
                      <a:lnTo>
                        <a:pt x="153" y="27"/>
                      </a:lnTo>
                      <a:lnTo>
                        <a:pt x="155" y="22"/>
                      </a:lnTo>
                      <a:lnTo>
                        <a:pt x="152" y="2"/>
                      </a:lnTo>
                      <a:lnTo>
                        <a:pt x="151" y="0"/>
                      </a:lnTo>
                      <a:lnTo>
                        <a:pt x="145" y="1"/>
                      </a:lnTo>
                      <a:lnTo>
                        <a:pt x="135" y="6"/>
                      </a:lnTo>
                      <a:lnTo>
                        <a:pt x="131" y="4"/>
                      </a:lnTo>
                      <a:lnTo>
                        <a:pt x="121" y="11"/>
                      </a:lnTo>
                      <a:lnTo>
                        <a:pt x="113" y="18"/>
                      </a:lnTo>
                      <a:lnTo>
                        <a:pt x="108" y="20"/>
                      </a:lnTo>
                      <a:lnTo>
                        <a:pt x="105" y="30"/>
                      </a:lnTo>
                      <a:lnTo>
                        <a:pt x="108" y="34"/>
                      </a:lnTo>
                      <a:lnTo>
                        <a:pt x="107" y="37"/>
                      </a:lnTo>
                      <a:lnTo>
                        <a:pt x="99" y="45"/>
                      </a:lnTo>
                      <a:lnTo>
                        <a:pt x="88" y="53"/>
                      </a:lnTo>
                      <a:lnTo>
                        <a:pt x="91" y="59"/>
                      </a:lnTo>
                      <a:lnTo>
                        <a:pt x="99" y="59"/>
                      </a:lnTo>
                      <a:lnTo>
                        <a:pt x="104" y="60"/>
                      </a:lnTo>
                      <a:lnTo>
                        <a:pt x="110" y="59"/>
                      </a:lnTo>
                      <a:lnTo>
                        <a:pt x="119" y="59"/>
                      </a:lnTo>
                      <a:lnTo>
                        <a:pt x="120" y="63"/>
                      </a:lnTo>
                      <a:lnTo>
                        <a:pt x="117" y="71"/>
                      </a:lnTo>
                      <a:lnTo>
                        <a:pt x="98" y="84"/>
                      </a:lnTo>
                      <a:lnTo>
                        <a:pt x="99" y="87"/>
                      </a:lnTo>
                      <a:lnTo>
                        <a:pt x="98" y="95"/>
                      </a:lnTo>
                      <a:lnTo>
                        <a:pt x="83" y="93"/>
                      </a:lnTo>
                      <a:lnTo>
                        <a:pt x="65" y="97"/>
                      </a:lnTo>
                      <a:lnTo>
                        <a:pt x="61" y="90"/>
                      </a:lnTo>
                      <a:lnTo>
                        <a:pt x="37" y="87"/>
                      </a:lnTo>
                      <a:lnTo>
                        <a:pt x="31" y="96"/>
                      </a:lnTo>
                      <a:lnTo>
                        <a:pt x="26" y="104"/>
                      </a:lnTo>
                      <a:lnTo>
                        <a:pt x="29" y="120"/>
                      </a:lnTo>
                      <a:lnTo>
                        <a:pt x="23" y="118"/>
                      </a:lnTo>
                      <a:lnTo>
                        <a:pt x="15" y="119"/>
                      </a:lnTo>
                      <a:lnTo>
                        <a:pt x="21" y="128"/>
                      </a:lnTo>
                      <a:lnTo>
                        <a:pt x="43" y="130"/>
                      </a:lnTo>
                      <a:lnTo>
                        <a:pt x="44" y="136"/>
                      </a:lnTo>
                      <a:lnTo>
                        <a:pt x="28" y="146"/>
                      </a:lnTo>
                      <a:lnTo>
                        <a:pt x="24" y="154"/>
                      </a:lnTo>
                      <a:lnTo>
                        <a:pt x="17" y="158"/>
                      </a:lnTo>
                      <a:lnTo>
                        <a:pt x="17" y="166"/>
                      </a:lnTo>
                      <a:lnTo>
                        <a:pt x="23" y="173"/>
                      </a:lnTo>
                      <a:lnTo>
                        <a:pt x="28" y="174"/>
                      </a:lnTo>
                      <a:lnTo>
                        <a:pt x="28" y="179"/>
                      </a:lnTo>
                      <a:lnTo>
                        <a:pt x="40" y="179"/>
                      </a:lnTo>
                      <a:lnTo>
                        <a:pt x="43" y="186"/>
                      </a:lnTo>
                      <a:lnTo>
                        <a:pt x="75" y="187"/>
                      </a:lnTo>
                      <a:lnTo>
                        <a:pt x="78" y="192"/>
                      </a:lnTo>
                      <a:lnTo>
                        <a:pt x="74" y="197"/>
                      </a:lnTo>
                      <a:lnTo>
                        <a:pt x="61" y="201"/>
                      </a:lnTo>
                      <a:lnTo>
                        <a:pt x="54" y="209"/>
                      </a:lnTo>
                      <a:lnTo>
                        <a:pt x="53" y="224"/>
                      </a:lnTo>
                      <a:lnTo>
                        <a:pt x="48" y="233"/>
                      </a:lnTo>
                      <a:lnTo>
                        <a:pt x="32" y="248"/>
                      </a:lnTo>
                      <a:lnTo>
                        <a:pt x="65" y="243"/>
                      </a:lnTo>
                      <a:lnTo>
                        <a:pt x="81" y="227"/>
                      </a:lnTo>
                      <a:lnTo>
                        <a:pt x="81" y="238"/>
                      </a:lnTo>
                      <a:lnTo>
                        <a:pt x="89" y="240"/>
                      </a:lnTo>
                      <a:lnTo>
                        <a:pt x="91" y="241"/>
                      </a:lnTo>
                      <a:lnTo>
                        <a:pt x="56" y="249"/>
                      </a:lnTo>
                      <a:lnTo>
                        <a:pt x="42" y="251"/>
                      </a:lnTo>
                      <a:lnTo>
                        <a:pt x="31" y="268"/>
                      </a:lnTo>
                      <a:lnTo>
                        <a:pt x="29" y="274"/>
                      </a:lnTo>
                      <a:lnTo>
                        <a:pt x="27" y="278"/>
                      </a:lnTo>
                      <a:lnTo>
                        <a:pt x="21" y="276"/>
                      </a:lnTo>
                      <a:lnTo>
                        <a:pt x="15" y="279"/>
                      </a:lnTo>
                      <a:lnTo>
                        <a:pt x="8" y="278"/>
                      </a:lnTo>
                      <a:lnTo>
                        <a:pt x="2" y="283"/>
                      </a:lnTo>
                      <a:lnTo>
                        <a:pt x="0" y="291"/>
                      </a:lnTo>
                      <a:lnTo>
                        <a:pt x="24" y="289"/>
                      </a:lnTo>
                      <a:lnTo>
                        <a:pt x="26" y="294"/>
                      </a:lnTo>
                      <a:lnTo>
                        <a:pt x="13" y="299"/>
                      </a:lnTo>
                      <a:lnTo>
                        <a:pt x="5" y="308"/>
                      </a:lnTo>
                      <a:lnTo>
                        <a:pt x="3" y="314"/>
                      </a:lnTo>
                      <a:lnTo>
                        <a:pt x="11" y="314"/>
                      </a:lnTo>
                      <a:lnTo>
                        <a:pt x="13" y="319"/>
                      </a:lnTo>
                      <a:lnTo>
                        <a:pt x="16" y="319"/>
                      </a:lnTo>
                      <a:lnTo>
                        <a:pt x="38" y="312"/>
                      </a:lnTo>
                      <a:lnTo>
                        <a:pt x="38" y="318"/>
                      </a:lnTo>
                      <a:lnTo>
                        <a:pt x="29" y="323"/>
                      </a:lnTo>
                      <a:lnTo>
                        <a:pt x="16" y="334"/>
                      </a:lnTo>
                      <a:lnTo>
                        <a:pt x="19" y="334"/>
                      </a:lnTo>
                      <a:lnTo>
                        <a:pt x="45" y="326"/>
                      </a:lnTo>
                      <a:lnTo>
                        <a:pt x="48" y="328"/>
                      </a:lnTo>
                      <a:lnTo>
                        <a:pt x="45" y="334"/>
                      </a:lnTo>
                      <a:lnTo>
                        <a:pt x="39" y="334"/>
                      </a:lnTo>
                      <a:lnTo>
                        <a:pt x="33" y="338"/>
                      </a:lnTo>
                      <a:lnTo>
                        <a:pt x="34" y="340"/>
                      </a:lnTo>
                      <a:lnTo>
                        <a:pt x="34" y="345"/>
                      </a:lnTo>
                      <a:lnTo>
                        <a:pt x="44" y="340"/>
                      </a:lnTo>
                      <a:lnTo>
                        <a:pt x="51" y="339"/>
                      </a:lnTo>
                      <a:lnTo>
                        <a:pt x="55" y="341"/>
                      </a:lnTo>
                      <a:lnTo>
                        <a:pt x="60" y="343"/>
                      </a:lnTo>
                      <a:lnTo>
                        <a:pt x="67" y="338"/>
                      </a:lnTo>
                      <a:lnTo>
                        <a:pt x="74" y="338"/>
                      </a:lnTo>
                      <a:lnTo>
                        <a:pt x="102" y="329"/>
                      </a:lnTo>
                      <a:lnTo>
                        <a:pt x="109" y="323"/>
                      </a:lnTo>
                      <a:lnTo>
                        <a:pt x="110" y="316"/>
                      </a:lnTo>
                      <a:lnTo>
                        <a:pt x="109" y="308"/>
                      </a:lnTo>
                      <a:lnTo>
                        <a:pt x="113" y="310"/>
                      </a:lnTo>
                      <a:lnTo>
                        <a:pt x="115" y="316"/>
                      </a:lnTo>
                      <a:lnTo>
                        <a:pt x="119" y="317"/>
                      </a:lnTo>
                      <a:lnTo>
                        <a:pt x="131" y="311"/>
                      </a:lnTo>
                      <a:lnTo>
                        <a:pt x="135" y="305"/>
                      </a:lnTo>
                      <a:lnTo>
                        <a:pt x="145" y="306"/>
                      </a:lnTo>
                      <a:lnTo>
                        <a:pt x="148" y="301"/>
                      </a:lnTo>
                      <a:lnTo>
                        <a:pt x="151" y="295"/>
                      </a:lnTo>
                      <a:lnTo>
                        <a:pt x="153" y="291"/>
                      </a:lnTo>
                      <a:lnTo>
                        <a:pt x="177" y="286"/>
                      </a:lnTo>
                      <a:lnTo>
                        <a:pt x="189" y="281"/>
                      </a:lnTo>
                      <a:lnTo>
                        <a:pt x="201" y="281"/>
                      </a:lnTo>
                      <a:lnTo>
                        <a:pt x="209" y="285"/>
                      </a:lnTo>
                      <a:lnTo>
                        <a:pt x="216" y="285"/>
                      </a:lnTo>
                      <a:lnTo>
                        <a:pt x="218" y="278"/>
                      </a:lnTo>
                      <a:lnTo>
                        <a:pt x="215" y="269"/>
                      </a:lnTo>
                      <a:lnTo>
                        <a:pt x="222" y="251"/>
                      </a:lnTo>
                      <a:lnTo>
                        <a:pt x="225" y="236"/>
                      </a:lnTo>
                      <a:lnTo>
                        <a:pt x="231" y="225"/>
                      </a:lnTo>
                      <a:lnTo>
                        <a:pt x="233" y="216"/>
                      </a:lnTo>
                      <a:lnTo>
                        <a:pt x="231" y="197"/>
                      </a:lnTo>
                      <a:lnTo>
                        <a:pt x="227" y="178"/>
                      </a:lnTo>
                      <a:lnTo>
                        <a:pt x="231" y="176"/>
                      </a:lnTo>
                      <a:lnTo>
                        <a:pt x="233" y="160"/>
                      </a:lnTo>
                      <a:lnTo>
                        <a:pt x="220" y="128"/>
                      </a:lnTo>
                      <a:lnTo>
                        <a:pt x="220" y="119"/>
                      </a:lnTo>
                      <a:lnTo>
                        <a:pt x="226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1" name="îšḻîďè">
                  <a:extLst>
                    <a:ext uri="{FF2B5EF4-FFF2-40B4-BE49-F238E27FC236}">
                      <a16:creationId xmlns:a16="http://schemas.microsoft.com/office/drawing/2014/main" id="{A5813651-3EE8-4366-A27F-FE18E2D9DAFA}"/>
                    </a:ext>
                  </a:extLst>
                </p:cNvPr>
                <p:cNvSpPr/>
                <p:nvPr/>
              </p:nvSpPr>
              <p:spPr bwMode="gray">
                <a:xfrm>
                  <a:off x="5144294" y="2622897"/>
                  <a:ext cx="315913" cy="209550"/>
                </a:xfrm>
                <a:custGeom>
                  <a:avLst/>
                  <a:gdLst/>
                  <a:ahLst/>
                  <a:cxnLst>
                    <a:cxn ang="0">
                      <a:pos x="148" y="384"/>
                    </a:cxn>
                    <a:cxn ang="0">
                      <a:pos x="40" y="377"/>
                    </a:cxn>
                    <a:cxn ang="0">
                      <a:pos x="19" y="282"/>
                    </a:cxn>
                    <a:cxn ang="0">
                      <a:pos x="85" y="184"/>
                    </a:cxn>
                    <a:cxn ang="0">
                      <a:pos x="84" y="95"/>
                    </a:cxn>
                    <a:cxn ang="0">
                      <a:pos x="121" y="51"/>
                    </a:cxn>
                    <a:cxn ang="0">
                      <a:pos x="219" y="44"/>
                    </a:cxn>
                    <a:cxn ang="0">
                      <a:pos x="275" y="67"/>
                    </a:cxn>
                    <a:cxn ang="0">
                      <a:pos x="328" y="77"/>
                    </a:cxn>
                    <a:cxn ang="0">
                      <a:pos x="386" y="70"/>
                    </a:cxn>
                    <a:cxn ang="0">
                      <a:pos x="449" y="86"/>
                    </a:cxn>
                    <a:cxn ang="0">
                      <a:pos x="473" y="52"/>
                    </a:cxn>
                    <a:cxn ang="0">
                      <a:pos x="537" y="18"/>
                    </a:cxn>
                    <a:cxn ang="0">
                      <a:pos x="589" y="6"/>
                    </a:cxn>
                    <a:cxn ang="0">
                      <a:pos x="662" y="25"/>
                    </a:cxn>
                    <a:cxn ang="0">
                      <a:pos x="667" y="72"/>
                    </a:cxn>
                    <a:cxn ang="0">
                      <a:pos x="720" y="105"/>
                    </a:cxn>
                    <a:cxn ang="0">
                      <a:pos x="759" y="165"/>
                    </a:cxn>
                    <a:cxn ang="0">
                      <a:pos x="842" y="163"/>
                    </a:cxn>
                    <a:cxn ang="0">
                      <a:pos x="896" y="199"/>
                    </a:cxn>
                    <a:cxn ang="0">
                      <a:pos x="958" y="223"/>
                    </a:cxn>
                    <a:cxn ang="0">
                      <a:pos x="987" y="282"/>
                    </a:cxn>
                    <a:cxn ang="0">
                      <a:pos x="968" y="320"/>
                    </a:cxn>
                    <a:cxn ang="0">
                      <a:pos x="963" y="389"/>
                    </a:cxn>
                    <a:cxn ang="0">
                      <a:pos x="888" y="419"/>
                    </a:cxn>
                    <a:cxn ang="0">
                      <a:pos x="817" y="465"/>
                    </a:cxn>
                    <a:cxn ang="0">
                      <a:pos x="757" y="485"/>
                    </a:cxn>
                    <a:cxn ang="0">
                      <a:pos x="725" y="517"/>
                    </a:cxn>
                    <a:cxn ang="0">
                      <a:pos x="709" y="545"/>
                    </a:cxn>
                    <a:cxn ang="0">
                      <a:pos x="687" y="534"/>
                    </a:cxn>
                    <a:cxn ang="0">
                      <a:pos x="666" y="507"/>
                    </a:cxn>
                    <a:cxn ang="0">
                      <a:pos x="660" y="527"/>
                    </a:cxn>
                    <a:cxn ang="0">
                      <a:pos x="684" y="539"/>
                    </a:cxn>
                    <a:cxn ang="0">
                      <a:pos x="708" y="559"/>
                    </a:cxn>
                    <a:cxn ang="0">
                      <a:pos x="750" y="590"/>
                    </a:cxn>
                    <a:cxn ang="0">
                      <a:pos x="799" y="584"/>
                    </a:cxn>
                    <a:cxn ang="0">
                      <a:pos x="723" y="619"/>
                    </a:cxn>
                    <a:cxn ang="0">
                      <a:pos x="680" y="646"/>
                    </a:cxn>
                    <a:cxn ang="0">
                      <a:pos x="632" y="638"/>
                    </a:cxn>
                    <a:cxn ang="0">
                      <a:pos x="607" y="590"/>
                    </a:cxn>
                    <a:cxn ang="0">
                      <a:pos x="613" y="550"/>
                    </a:cxn>
                    <a:cxn ang="0">
                      <a:pos x="618" y="524"/>
                    </a:cxn>
                    <a:cxn ang="0">
                      <a:pos x="557" y="518"/>
                    </a:cxn>
                    <a:cxn ang="0">
                      <a:pos x="528" y="496"/>
                    </a:cxn>
                    <a:cxn ang="0">
                      <a:pos x="543" y="471"/>
                    </a:cxn>
                    <a:cxn ang="0">
                      <a:pos x="492" y="489"/>
                    </a:cxn>
                    <a:cxn ang="0">
                      <a:pos x="450" y="509"/>
                    </a:cxn>
                    <a:cxn ang="0">
                      <a:pos x="434" y="547"/>
                    </a:cxn>
                    <a:cxn ang="0">
                      <a:pos x="418" y="566"/>
                    </a:cxn>
                    <a:cxn ang="0">
                      <a:pos x="368" y="592"/>
                    </a:cxn>
                    <a:cxn ang="0">
                      <a:pos x="352" y="560"/>
                    </a:cxn>
                    <a:cxn ang="0">
                      <a:pos x="382" y="498"/>
                    </a:cxn>
                    <a:cxn ang="0">
                      <a:pos x="431" y="484"/>
                    </a:cxn>
                    <a:cxn ang="0">
                      <a:pos x="406" y="423"/>
                    </a:cxn>
                    <a:cxn ang="0">
                      <a:pos x="387" y="369"/>
                    </a:cxn>
                    <a:cxn ang="0">
                      <a:pos x="310" y="339"/>
                    </a:cxn>
                  </a:cxnLst>
                  <a:rect l="0" t="0" r="r" b="b"/>
                  <a:pathLst>
                    <a:path w="995" h="658">
                      <a:moveTo>
                        <a:pt x="248" y="353"/>
                      </a:moveTo>
                      <a:lnTo>
                        <a:pt x="242" y="352"/>
                      </a:lnTo>
                      <a:lnTo>
                        <a:pt x="208" y="373"/>
                      </a:lnTo>
                      <a:lnTo>
                        <a:pt x="189" y="374"/>
                      </a:lnTo>
                      <a:lnTo>
                        <a:pt x="173" y="378"/>
                      </a:lnTo>
                      <a:lnTo>
                        <a:pt x="157" y="389"/>
                      </a:lnTo>
                      <a:lnTo>
                        <a:pt x="148" y="384"/>
                      </a:lnTo>
                      <a:lnTo>
                        <a:pt x="137" y="374"/>
                      </a:lnTo>
                      <a:lnTo>
                        <a:pt x="121" y="376"/>
                      </a:lnTo>
                      <a:lnTo>
                        <a:pt x="106" y="379"/>
                      </a:lnTo>
                      <a:lnTo>
                        <a:pt x="83" y="377"/>
                      </a:lnTo>
                      <a:lnTo>
                        <a:pt x="64" y="374"/>
                      </a:lnTo>
                      <a:lnTo>
                        <a:pt x="47" y="374"/>
                      </a:lnTo>
                      <a:lnTo>
                        <a:pt x="40" y="377"/>
                      </a:lnTo>
                      <a:lnTo>
                        <a:pt x="36" y="367"/>
                      </a:lnTo>
                      <a:lnTo>
                        <a:pt x="27" y="358"/>
                      </a:lnTo>
                      <a:lnTo>
                        <a:pt x="15" y="348"/>
                      </a:lnTo>
                      <a:lnTo>
                        <a:pt x="0" y="341"/>
                      </a:lnTo>
                      <a:lnTo>
                        <a:pt x="6" y="318"/>
                      </a:lnTo>
                      <a:lnTo>
                        <a:pt x="17" y="288"/>
                      </a:lnTo>
                      <a:lnTo>
                        <a:pt x="19" y="282"/>
                      </a:lnTo>
                      <a:lnTo>
                        <a:pt x="24" y="283"/>
                      </a:lnTo>
                      <a:lnTo>
                        <a:pt x="33" y="281"/>
                      </a:lnTo>
                      <a:lnTo>
                        <a:pt x="31" y="269"/>
                      </a:lnTo>
                      <a:lnTo>
                        <a:pt x="33" y="254"/>
                      </a:lnTo>
                      <a:lnTo>
                        <a:pt x="51" y="216"/>
                      </a:lnTo>
                      <a:lnTo>
                        <a:pt x="65" y="197"/>
                      </a:lnTo>
                      <a:lnTo>
                        <a:pt x="85" y="184"/>
                      </a:lnTo>
                      <a:lnTo>
                        <a:pt x="103" y="169"/>
                      </a:lnTo>
                      <a:lnTo>
                        <a:pt x="108" y="156"/>
                      </a:lnTo>
                      <a:lnTo>
                        <a:pt x="102" y="140"/>
                      </a:lnTo>
                      <a:lnTo>
                        <a:pt x="103" y="129"/>
                      </a:lnTo>
                      <a:lnTo>
                        <a:pt x="92" y="118"/>
                      </a:lnTo>
                      <a:lnTo>
                        <a:pt x="91" y="114"/>
                      </a:lnTo>
                      <a:lnTo>
                        <a:pt x="84" y="95"/>
                      </a:lnTo>
                      <a:lnTo>
                        <a:pt x="83" y="83"/>
                      </a:lnTo>
                      <a:lnTo>
                        <a:pt x="76" y="71"/>
                      </a:lnTo>
                      <a:lnTo>
                        <a:pt x="83" y="65"/>
                      </a:lnTo>
                      <a:lnTo>
                        <a:pt x="91" y="64"/>
                      </a:lnTo>
                      <a:lnTo>
                        <a:pt x="100" y="65"/>
                      </a:lnTo>
                      <a:lnTo>
                        <a:pt x="114" y="57"/>
                      </a:lnTo>
                      <a:lnTo>
                        <a:pt x="121" y="51"/>
                      </a:lnTo>
                      <a:lnTo>
                        <a:pt x="123" y="44"/>
                      </a:lnTo>
                      <a:lnTo>
                        <a:pt x="130" y="40"/>
                      </a:lnTo>
                      <a:lnTo>
                        <a:pt x="172" y="34"/>
                      </a:lnTo>
                      <a:lnTo>
                        <a:pt x="180" y="37"/>
                      </a:lnTo>
                      <a:lnTo>
                        <a:pt x="197" y="38"/>
                      </a:lnTo>
                      <a:lnTo>
                        <a:pt x="205" y="35"/>
                      </a:lnTo>
                      <a:lnTo>
                        <a:pt x="219" y="44"/>
                      </a:lnTo>
                      <a:lnTo>
                        <a:pt x="235" y="49"/>
                      </a:lnTo>
                      <a:lnTo>
                        <a:pt x="243" y="50"/>
                      </a:lnTo>
                      <a:lnTo>
                        <a:pt x="252" y="49"/>
                      </a:lnTo>
                      <a:lnTo>
                        <a:pt x="258" y="52"/>
                      </a:lnTo>
                      <a:lnTo>
                        <a:pt x="267" y="55"/>
                      </a:lnTo>
                      <a:lnTo>
                        <a:pt x="274" y="59"/>
                      </a:lnTo>
                      <a:lnTo>
                        <a:pt x="275" y="67"/>
                      </a:lnTo>
                      <a:lnTo>
                        <a:pt x="282" y="72"/>
                      </a:lnTo>
                      <a:lnTo>
                        <a:pt x="297" y="71"/>
                      </a:lnTo>
                      <a:lnTo>
                        <a:pt x="299" y="79"/>
                      </a:lnTo>
                      <a:lnTo>
                        <a:pt x="306" y="86"/>
                      </a:lnTo>
                      <a:lnTo>
                        <a:pt x="312" y="79"/>
                      </a:lnTo>
                      <a:lnTo>
                        <a:pt x="320" y="77"/>
                      </a:lnTo>
                      <a:lnTo>
                        <a:pt x="328" y="77"/>
                      </a:lnTo>
                      <a:lnTo>
                        <a:pt x="334" y="71"/>
                      </a:lnTo>
                      <a:lnTo>
                        <a:pt x="340" y="76"/>
                      </a:lnTo>
                      <a:lnTo>
                        <a:pt x="349" y="78"/>
                      </a:lnTo>
                      <a:lnTo>
                        <a:pt x="356" y="76"/>
                      </a:lnTo>
                      <a:lnTo>
                        <a:pt x="361" y="83"/>
                      </a:lnTo>
                      <a:lnTo>
                        <a:pt x="369" y="88"/>
                      </a:lnTo>
                      <a:lnTo>
                        <a:pt x="386" y="70"/>
                      </a:lnTo>
                      <a:lnTo>
                        <a:pt x="398" y="79"/>
                      </a:lnTo>
                      <a:lnTo>
                        <a:pt x="402" y="87"/>
                      </a:lnTo>
                      <a:lnTo>
                        <a:pt x="408" y="93"/>
                      </a:lnTo>
                      <a:lnTo>
                        <a:pt x="415" y="88"/>
                      </a:lnTo>
                      <a:lnTo>
                        <a:pt x="424" y="88"/>
                      </a:lnTo>
                      <a:lnTo>
                        <a:pt x="440" y="86"/>
                      </a:lnTo>
                      <a:lnTo>
                        <a:pt x="449" y="86"/>
                      </a:lnTo>
                      <a:lnTo>
                        <a:pt x="456" y="89"/>
                      </a:lnTo>
                      <a:lnTo>
                        <a:pt x="461" y="95"/>
                      </a:lnTo>
                      <a:lnTo>
                        <a:pt x="469" y="93"/>
                      </a:lnTo>
                      <a:lnTo>
                        <a:pt x="473" y="86"/>
                      </a:lnTo>
                      <a:lnTo>
                        <a:pt x="471" y="70"/>
                      </a:lnTo>
                      <a:lnTo>
                        <a:pt x="473" y="61"/>
                      </a:lnTo>
                      <a:lnTo>
                        <a:pt x="473" y="52"/>
                      </a:lnTo>
                      <a:lnTo>
                        <a:pt x="476" y="44"/>
                      </a:lnTo>
                      <a:lnTo>
                        <a:pt x="494" y="27"/>
                      </a:lnTo>
                      <a:lnTo>
                        <a:pt x="501" y="23"/>
                      </a:lnTo>
                      <a:lnTo>
                        <a:pt x="510" y="23"/>
                      </a:lnTo>
                      <a:lnTo>
                        <a:pt x="517" y="18"/>
                      </a:lnTo>
                      <a:lnTo>
                        <a:pt x="537" y="18"/>
                      </a:lnTo>
                      <a:lnTo>
                        <a:pt x="537" y="18"/>
                      </a:lnTo>
                      <a:lnTo>
                        <a:pt x="543" y="23"/>
                      </a:lnTo>
                      <a:lnTo>
                        <a:pt x="551" y="25"/>
                      </a:lnTo>
                      <a:lnTo>
                        <a:pt x="558" y="22"/>
                      </a:lnTo>
                      <a:lnTo>
                        <a:pt x="563" y="16"/>
                      </a:lnTo>
                      <a:lnTo>
                        <a:pt x="565" y="7"/>
                      </a:lnTo>
                      <a:lnTo>
                        <a:pt x="573" y="2"/>
                      </a:lnTo>
                      <a:lnTo>
                        <a:pt x="589" y="6"/>
                      </a:lnTo>
                      <a:lnTo>
                        <a:pt x="597" y="6"/>
                      </a:lnTo>
                      <a:lnTo>
                        <a:pt x="613" y="1"/>
                      </a:lnTo>
                      <a:lnTo>
                        <a:pt x="629" y="3"/>
                      </a:lnTo>
                      <a:lnTo>
                        <a:pt x="645" y="0"/>
                      </a:lnTo>
                      <a:lnTo>
                        <a:pt x="657" y="9"/>
                      </a:lnTo>
                      <a:lnTo>
                        <a:pt x="662" y="17"/>
                      </a:lnTo>
                      <a:lnTo>
                        <a:pt x="662" y="25"/>
                      </a:lnTo>
                      <a:lnTo>
                        <a:pt x="675" y="37"/>
                      </a:lnTo>
                      <a:lnTo>
                        <a:pt x="680" y="43"/>
                      </a:lnTo>
                      <a:lnTo>
                        <a:pt x="680" y="52"/>
                      </a:lnTo>
                      <a:lnTo>
                        <a:pt x="671" y="56"/>
                      </a:lnTo>
                      <a:lnTo>
                        <a:pt x="664" y="57"/>
                      </a:lnTo>
                      <a:lnTo>
                        <a:pt x="667" y="65"/>
                      </a:lnTo>
                      <a:lnTo>
                        <a:pt x="667" y="72"/>
                      </a:lnTo>
                      <a:lnTo>
                        <a:pt x="671" y="88"/>
                      </a:lnTo>
                      <a:lnTo>
                        <a:pt x="678" y="93"/>
                      </a:lnTo>
                      <a:lnTo>
                        <a:pt x="686" y="97"/>
                      </a:lnTo>
                      <a:lnTo>
                        <a:pt x="702" y="100"/>
                      </a:lnTo>
                      <a:lnTo>
                        <a:pt x="709" y="97"/>
                      </a:lnTo>
                      <a:lnTo>
                        <a:pt x="718" y="97"/>
                      </a:lnTo>
                      <a:lnTo>
                        <a:pt x="720" y="105"/>
                      </a:lnTo>
                      <a:lnTo>
                        <a:pt x="731" y="116"/>
                      </a:lnTo>
                      <a:lnTo>
                        <a:pt x="738" y="145"/>
                      </a:lnTo>
                      <a:lnTo>
                        <a:pt x="736" y="152"/>
                      </a:lnTo>
                      <a:lnTo>
                        <a:pt x="738" y="159"/>
                      </a:lnTo>
                      <a:lnTo>
                        <a:pt x="745" y="165"/>
                      </a:lnTo>
                      <a:lnTo>
                        <a:pt x="752" y="169"/>
                      </a:lnTo>
                      <a:lnTo>
                        <a:pt x="759" y="165"/>
                      </a:lnTo>
                      <a:lnTo>
                        <a:pt x="767" y="164"/>
                      </a:lnTo>
                      <a:lnTo>
                        <a:pt x="775" y="165"/>
                      </a:lnTo>
                      <a:lnTo>
                        <a:pt x="786" y="177"/>
                      </a:lnTo>
                      <a:lnTo>
                        <a:pt x="795" y="174"/>
                      </a:lnTo>
                      <a:lnTo>
                        <a:pt x="801" y="178"/>
                      </a:lnTo>
                      <a:lnTo>
                        <a:pt x="827" y="170"/>
                      </a:lnTo>
                      <a:lnTo>
                        <a:pt x="842" y="163"/>
                      </a:lnTo>
                      <a:lnTo>
                        <a:pt x="849" y="165"/>
                      </a:lnTo>
                      <a:lnTo>
                        <a:pt x="854" y="173"/>
                      </a:lnTo>
                      <a:lnTo>
                        <a:pt x="865" y="195"/>
                      </a:lnTo>
                      <a:lnTo>
                        <a:pt x="876" y="206"/>
                      </a:lnTo>
                      <a:lnTo>
                        <a:pt x="883" y="206"/>
                      </a:lnTo>
                      <a:lnTo>
                        <a:pt x="887" y="199"/>
                      </a:lnTo>
                      <a:lnTo>
                        <a:pt x="896" y="199"/>
                      </a:lnTo>
                      <a:lnTo>
                        <a:pt x="901" y="205"/>
                      </a:lnTo>
                      <a:lnTo>
                        <a:pt x="908" y="206"/>
                      </a:lnTo>
                      <a:lnTo>
                        <a:pt x="915" y="210"/>
                      </a:lnTo>
                      <a:lnTo>
                        <a:pt x="922" y="216"/>
                      </a:lnTo>
                      <a:lnTo>
                        <a:pt x="938" y="215"/>
                      </a:lnTo>
                      <a:lnTo>
                        <a:pt x="951" y="224"/>
                      </a:lnTo>
                      <a:lnTo>
                        <a:pt x="958" y="223"/>
                      </a:lnTo>
                      <a:lnTo>
                        <a:pt x="971" y="234"/>
                      </a:lnTo>
                      <a:lnTo>
                        <a:pt x="979" y="235"/>
                      </a:lnTo>
                      <a:lnTo>
                        <a:pt x="988" y="235"/>
                      </a:lnTo>
                      <a:lnTo>
                        <a:pt x="994" y="240"/>
                      </a:lnTo>
                      <a:lnTo>
                        <a:pt x="987" y="244"/>
                      </a:lnTo>
                      <a:lnTo>
                        <a:pt x="995" y="267"/>
                      </a:lnTo>
                      <a:lnTo>
                        <a:pt x="987" y="282"/>
                      </a:lnTo>
                      <a:lnTo>
                        <a:pt x="971" y="286"/>
                      </a:lnTo>
                      <a:lnTo>
                        <a:pt x="976" y="292"/>
                      </a:lnTo>
                      <a:lnTo>
                        <a:pt x="984" y="294"/>
                      </a:lnTo>
                      <a:lnTo>
                        <a:pt x="988" y="301"/>
                      </a:lnTo>
                      <a:lnTo>
                        <a:pt x="972" y="306"/>
                      </a:lnTo>
                      <a:lnTo>
                        <a:pt x="969" y="313"/>
                      </a:lnTo>
                      <a:lnTo>
                        <a:pt x="968" y="320"/>
                      </a:lnTo>
                      <a:lnTo>
                        <a:pt x="973" y="326"/>
                      </a:lnTo>
                      <a:lnTo>
                        <a:pt x="976" y="335"/>
                      </a:lnTo>
                      <a:lnTo>
                        <a:pt x="974" y="342"/>
                      </a:lnTo>
                      <a:lnTo>
                        <a:pt x="980" y="346"/>
                      </a:lnTo>
                      <a:lnTo>
                        <a:pt x="978" y="362"/>
                      </a:lnTo>
                      <a:lnTo>
                        <a:pt x="971" y="385"/>
                      </a:lnTo>
                      <a:lnTo>
                        <a:pt x="963" y="389"/>
                      </a:lnTo>
                      <a:lnTo>
                        <a:pt x="947" y="385"/>
                      </a:lnTo>
                      <a:lnTo>
                        <a:pt x="940" y="387"/>
                      </a:lnTo>
                      <a:lnTo>
                        <a:pt x="925" y="379"/>
                      </a:lnTo>
                      <a:lnTo>
                        <a:pt x="919" y="384"/>
                      </a:lnTo>
                      <a:lnTo>
                        <a:pt x="910" y="398"/>
                      </a:lnTo>
                      <a:lnTo>
                        <a:pt x="896" y="404"/>
                      </a:lnTo>
                      <a:lnTo>
                        <a:pt x="888" y="419"/>
                      </a:lnTo>
                      <a:lnTo>
                        <a:pt x="890" y="427"/>
                      </a:lnTo>
                      <a:lnTo>
                        <a:pt x="890" y="442"/>
                      </a:lnTo>
                      <a:lnTo>
                        <a:pt x="866" y="446"/>
                      </a:lnTo>
                      <a:lnTo>
                        <a:pt x="853" y="448"/>
                      </a:lnTo>
                      <a:lnTo>
                        <a:pt x="843" y="459"/>
                      </a:lnTo>
                      <a:lnTo>
                        <a:pt x="836" y="458"/>
                      </a:lnTo>
                      <a:lnTo>
                        <a:pt x="817" y="465"/>
                      </a:lnTo>
                      <a:lnTo>
                        <a:pt x="813" y="477"/>
                      </a:lnTo>
                      <a:lnTo>
                        <a:pt x="801" y="470"/>
                      </a:lnTo>
                      <a:lnTo>
                        <a:pt x="779" y="481"/>
                      </a:lnTo>
                      <a:lnTo>
                        <a:pt x="777" y="486"/>
                      </a:lnTo>
                      <a:lnTo>
                        <a:pt x="775" y="481"/>
                      </a:lnTo>
                      <a:lnTo>
                        <a:pt x="764" y="485"/>
                      </a:lnTo>
                      <a:lnTo>
                        <a:pt x="757" y="485"/>
                      </a:lnTo>
                      <a:lnTo>
                        <a:pt x="741" y="500"/>
                      </a:lnTo>
                      <a:lnTo>
                        <a:pt x="737" y="501"/>
                      </a:lnTo>
                      <a:lnTo>
                        <a:pt x="731" y="511"/>
                      </a:lnTo>
                      <a:lnTo>
                        <a:pt x="724" y="522"/>
                      </a:lnTo>
                      <a:lnTo>
                        <a:pt x="716" y="525"/>
                      </a:lnTo>
                      <a:lnTo>
                        <a:pt x="719" y="520"/>
                      </a:lnTo>
                      <a:lnTo>
                        <a:pt x="725" y="517"/>
                      </a:lnTo>
                      <a:lnTo>
                        <a:pt x="730" y="512"/>
                      </a:lnTo>
                      <a:lnTo>
                        <a:pt x="725" y="497"/>
                      </a:lnTo>
                      <a:lnTo>
                        <a:pt x="721" y="497"/>
                      </a:lnTo>
                      <a:lnTo>
                        <a:pt x="716" y="512"/>
                      </a:lnTo>
                      <a:lnTo>
                        <a:pt x="707" y="522"/>
                      </a:lnTo>
                      <a:lnTo>
                        <a:pt x="709" y="536"/>
                      </a:lnTo>
                      <a:lnTo>
                        <a:pt x="709" y="545"/>
                      </a:lnTo>
                      <a:lnTo>
                        <a:pt x="704" y="545"/>
                      </a:lnTo>
                      <a:lnTo>
                        <a:pt x="704" y="541"/>
                      </a:lnTo>
                      <a:lnTo>
                        <a:pt x="698" y="530"/>
                      </a:lnTo>
                      <a:lnTo>
                        <a:pt x="699" y="527"/>
                      </a:lnTo>
                      <a:lnTo>
                        <a:pt x="697" y="523"/>
                      </a:lnTo>
                      <a:lnTo>
                        <a:pt x="691" y="528"/>
                      </a:lnTo>
                      <a:lnTo>
                        <a:pt x="687" y="534"/>
                      </a:lnTo>
                      <a:lnTo>
                        <a:pt x="684" y="533"/>
                      </a:lnTo>
                      <a:lnTo>
                        <a:pt x="687" y="525"/>
                      </a:lnTo>
                      <a:lnTo>
                        <a:pt x="684" y="523"/>
                      </a:lnTo>
                      <a:lnTo>
                        <a:pt x="671" y="523"/>
                      </a:lnTo>
                      <a:lnTo>
                        <a:pt x="670" y="520"/>
                      </a:lnTo>
                      <a:lnTo>
                        <a:pt x="670" y="512"/>
                      </a:lnTo>
                      <a:lnTo>
                        <a:pt x="666" y="507"/>
                      </a:lnTo>
                      <a:lnTo>
                        <a:pt x="664" y="520"/>
                      </a:lnTo>
                      <a:lnTo>
                        <a:pt x="661" y="522"/>
                      </a:lnTo>
                      <a:lnTo>
                        <a:pt x="644" y="517"/>
                      </a:lnTo>
                      <a:lnTo>
                        <a:pt x="649" y="520"/>
                      </a:lnTo>
                      <a:lnTo>
                        <a:pt x="653" y="525"/>
                      </a:lnTo>
                      <a:lnTo>
                        <a:pt x="657" y="525"/>
                      </a:lnTo>
                      <a:lnTo>
                        <a:pt x="660" y="527"/>
                      </a:lnTo>
                      <a:lnTo>
                        <a:pt x="662" y="533"/>
                      </a:lnTo>
                      <a:lnTo>
                        <a:pt x="664" y="538"/>
                      </a:lnTo>
                      <a:lnTo>
                        <a:pt x="667" y="543"/>
                      </a:lnTo>
                      <a:lnTo>
                        <a:pt x="670" y="540"/>
                      </a:lnTo>
                      <a:lnTo>
                        <a:pt x="670" y="533"/>
                      </a:lnTo>
                      <a:lnTo>
                        <a:pt x="680" y="535"/>
                      </a:lnTo>
                      <a:lnTo>
                        <a:pt x="684" y="539"/>
                      </a:lnTo>
                      <a:lnTo>
                        <a:pt x="689" y="539"/>
                      </a:lnTo>
                      <a:lnTo>
                        <a:pt x="686" y="551"/>
                      </a:lnTo>
                      <a:lnTo>
                        <a:pt x="688" y="552"/>
                      </a:lnTo>
                      <a:lnTo>
                        <a:pt x="694" y="550"/>
                      </a:lnTo>
                      <a:lnTo>
                        <a:pt x="697" y="551"/>
                      </a:lnTo>
                      <a:lnTo>
                        <a:pt x="694" y="560"/>
                      </a:lnTo>
                      <a:lnTo>
                        <a:pt x="708" y="559"/>
                      </a:lnTo>
                      <a:lnTo>
                        <a:pt x="714" y="567"/>
                      </a:lnTo>
                      <a:lnTo>
                        <a:pt x="714" y="578"/>
                      </a:lnTo>
                      <a:lnTo>
                        <a:pt x="716" y="588"/>
                      </a:lnTo>
                      <a:lnTo>
                        <a:pt x="720" y="583"/>
                      </a:lnTo>
                      <a:lnTo>
                        <a:pt x="737" y="588"/>
                      </a:lnTo>
                      <a:lnTo>
                        <a:pt x="738" y="582"/>
                      </a:lnTo>
                      <a:lnTo>
                        <a:pt x="750" y="590"/>
                      </a:lnTo>
                      <a:lnTo>
                        <a:pt x="762" y="577"/>
                      </a:lnTo>
                      <a:lnTo>
                        <a:pt x="766" y="577"/>
                      </a:lnTo>
                      <a:lnTo>
                        <a:pt x="768" y="582"/>
                      </a:lnTo>
                      <a:lnTo>
                        <a:pt x="775" y="578"/>
                      </a:lnTo>
                      <a:lnTo>
                        <a:pt x="789" y="575"/>
                      </a:lnTo>
                      <a:lnTo>
                        <a:pt x="800" y="576"/>
                      </a:lnTo>
                      <a:lnTo>
                        <a:pt x="799" y="584"/>
                      </a:lnTo>
                      <a:lnTo>
                        <a:pt x="795" y="588"/>
                      </a:lnTo>
                      <a:lnTo>
                        <a:pt x="794" y="597"/>
                      </a:lnTo>
                      <a:lnTo>
                        <a:pt x="794" y="608"/>
                      </a:lnTo>
                      <a:lnTo>
                        <a:pt x="775" y="608"/>
                      </a:lnTo>
                      <a:lnTo>
                        <a:pt x="772" y="611"/>
                      </a:lnTo>
                      <a:lnTo>
                        <a:pt x="740" y="602"/>
                      </a:lnTo>
                      <a:lnTo>
                        <a:pt x="723" y="619"/>
                      </a:lnTo>
                      <a:lnTo>
                        <a:pt x="714" y="629"/>
                      </a:lnTo>
                      <a:lnTo>
                        <a:pt x="702" y="626"/>
                      </a:lnTo>
                      <a:lnTo>
                        <a:pt x="687" y="630"/>
                      </a:lnTo>
                      <a:lnTo>
                        <a:pt x="692" y="633"/>
                      </a:lnTo>
                      <a:lnTo>
                        <a:pt x="686" y="635"/>
                      </a:lnTo>
                      <a:lnTo>
                        <a:pt x="681" y="641"/>
                      </a:lnTo>
                      <a:lnTo>
                        <a:pt x="680" y="646"/>
                      </a:lnTo>
                      <a:lnTo>
                        <a:pt x="677" y="649"/>
                      </a:lnTo>
                      <a:lnTo>
                        <a:pt x="670" y="651"/>
                      </a:lnTo>
                      <a:lnTo>
                        <a:pt x="659" y="658"/>
                      </a:lnTo>
                      <a:lnTo>
                        <a:pt x="643" y="657"/>
                      </a:lnTo>
                      <a:lnTo>
                        <a:pt x="639" y="656"/>
                      </a:lnTo>
                      <a:lnTo>
                        <a:pt x="628" y="646"/>
                      </a:lnTo>
                      <a:lnTo>
                        <a:pt x="632" y="638"/>
                      </a:lnTo>
                      <a:lnTo>
                        <a:pt x="632" y="629"/>
                      </a:lnTo>
                      <a:lnTo>
                        <a:pt x="634" y="620"/>
                      </a:lnTo>
                      <a:lnTo>
                        <a:pt x="633" y="610"/>
                      </a:lnTo>
                      <a:lnTo>
                        <a:pt x="628" y="599"/>
                      </a:lnTo>
                      <a:lnTo>
                        <a:pt x="621" y="598"/>
                      </a:lnTo>
                      <a:lnTo>
                        <a:pt x="614" y="598"/>
                      </a:lnTo>
                      <a:lnTo>
                        <a:pt x="607" y="590"/>
                      </a:lnTo>
                      <a:lnTo>
                        <a:pt x="595" y="583"/>
                      </a:lnTo>
                      <a:lnTo>
                        <a:pt x="579" y="583"/>
                      </a:lnTo>
                      <a:lnTo>
                        <a:pt x="579" y="581"/>
                      </a:lnTo>
                      <a:lnTo>
                        <a:pt x="581" y="575"/>
                      </a:lnTo>
                      <a:lnTo>
                        <a:pt x="591" y="570"/>
                      </a:lnTo>
                      <a:lnTo>
                        <a:pt x="605" y="556"/>
                      </a:lnTo>
                      <a:lnTo>
                        <a:pt x="613" y="550"/>
                      </a:lnTo>
                      <a:lnTo>
                        <a:pt x="641" y="541"/>
                      </a:lnTo>
                      <a:lnTo>
                        <a:pt x="645" y="539"/>
                      </a:lnTo>
                      <a:lnTo>
                        <a:pt x="641" y="536"/>
                      </a:lnTo>
                      <a:lnTo>
                        <a:pt x="640" y="529"/>
                      </a:lnTo>
                      <a:lnTo>
                        <a:pt x="634" y="523"/>
                      </a:lnTo>
                      <a:lnTo>
                        <a:pt x="628" y="529"/>
                      </a:lnTo>
                      <a:lnTo>
                        <a:pt x="618" y="524"/>
                      </a:lnTo>
                      <a:lnTo>
                        <a:pt x="618" y="519"/>
                      </a:lnTo>
                      <a:lnTo>
                        <a:pt x="610" y="522"/>
                      </a:lnTo>
                      <a:lnTo>
                        <a:pt x="608" y="525"/>
                      </a:lnTo>
                      <a:lnTo>
                        <a:pt x="601" y="525"/>
                      </a:lnTo>
                      <a:lnTo>
                        <a:pt x="579" y="530"/>
                      </a:lnTo>
                      <a:lnTo>
                        <a:pt x="563" y="524"/>
                      </a:lnTo>
                      <a:lnTo>
                        <a:pt x="557" y="518"/>
                      </a:lnTo>
                      <a:lnTo>
                        <a:pt x="551" y="516"/>
                      </a:lnTo>
                      <a:lnTo>
                        <a:pt x="539" y="517"/>
                      </a:lnTo>
                      <a:lnTo>
                        <a:pt x="538" y="513"/>
                      </a:lnTo>
                      <a:lnTo>
                        <a:pt x="551" y="503"/>
                      </a:lnTo>
                      <a:lnTo>
                        <a:pt x="549" y="501"/>
                      </a:lnTo>
                      <a:lnTo>
                        <a:pt x="533" y="498"/>
                      </a:lnTo>
                      <a:lnTo>
                        <a:pt x="528" y="496"/>
                      </a:lnTo>
                      <a:lnTo>
                        <a:pt x="536" y="492"/>
                      </a:lnTo>
                      <a:lnTo>
                        <a:pt x="560" y="496"/>
                      </a:lnTo>
                      <a:lnTo>
                        <a:pt x="563" y="495"/>
                      </a:lnTo>
                      <a:lnTo>
                        <a:pt x="560" y="491"/>
                      </a:lnTo>
                      <a:lnTo>
                        <a:pt x="554" y="490"/>
                      </a:lnTo>
                      <a:lnTo>
                        <a:pt x="548" y="481"/>
                      </a:lnTo>
                      <a:lnTo>
                        <a:pt x="543" y="471"/>
                      </a:lnTo>
                      <a:lnTo>
                        <a:pt x="541" y="479"/>
                      </a:lnTo>
                      <a:lnTo>
                        <a:pt x="533" y="482"/>
                      </a:lnTo>
                      <a:lnTo>
                        <a:pt x="524" y="485"/>
                      </a:lnTo>
                      <a:lnTo>
                        <a:pt x="526" y="475"/>
                      </a:lnTo>
                      <a:lnTo>
                        <a:pt x="520" y="480"/>
                      </a:lnTo>
                      <a:lnTo>
                        <a:pt x="508" y="486"/>
                      </a:lnTo>
                      <a:lnTo>
                        <a:pt x="492" y="489"/>
                      </a:lnTo>
                      <a:lnTo>
                        <a:pt x="485" y="492"/>
                      </a:lnTo>
                      <a:lnTo>
                        <a:pt x="478" y="495"/>
                      </a:lnTo>
                      <a:lnTo>
                        <a:pt x="477" y="502"/>
                      </a:lnTo>
                      <a:lnTo>
                        <a:pt x="466" y="520"/>
                      </a:lnTo>
                      <a:lnTo>
                        <a:pt x="461" y="519"/>
                      </a:lnTo>
                      <a:lnTo>
                        <a:pt x="457" y="511"/>
                      </a:lnTo>
                      <a:lnTo>
                        <a:pt x="450" y="509"/>
                      </a:lnTo>
                      <a:lnTo>
                        <a:pt x="446" y="504"/>
                      </a:lnTo>
                      <a:lnTo>
                        <a:pt x="449" y="512"/>
                      </a:lnTo>
                      <a:lnTo>
                        <a:pt x="457" y="519"/>
                      </a:lnTo>
                      <a:lnTo>
                        <a:pt x="458" y="530"/>
                      </a:lnTo>
                      <a:lnTo>
                        <a:pt x="453" y="541"/>
                      </a:lnTo>
                      <a:lnTo>
                        <a:pt x="449" y="546"/>
                      </a:lnTo>
                      <a:lnTo>
                        <a:pt x="434" y="547"/>
                      </a:lnTo>
                      <a:lnTo>
                        <a:pt x="431" y="552"/>
                      </a:lnTo>
                      <a:lnTo>
                        <a:pt x="426" y="555"/>
                      </a:lnTo>
                      <a:lnTo>
                        <a:pt x="425" y="562"/>
                      </a:lnTo>
                      <a:lnTo>
                        <a:pt x="420" y="560"/>
                      </a:lnTo>
                      <a:lnTo>
                        <a:pt x="419" y="550"/>
                      </a:lnTo>
                      <a:lnTo>
                        <a:pt x="418" y="546"/>
                      </a:lnTo>
                      <a:lnTo>
                        <a:pt x="418" y="566"/>
                      </a:lnTo>
                      <a:lnTo>
                        <a:pt x="419" y="581"/>
                      </a:lnTo>
                      <a:lnTo>
                        <a:pt x="417" y="582"/>
                      </a:lnTo>
                      <a:lnTo>
                        <a:pt x="411" y="578"/>
                      </a:lnTo>
                      <a:lnTo>
                        <a:pt x="402" y="578"/>
                      </a:lnTo>
                      <a:lnTo>
                        <a:pt x="393" y="582"/>
                      </a:lnTo>
                      <a:lnTo>
                        <a:pt x="379" y="584"/>
                      </a:lnTo>
                      <a:lnTo>
                        <a:pt x="368" y="592"/>
                      </a:lnTo>
                      <a:lnTo>
                        <a:pt x="356" y="593"/>
                      </a:lnTo>
                      <a:lnTo>
                        <a:pt x="344" y="576"/>
                      </a:lnTo>
                      <a:lnTo>
                        <a:pt x="336" y="577"/>
                      </a:lnTo>
                      <a:lnTo>
                        <a:pt x="336" y="573"/>
                      </a:lnTo>
                      <a:lnTo>
                        <a:pt x="345" y="573"/>
                      </a:lnTo>
                      <a:lnTo>
                        <a:pt x="350" y="567"/>
                      </a:lnTo>
                      <a:lnTo>
                        <a:pt x="352" y="560"/>
                      </a:lnTo>
                      <a:lnTo>
                        <a:pt x="354" y="552"/>
                      </a:lnTo>
                      <a:lnTo>
                        <a:pt x="363" y="547"/>
                      </a:lnTo>
                      <a:lnTo>
                        <a:pt x="364" y="539"/>
                      </a:lnTo>
                      <a:lnTo>
                        <a:pt x="369" y="534"/>
                      </a:lnTo>
                      <a:lnTo>
                        <a:pt x="376" y="530"/>
                      </a:lnTo>
                      <a:lnTo>
                        <a:pt x="379" y="506"/>
                      </a:lnTo>
                      <a:lnTo>
                        <a:pt x="382" y="498"/>
                      </a:lnTo>
                      <a:lnTo>
                        <a:pt x="391" y="495"/>
                      </a:lnTo>
                      <a:lnTo>
                        <a:pt x="395" y="501"/>
                      </a:lnTo>
                      <a:lnTo>
                        <a:pt x="402" y="497"/>
                      </a:lnTo>
                      <a:lnTo>
                        <a:pt x="425" y="503"/>
                      </a:lnTo>
                      <a:lnTo>
                        <a:pt x="431" y="498"/>
                      </a:lnTo>
                      <a:lnTo>
                        <a:pt x="435" y="491"/>
                      </a:lnTo>
                      <a:lnTo>
                        <a:pt x="431" y="484"/>
                      </a:lnTo>
                      <a:lnTo>
                        <a:pt x="434" y="476"/>
                      </a:lnTo>
                      <a:lnTo>
                        <a:pt x="433" y="468"/>
                      </a:lnTo>
                      <a:lnTo>
                        <a:pt x="428" y="460"/>
                      </a:lnTo>
                      <a:lnTo>
                        <a:pt x="413" y="453"/>
                      </a:lnTo>
                      <a:lnTo>
                        <a:pt x="407" y="439"/>
                      </a:lnTo>
                      <a:lnTo>
                        <a:pt x="408" y="431"/>
                      </a:lnTo>
                      <a:lnTo>
                        <a:pt x="406" y="423"/>
                      </a:lnTo>
                      <a:lnTo>
                        <a:pt x="398" y="422"/>
                      </a:lnTo>
                      <a:lnTo>
                        <a:pt x="395" y="415"/>
                      </a:lnTo>
                      <a:lnTo>
                        <a:pt x="387" y="409"/>
                      </a:lnTo>
                      <a:lnTo>
                        <a:pt x="391" y="393"/>
                      </a:lnTo>
                      <a:lnTo>
                        <a:pt x="391" y="385"/>
                      </a:lnTo>
                      <a:lnTo>
                        <a:pt x="391" y="377"/>
                      </a:lnTo>
                      <a:lnTo>
                        <a:pt x="387" y="369"/>
                      </a:lnTo>
                      <a:lnTo>
                        <a:pt x="379" y="372"/>
                      </a:lnTo>
                      <a:lnTo>
                        <a:pt x="368" y="360"/>
                      </a:lnTo>
                      <a:lnTo>
                        <a:pt x="359" y="358"/>
                      </a:lnTo>
                      <a:lnTo>
                        <a:pt x="343" y="361"/>
                      </a:lnTo>
                      <a:lnTo>
                        <a:pt x="336" y="358"/>
                      </a:lnTo>
                      <a:lnTo>
                        <a:pt x="317" y="342"/>
                      </a:lnTo>
                      <a:lnTo>
                        <a:pt x="310" y="339"/>
                      </a:lnTo>
                      <a:lnTo>
                        <a:pt x="294" y="334"/>
                      </a:lnTo>
                      <a:lnTo>
                        <a:pt x="278" y="339"/>
                      </a:lnTo>
                      <a:lnTo>
                        <a:pt x="269" y="340"/>
                      </a:lnTo>
                      <a:lnTo>
                        <a:pt x="261" y="339"/>
                      </a:lnTo>
                      <a:lnTo>
                        <a:pt x="254" y="342"/>
                      </a:lnTo>
                      <a:lnTo>
                        <a:pt x="248" y="35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2" name="îṡľïḑé">
                  <a:extLst>
                    <a:ext uri="{FF2B5EF4-FFF2-40B4-BE49-F238E27FC236}">
                      <a16:creationId xmlns:a16="http://schemas.microsoft.com/office/drawing/2014/main" id="{03865E3C-9A87-4374-BFD0-2F914465078B}"/>
                    </a:ext>
                  </a:extLst>
                </p:cNvPr>
                <p:cNvSpPr/>
                <p:nvPr/>
              </p:nvSpPr>
              <p:spPr bwMode="gray">
                <a:xfrm>
                  <a:off x="5222081" y="2729260"/>
                  <a:ext cx="60325" cy="76200"/>
                </a:xfrm>
                <a:custGeom>
                  <a:avLst/>
                  <a:gdLst/>
                  <a:ahLst/>
                  <a:cxnLst>
                    <a:cxn ang="0">
                      <a:pos x="88" y="239"/>
                    </a:cxn>
                    <a:cxn ang="0">
                      <a:pos x="88" y="225"/>
                    </a:cxn>
                    <a:cxn ang="0">
                      <a:pos x="86" y="212"/>
                    </a:cxn>
                    <a:cxn ang="0">
                      <a:pos x="84" y="200"/>
                    </a:cxn>
                    <a:cxn ang="0">
                      <a:pos x="86" y="184"/>
                    </a:cxn>
                    <a:cxn ang="0">
                      <a:pos x="86" y="164"/>
                    </a:cxn>
                    <a:cxn ang="0">
                      <a:pos x="81" y="135"/>
                    </a:cxn>
                    <a:cxn ang="0">
                      <a:pos x="70" y="115"/>
                    </a:cxn>
                    <a:cxn ang="0">
                      <a:pos x="57" y="94"/>
                    </a:cxn>
                    <a:cxn ang="0">
                      <a:pos x="45" y="73"/>
                    </a:cxn>
                    <a:cxn ang="0">
                      <a:pos x="42" y="56"/>
                    </a:cxn>
                    <a:cxn ang="0">
                      <a:pos x="34" y="43"/>
                    </a:cxn>
                    <a:cxn ang="0">
                      <a:pos x="20" y="29"/>
                    </a:cxn>
                    <a:cxn ang="0">
                      <a:pos x="8" y="19"/>
                    </a:cxn>
                    <a:cxn ang="0">
                      <a:pos x="0" y="19"/>
                    </a:cxn>
                    <a:cxn ang="0">
                      <a:pos x="6" y="8"/>
                    </a:cxn>
                    <a:cxn ang="0">
                      <a:pos x="13" y="3"/>
                    </a:cxn>
                    <a:cxn ang="0">
                      <a:pos x="21" y="6"/>
                    </a:cxn>
                    <a:cxn ang="0">
                      <a:pos x="30" y="5"/>
                    </a:cxn>
                    <a:cxn ang="0">
                      <a:pos x="46" y="0"/>
                    </a:cxn>
                    <a:cxn ang="0">
                      <a:pos x="62" y="5"/>
                    </a:cxn>
                    <a:cxn ang="0">
                      <a:pos x="69" y="8"/>
                    </a:cxn>
                    <a:cxn ang="0">
                      <a:pos x="88" y="24"/>
                    </a:cxn>
                    <a:cxn ang="0">
                      <a:pos x="95" y="27"/>
                    </a:cxn>
                    <a:cxn ang="0">
                      <a:pos x="111" y="24"/>
                    </a:cxn>
                    <a:cxn ang="0">
                      <a:pos x="120" y="26"/>
                    </a:cxn>
                    <a:cxn ang="0">
                      <a:pos x="131" y="38"/>
                    </a:cxn>
                    <a:cxn ang="0">
                      <a:pos x="139" y="35"/>
                    </a:cxn>
                    <a:cxn ang="0">
                      <a:pos x="143" y="43"/>
                    </a:cxn>
                    <a:cxn ang="0">
                      <a:pos x="143" y="51"/>
                    </a:cxn>
                    <a:cxn ang="0">
                      <a:pos x="143" y="59"/>
                    </a:cxn>
                    <a:cxn ang="0">
                      <a:pos x="139" y="75"/>
                    </a:cxn>
                    <a:cxn ang="0">
                      <a:pos x="147" y="81"/>
                    </a:cxn>
                    <a:cxn ang="0">
                      <a:pos x="150" y="87"/>
                    </a:cxn>
                    <a:cxn ang="0">
                      <a:pos x="158" y="89"/>
                    </a:cxn>
                    <a:cxn ang="0">
                      <a:pos x="160" y="97"/>
                    </a:cxn>
                    <a:cxn ang="0">
                      <a:pos x="159" y="104"/>
                    </a:cxn>
                    <a:cxn ang="0">
                      <a:pos x="165" y="119"/>
                    </a:cxn>
                    <a:cxn ang="0">
                      <a:pos x="180" y="126"/>
                    </a:cxn>
                    <a:cxn ang="0">
                      <a:pos x="185" y="134"/>
                    </a:cxn>
                    <a:cxn ang="0">
                      <a:pos x="186" y="141"/>
                    </a:cxn>
                    <a:cxn ang="0">
                      <a:pos x="183" y="150"/>
                    </a:cxn>
                    <a:cxn ang="0">
                      <a:pos x="187" y="157"/>
                    </a:cxn>
                    <a:cxn ang="0">
                      <a:pos x="183" y="164"/>
                    </a:cxn>
                    <a:cxn ang="0">
                      <a:pos x="177" y="169"/>
                    </a:cxn>
                    <a:cxn ang="0">
                      <a:pos x="154" y="163"/>
                    </a:cxn>
                    <a:cxn ang="0">
                      <a:pos x="147" y="167"/>
                    </a:cxn>
                    <a:cxn ang="0">
                      <a:pos x="143" y="161"/>
                    </a:cxn>
                    <a:cxn ang="0">
                      <a:pos x="134" y="164"/>
                    </a:cxn>
                    <a:cxn ang="0">
                      <a:pos x="131" y="172"/>
                    </a:cxn>
                    <a:cxn ang="0">
                      <a:pos x="128" y="196"/>
                    </a:cxn>
                    <a:cxn ang="0">
                      <a:pos x="121" y="200"/>
                    </a:cxn>
                    <a:cxn ang="0">
                      <a:pos x="116" y="205"/>
                    </a:cxn>
                    <a:cxn ang="0">
                      <a:pos x="115" y="213"/>
                    </a:cxn>
                    <a:cxn ang="0">
                      <a:pos x="107" y="218"/>
                    </a:cxn>
                    <a:cxn ang="0">
                      <a:pos x="104" y="226"/>
                    </a:cxn>
                    <a:cxn ang="0">
                      <a:pos x="104" y="233"/>
                    </a:cxn>
                    <a:cxn ang="0">
                      <a:pos x="97" y="239"/>
                    </a:cxn>
                    <a:cxn ang="0">
                      <a:pos x="88" y="239"/>
                    </a:cxn>
                  </a:cxnLst>
                  <a:rect l="0" t="0" r="r" b="b"/>
                  <a:pathLst>
                    <a:path w="187" h="239">
                      <a:moveTo>
                        <a:pt x="88" y="239"/>
                      </a:moveTo>
                      <a:lnTo>
                        <a:pt x="88" y="225"/>
                      </a:lnTo>
                      <a:lnTo>
                        <a:pt x="86" y="212"/>
                      </a:lnTo>
                      <a:lnTo>
                        <a:pt x="84" y="200"/>
                      </a:lnTo>
                      <a:lnTo>
                        <a:pt x="86" y="184"/>
                      </a:lnTo>
                      <a:lnTo>
                        <a:pt x="86" y="164"/>
                      </a:lnTo>
                      <a:lnTo>
                        <a:pt x="81" y="135"/>
                      </a:lnTo>
                      <a:lnTo>
                        <a:pt x="70" y="115"/>
                      </a:lnTo>
                      <a:lnTo>
                        <a:pt x="57" y="94"/>
                      </a:lnTo>
                      <a:lnTo>
                        <a:pt x="45" y="73"/>
                      </a:lnTo>
                      <a:lnTo>
                        <a:pt x="42" y="56"/>
                      </a:lnTo>
                      <a:lnTo>
                        <a:pt x="34" y="43"/>
                      </a:lnTo>
                      <a:lnTo>
                        <a:pt x="20" y="29"/>
                      </a:lnTo>
                      <a:lnTo>
                        <a:pt x="8" y="19"/>
                      </a:lnTo>
                      <a:lnTo>
                        <a:pt x="0" y="19"/>
                      </a:lnTo>
                      <a:lnTo>
                        <a:pt x="6" y="8"/>
                      </a:lnTo>
                      <a:lnTo>
                        <a:pt x="13" y="3"/>
                      </a:lnTo>
                      <a:lnTo>
                        <a:pt x="21" y="6"/>
                      </a:lnTo>
                      <a:lnTo>
                        <a:pt x="30" y="5"/>
                      </a:lnTo>
                      <a:lnTo>
                        <a:pt x="46" y="0"/>
                      </a:lnTo>
                      <a:lnTo>
                        <a:pt x="62" y="5"/>
                      </a:lnTo>
                      <a:lnTo>
                        <a:pt x="69" y="8"/>
                      </a:lnTo>
                      <a:lnTo>
                        <a:pt x="88" y="24"/>
                      </a:lnTo>
                      <a:lnTo>
                        <a:pt x="95" y="27"/>
                      </a:lnTo>
                      <a:lnTo>
                        <a:pt x="111" y="24"/>
                      </a:lnTo>
                      <a:lnTo>
                        <a:pt x="120" y="26"/>
                      </a:lnTo>
                      <a:lnTo>
                        <a:pt x="131" y="38"/>
                      </a:lnTo>
                      <a:lnTo>
                        <a:pt x="139" y="35"/>
                      </a:lnTo>
                      <a:lnTo>
                        <a:pt x="143" y="43"/>
                      </a:lnTo>
                      <a:lnTo>
                        <a:pt x="143" y="51"/>
                      </a:lnTo>
                      <a:lnTo>
                        <a:pt x="143" y="59"/>
                      </a:lnTo>
                      <a:lnTo>
                        <a:pt x="139" y="75"/>
                      </a:lnTo>
                      <a:lnTo>
                        <a:pt x="147" y="81"/>
                      </a:lnTo>
                      <a:lnTo>
                        <a:pt x="150" y="87"/>
                      </a:lnTo>
                      <a:lnTo>
                        <a:pt x="158" y="89"/>
                      </a:lnTo>
                      <a:lnTo>
                        <a:pt x="160" y="97"/>
                      </a:lnTo>
                      <a:lnTo>
                        <a:pt x="159" y="104"/>
                      </a:lnTo>
                      <a:lnTo>
                        <a:pt x="165" y="119"/>
                      </a:lnTo>
                      <a:lnTo>
                        <a:pt x="180" y="126"/>
                      </a:lnTo>
                      <a:lnTo>
                        <a:pt x="185" y="134"/>
                      </a:lnTo>
                      <a:lnTo>
                        <a:pt x="186" y="141"/>
                      </a:lnTo>
                      <a:lnTo>
                        <a:pt x="183" y="150"/>
                      </a:lnTo>
                      <a:lnTo>
                        <a:pt x="187" y="157"/>
                      </a:lnTo>
                      <a:lnTo>
                        <a:pt x="183" y="164"/>
                      </a:lnTo>
                      <a:lnTo>
                        <a:pt x="177" y="169"/>
                      </a:lnTo>
                      <a:lnTo>
                        <a:pt x="154" y="163"/>
                      </a:lnTo>
                      <a:lnTo>
                        <a:pt x="147" y="167"/>
                      </a:lnTo>
                      <a:lnTo>
                        <a:pt x="143" y="161"/>
                      </a:lnTo>
                      <a:lnTo>
                        <a:pt x="134" y="164"/>
                      </a:lnTo>
                      <a:lnTo>
                        <a:pt x="131" y="172"/>
                      </a:lnTo>
                      <a:lnTo>
                        <a:pt x="128" y="196"/>
                      </a:lnTo>
                      <a:lnTo>
                        <a:pt x="121" y="200"/>
                      </a:lnTo>
                      <a:lnTo>
                        <a:pt x="116" y="205"/>
                      </a:lnTo>
                      <a:lnTo>
                        <a:pt x="115" y="213"/>
                      </a:lnTo>
                      <a:lnTo>
                        <a:pt x="107" y="218"/>
                      </a:lnTo>
                      <a:lnTo>
                        <a:pt x="104" y="226"/>
                      </a:lnTo>
                      <a:lnTo>
                        <a:pt x="104" y="233"/>
                      </a:lnTo>
                      <a:lnTo>
                        <a:pt x="97" y="239"/>
                      </a:lnTo>
                      <a:lnTo>
                        <a:pt x="88" y="23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3" name="íṩľîḓè">
                  <a:extLst>
                    <a:ext uri="{FF2B5EF4-FFF2-40B4-BE49-F238E27FC236}">
                      <a16:creationId xmlns:a16="http://schemas.microsoft.com/office/drawing/2014/main" id="{A4746BD2-FB46-4322-8C8E-CF14A6EA386C}"/>
                    </a:ext>
                  </a:extLst>
                </p:cNvPr>
                <p:cNvSpPr/>
                <p:nvPr/>
              </p:nvSpPr>
              <p:spPr bwMode="gray">
                <a:xfrm>
                  <a:off x="5161756" y="2510185"/>
                  <a:ext cx="169863" cy="142875"/>
                </a:xfrm>
                <a:custGeom>
                  <a:avLst/>
                  <a:gdLst/>
                  <a:ahLst/>
                  <a:cxnLst>
                    <a:cxn ang="0">
                      <a:pos x="6" y="374"/>
                    </a:cxn>
                    <a:cxn ang="0">
                      <a:pos x="26" y="342"/>
                    </a:cxn>
                    <a:cxn ang="0">
                      <a:pos x="38" y="292"/>
                    </a:cxn>
                    <a:cxn ang="0">
                      <a:pos x="33" y="214"/>
                    </a:cxn>
                    <a:cxn ang="0">
                      <a:pos x="73" y="210"/>
                    </a:cxn>
                    <a:cxn ang="0">
                      <a:pos x="94" y="207"/>
                    </a:cxn>
                    <a:cxn ang="0">
                      <a:pos x="106" y="190"/>
                    </a:cxn>
                    <a:cxn ang="0">
                      <a:pos x="125" y="182"/>
                    </a:cxn>
                    <a:cxn ang="0">
                      <a:pos x="145" y="190"/>
                    </a:cxn>
                    <a:cxn ang="0">
                      <a:pos x="135" y="167"/>
                    </a:cxn>
                    <a:cxn ang="0">
                      <a:pos x="145" y="138"/>
                    </a:cxn>
                    <a:cxn ang="0">
                      <a:pos x="149" y="113"/>
                    </a:cxn>
                    <a:cxn ang="0">
                      <a:pos x="170" y="102"/>
                    </a:cxn>
                    <a:cxn ang="0">
                      <a:pos x="199" y="80"/>
                    </a:cxn>
                    <a:cxn ang="0">
                      <a:pos x="183" y="69"/>
                    </a:cxn>
                    <a:cxn ang="0">
                      <a:pos x="197" y="51"/>
                    </a:cxn>
                    <a:cxn ang="0">
                      <a:pos x="204" y="50"/>
                    </a:cxn>
                    <a:cxn ang="0">
                      <a:pos x="219" y="32"/>
                    </a:cxn>
                    <a:cxn ang="0">
                      <a:pos x="253" y="25"/>
                    </a:cxn>
                    <a:cxn ang="0">
                      <a:pos x="273" y="0"/>
                    </a:cxn>
                    <a:cxn ang="0">
                      <a:pos x="302" y="5"/>
                    </a:cxn>
                    <a:cxn ang="0">
                      <a:pos x="329" y="13"/>
                    </a:cxn>
                    <a:cxn ang="0">
                      <a:pos x="348" y="43"/>
                    </a:cxn>
                    <a:cxn ang="0">
                      <a:pos x="376" y="29"/>
                    </a:cxn>
                    <a:cxn ang="0">
                      <a:pos x="407" y="34"/>
                    </a:cxn>
                    <a:cxn ang="0">
                      <a:pos x="430" y="53"/>
                    </a:cxn>
                    <a:cxn ang="0">
                      <a:pos x="429" y="80"/>
                    </a:cxn>
                    <a:cxn ang="0">
                      <a:pos x="435" y="102"/>
                    </a:cxn>
                    <a:cxn ang="0">
                      <a:pos x="424" y="123"/>
                    </a:cxn>
                    <a:cxn ang="0">
                      <a:pos x="442" y="158"/>
                    </a:cxn>
                    <a:cxn ang="0">
                      <a:pos x="473" y="195"/>
                    </a:cxn>
                    <a:cxn ang="0">
                      <a:pos x="478" y="217"/>
                    </a:cxn>
                    <a:cxn ang="0">
                      <a:pos x="511" y="226"/>
                    </a:cxn>
                    <a:cxn ang="0">
                      <a:pos x="521" y="242"/>
                    </a:cxn>
                    <a:cxn ang="0">
                      <a:pos x="525" y="263"/>
                    </a:cxn>
                    <a:cxn ang="0">
                      <a:pos x="501" y="284"/>
                    </a:cxn>
                    <a:cxn ang="0">
                      <a:pos x="465" y="271"/>
                    </a:cxn>
                    <a:cxn ang="0">
                      <a:pos x="449" y="285"/>
                    </a:cxn>
                    <a:cxn ang="0">
                      <a:pos x="463" y="311"/>
                    </a:cxn>
                    <a:cxn ang="0">
                      <a:pos x="465" y="333"/>
                    </a:cxn>
                    <a:cxn ang="0">
                      <a:pos x="473" y="353"/>
                    </a:cxn>
                    <a:cxn ang="0">
                      <a:pos x="451" y="380"/>
                    </a:cxn>
                    <a:cxn ang="0">
                      <a:pos x="417" y="401"/>
                    </a:cxn>
                    <a:cxn ang="0">
                      <a:pos x="412" y="427"/>
                    </a:cxn>
                    <a:cxn ang="0">
                      <a:pos x="402" y="452"/>
                    </a:cxn>
                    <a:cxn ang="0">
                      <a:pos x="381" y="443"/>
                    </a:cxn>
                    <a:cxn ang="0">
                      <a:pos x="349" y="450"/>
                    </a:cxn>
                    <a:cxn ang="0">
                      <a:pos x="327" y="427"/>
                    </a:cxn>
                    <a:cxn ang="0">
                      <a:pos x="297" y="433"/>
                    </a:cxn>
                    <a:cxn ang="0">
                      <a:pos x="275" y="428"/>
                    </a:cxn>
                    <a:cxn ang="0">
                      <a:pos x="253" y="436"/>
                    </a:cxn>
                    <a:cxn ang="0">
                      <a:pos x="238" y="428"/>
                    </a:cxn>
                    <a:cxn ang="0">
                      <a:pos x="215" y="416"/>
                    </a:cxn>
                    <a:cxn ang="0">
                      <a:pos x="193" y="406"/>
                    </a:cxn>
                    <a:cxn ang="0">
                      <a:pos x="160" y="401"/>
                    </a:cxn>
                    <a:cxn ang="0">
                      <a:pos x="121" y="394"/>
                    </a:cxn>
                    <a:cxn ang="0">
                      <a:pos x="64" y="401"/>
                    </a:cxn>
                    <a:cxn ang="0">
                      <a:pos x="41" y="422"/>
                    </a:cxn>
                    <a:cxn ang="0">
                      <a:pos x="17" y="428"/>
                    </a:cxn>
                  </a:cxnLst>
                  <a:rect l="0" t="0" r="r" b="b"/>
                  <a:pathLst>
                    <a:path w="532" h="452">
                      <a:moveTo>
                        <a:pt x="17" y="428"/>
                      </a:moveTo>
                      <a:lnTo>
                        <a:pt x="21" y="387"/>
                      </a:lnTo>
                      <a:lnTo>
                        <a:pt x="6" y="374"/>
                      </a:lnTo>
                      <a:lnTo>
                        <a:pt x="0" y="363"/>
                      </a:lnTo>
                      <a:lnTo>
                        <a:pt x="11" y="351"/>
                      </a:lnTo>
                      <a:lnTo>
                        <a:pt x="26" y="342"/>
                      </a:lnTo>
                      <a:lnTo>
                        <a:pt x="37" y="325"/>
                      </a:lnTo>
                      <a:lnTo>
                        <a:pt x="38" y="308"/>
                      </a:lnTo>
                      <a:lnTo>
                        <a:pt x="38" y="292"/>
                      </a:lnTo>
                      <a:lnTo>
                        <a:pt x="20" y="220"/>
                      </a:lnTo>
                      <a:lnTo>
                        <a:pt x="19" y="210"/>
                      </a:lnTo>
                      <a:lnTo>
                        <a:pt x="33" y="214"/>
                      </a:lnTo>
                      <a:lnTo>
                        <a:pt x="49" y="210"/>
                      </a:lnTo>
                      <a:lnTo>
                        <a:pt x="65" y="213"/>
                      </a:lnTo>
                      <a:lnTo>
                        <a:pt x="73" y="210"/>
                      </a:lnTo>
                      <a:lnTo>
                        <a:pt x="79" y="204"/>
                      </a:lnTo>
                      <a:lnTo>
                        <a:pt x="86" y="208"/>
                      </a:lnTo>
                      <a:lnTo>
                        <a:pt x="94" y="207"/>
                      </a:lnTo>
                      <a:lnTo>
                        <a:pt x="91" y="193"/>
                      </a:lnTo>
                      <a:lnTo>
                        <a:pt x="97" y="190"/>
                      </a:lnTo>
                      <a:lnTo>
                        <a:pt x="106" y="190"/>
                      </a:lnTo>
                      <a:lnTo>
                        <a:pt x="111" y="183"/>
                      </a:lnTo>
                      <a:lnTo>
                        <a:pt x="118" y="179"/>
                      </a:lnTo>
                      <a:lnTo>
                        <a:pt x="125" y="182"/>
                      </a:lnTo>
                      <a:lnTo>
                        <a:pt x="130" y="188"/>
                      </a:lnTo>
                      <a:lnTo>
                        <a:pt x="138" y="192"/>
                      </a:lnTo>
                      <a:lnTo>
                        <a:pt x="145" y="190"/>
                      </a:lnTo>
                      <a:lnTo>
                        <a:pt x="144" y="181"/>
                      </a:lnTo>
                      <a:lnTo>
                        <a:pt x="139" y="175"/>
                      </a:lnTo>
                      <a:lnTo>
                        <a:pt x="135" y="167"/>
                      </a:lnTo>
                      <a:lnTo>
                        <a:pt x="137" y="160"/>
                      </a:lnTo>
                      <a:lnTo>
                        <a:pt x="145" y="147"/>
                      </a:lnTo>
                      <a:lnTo>
                        <a:pt x="145" y="138"/>
                      </a:lnTo>
                      <a:lnTo>
                        <a:pt x="148" y="129"/>
                      </a:lnTo>
                      <a:lnTo>
                        <a:pt x="148" y="122"/>
                      </a:lnTo>
                      <a:lnTo>
                        <a:pt x="149" y="113"/>
                      </a:lnTo>
                      <a:lnTo>
                        <a:pt x="156" y="110"/>
                      </a:lnTo>
                      <a:lnTo>
                        <a:pt x="165" y="107"/>
                      </a:lnTo>
                      <a:lnTo>
                        <a:pt x="170" y="102"/>
                      </a:lnTo>
                      <a:lnTo>
                        <a:pt x="177" y="99"/>
                      </a:lnTo>
                      <a:lnTo>
                        <a:pt x="191" y="99"/>
                      </a:lnTo>
                      <a:lnTo>
                        <a:pt x="199" y="80"/>
                      </a:lnTo>
                      <a:lnTo>
                        <a:pt x="192" y="77"/>
                      </a:lnTo>
                      <a:lnTo>
                        <a:pt x="183" y="77"/>
                      </a:lnTo>
                      <a:lnTo>
                        <a:pt x="183" y="69"/>
                      </a:lnTo>
                      <a:lnTo>
                        <a:pt x="183" y="61"/>
                      </a:lnTo>
                      <a:lnTo>
                        <a:pt x="191" y="57"/>
                      </a:lnTo>
                      <a:lnTo>
                        <a:pt x="197" y="51"/>
                      </a:lnTo>
                      <a:lnTo>
                        <a:pt x="195" y="50"/>
                      </a:lnTo>
                      <a:lnTo>
                        <a:pt x="195" y="48"/>
                      </a:lnTo>
                      <a:lnTo>
                        <a:pt x="204" y="50"/>
                      </a:lnTo>
                      <a:lnTo>
                        <a:pt x="210" y="46"/>
                      </a:lnTo>
                      <a:lnTo>
                        <a:pt x="213" y="37"/>
                      </a:lnTo>
                      <a:lnTo>
                        <a:pt x="219" y="32"/>
                      </a:lnTo>
                      <a:lnTo>
                        <a:pt x="235" y="39"/>
                      </a:lnTo>
                      <a:lnTo>
                        <a:pt x="242" y="37"/>
                      </a:lnTo>
                      <a:lnTo>
                        <a:pt x="253" y="25"/>
                      </a:lnTo>
                      <a:lnTo>
                        <a:pt x="254" y="16"/>
                      </a:lnTo>
                      <a:lnTo>
                        <a:pt x="267" y="5"/>
                      </a:lnTo>
                      <a:lnTo>
                        <a:pt x="273" y="0"/>
                      </a:lnTo>
                      <a:lnTo>
                        <a:pt x="284" y="0"/>
                      </a:lnTo>
                      <a:lnTo>
                        <a:pt x="286" y="8"/>
                      </a:lnTo>
                      <a:lnTo>
                        <a:pt x="302" y="5"/>
                      </a:lnTo>
                      <a:lnTo>
                        <a:pt x="310" y="8"/>
                      </a:lnTo>
                      <a:lnTo>
                        <a:pt x="313" y="15"/>
                      </a:lnTo>
                      <a:lnTo>
                        <a:pt x="329" y="13"/>
                      </a:lnTo>
                      <a:lnTo>
                        <a:pt x="338" y="14"/>
                      </a:lnTo>
                      <a:lnTo>
                        <a:pt x="350" y="24"/>
                      </a:lnTo>
                      <a:lnTo>
                        <a:pt x="348" y="43"/>
                      </a:lnTo>
                      <a:lnTo>
                        <a:pt x="363" y="35"/>
                      </a:lnTo>
                      <a:lnTo>
                        <a:pt x="370" y="34"/>
                      </a:lnTo>
                      <a:lnTo>
                        <a:pt x="376" y="29"/>
                      </a:lnTo>
                      <a:lnTo>
                        <a:pt x="392" y="27"/>
                      </a:lnTo>
                      <a:lnTo>
                        <a:pt x="399" y="29"/>
                      </a:lnTo>
                      <a:lnTo>
                        <a:pt x="407" y="34"/>
                      </a:lnTo>
                      <a:lnTo>
                        <a:pt x="413" y="39"/>
                      </a:lnTo>
                      <a:lnTo>
                        <a:pt x="422" y="52"/>
                      </a:lnTo>
                      <a:lnTo>
                        <a:pt x="430" y="53"/>
                      </a:lnTo>
                      <a:lnTo>
                        <a:pt x="431" y="64"/>
                      </a:lnTo>
                      <a:lnTo>
                        <a:pt x="429" y="73"/>
                      </a:lnTo>
                      <a:lnTo>
                        <a:pt x="429" y="80"/>
                      </a:lnTo>
                      <a:lnTo>
                        <a:pt x="434" y="88"/>
                      </a:lnTo>
                      <a:lnTo>
                        <a:pt x="436" y="95"/>
                      </a:lnTo>
                      <a:lnTo>
                        <a:pt x="435" y="102"/>
                      </a:lnTo>
                      <a:lnTo>
                        <a:pt x="433" y="110"/>
                      </a:lnTo>
                      <a:lnTo>
                        <a:pt x="426" y="116"/>
                      </a:lnTo>
                      <a:lnTo>
                        <a:pt x="424" y="123"/>
                      </a:lnTo>
                      <a:lnTo>
                        <a:pt x="426" y="131"/>
                      </a:lnTo>
                      <a:lnTo>
                        <a:pt x="437" y="143"/>
                      </a:lnTo>
                      <a:lnTo>
                        <a:pt x="442" y="158"/>
                      </a:lnTo>
                      <a:lnTo>
                        <a:pt x="453" y="180"/>
                      </a:lnTo>
                      <a:lnTo>
                        <a:pt x="458" y="186"/>
                      </a:lnTo>
                      <a:lnTo>
                        <a:pt x="473" y="195"/>
                      </a:lnTo>
                      <a:lnTo>
                        <a:pt x="478" y="201"/>
                      </a:lnTo>
                      <a:lnTo>
                        <a:pt x="479" y="209"/>
                      </a:lnTo>
                      <a:lnTo>
                        <a:pt x="478" y="217"/>
                      </a:lnTo>
                      <a:lnTo>
                        <a:pt x="482" y="224"/>
                      </a:lnTo>
                      <a:lnTo>
                        <a:pt x="505" y="222"/>
                      </a:lnTo>
                      <a:lnTo>
                        <a:pt x="511" y="226"/>
                      </a:lnTo>
                      <a:lnTo>
                        <a:pt x="519" y="229"/>
                      </a:lnTo>
                      <a:lnTo>
                        <a:pt x="516" y="236"/>
                      </a:lnTo>
                      <a:lnTo>
                        <a:pt x="521" y="242"/>
                      </a:lnTo>
                      <a:lnTo>
                        <a:pt x="531" y="244"/>
                      </a:lnTo>
                      <a:lnTo>
                        <a:pt x="532" y="257"/>
                      </a:lnTo>
                      <a:lnTo>
                        <a:pt x="525" y="263"/>
                      </a:lnTo>
                      <a:lnTo>
                        <a:pt x="521" y="269"/>
                      </a:lnTo>
                      <a:lnTo>
                        <a:pt x="509" y="279"/>
                      </a:lnTo>
                      <a:lnTo>
                        <a:pt x="501" y="284"/>
                      </a:lnTo>
                      <a:lnTo>
                        <a:pt x="484" y="282"/>
                      </a:lnTo>
                      <a:lnTo>
                        <a:pt x="472" y="272"/>
                      </a:lnTo>
                      <a:lnTo>
                        <a:pt x="465" y="271"/>
                      </a:lnTo>
                      <a:lnTo>
                        <a:pt x="457" y="274"/>
                      </a:lnTo>
                      <a:lnTo>
                        <a:pt x="456" y="282"/>
                      </a:lnTo>
                      <a:lnTo>
                        <a:pt x="449" y="285"/>
                      </a:lnTo>
                      <a:lnTo>
                        <a:pt x="450" y="294"/>
                      </a:lnTo>
                      <a:lnTo>
                        <a:pt x="461" y="304"/>
                      </a:lnTo>
                      <a:lnTo>
                        <a:pt x="463" y="311"/>
                      </a:lnTo>
                      <a:lnTo>
                        <a:pt x="461" y="320"/>
                      </a:lnTo>
                      <a:lnTo>
                        <a:pt x="466" y="325"/>
                      </a:lnTo>
                      <a:lnTo>
                        <a:pt x="465" y="333"/>
                      </a:lnTo>
                      <a:lnTo>
                        <a:pt x="472" y="337"/>
                      </a:lnTo>
                      <a:lnTo>
                        <a:pt x="474" y="344"/>
                      </a:lnTo>
                      <a:lnTo>
                        <a:pt x="473" y="353"/>
                      </a:lnTo>
                      <a:lnTo>
                        <a:pt x="478" y="375"/>
                      </a:lnTo>
                      <a:lnTo>
                        <a:pt x="458" y="375"/>
                      </a:lnTo>
                      <a:lnTo>
                        <a:pt x="451" y="380"/>
                      </a:lnTo>
                      <a:lnTo>
                        <a:pt x="442" y="380"/>
                      </a:lnTo>
                      <a:lnTo>
                        <a:pt x="435" y="384"/>
                      </a:lnTo>
                      <a:lnTo>
                        <a:pt x="417" y="401"/>
                      </a:lnTo>
                      <a:lnTo>
                        <a:pt x="414" y="409"/>
                      </a:lnTo>
                      <a:lnTo>
                        <a:pt x="414" y="418"/>
                      </a:lnTo>
                      <a:lnTo>
                        <a:pt x="412" y="427"/>
                      </a:lnTo>
                      <a:lnTo>
                        <a:pt x="414" y="443"/>
                      </a:lnTo>
                      <a:lnTo>
                        <a:pt x="410" y="450"/>
                      </a:lnTo>
                      <a:lnTo>
                        <a:pt x="402" y="452"/>
                      </a:lnTo>
                      <a:lnTo>
                        <a:pt x="397" y="446"/>
                      </a:lnTo>
                      <a:lnTo>
                        <a:pt x="390" y="443"/>
                      </a:lnTo>
                      <a:lnTo>
                        <a:pt x="381" y="443"/>
                      </a:lnTo>
                      <a:lnTo>
                        <a:pt x="365" y="445"/>
                      </a:lnTo>
                      <a:lnTo>
                        <a:pt x="356" y="445"/>
                      </a:lnTo>
                      <a:lnTo>
                        <a:pt x="349" y="450"/>
                      </a:lnTo>
                      <a:lnTo>
                        <a:pt x="343" y="444"/>
                      </a:lnTo>
                      <a:lnTo>
                        <a:pt x="339" y="436"/>
                      </a:lnTo>
                      <a:lnTo>
                        <a:pt x="327" y="427"/>
                      </a:lnTo>
                      <a:lnTo>
                        <a:pt x="310" y="445"/>
                      </a:lnTo>
                      <a:lnTo>
                        <a:pt x="302" y="440"/>
                      </a:lnTo>
                      <a:lnTo>
                        <a:pt x="297" y="433"/>
                      </a:lnTo>
                      <a:lnTo>
                        <a:pt x="290" y="435"/>
                      </a:lnTo>
                      <a:lnTo>
                        <a:pt x="281" y="433"/>
                      </a:lnTo>
                      <a:lnTo>
                        <a:pt x="275" y="428"/>
                      </a:lnTo>
                      <a:lnTo>
                        <a:pt x="269" y="434"/>
                      </a:lnTo>
                      <a:lnTo>
                        <a:pt x="261" y="434"/>
                      </a:lnTo>
                      <a:lnTo>
                        <a:pt x="253" y="436"/>
                      </a:lnTo>
                      <a:lnTo>
                        <a:pt x="247" y="443"/>
                      </a:lnTo>
                      <a:lnTo>
                        <a:pt x="240" y="436"/>
                      </a:lnTo>
                      <a:lnTo>
                        <a:pt x="238" y="428"/>
                      </a:lnTo>
                      <a:lnTo>
                        <a:pt x="223" y="429"/>
                      </a:lnTo>
                      <a:lnTo>
                        <a:pt x="216" y="424"/>
                      </a:lnTo>
                      <a:lnTo>
                        <a:pt x="215" y="416"/>
                      </a:lnTo>
                      <a:lnTo>
                        <a:pt x="208" y="412"/>
                      </a:lnTo>
                      <a:lnTo>
                        <a:pt x="199" y="409"/>
                      </a:lnTo>
                      <a:lnTo>
                        <a:pt x="193" y="406"/>
                      </a:lnTo>
                      <a:lnTo>
                        <a:pt x="184" y="407"/>
                      </a:lnTo>
                      <a:lnTo>
                        <a:pt x="176" y="406"/>
                      </a:lnTo>
                      <a:lnTo>
                        <a:pt x="160" y="401"/>
                      </a:lnTo>
                      <a:lnTo>
                        <a:pt x="146" y="392"/>
                      </a:lnTo>
                      <a:lnTo>
                        <a:pt x="138" y="395"/>
                      </a:lnTo>
                      <a:lnTo>
                        <a:pt x="121" y="394"/>
                      </a:lnTo>
                      <a:lnTo>
                        <a:pt x="113" y="391"/>
                      </a:lnTo>
                      <a:lnTo>
                        <a:pt x="71" y="397"/>
                      </a:lnTo>
                      <a:lnTo>
                        <a:pt x="64" y="401"/>
                      </a:lnTo>
                      <a:lnTo>
                        <a:pt x="62" y="408"/>
                      </a:lnTo>
                      <a:lnTo>
                        <a:pt x="55" y="414"/>
                      </a:lnTo>
                      <a:lnTo>
                        <a:pt x="41" y="422"/>
                      </a:lnTo>
                      <a:lnTo>
                        <a:pt x="32" y="421"/>
                      </a:lnTo>
                      <a:lnTo>
                        <a:pt x="24" y="422"/>
                      </a:lnTo>
                      <a:lnTo>
                        <a:pt x="17" y="42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204" name="ï$ḻíďê">
                  <a:extLst>
                    <a:ext uri="{FF2B5EF4-FFF2-40B4-BE49-F238E27FC236}">
                      <a16:creationId xmlns:a16="http://schemas.microsoft.com/office/drawing/2014/main" id="{5A48745E-3B58-4346-BBDB-8E1D726532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gray">
                <a:xfrm>
                  <a:off x="5033169" y="2808635"/>
                  <a:ext cx="68263" cy="68263"/>
                  <a:chOff x="2688" y="1930"/>
                  <a:chExt cx="43" cy="43"/>
                </a:xfrm>
                <a:grpFill/>
              </p:grpSpPr>
              <p:sp>
                <p:nvSpPr>
                  <p:cNvPr id="227" name="ïšḷïďè">
                    <a:extLst>
                      <a:ext uri="{FF2B5EF4-FFF2-40B4-BE49-F238E27FC236}">
                        <a16:creationId xmlns:a16="http://schemas.microsoft.com/office/drawing/2014/main" id="{27C064A6-C3F7-4924-BCFD-D8C300071A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688" y="1930"/>
                    <a:ext cx="43" cy="43"/>
                  </a:xfrm>
                  <a:custGeom>
                    <a:avLst/>
                    <a:gdLst/>
                    <a:ahLst/>
                    <a:cxnLst>
                      <a:cxn ang="0">
                        <a:pos x="145" y="208"/>
                      </a:cxn>
                      <a:cxn ang="0">
                        <a:pos x="129" y="192"/>
                      </a:cxn>
                      <a:cxn ang="0">
                        <a:pos x="114" y="180"/>
                      </a:cxn>
                      <a:cxn ang="0">
                        <a:pos x="98" y="179"/>
                      </a:cxn>
                      <a:cxn ang="0">
                        <a:pos x="82" y="140"/>
                      </a:cxn>
                      <a:cxn ang="0">
                        <a:pos x="52" y="114"/>
                      </a:cxn>
                      <a:cxn ang="0">
                        <a:pos x="35" y="93"/>
                      </a:cxn>
                      <a:cxn ang="0">
                        <a:pos x="23" y="73"/>
                      </a:cxn>
                      <a:cxn ang="0">
                        <a:pos x="22" y="60"/>
                      </a:cxn>
                      <a:cxn ang="0">
                        <a:pos x="7" y="40"/>
                      </a:cxn>
                      <a:cxn ang="0">
                        <a:pos x="3" y="29"/>
                      </a:cxn>
                      <a:cxn ang="0">
                        <a:pos x="8" y="0"/>
                      </a:cxn>
                      <a:cxn ang="0">
                        <a:pos x="30" y="19"/>
                      </a:cxn>
                      <a:cxn ang="0">
                        <a:pos x="61" y="4"/>
                      </a:cxn>
                      <a:cxn ang="0">
                        <a:pos x="79" y="8"/>
                      </a:cxn>
                      <a:cxn ang="0">
                        <a:pos x="89" y="9"/>
                      </a:cxn>
                      <a:cxn ang="0">
                        <a:pos x="108" y="9"/>
                      </a:cxn>
                      <a:cxn ang="0">
                        <a:pos x="125" y="9"/>
                      </a:cxn>
                      <a:cxn ang="0">
                        <a:pos x="135" y="16"/>
                      </a:cxn>
                      <a:cxn ang="0">
                        <a:pos x="152" y="18"/>
                      </a:cxn>
                      <a:cxn ang="0">
                        <a:pos x="162" y="14"/>
                      </a:cxn>
                      <a:cxn ang="0">
                        <a:pos x="167" y="28"/>
                      </a:cxn>
                      <a:cxn ang="0">
                        <a:pos x="186" y="28"/>
                      </a:cxn>
                      <a:cxn ang="0">
                        <a:pos x="200" y="35"/>
                      </a:cxn>
                      <a:cxn ang="0">
                        <a:pos x="190" y="57"/>
                      </a:cxn>
                      <a:cxn ang="0">
                        <a:pos x="189" y="63"/>
                      </a:cxn>
                      <a:cxn ang="0">
                        <a:pos x="191" y="76"/>
                      </a:cxn>
                      <a:cxn ang="0">
                        <a:pos x="199" y="79"/>
                      </a:cxn>
                      <a:cxn ang="0">
                        <a:pos x="207" y="87"/>
                      </a:cxn>
                      <a:cxn ang="0">
                        <a:pos x="212" y="93"/>
                      </a:cxn>
                      <a:cxn ang="0">
                        <a:pos x="211" y="102"/>
                      </a:cxn>
                      <a:cxn ang="0">
                        <a:pos x="195" y="98"/>
                      </a:cxn>
                      <a:cxn ang="0">
                        <a:pos x="201" y="109"/>
                      </a:cxn>
                      <a:cxn ang="0">
                        <a:pos x="208" y="126"/>
                      </a:cxn>
                      <a:cxn ang="0">
                        <a:pos x="202" y="129"/>
                      </a:cxn>
                      <a:cxn ang="0">
                        <a:pos x="192" y="135"/>
                      </a:cxn>
                      <a:cxn ang="0">
                        <a:pos x="184" y="136"/>
                      </a:cxn>
                      <a:cxn ang="0">
                        <a:pos x="176" y="137"/>
                      </a:cxn>
                      <a:cxn ang="0">
                        <a:pos x="183" y="146"/>
                      </a:cxn>
                      <a:cxn ang="0">
                        <a:pos x="183" y="157"/>
                      </a:cxn>
                      <a:cxn ang="0">
                        <a:pos x="178" y="149"/>
                      </a:cxn>
                      <a:cxn ang="0">
                        <a:pos x="163" y="156"/>
                      </a:cxn>
                      <a:cxn ang="0">
                        <a:pos x="160" y="170"/>
                      </a:cxn>
                      <a:cxn ang="0">
                        <a:pos x="151" y="175"/>
                      </a:cxn>
                      <a:cxn ang="0">
                        <a:pos x="149" y="189"/>
                      </a:cxn>
                      <a:cxn ang="0">
                        <a:pos x="154" y="201"/>
                      </a:cxn>
                    </a:cxnLst>
                    <a:rect l="0" t="0" r="r" b="b"/>
                    <a:pathLst>
                      <a:path w="215" h="216">
                        <a:moveTo>
                          <a:pt x="149" y="216"/>
                        </a:moveTo>
                        <a:lnTo>
                          <a:pt x="149" y="208"/>
                        </a:lnTo>
                        <a:lnTo>
                          <a:pt x="145" y="208"/>
                        </a:lnTo>
                        <a:lnTo>
                          <a:pt x="146" y="203"/>
                        </a:lnTo>
                        <a:lnTo>
                          <a:pt x="137" y="202"/>
                        </a:lnTo>
                        <a:lnTo>
                          <a:pt x="129" y="192"/>
                        </a:lnTo>
                        <a:lnTo>
                          <a:pt x="122" y="191"/>
                        </a:lnTo>
                        <a:lnTo>
                          <a:pt x="114" y="185"/>
                        </a:lnTo>
                        <a:lnTo>
                          <a:pt x="114" y="180"/>
                        </a:lnTo>
                        <a:lnTo>
                          <a:pt x="106" y="179"/>
                        </a:lnTo>
                        <a:lnTo>
                          <a:pt x="99" y="184"/>
                        </a:lnTo>
                        <a:lnTo>
                          <a:pt x="98" y="179"/>
                        </a:lnTo>
                        <a:lnTo>
                          <a:pt x="105" y="175"/>
                        </a:lnTo>
                        <a:lnTo>
                          <a:pt x="83" y="151"/>
                        </a:lnTo>
                        <a:lnTo>
                          <a:pt x="82" y="140"/>
                        </a:lnTo>
                        <a:lnTo>
                          <a:pt x="77" y="136"/>
                        </a:lnTo>
                        <a:lnTo>
                          <a:pt x="72" y="133"/>
                        </a:lnTo>
                        <a:lnTo>
                          <a:pt x="52" y="114"/>
                        </a:lnTo>
                        <a:lnTo>
                          <a:pt x="51" y="109"/>
                        </a:lnTo>
                        <a:lnTo>
                          <a:pt x="41" y="95"/>
                        </a:lnTo>
                        <a:lnTo>
                          <a:pt x="35" y="93"/>
                        </a:lnTo>
                        <a:lnTo>
                          <a:pt x="27" y="81"/>
                        </a:lnTo>
                        <a:lnTo>
                          <a:pt x="22" y="79"/>
                        </a:lnTo>
                        <a:lnTo>
                          <a:pt x="23" y="73"/>
                        </a:lnTo>
                        <a:lnTo>
                          <a:pt x="25" y="71"/>
                        </a:lnTo>
                        <a:lnTo>
                          <a:pt x="22" y="65"/>
                        </a:lnTo>
                        <a:lnTo>
                          <a:pt x="22" y="60"/>
                        </a:lnTo>
                        <a:lnTo>
                          <a:pt x="16" y="54"/>
                        </a:lnTo>
                        <a:lnTo>
                          <a:pt x="12" y="41"/>
                        </a:lnTo>
                        <a:lnTo>
                          <a:pt x="7" y="40"/>
                        </a:lnTo>
                        <a:lnTo>
                          <a:pt x="0" y="34"/>
                        </a:lnTo>
                        <a:lnTo>
                          <a:pt x="0" y="31"/>
                        </a:lnTo>
                        <a:lnTo>
                          <a:pt x="3" y="29"/>
                        </a:lnTo>
                        <a:lnTo>
                          <a:pt x="2" y="25"/>
                        </a:lnTo>
                        <a:lnTo>
                          <a:pt x="2" y="6"/>
                        </a:lnTo>
                        <a:lnTo>
                          <a:pt x="8" y="0"/>
                        </a:lnTo>
                        <a:lnTo>
                          <a:pt x="17" y="2"/>
                        </a:lnTo>
                        <a:lnTo>
                          <a:pt x="17" y="4"/>
                        </a:lnTo>
                        <a:lnTo>
                          <a:pt x="30" y="19"/>
                        </a:lnTo>
                        <a:lnTo>
                          <a:pt x="34" y="19"/>
                        </a:lnTo>
                        <a:lnTo>
                          <a:pt x="43" y="2"/>
                        </a:lnTo>
                        <a:lnTo>
                          <a:pt x="61" y="4"/>
                        </a:lnTo>
                        <a:lnTo>
                          <a:pt x="65" y="0"/>
                        </a:lnTo>
                        <a:lnTo>
                          <a:pt x="67" y="0"/>
                        </a:lnTo>
                        <a:lnTo>
                          <a:pt x="79" y="8"/>
                        </a:lnTo>
                        <a:lnTo>
                          <a:pt x="83" y="8"/>
                        </a:lnTo>
                        <a:lnTo>
                          <a:pt x="86" y="6"/>
                        </a:lnTo>
                        <a:lnTo>
                          <a:pt x="89" y="9"/>
                        </a:lnTo>
                        <a:lnTo>
                          <a:pt x="104" y="12"/>
                        </a:lnTo>
                        <a:lnTo>
                          <a:pt x="105" y="9"/>
                        </a:lnTo>
                        <a:lnTo>
                          <a:pt x="108" y="9"/>
                        </a:lnTo>
                        <a:lnTo>
                          <a:pt x="116" y="17"/>
                        </a:lnTo>
                        <a:lnTo>
                          <a:pt x="119" y="17"/>
                        </a:lnTo>
                        <a:lnTo>
                          <a:pt x="125" y="9"/>
                        </a:lnTo>
                        <a:lnTo>
                          <a:pt x="129" y="9"/>
                        </a:lnTo>
                        <a:lnTo>
                          <a:pt x="132" y="14"/>
                        </a:lnTo>
                        <a:lnTo>
                          <a:pt x="135" y="16"/>
                        </a:lnTo>
                        <a:lnTo>
                          <a:pt x="137" y="11"/>
                        </a:lnTo>
                        <a:lnTo>
                          <a:pt x="148" y="12"/>
                        </a:lnTo>
                        <a:lnTo>
                          <a:pt x="152" y="18"/>
                        </a:lnTo>
                        <a:lnTo>
                          <a:pt x="154" y="17"/>
                        </a:lnTo>
                        <a:lnTo>
                          <a:pt x="154" y="14"/>
                        </a:lnTo>
                        <a:lnTo>
                          <a:pt x="162" y="14"/>
                        </a:lnTo>
                        <a:lnTo>
                          <a:pt x="168" y="22"/>
                        </a:lnTo>
                        <a:lnTo>
                          <a:pt x="167" y="27"/>
                        </a:lnTo>
                        <a:lnTo>
                          <a:pt x="167" y="28"/>
                        </a:lnTo>
                        <a:lnTo>
                          <a:pt x="173" y="33"/>
                        </a:lnTo>
                        <a:lnTo>
                          <a:pt x="180" y="33"/>
                        </a:lnTo>
                        <a:lnTo>
                          <a:pt x="186" y="28"/>
                        </a:lnTo>
                        <a:lnTo>
                          <a:pt x="199" y="28"/>
                        </a:lnTo>
                        <a:lnTo>
                          <a:pt x="201" y="31"/>
                        </a:lnTo>
                        <a:lnTo>
                          <a:pt x="200" y="35"/>
                        </a:lnTo>
                        <a:lnTo>
                          <a:pt x="200" y="39"/>
                        </a:lnTo>
                        <a:lnTo>
                          <a:pt x="195" y="46"/>
                        </a:lnTo>
                        <a:lnTo>
                          <a:pt x="190" y="57"/>
                        </a:lnTo>
                        <a:lnTo>
                          <a:pt x="188" y="59"/>
                        </a:lnTo>
                        <a:lnTo>
                          <a:pt x="188" y="61"/>
                        </a:lnTo>
                        <a:lnTo>
                          <a:pt x="189" y="63"/>
                        </a:lnTo>
                        <a:lnTo>
                          <a:pt x="185" y="68"/>
                        </a:lnTo>
                        <a:lnTo>
                          <a:pt x="188" y="76"/>
                        </a:lnTo>
                        <a:lnTo>
                          <a:pt x="191" y="76"/>
                        </a:lnTo>
                        <a:lnTo>
                          <a:pt x="194" y="78"/>
                        </a:lnTo>
                        <a:lnTo>
                          <a:pt x="197" y="77"/>
                        </a:lnTo>
                        <a:lnTo>
                          <a:pt x="199" y="79"/>
                        </a:lnTo>
                        <a:lnTo>
                          <a:pt x="200" y="83"/>
                        </a:lnTo>
                        <a:lnTo>
                          <a:pt x="203" y="87"/>
                        </a:lnTo>
                        <a:lnTo>
                          <a:pt x="207" y="87"/>
                        </a:lnTo>
                        <a:lnTo>
                          <a:pt x="207" y="88"/>
                        </a:lnTo>
                        <a:lnTo>
                          <a:pt x="207" y="90"/>
                        </a:lnTo>
                        <a:lnTo>
                          <a:pt x="212" y="93"/>
                        </a:lnTo>
                        <a:lnTo>
                          <a:pt x="215" y="94"/>
                        </a:lnTo>
                        <a:lnTo>
                          <a:pt x="215" y="97"/>
                        </a:lnTo>
                        <a:lnTo>
                          <a:pt x="211" y="102"/>
                        </a:lnTo>
                        <a:lnTo>
                          <a:pt x="202" y="102"/>
                        </a:lnTo>
                        <a:lnTo>
                          <a:pt x="197" y="98"/>
                        </a:lnTo>
                        <a:lnTo>
                          <a:pt x="195" y="98"/>
                        </a:lnTo>
                        <a:lnTo>
                          <a:pt x="194" y="100"/>
                        </a:lnTo>
                        <a:lnTo>
                          <a:pt x="195" y="102"/>
                        </a:lnTo>
                        <a:lnTo>
                          <a:pt x="201" y="109"/>
                        </a:lnTo>
                        <a:lnTo>
                          <a:pt x="207" y="117"/>
                        </a:lnTo>
                        <a:lnTo>
                          <a:pt x="210" y="119"/>
                        </a:lnTo>
                        <a:lnTo>
                          <a:pt x="208" y="126"/>
                        </a:lnTo>
                        <a:lnTo>
                          <a:pt x="207" y="129"/>
                        </a:lnTo>
                        <a:lnTo>
                          <a:pt x="205" y="130"/>
                        </a:lnTo>
                        <a:lnTo>
                          <a:pt x="202" y="129"/>
                        </a:lnTo>
                        <a:lnTo>
                          <a:pt x="200" y="129"/>
                        </a:lnTo>
                        <a:lnTo>
                          <a:pt x="197" y="132"/>
                        </a:lnTo>
                        <a:lnTo>
                          <a:pt x="192" y="135"/>
                        </a:lnTo>
                        <a:lnTo>
                          <a:pt x="189" y="135"/>
                        </a:lnTo>
                        <a:lnTo>
                          <a:pt x="186" y="136"/>
                        </a:lnTo>
                        <a:lnTo>
                          <a:pt x="184" y="136"/>
                        </a:lnTo>
                        <a:lnTo>
                          <a:pt x="183" y="133"/>
                        </a:lnTo>
                        <a:lnTo>
                          <a:pt x="180" y="133"/>
                        </a:lnTo>
                        <a:lnTo>
                          <a:pt x="176" y="137"/>
                        </a:lnTo>
                        <a:lnTo>
                          <a:pt x="178" y="140"/>
                        </a:lnTo>
                        <a:lnTo>
                          <a:pt x="181" y="141"/>
                        </a:lnTo>
                        <a:lnTo>
                          <a:pt x="183" y="146"/>
                        </a:lnTo>
                        <a:lnTo>
                          <a:pt x="184" y="149"/>
                        </a:lnTo>
                        <a:lnTo>
                          <a:pt x="184" y="154"/>
                        </a:lnTo>
                        <a:lnTo>
                          <a:pt x="183" y="157"/>
                        </a:lnTo>
                        <a:lnTo>
                          <a:pt x="180" y="157"/>
                        </a:lnTo>
                        <a:lnTo>
                          <a:pt x="179" y="154"/>
                        </a:lnTo>
                        <a:lnTo>
                          <a:pt x="178" y="149"/>
                        </a:lnTo>
                        <a:lnTo>
                          <a:pt x="175" y="148"/>
                        </a:lnTo>
                        <a:lnTo>
                          <a:pt x="172" y="148"/>
                        </a:lnTo>
                        <a:lnTo>
                          <a:pt x="163" y="156"/>
                        </a:lnTo>
                        <a:lnTo>
                          <a:pt x="162" y="160"/>
                        </a:lnTo>
                        <a:lnTo>
                          <a:pt x="160" y="163"/>
                        </a:lnTo>
                        <a:lnTo>
                          <a:pt x="160" y="170"/>
                        </a:lnTo>
                        <a:lnTo>
                          <a:pt x="158" y="173"/>
                        </a:lnTo>
                        <a:lnTo>
                          <a:pt x="153" y="173"/>
                        </a:lnTo>
                        <a:lnTo>
                          <a:pt x="151" y="175"/>
                        </a:lnTo>
                        <a:lnTo>
                          <a:pt x="151" y="184"/>
                        </a:lnTo>
                        <a:lnTo>
                          <a:pt x="149" y="185"/>
                        </a:lnTo>
                        <a:lnTo>
                          <a:pt x="149" y="189"/>
                        </a:lnTo>
                        <a:lnTo>
                          <a:pt x="152" y="194"/>
                        </a:lnTo>
                        <a:lnTo>
                          <a:pt x="154" y="196"/>
                        </a:lnTo>
                        <a:lnTo>
                          <a:pt x="154" y="201"/>
                        </a:lnTo>
                        <a:lnTo>
                          <a:pt x="149" y="208"/>
                        </a:lnTo>
                        <a:lnTo>
                          <a:pt x="149" y="21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8" name="ïSľíďê">
                    <a:extLst>
                      <a:ext uri="{FF2B5EF4-FFF2-40B4-BE49-F238E27FC236}">
                        <a16:creationId xmlns:a16="http://schemas.microsoft.com/office/drawing/2014/main" id="{A51B1408-9016-4245-8045-AAD163E1CE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703" y="1965"/>
                    <a:ext cx="15" cy="8"/>
                  </a:xfrm>
                  <a:custGeom>
                    <a:avLst/>
                    <a:gdLst/>
                    <a:ahLst/>
                    <a:cxnLst>
                      <a:cxn ang="0">
                        <a:pos x="75" y="42"/>
                      </a:cxn>
                      <a:cxn ang="0">
                        <a:pos x="45" y="20"/>
                      </a:cxn>
                      <a:cxn ang="0">
                        <a:pos x="29" y="17"/>
                      </a:cxn>
                      <a:cxn ang="0">
                        <a:pos x="13" y="7"/>
                      </a:cxn>
                      <a:cxn ang="0">
                        <a:pos x="0" y="5"/>
                      </a:cxn>
                      <a:cxn ang="0">
                        <a:pos x="4" y="0"/>
                      </a:cxn>
                      <a:cxn ang="0">
                        <a:pos x="15" y="2"/>
                      </a:cxn>
                      <a:cxn ang="0">
                        <a:pos x="20" y="10"/>
                      </a:cxn>
                      <a:cxn ang="0">
                        <a:pos x="25" y="10"/>
                      </a:cxn>
                      <a:cxn ang="0">
                        <a:pos x="32" y="5"/>
                      </a:cxn>
                      <a:cxn ang="0">
                        <a:pos x="40" y="6"/>
                      </a:cxn>
                      <a:cxn ang="0">
                        <a:pos x="40" y="11"/>
                      </a:cxn>
                      <a:cxn ang="0">
                        <a:pos x="48" y="17"/>
                      </a:cxn>
                      <a:cxn ang="0">
                        <a:pos x="55" y="18"/>
                      </a:cxn>
                      <a:cxn ang="0">
                        <a:pos x="63" y="28"/>
                      </a:cxn>
                      <a:cxn ang="0">
                        <a:pos x="72" y="29"/>
                      </a:cxn>
                      <a:cxn ang="0">
                        <a:pos x="71" y="34"/>
                      </a:cxn>
                      <a:cxn ang="0">
                        <a:pos x="75" y="34"/>
                      </a:cxn>
                      <a:cxn ang="0">
                        <a:pos x="75" y="42"/>
                      </a:cxn>
                    </a:cxnLst>
                    <a:rect l="0" t="0" r="r" b="b"/>
                    <a:pathLst>
                      <a:path w="75" h="42">
                        <a:moveTo>
                          <a:pt x="75" y="42"/>
                        </a:moveTo>
                        <a:lnTo>
                          <a:pt x="45" y="20"/>
                        </a:lnTo>
                        <a:lnTo>
                          <a:pt x="29" y="17"/>
                        </a:lnTo>
                        <a:lnTo>
                          <a:pt x="13" y="7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  <a:lnTo>
                          <a:pt x="15" y="2"/>
                        </a:lnTo>
                        <a:lnTo>
                          <a:pt x="20" y="10"/>
                        </a:lnTo>
                        <a:lnTo>
                          <a:pt x="25" y="10"/>
                        </a:lnTo>
                        <a:lnTo>
                          <a:pt x="32" y="5"/>
                        </a:lnTo>
                        <a:lnTo>
                          <a:pt x="40" y="6"/>
                        </a:lnTo>
                        <a:lnTo>
                          <a:pt x="40" y="11"/>
                        </a:lnTo>
                        <a:lnTo>
                          <a:pt x="48" y="17"/>
                        </a:lnTo>
                        <a:lnTo>
                          <a:pt x="55" y="18"/>
                        </a:lnTo>
                        <a:lnTo>
                          <a:pt x="63" y="28"/>
                        </a:lnTo>
                        <a:lnTo>
                          <a:pt x="72" y="29"/>
                        </a:lnTo>
                        <a:lnTo>
                          <a:pt x="71" y="34"/>
                        </a:lnTo>
                        <a:lnTo>
                          <a:pt x="75" y="34"/>
                        </a:lnTo>
                        <a:lnTo>
                          <a:pt x="75" y="4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205" name="ísḷiḋè">
                  <a:extLst>
                    <a:ext uri="{FF2B5EF4-FFF2-40B4-BE49-F238E27FC236}">
                      <a16:creationId xmlns:a16="http://schemas.microsoft.com/office/drawing/2014/main" id="{C2A0545F-B92D-415A-8CE1-627D42FCD504}"/>
                    </a:ext>
                  </a:extLst>
                </p:cNvPr>
                <p:cNvSpPr/>
                <p:nvPr/>
              </p:nvSpPr>
              <p:spPr bwMode="gray">
                <a:xfrm>
                  <a:off x="5128419" y="2973735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35" y="2"/>
                    </a:cxn>
                    <a:cxn ang="0">
                      <a:pos x="21" y="12"/>
                    </a:cxn>
                    <a:cxn ang="0">
                      <a:pos x="13" y="8"/>
                    </a:cxn>
                    <a:cxn ang="0">
                      <a:pos x="2" y="28"/>
                    </a:cxn>
                    <a:cxn ang="0">
                      <a:pos x="0" y="37"/>
                    </a:cxn>
                    <a:cxn ang="0">
                      <a:pos x="6" y="50"/>
                    </a:cxn>
                    <a:cxn ang="0">
                      <a:pos x="21" y="58"/>
                    </a:cxn>
                    <a:cxn ang="0">
                      <a:pos x="28" y="70"/>
                    </a:cxn>
                    <a:cxn ang="0">
                      <a:pos x="23" y="86"/>
                    </a:cxn>
                    <a:cxn ang="0">
                      <a:pos x="26" y="99"/>
                    </a:cxn>
                    <a:cxn ang="0">
                      <a:pos x="32" y="106"/>
                    </a:cxn>
                    <a:cxn ang="0">
                      <a:pos x="39" y="108"/>
                    </a:cxn>
                    <a:cxn ang="0">
                      <a:pos x="42" y="98"/>
                    </a:cxn>
                    <a:cxn ang="0">
                      <a:pos x="49" y="90"/>
                    </a:cxn>
                    <a:cxn ang="0">
                      <a:pos x="53" y="96"/>
                    </a:cxn>
                    <a:cxn ang="0">
                      <a:pos x="60" y="103"/>
                    </a:cxn>
                    <a:cxn ang="0">
                      <a:pos x="65" y="119"/>
                    </a:cxn>
                    <a:cxn ang="0">
                      <a:pos x="66" y="130"/>
                    </a:cxn>
                    <a:cxn ang="0">
                      <a:pos x="71" y="131"/>
                    </a:cxn>
                    <a:cxn ang="0">
                      <a:pos x="76" y="110"/>
                    </a:cxn>
                    <a:cxn ang="0">
                      <a:pos x="85" y="107"/>
                    </a:cxn>
                    <a:cxn ang="0">
                      <a:pos x="91" y="117"/>
                    </a:cxn>
                    <a:cxn ang="0">
                      <a:pos x="98" y="124"/>
                    </a:cxn>
                    <a:cxn ang="0">
                      <a:pos x="107" y="129"/>
                    </a:cxn>
                    <a:cxn ang="0">
                      <a:pos x="105" y="107"/>
                    </a:cxn>
                    <a:cxn ang="0">
                      <a:pos x="98" y="77"/>
                    </a:cxn>
                    <a:cxn ang="0">
                      <a:pos x="91" y="66"/>
                    </a:cxn>
                    <a:cxn ang="0">
                      <a:pos x="88" y="54"/>
                    </a:cxn>
                    <a:cxn ang="0">
                      <a:pos x="105" y="66"/>
                    </a:cxn>
                    <a:cxn ang="0">
                      <a:pos x="108" y="71"/>
                    </a:cxn>
                    <a:cxn ang="0">
                      <a:pos x="113" y="71"/>
                    </a:cxn>
                    <a:cxn ang="0">
                      <a:pos x="119" y="65"/>
                    </a:cxn>
                    <a:cxn ang="0">
                      <a:pos x="128" y="64"/>
                    </a:cxn>
                    <a:cxn ang="0">
                      <a:pos x="126" y="56"/>
                    </a:cxn>
                    <a:cxn ang="0">
                      <a:pos x="114" y="48"/>
                    </a:cxn>
                    <a:cxn ang="0">
                      <a:pos x="107" y="33"/>
                    </a:cxn>
                    <a:cxn ang="0">
                      <a:pos x="107" y="26"/>
                    </a:cxn>
                    <a:cxn ang="0">
                      <a:pos x="98" y="21"/>
                    </a:cxn>
                    <a:cxn ang="0">
                      <a:pos x="74" y="12"/>
                    </a:cxn>
                    <a:cxn ang="0">
                      <a:pos x="61" y="8"/>
                    </a:cxn>
                    <a:cxn ang="0">
                      <a:pos x="55" y="8"/>
                    </a:cxn>
                    <a:cxn ang="0">
                      <a:pos x="49" y="0"/>
                    </a:cxn>
                  </a:cxnLst>
                  <a:rect l="0" t="0" r="r" b="b"/>
                  <a:pathLst>
                    <a:path w="128" h="131">
                      <a:moveTo>
                        <a:pt x="49" y="0"/>
                      </a:moveTo>
                      <a:lnTo>
                        <a:pt x="35" y="2"/>
                      </a:lnTo>
                      <a:lnTo>
                        <a:pt x="21" y="12"/>
                      </a:lnTo>
                      <a:lnTo>
                        <a:pt x="13" y="8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6" y="50"/>
                      </a:lnTo>
                      <a:lnTo>
                        <a:pt x="21" y="58"/>
                      </a:lnTo>
                      <a:lnTo>
                        <a:pt x="28" y="70"/>
                      </a:lnTo>
                      <a:lnTo>
                        <a:pt x="23" y="86"/>
                      </a:lnTo>
                      <a:lnTo>
                        <a:pt x="26" y="99"/>
                      </a:lnTo>
                      <a:lnTo>
                        <a:pt x="32" y="106"/>
                      </a:lnTo>
                      <a:lnTo>
                        <a:pt x="39" y="108"/>
                      </a:lnTo>
                      <a:lnTo>
                        <a:pt x="42" y="98"/>
                      </a:lnTo>
                      <a:lnTo>
                        <a:pt x="49" y="90"/>
                      </a:lnTo>
                      <a:lnTo>
                        <a:pt x="53" y="96"/>
                      </a:lnTo>
                      <a:lnTo>
                        <a:pt x="60" y="103"/>
                      </a:lnTo>
                      <a:lnTo>
                        <a:pt x="65" y="119"/>
                      </a:lnTo>
                      <a:lnTo>
                        <a:pt x="66" y="130"/>
                      </a:lnTo>
                      <a:lnTo>
                        <a:pt x="71" y="131"/>
                      </a:lnTo>
                      <a:lnTo>
                        <a:pt x="76" y="110"/>
                      </a:lnTo>
                      <a:lnTo>
                        <a:pt x="85" y="107"/>
                      </a:lnTo>
                      <a:lnTo>
                        <a:pt x="91" y="117"/>
                      </a:lnTo>
                      <a:lnTo>
                        <a:pt x="98" y="124"/>
                      </a:lnTo>
                      <a:lnTo>
                        <a:pt x="107" y="129"/>
                      </a:lnTo>
                      <a:lnTo>
                        <a:pt x="105" y="107"/>
                      </a:lnTo>
                      <a:lnTo>
                        <a:pt x="98" y="77"/>
                      </a:lnTo>
                      <a:lnTo>
                        <a:pt x="91" y="66"/>
                      </a:lnTo>
                      <a:lnTo>
                        <a:pt x="88" y="54"/>
                      </a:lnTo>
                      <a:lnTo>
                        <a:pt x="105" y="66"/>
                      </a:lnTo>
                      <a:lnTo>
                        <a:pt x="108" y="71"/>
                      </a:lnTo>
                      <a:lnTo>
                        <a:pt x="113" y="71"/>
                      </a:lnTo>
                      <a:lnTo>
                        <a:pt x="119" y="65"/>
                      </a:lnTo>
                      <a:lnTo>
                        <a:pt x="128" y="64"/>
                      </a:lnTo>
                      <a:lnTo>
                        <a:pt x="126" y="56"/>
                      </a:lnTo>
                      <a:lnTo>
                        <a:pt x="114" y="48"/>
                      </a:lnTo>
                      <a:lnTo>
                        <a:pt x="107" y="33"/>
                      </a:lnTo>
                      <a:lnTo>
                        <a:pt x="107" y="26"/>
                      </a:lnTo>
                      <a:lnTo>
                        <a:pt x="98" y="21"/>
                      </a:lnTo>
                      <a:lnTo>
                        <a:pt x="74" y="12"/>
                      </a:lnTo>
                      <a:lnTo>
                        <a:pt x="61" y="8"/>
                      </a:lnTo>
                      <a:lnTo>
                        <a:pt x="55" y="8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6" name="îṧľîďê">
                  <a:extLst>
                    <a:ext uri="{FF2B5EF4-FFF2-40B4-BE49-F238E27FC236}">
                      <a16:creationId xmlns:a16="http://schemas.microsoft.com/office/drawing/2014/main" id="{268470E0-B17E-4905-8B1B-92D5848E3499}"/>
                    </a:ext>
                  </a:extLst>
                </p:cNvPr>
                <p:cNvSpPr/>
                <p:nvPr/>
              </p:nvSpPr>
              <p:spPr bwMode="gray">
                <a:xfrm>
                  <a:off x="5110956" y="2894360"/>
                  <a:ext cx="111125" cy="93663"/>
                </a:xfrm>
                <a:custGeom>
                  <a:avLst/>
                  <a:gdLst/>
                  <a:ahLst/>
                  <a:cxnLst>
                    <a:cxn ang="0">
                      <a:pos x="314" y="70"/>
                    </a:cxn>
                    <a:cxn ang="0">
                      <a:pos x="258" y="65"/>
                    </a:cxn>
                    <a:cxn ang="0">
                      <a:pos x="245" y="66"/>
                    </a:cxn>
                    <a:cxn ang="0">
                      <a:pos x="223" y="73"/>
                    </a:cxn>
                    <a:cxn ang="0">
                      <a:pos x="193" y="86"/>
                    </a:cxn>
                    <a:cxn ang="0">
                      <a:pos x="216" y="100"/>
                    </a:cxn>
                    <a:cxn ang="0">
                      <a:pos x="227" y="116"/>
                    </a:cxn>
                    <a:cxn ang="0">
                      <a:pos x="201" y="103"/>
                    </a:cxn>
                    <a:cxn ang="0">
                      <a:pos x="207" y="120"/>
                    </a:cxn>
                    <a:cxn ang="0">
                      <a:pos x="201" y="125"/>
                    </a:cxn>
                    <a:cxn ang="0">
                      <a:pos x="185" y="111"/>
                    </a:cxn>
                    <a:cxn ang="0">
                      <a:pos x="184" y="124"/>
                    </a:cxn>
                    <a:cxn ang="0">
                      <a:pos x="188" y="135"/>
                    </a:cxn>
                    <a:cxn ang="0">
                      <a:pos x="172" y="111"/>
                    </a:cxn>
                    <a:cxn ang="0">
                      <a:pos x="148" y="93"/>
                    </a:cxn>
                    <a:cxn ang="0">
                      <a:pos x="137" y="90"/>
                    </a:cxn>
                    <a:cxn ang="0">
                      <a:pos x="135" y="120"/>
                    </a:cxn>
                    <a:cxn ang="0">
                      <a:pos x="144" y="140"/>
                    </a:cxn>
                    <a:cxn ang="0">
                      <a:pos x="164" y="172"/>
                    </a:cxn>
                    <a:cxn ang="0">
                      <a:pos x="172" y="190"/>
                    </a:cxn>
                    <a:cxn ang="0">
                      <a:pos x="163" y="191"/>
                    </a:cxn>
                    <a:cxn ang="0">
                      <a:pos x="161" y="179"/>
                    </a:cxn>
                    <a:cxn ang="0">
                      <a:pos x="150" y="186"/>
                    </a:cxn>
                    <a:cxn ang="0">
                      <a:pos x="151" y="203"/>
                    </a:cxn>
                    <a:cxn ang="0">
                      <a:pos x="141" y="203"/>
                    </a:cxn>
                    <a:cxn ang="0">
                      <a:pos x="135" y="212"/>
                    </a:cxn>
                    <a:cxn ang="0">
                      <a:pos x="156" y="219"/>
                    </a:cxn>
                    <a:cxn ang="0">
                      <a:pos x="172" y="224"/>
                    </a:cxn>
                    <a:cxn ang="0">
                      <a:pos x="184" y="237"/>
                    </a:cxn>
                    <a:cxn ang="0">
                      <a:pos x="199" y="250"/>
                    </a:cxn>
                    <a:cxn ang="0">
                      <a:pos x="211" y="255"/>
                    </a:cxn>
                    <a:cxn ang="0">
                      <a:pos x="199" y="285"/>
                    </a:cxn>
                    <a:cxn ang="0">
                      <a:pos x="175" y="275"/>
                    </a:cxn>
                    <a:cxn ang="0">
                      <a:pos x="152" y="270"/>
                    </a:cxn>
                    <a:cxn ang="0">
                      <a:pos x="164" y="259"/>
                    </a:cxn>
                    <a:cxn ang="0">
                      <a:pos x="139" y="243"/>
                    </a:cxn>
                    <a:cxn ang="0">
                      <a:pos x="123" y="245"/>
                    </a:cxn>
                    <a:cxn ang="0">
                      <a:pos x="98" y="245"/>
                    </a:cxn>
                    <a:cxn ang="0">
                      <a:pos x="67" y="242"/>
                    </a:cxn>
                    <a:cxn ang="0">
                      <a:pos x="61" y="245"/>
                    </a:cxn>
                    <a:cxn ang="0">
                      <a:pos x="51" y="240"/>
                    </a:cxn>
                    <a:cxn ang="0">
                      <a:pos x="33" y="208"/>
                    </a:cxn>
                    <a:cxn ang="0">
                      <a:pos x="53" y="208"/>
                    </a:cxn>
                    <a:cxn ang="0">
                      <a:pos x="35" y="194"/>
                    </a:cxn>
                    <a:cxn ang="0">
                      <a:pos x="17" y="178"/>
                    </a:cxn>
                    <a:cxn ang="0">
                      <a:pos x="3" y="154"/>
                    </a:cxn>
                    <a:cxn ang="0">
                      <a:pos x="0" y="152"/>
                    </a:cxn>
                    <a:cxn ang="0">
                      <a:pos x="10" y="146"/>
                    </a:cxn>
                    <a:cxn ang="0">
                      <a:pos x="17" y="127"/>
                    </a:cxn>
                    <a:cxn ang="0">
                      <a:pos x="35" y="103"/>
                    </a:cxn>
                    <a:cxn ang="0">
                      <a:pos x="49" y="77"/>
                    </a:cxn>
                    <a:cxn ang="0">
                      <a:pos x="82" y="62"/>
                    </a:cxn>
                    <a:cxn ang="0">
                      <a:pos x="112" y="45"/>
                    </a:cxn>
                    <a:cxn ang="0">
                      <a:pos x="147" y="31"/>
                    </a:cxn>
                    <a:cxn ang="0">
                      <a:pos x="166" y="29"/>
                    </a:cxn>
                    <a:cxn ang="0">
                      <a:pos x="205" y="25"/>
                    </a:cxn>
                    <a:cxn ang="0">
                      <a:pos x="248" y="16"/>
                    </a:cxn>
                    <a:cxn ang="0">
                      <a:pos x="293" y="36"/>
                    </a:cxn>
                    <a:cxn ang="0">
                      <a:pos x="327" y="20"/>
                    </a:cxn>
                    <a:cxn ang="0">
                      <a:pos x="340" y="0"/>
                    </a:cxn>
                    <a:cxn ang="0">
                      <a:pos x="352" y="13"/>
                    </a:cxn>
                    <a:cxn ang="0">
                      <a:pos x="340" y="33"/>
                    </a:cxn>
                    <a:cxn ang="0">
                      <a:pos x="334" y="63"/>
                    </a:cxn>
                  </a:cxnLst>
                  <a:rect l="0" t="0" r="r" b="b"/>
                  <a:pathLst>
                    <a:path w="352" h="293">
                      <a:moveTo>
                        <a:pt x="324" y="78"/>
                      </a:moveTo>
                      <a:lnTo>
                        <a:pt x="314" y="70"/>
                      </a:lnTo>
                      <a:lnTo>
                        <a:pt x="268" y="57"/>
                      </a:lnTo>
                      <a:lnTo>
                        <a:pt x="258" y="65"/>
                      </a:lnTo>
                      <a:lnTo>
                        <a:pt x="253" y="66"/>
                      </a:lnTo>
                      <a:lnTo>
                        <a:pt x="245" y="66"/>
                      </a:lnTo>
                      <a:lnTo>
                        <a:pt x="234" y="62"/>
                      </a:lnTo>
                      <a:lnTo>
                        <a:pt x="223" y="73"/>
                      </a:lnTo>
                      <a:lnTo>
                        <a:pt x="207" y="76"/>
                      </a:lnTo>
                      <a:lnTo>
                        <a:pt x="193" y="86"/>
                      </a:lnTo>
                      <a:lnTo>
                        <a:pt x="201" y="94"/>
                      </a:lnTo>
                      <a:lnTo>
                        <a:pt x="216" y="100"/>
                      </a:lnTo>
                      <a:lnTo>
                        <a:pt x="225" y="110"/>
                      </a:lnTo>
                      <a:lnTo>
                        <a:pt x="227" y="116"/>
                      </a:lnTo>
                      <a:lnTo>
                        <a:pt x="217" y="106"/>
                      </a:lnTo>
                      <a:lnTo>
                        <a:pt x="201" y="103"/>
                      </a:lnTo>
                      <a:lnTo>
                        <a:pt x="196" y="113"/>
                      </a:lnTo>
                      <a:lnTo>
                        <a:pt x="207" y="120"/>
                      </a:lnTo>
                      <a:lnTo>
                        <a:pt x="209" y="133"/>
                      </a:lnTo>
                      <a:lnTo>
                        <a:pt x="201" y="125"/>
                      </a:lnTo>
                      <a:lnTo>
                        <a:pt x="195" y="115"/>
                      </a:lnTo>
                      <a:lnTo>
                        <a:pt x="185" y="111"/>
                      </a:lnTo>
                      <a:lnTo>
                        <a:pt x="182" y="113"/>
                      </a:lnTo>
                      <a:lnTo>
                        <a:pt x="184" y="124"/>
                      </a:lnTo>
                      <a:lnTo>
                        <a:pt x="193" y="131"/>
                      </a:lnTo>
                      <a:lnTo>
                        <a:pt x="188" y="135"/>
                      </a:lnTo>
                      <a:lnTo>
                        <a:pt x="177" y="125"/>
                      </a:lnTo>
                      <a:lnTo>
                        <a:pt x="172" y="111"/>
                      </a:lnTo>
                      <a:lnTo>
                        <a:pt x="148" y="97"/>
                      </a:lnTo>
                      <a:lnTo>
                        <a:pt x="148" y="93"/>
                      </a:lnTo>
                      <a:lnTo>
                        <a:pt x="151" y="86"/>
                      </a:lnTo>
                      <a:lnTo>
                        <a:pt x="137" y="90"/>
                      </a:lnTo>
                      <a:lnTo>
                        <a:pt x="135" y="105"/>
                      </a:lnTo>
                      <a:lnTo>
                        <a:pt x="135" y="120"/>
                      </a:lnTo>
                      <a:lnTo>
                        <a:pt x="136" y="132"/>
                      </a:lnTo>
                      <a:lnTo>
                        <a:pt x="144" y="140"/>
                      </a:lnTo>
                      <a:lnTo>
                        <a:pt x="147" y="154"/>
                      </a:lnTo>
                      <a:lnTo>
                        <a:pt x="164" y="172"/>
                      </a:lnTo>
                      <a:lnTo>
                        <a:pt x="169" y="181"/>
                      </a:lnTo>
                      <a:lnTo>
                        <a:pt x="172" y="190"/>
                      </a:lnTo>
                      <a:lnTo>
                        <a:pt x="167" y="192"/>
                      </a:lnTo>
                      <a:lnTo>
                        <a:pt x="163" y="191"/>
                      </a:lnTo>
                      <a:lnTo>
                        <a:pt x="164" y="185"/>
                      </a:lnTo>
                      <a:lnTo>
                        <a:pt x="161" y="179"/>
                      </a:lnTo>
                      <a:lnTo>
                        <a:pt x="151" y="178"/>
                      </a:lnTo>
                      <a:lnTo>
                        <a:pt x="150" y="186"/>
                      </a:lnTo>
                      <a:lnTo>
                        <a:pt x="155" y="200"/>
                      </a:lnTo>
                      <a:lnTo>
                        <a:pt x="151" y="203"/>
                      </a:lnTo>
                      <a:lnTo>
                        <a:pt x="147" y="203"/>
                      </a:lnTo>
                      <a:lnTo>
                        <a:pt x="141" y="203"/>
                      </a:lnTo>
                      <a:lnTo>
                        <a:pt x="131" y="206"/>
                      </a:lnTo>
                      <a:lnTo>
                        <a:pt x="135" y="212"/>
                      </a:lnTo>
                      <a:lnTo>
                        <a:pt x="147" y="217"/>
                      </a:lnTo>
                      <a:lnTo>
                        <a:pt x="156" y="219"/>
                      </a:lnTo>
                      <a:lnTo>
                        <a:pt x="163" y="224"/>
                      </a:lnTo>
                      <a:lnTo>
                        <a:pt x="172" y="224"/>
                      </a:lnTo>
                      <a:lnTo>
                        <a:pt x="177" y="237"/>
                      </a:lnTo>
                      <a:lnTo>
                        <a:pt x="184" y="237"/>
                      </a:lnTo>
                      <a:lnTo>
                        <a:pt x="190" y="244"/>
                      </a:lnTo>
                      <a:lnTo>
                        <a:pt x="199" y="250"/>
                      </a:lnTo>
                      <a:lnTo>
                        <a:pt x="204" y="250"/>
                      </a:lnTo>
                      <a:lnTo>
                        <a:pt x="211" y="255"/>
                      </a:lnTo>
                      <a:lnTo>
                        <a:pt x="212" y="293"/>
                      </a:lnTo>
                      <a:lnTo>
                        <a:pt x="199" y="285"/>
                      </a:lnTo>
                      <a:lnTo>
                        <a:pt x="189" y="272"/>
                      </a:lnTo>
                      <a:lnTo>
                        <a:pt x="175" y="275"/>
                      </a:lnTo>
                      <a:lnTo>
                        <a:pt x="161" y="275"/>
                      </a:lnTo>
                      <a:lnTo>
                        <a:pt x="152" y="270"/>
                      </a:lnTo>
                      <a:lnTo>
                        <a:pt x="162" y="266"/>
                      </a:lnTo>
                      <a:lnTo>
                        <a:pt x="164" y="259"/>
                      </a:lnTo>
                      <a:lnTo>
                        <a:pt x="152" y="256"/>
                      </a:lnTo>
                      <a:lnTo>
                        <a:pt x="139" y="243"/>
                      </a:lnTo>
                      <a:lnTo>
                        <a:pt x="132" y="249"/>
                      </a:lnTo>
                      <a:lnTo>
                        <a:pt x="123" y="245"/>
                      </a:lnTo>
                      <a:lnTo>
                        <a:pt x="110" y="248"/>
                      </a:lnTo>
                      <a:lnTo>
                        <a:pt x="98" y="245"/>
                      </a:lnTo>
                      <a:lnTo>
                        <a:pt x="81" y="248"/>
                      </a:lnTo>
                      <a:lnTo>
                        <a:pt x="67" y="242"/>
                      </a:lnTo>
                      <a:lnTo>
                        <a:pt x="64" y="242"/>
                      </a:lnTo>
                      <a:lnTo>
                        <a:pt x="61" y="245"/>
                      </a:lnTo>
                      <a:lnTo>
                        <a:pt x="55" y="248"/>
                      </a:lnTo>
                      <a:lnTo>
                        <a:pt x="51" y="240"/>
                      </a:lnTo>
                      <a:lnTo>
                        <a:pt x="45" y="228"/>
                      </a:lnTo>
                      <a:lnTo>
                        <a:pt x="33" y="208"/>
                      </a:lnTo>
                      <a:lnTo>
                        <a:pt x="43" y="210"/>
                      </a:lnTo>
                      <a:lnTo>
                        <a:pt x="53" y="208"/>
                      </a:lnTo>
                      <a:lnTo>
                        <a:pt x="49" y="200"/>
                      </a:lnTo>
                      <a:lnTo>
                        <a:pt x="35" y="194"/>
                      </a:lnTo>
                      <a:lnTo>
                        <a:pt x="33" y="203"/>
                      </a:lnTo>
                      <a:lnTo>
                        <a:pt x="17" y="178"/>
                      </a:lnTo>
                      <a:lnTo>
                        <a:pt x="7" y="170"/>
                      </a:lnTo>
                      <a:lnTo>
                        <a:pt x="3" y="154"/>
                      </a:lnTo>
                      <a:lnTo>
                        <a:pt x="1" y="152"/>
                      </a:lnTo>
                      <a:lnTo>
                        <a:pt x="0" y="152"/>
                      </a:lnTo>
                      <a:lnTo>
                        <a:pt x="1" y="152"/>
                      </a:lnTo>
                      <a:lnTo>
                        <a:pt x="10" y="146"/>
                      </a:lnTo>
                      <a:lnTo>
                        <a:pt x="15" y="140"/>
                      </a:lnTo>
                      <a:lnTo>
                        <a:pt x="17" y="127"/>
                      </a:lnTo>
                      <a:lnTo>
                        <a:pt x="27" y="120"/>
                      </a:lnTo>
                      <a:lnTo>
                        <a:pt x="35" y="103"/>
                      </a:lnTo>
                      <a:lnTo>
                        <a:pt x="49" y="92"/>
                      </a:lnTo>
                      <a:lnTo>
                        <a:pt x="49" y="77"/>
                      </a:lnTo>
                      <a:lnTo>
                        <a:pt x="46" y="67"/>
                      </a:lnTo>
                      <a:lnTo>
                        <a:pt x="82" y="62"/>
                      </a:lnTo>
                      <a:lnTo>
                        <a:pt x="93" y="52"/>
                      </a:lnTo>
                      <a:lnTo>
                        <a:pt x="112" y="45"/>
                      </a:lnTo>
                      <a:lnTo>
                        <a:pt x="132" y="45"/>
                      </a:lnTo>
                      <a:lnTo>
                        <a:pt x="147" y="31"/>
                      </a:lnTo>
                      <a:lnTo>
                        <a:pt x="153" y="29"/>
                      </a:lnTo>
                      <a:lnTo>
                        <a:pt x="166" y="29"/>
                      </a:lnTo>
                      <a:lnTo>
                        <a:pt x="183" y="25"/>
                      </a:lnTo>
                      <a:lnTo>
                        <a:pt x="205" y="25"/>
                      </a:lnTo>
                      <a:lnTo>
                        <a:pt x="236" y="16"/>
                      </a:lnTo>
                      <a:lnTo>
                        <a:pt x="248" y="16"/>
                      </a:lnTo>
                      <a:lnTo>
                        <a:pt x="258" y="24"/>
                      </a:lnTo>
                      <a:lnTo>
                        <a:pt x="293" y="36"/>
                      </a:lnTo>
                      <a:lnTo>
                        <a:pt x="313" y="33"/>
                      </a:lnTo>
                      <a:lnTo>
                        <a:pt x="327" y="20"/>
                      </a:lnTo>
                      <a:lnTo>
                        <a:pt x="329" y="1"/>
                      </a:lnTo>
                      <a:lnTo>
                        <a:pt x="340" y="0"/>
                      </a:lnTo>
                      <a:lnTo>
                        <a:pt x="343" y="6"/>
                      </a:lnTo>
                      <a:lnTo>
                        <a:pt x="352" y="13"/>
                      </a:lnTo>
                      <a:lnTo>
                        <a:pt x="351" y="24"/>
                      </a:lnTo>
                      <a:lnTo>
                        <a:pt x="340" y="33"/>
                      </a:lnTo>
                      <a:lnTo>
                        <a:pt x="338" y="49"/>
                      </a:lnTo>
                      <a:lnTo>
                        <a:pt x="334" y="63"/>
                      </a:lnTo>
                      <a:lnTo>
                        <a:pt x="324" y="7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7" name="ï$ḻïḑé">
                  <a:extLst>
                    <a:ext uri="{FF2B5EF4-FFF2-40B4-BE49-F238E27FC236}">
                      <a16:creationId xmlns:a16="http://schemas.microsoft.com/office/drawing/2014/main" id="{E1A60128-A70E-426F-80E0-4718CDB18FF0}"/>
                    </a:ext>
                  </a:extLst>
                </p:cNvPr>
                <p:cNvSpPr/>
                <p:nvPr/>
              </p:nvSpPr>
              <p:spPr bwMode="gray">
                <a:xfrm>
                  <a:off x="5039519" y="2727672"/>
                  <a:ext cx="117475" cy="69850"/>
                </a:xfrm>
                <a:custGeom>
                  <a:avLst/>
                  <a:gdLst/>
                  <a:ahLst/>
                  <a:cxnLst>
                    <a:cxn ang="0">
                      <a:pos x="71" y="47"/>
                    </a:cxn>
                    <a:cxn ang="0">
                      <a:pos x="128" y="64"/>
                    </a:cxn>
                    <a:cxn ang="0">
                      <a:pos x="147" y="44"/>
                    </a:cxn>
                    <a:cxn ang="0">
                      <a:pos x="194" y="26"/>
                    </a:cxn>
                    <a:cxn ang="0">
                      <a:pos x="225" y="24"/>
                    </a:cxn>
                    <a:cxn ang="0">
                      <a:pos x="240" y="10"/>
                    </a:cxn>
                    <a:cxn ang="0">
                      <a:pos x="273" y="2"/>
                    </a:cxn>
                    <a:cxn ang="0">
                      <a:pos x="300" y="5"/>
                    </a:cxn>
                    <a:cxn ang="0">
                      <a:pos x="329" y="12"/>
                    </a:cxn>
                    <a:cxn ang="0">
                      <a:pos x="356" y="29"/>
                    </a:cxn>
                    <a:cxn ang="0">
                      <a:pos x="369" y="48"/>
                    </a:cxn>
                    <a:cxn ang="0">
                      <a:pos x="357" y="62"/>
                    </a:cxn>
                    <a:cxn ang="0">
                      <a:pos x="335" y="69"/>
                    </a:cxn>
                    <a:cxn ang="0">
                      <a:pos x="324" y="86"/>
                    </a:cxn>
                    <a:cxn ang="0">
                      <a:pos x="316" y="108"/>
                    </a:cxn>
                    <a:cxn ang="0">
                      <a:pos x="298" y="135"/>
                    </a:cxn>
                    <a:cxn ang="0">
                      <a:pos x="284" y="161"/>
                    </a:cxn>
                    <a:cxn ang="0">
                      <a:pos x="260" y="185"/>
                    </a:cxn>
                    <a:cxn ang="0">
                      <a:pos x="225" y="195"/>
                    </a:cxn>
                    <a:cxn ang="0">
                      <a:pos x="209" y="193"/>
                    </a:cxn>
                    <a:cxn ang="0">
                      <a:pos x="181" y="204"/>
                    </a:cxn>
                    <a:cxn ang="0">
                      <a:pos x="160" y="209"/>
                    </a:cxn>
                    <a:cxn ang="0">
                      <a:pos x="133" y="218"/>
                    </a:cxn>
                    <a:cxn ang="0">
                      <a:pos x="102" y="223"/>
                    </a:cxn>
                    <a:cxn ang="0">
                      <a:pos x="76" y="210"/>
                    </a:cxn>
                    <a:cxn ang="0">
                      <a:pos x="50" y="188"/>
                    </a:cxn>
                    <a:cxn ang="0">
                      <a:pos x="28" y="167"/>
                    </a:cxn>
                    <a:cxn ang="0">
                      <a:pos x="15" y="140"/>
                    </a:cxn>
                    <a:cxn ang="0">
                      <a:pos x="0" y="136"/>
                    </a:cxn>
                    <a:cxn ang="0">
                      <a:pos x="21" y="123"/>
                    </a:cxn>
                    <a:cxn ang="0">
                      <a:pos x="20" y="102"/>
                    </a:cxn>
                    <a:cxn ang="0">
                      <a:pos x="22" y="75"/>
                    </a:cxn>
                    <a:cxn ang="0">
                      <a:pos x="53" y="67"/>
                    </a:cxn>
                    <a:cxn ang="0">
                      <a:pos x="58" y="39"/>
                    </a:cxn>
                  </a:cxnLst>
                  <a:rect l="0" t="0" r="r" b="b"/>
                  <a:pathLst>
                    <a:path w="369" h="223">
                      <a:moveTo>
                        <a:pt x="58" y="39"/>
                      </a:moveTo>
                      <a:lnTo>
                        <a:pt x="71" y="47"/>
                      </a:lnTo>
                      <a:lnTo>
                        <a:pt x="95" y="65"/>
                      </a:lnTo>
                      <a:lnTo>
                        <a:pt x="128" y="64"/>
                      </a:lnTo>
                      <a:lnTo>
                        <a:pt x="134" y="64"/>
                      </a:lnTo>
                      <a:lnTo>
                        <a:pt x="147" y="44"/>
                      </a:lnTo>
                      <a:lnTo>
                        <a:pt x="178" y="35"/>
                      </a:lnTo>
                      <a:lnTo>
                        <a:pt x="194" y="26"/>
                      </a:lnTo>
                      <a:lnTo>
                        <a:pt x="211" y="32"/>
                      </a:lnTo>
                      <a:lnTo>
                        <a:pt x="225" y="24"/>
                      </a:lnTo>
                      <a:lnTo>
                        <a:pt x="235" y="22"/>
                      </a:lnTo>
                      <a:lnTo>
                        <a:pt x="240" y="10"/>
                      </a:lnTo>
                      <a:lnTo>
                        <a:pt x="255" y="1"/>
                      </a:lnTo>
                      <a:lnTo>
                        <a:pt x="273" y="2"/>
                      </a:lnTo>
                      <a:lnTo>
                        <a:pt x="285" y="0"/>
                      </a:lnTo>
                      <a:lnTo>
                        <a:pt x="300" y="5"/>
                      </a:lnTo>
                      <a:lnTo>
                        <a:pt x="317" y="15"/>
                      </a:lnTo>
                      <a:lnTo>
                        <a:pt x="329" y="12"/>
                      </a:lnTo>
                      <a:lnTo>
                        <a:pt x="344" y="19"/>
                      </a:lnTo>
                      <a:lnTo>
                        <a:pt x="356" y="29"/>
                      </a:lnTo>
                      <a:lnTo>
                        <a:pt x="365" y="38"/>
                      </a:lnTo>
                      <a:lnTo>
                        <a:pt x="369" y="48"/>
                      </a:lnTo>
                      <a:lnTo>
                        <a:pt x="365" y="55"/>
                      </a:lnTo>
                      <a:lnTo>
                        <a:pt x="357" y="62"/>
                      </a:lnTo>
                      <a:lnTo>
                        <a:pt x="350" y="62"/>
                      </a:lnTo>
                      <a:lnTo>
                        <a:pt x="335" y="69"/>
                      </a:lnTo>
                      <a:lnTo>
                        <a:pt x="326" y="78"/>
                      </a:lnTo>
                      <a:lnTo>
                        <a:pt x="324" y="86"/>
                      </a:lnTo>
                      <a:lnTo>
                        <a:pt x="318" y="97"/>
                      </a:lnTo>
                      <a:lnTo>
                        <a:pt x="316" y="108"/>
                      </a:lnTo>
                      <a:lnTo>
                        <a:pt x="303" y="121"/>
                      </a:lnTo>
                      <a:lnTo>
                        <a:pt x="298" y="135"/>
                      </a:lnTo>
                      <a:lnTo>
                        <a:pt x="291" y="151"/>
                      </a:lnTo>
                      <a:lnTo>
                        <a:pt x="284" y="161"/>
                      </a:lnTo>
                      <a:lnTo>
                        <a:pt x="276" y="178"/>
                      </a:lnTo>
                      <a:lnTo>
                        <a:pt x="260" y="185"/>
                      </a:lnTo>
                      <a:lnTo>
                        <a:pt x="228" y="195"/>
                      </a:lnTo>
                      <a:lnTo>
                        <a:pt x="225" y="195"/>
                      </a:lnTo>
                      <a:lnTo>
                        <a:pt x="221" y="188"/>
                      </a:lnTo>
                      <a:lnTo>
                        <a:pt x="209" y="193"/>
                      </a:lnTo>
                      <a:lnTo>
                        <a:pt x="197" y="193"/>
                      </a:lnTo>
                      <a:lnTo>
                        <a:pt x="181" y="204"/>
                      </a:lnTo>
                      <a:lnTo>
                        <a:pt x="166" y="204"/>
                      </a:lnTo>
                      <a:lnTo>
                        <a:pt x="160" y="209"/>
                      </a:lnTo>
                      <a:lnTo>
                        <a:pt x="145" y="210"/>
                      </a:lnTo>
                      <a:lnTo>
                        <a:pt x="133" y="218"/>
                      </a:lnTo>
                      <a:lnTo>
                        <a:pt x="119" y="222"/>
                      </a:lnTo>
                      <a:lnTo>
                        <a:pt x="102" y="223"/>
                      </a:lnTo>
                      <a:lnTo>
                        <a:pt x="87" y="214"/>
                      </a:lnTo>
                      <a:lnTo>
                        <a:pt x="76" y="210"/>
                      </a:lnTo>
                      <a:lnTo>
                        <a:pt x="65" y="195"/>
                      </a:lnTo>
                      <a:lnTo>
                        <a:pt x="50" y="188"/>
                      </a:lnTo>
                      <a:lnTo>
                        <a:pt x="41" y="172"/>
                      </a:lnTo>
                      <a:lnTo>
                        <a:pt x="28" y="167"/>
                      </a:lnTo>
                      <a:lnTo>
                        <a:pt x="20" y="153"/>
                      </a:lnTo>
                      <a:lnTo>
                        <a:pt x="15" y="140"/>
                      </a:lnTo>
                      <a:lnTo>
                        <a:pt x="7" y="136"/>
                      </a:lnTo>
                      <a:lnTo>
                        <a:pt x="0" y="136"/>
                      </a:lnTo>
                      <a:lnTo>
                        <a:pt x="10" y="125"/>
                      </a:lnTo>
                      <a:lnTo>
                        <a:pt x="21" y="123"/>
                      </a:lnTo>
                      <a:lnTo>
                        <a:pt x="20" y="112"/>
                      </a:lnTo>
                      <a:lnTo>
                        <a:pt x="20" y="102"/>
                      </a:lnTo>
                      <a:lnTo>
                        <a:pt x="28" y="83"/>
                      </a:lnTo>
                      <a:lnTo>
                        <a:pt x="22" y="75"/>
                      </a:lnTo>
                      <a:lnTo>
                        <a:pt x="26" y="67"/>
                      </a:lnTo>
                      <a:lnTo>
                        <a:pt x="53" y="67"/>
                      </a:lnTo>
                      <a:lnTo>
                        <a:pt x="58" y="59"/>
                      </a:lnTo>
                      <a:lnTo>
                        <a:pt x="58" y="3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8" name="isḻiḓê">
                  <a:extLst>
                    <a:ext uri="{FF2B5EF4-FFF2-40B4-BE49-F238E27FC236}">
                      <a16:creationId xmlns:a16="http://schemas.microsoft.com/office/drawing/2014/main" id="{EB0FCA88-C50F-485A-BD5A-6FB6341D5238}"/>
                    </a:ext>
                  </a:extLst>
                </p:cNvPr>
                <p:cNvSpPr/>
                <p:nvPr/>
              </p:nvSpPr>
              <p:spPr bwMode="gray">
                <a:xfrm>
                  <a:off x="5004594" y="2549872"/>
                  <a:ext cx="173038" cy="163513"/>
                </a:xfrm>
                <a:custGeom>
                  <a:avLst/>
                  <a:gdLst/>
                  <a:ahLst/>
                  <a:cxnLst>
                    <a:cxn ang="0">
                      <a:pos x="521" y="323"/>
                    </a:cxn>
                    <a:cxn ang="0">
                      <a:pos x="540" y="357"/>
                    </a:cxn>
                    <a:cxn ang="0">
                      <a:pos x="540" y="397"/>
                    </a:cxn>
                    <a:cxn ang="0">
                      <a:pos x="488" y="444"/>
                    </a:cxn>
                    <a:cxn ang="0">
                      <a:pos x="470" y="509"/>
                    </a:cxn>
                    <a:cxn ang="0">
                      <a:pos x="446" y="506"/>
                    </a:cxn>
                    <a:cxn ang="0">
                      <a:pos x="416" y="483"/>
                    </a:cxn>
                    <a:cxn ang="0">
                      <a:pos x="379" y="488"/>
                    </a:cxn>
                    <a:cxn ang="0">
                      <a:pos x="343" y="487"/>
                    </a:cxn>
                    <a:cxn ang="0">
                      <a:pos x="317" y="498"/>
                    </a:cxn>
                    <a:cxn ang="0">
                      <a:pos x="291" y="473"/>
                    </a:cxn>
                    <a:cxn ang="0">
                      <a:pos x="259" y="475"/>
                    </a:cxn>
                    <a:cxn ang="0">
                      <a:pos x="212" y="433"/>
                    </a:cxn>
                    <a:cxn ang="0">
                      <a:pos x="198" y="412"/>
                    </a:cxn>
                    <a:cxn ang="0">
                      <a:pos x="152" y="407"/>
                    </a:cxn>
                    <a:cxn ang="0">
                      <a:pos x="136" y="418"/>
                    </a:cxn>
                    <a:cxn ang="0">
                      <a:pos x="121" y="386"/>
                    </a:cxn>
                    <a:cxn ang="0">
                      <a:pos x="99" y="370"/>
                    </a:cxn>
                    <a:cxn ang="0">
                      <a:pos x="65" y="357"/>
                    </a:cxn>
                    <a:cxn ang="0">
                      <a:pos x="34" y="363"/>
                    </a:cxn>
                    <a:cxn ang="0">
                      <a:pos x="43" y="316"/>
                    </a:cxn>
                    <a:cxn ang="0">
                      <a:pos x="23" y="269"/>
                    </a:cxn>
                    <a:cxn ang="0">
                      <a:pos x="20" y="233"/>
                    </a:cxn>
                    <a:cxn ang="0">
                      <a:pos x="1" y="190"/>
                    </a:cxn>
                    <a:cxn ang="0">
                      <a:pos x="11" y="158"/>
                    </a:cxn>
                    <a:cxn ang="0">
                      <a:pos x="4" y="111"/>
                    </a:cxn>
                    <a:cxn ang="0">
                      <a:pos x="21" y="105"/>
                    </a:cxn>
                    <a:cxn ang="0">
                      <a:pos x="16" y="86"/>
                    </a:cxn>
                    <a:cxn ang="0">
                      <a:pos x="38" y="74"/>
                    </a:cxn>
                    <a:cxn ang="0">
                      <a:pos x="102" y="53"/>
                    </a:cxn>
                    <a:cxn ang="0">
                      <a:pos x="172" y="9"/>
                    </a:cxn>
                    <a:cxn ang="0">
                      <a:pos x="239" y="3"/>
                    </a:cxn>
                    <a:cxn ang="0">
                      <a:pos x="254" y="21"/>
                    </a:cxn>
                    <a:cxn ang="0">
                      <a:pos x="250" y="50"/>
                    </a:cxn>
                    <a:cxn ang="0">
                      <a:pos x="262" y="45"/>
                    </a:cxn>
                    <a:cxn ang="0">
                      <a:pos x="290" y="42"/>
                    </a:cxn>
                    <a:cxn ang="0">
                      <a:pos x="378" y="52"/>
                    </a:cxn>
                    <a:cxn ang="0">
                      <a:pos x="477" y="42"/>
                    </a:cxn>
                    <a:cxn ang="0">
                      <a:pos x="515" y="74"/>
                    </a:cxn>
                    <a:cxn ang="0">
                      <a:pos x="534" y="163"/>
                    </a:cxn>
                    <a:cxn ang="0">
                      <a:pos x="522" y="212"/>
                    </a:cxn>
                    <a:cxn ang="0">
                      <a:pos x="502" y="245"/>
                    </a:cxn>
                  </a:cxnLst>
                  <a:rect l="0" t="0" r="r" b="b"/>
                  <a:pathLst>
                    <a:path w="545" h="511">
                      <a:moveTo>
                        <a:pt x="513" y="298"/>
                      </a:moveTo>
                      <a:lnTo>
                        <a:pt x="520" y="311"/>
                      </a:lnTo>
                      <a:lnTo>
                        <a:pt x="521" y="323"/>
                      </a:lnTo>
                      <a:lnTo>
                        <a:pt x="528" y="342"/>
                      </a:lnTo>
                      <a:lnTo>
                        <a:pt x="529" y="346"/>
                      </a:lnTo>
                      <a:lnTo>
                        <a:pt x="540" y="357"/>
                      </a:lnTo>
                      <a:lnTo>
                        <a:pt x="539" y="368"/>
                      </a:lnTo>
                      <a:lnTo>
                        <a:pt x="545" y="382"/>
                      </a:lnTo>
                      <a:lnTo>
                        <a:pt x="540" y="397"/>
                      </a:lnTo>
                      <a:lnTo>
                        <a:pt x="522" y="412"/>
                      </a:lnTo>
                      <a:lnTo>
                        <a:pt x="502" y="425"/>
                      </a:lnTo>
                      <a:lnTo>
                        <a:pt x="488" y="444"/>
                      </a:lnTo>
                      <a:lnTo>
                        <a:pt x="470" y="482"/>
                      </a:lnTo>
                      <a:lnTo>
                        <a:pt x="468" y="497"/>
                      </a:lnTo>
                      <a:lnTo>
                        <a:pt x="470" y="509"/>
                      </a:lnTo>
                      <a:lnTo>
                        <a:pt x="461" y="511"/>
                      </a:lnTo>
                      <a:lnTo>
                        <a:pt x="456" y="510"/>
                      </a:lnTo>
                      <a:lnTo>
                        <a:pt x="446" y="506"/>
                      </a:lnTo>
                      <a:lnTo>
                        <a:pt x="435" y="498"/>
                      </a:lnTo>
                      <a:lnTo>
                        <a:pt x="426" y="491"/>
                      </a:lnTo>
                      <a:lnTo>
                        <a:pt x="416" y="483"/>
                      </a:lnTo>
                      <a:lnTo>
                        <a:pt x="403" y="482"/>
                      </a:lnTo>
                      <a:lnTo>
                        <a:pt x="391" y="483"/>
                      </a:lnTo>
                      <a:lnTo>
                        <a:pt x="379" y="488"/>
                      </a:lnTo>
                      <a:lnTo>
                        <a:pt x="372" y="494"/>
                      </a:lnTo>
                      <a:lnTo>
                        <a:pt x="362" y="487"/>
                      </a:lnTo>
                      <a:lnTo>
                        <a:pt x="343" y="487"/>
                      </a:lnTo>
                      <a:lnTo>
                        <a:pt x="334" y="495"/>
                      </a:lnTo>
                      <a:lnTo>
                        <a:pt x="324" y="500"/>
                      </a:lnTo>
                      <a:lnTo>
                        <a:pt x="317" y="498"/>
                      </a:lnTo>
                      <a:lnTo>
                        <a:pt x="309" y="489"/>
                      </a:lnTo>
                      <a:lnTo>
                        <a:pt x="300" y="479"/>
                      </a:lnTo>
                      <a:lnTo>
                        <a:pt x="291" y="473"/>
                      </a:lnTo>
                      <a:lnTo>
                        <a:pt x="281" y="478"/>
                      </a:lnTo>
                      <a:lnTo>
                        <a:pt x="270" y="481"/>
                      </a:lnTo>
                      <a:lnTo>
                        <a:pt x="259" y="475"/>
                      </a:lnTo>
                      <a:lnTo>
                        <a:pt x="241" y="466"/>
                      </a:lnTo>
                      <a:lnTo>
                        <a:pt x="221" y="438"/>
                      </a:lnTo>
                      <a:lnTo>
                        <a:pt x="212" y="433"/>
                      </a:lnTo>
                      <a:lnTo>
                        <a:pt x="207" y="435"/>
                      </a:lnTo>
                      <a:lnTo>
                        <a:pt x="198" y="428"/>
                      </a:lnTo>
                      <a:lnTo>
                        <a:pt x="198" y="412"/>
                      </a:lnTo>
                      <a:lnTo>
                        <a:pt x="178" y="409"/>
                      </a:lnTo>
                      <a:lnTo>
                        <a:pt x="153" y="401"/>
                      </a:lnTo>
                      <a:lnTo>
                        <a:pt x="152" y="407"/>
                      </a:lnTo>
                      <a:lnTo>
                        <a:pt x="155" y="413"/>
                      </a:lnTo>
                      <a:lnTo>
                        <a:pt x="144" y="421"/>
                      </a:lnTo>
                      <a:lnTo>
                        <a:pt x="136" y="418"/>
                      </a:lnTo>
                      <a:lnTo>
                        <a:pt x="117" y="400"/>
                      </a:lnTo>
                      <a:lnTo>
                        <a:pt x="121" y="389"/>
                      </a:lnTo>
                      <a:lnTo>
                        <a:pt x="121" y="386"/>
                      </a:lnTo>
                      <a:lnTo>
                        <a:pt x="120" y="384"/>
                      </a:lnTo>
                      <a:lnTo>
                        <a:pt x="109" y="382"/>
                      </a:lnTo>
                      <a:lnTo>
                        <a:pt x="99" y="370"/>
                      </a:lnTo>
                      <a:lnTo>
                        <a:pt x="79" y="365"/>
                      </a:lnTo>
                      <a:lnTo>
                        <a:pt x="71" y="366"/>
                      </a:lnTo>
                      <a:lnTo>
                        <a:pt x="65" y="357"/>
                      </a:lnTo>
                      <a:lnTo>
                        <a:pt x="55" y="352"/>
                      </a:lnTo>
                      <a:lnTo>
                        <a:pt x="40" y="366"/>
                      </a:lnTo>
                      <a:lnTo>
                        <a:pt x="34" y="363"/>
                      </a:lnTo>
                      <a:lnTo>
                        <a:pt x="38" y="354"/>
                      </a:lnTo>
                      <a:lnTo>
                        <a:pt x="42" y="337"/>
                      </a:lnTo>
                      <a:lnTo>
                        <a:pt x="43" y="316"/>
                      </a:lnTo>
                      <a:lnTo>
                        <a:pt x="42" y="312"/>
                      </a:lnTo>
                      <a:lnTo>
                        <a:pt x="26" y="293"/>
                      </a:lnTo>
                      <a:lnTo>
                        <a:pt x="23" y="269"/>
                      </a:lnTo>
                      <a:lnTo>
                        <a:pt x="23" y="258"/>
                      </a:lnTo>
                      <a:lnTo>
                        <a:pt x="22" y="242"/>
                      </a:lnTo>
                      <a:lnTo>
                        <a:pt x="20" y="233"/>
                      </a:lnTo>
                      <a:lnTo>
                        <a:pt x="17" y="209"/>
                      </a:lnTo>
                      <a:lnTo>
                        <a:pt x="16" y="201"/>
                      </a:lnTo>
                      <a:lnTo>
                        <a:pt x="1" y="190"/>
                      </a:lnTo>
                      <a:lnTo>
                        <a:pt x="0" y="182"/>
                      </a:lnTo>
                      <a:lnTo>
                        <a:pt x="5" y="170"/>
                      </a:lnTo>
                      <a:lnTo>
                        <a:pt x="11" y="158"/>
                      </a:lnTo>
                      <a:lnTo>
                        <a:pt x="12" y="145"/>
                      </a:lnTo>
                      <a:lnTo>
                        <a:pt x="12" y="128"/>
                      </a:lnTo>
                      <a:lnTo>
                        <a:pt x="4" y="111"/>
                      </a:lnTo>
                      <a:lnTo>
                        <a:pt x="1" y="102"/>
                      </a:lnTo>
                      <a:lnTo>
                        <a:pt x="18" y="110"/>
                      </a:lnTo>
                      <a:lnTo>
                        <a:pt x="21" y="105"/>
                      </a:lnTo>
                      <a:lnTo>
                        <a:pt x="21" y="96"/>
                      </a:lnTo>
                      <a:lnTo>
                        <a:pt x="7" y="93"/>
                      </a:lnTo>
                      <a:lnTo>
                        <a:pt x="16" y="86"/>
                      </a:lnTo>
                      <a:lnTo>
                        <a:pt x="26" y="83"/>
                      </a:lnTo>
                      <a:lnTo>
                        <a:pt x="27" y="86"/>
                      </a:lnTo>
                      <a:lnTo>
                        <a:pt x="38" y="74"/>
                      </a:lnTo>
                      <a:lnTo>
                        <a:pt x="51" y="67"/>
                      </a:lnTo>
                      <a:lnTo>
                        <a:pt x="70" y="63"/>
                      </a:lnTo>
                      <a:lnTo>
                        <a:pt x="102" y="53"/>
                      </a:lnTo>
                      <a:lnTo>
                        <a:pt x="134" y="26"/>
                      </a:lnTo>
                      <a:lnTo>
                        <a:pt x="149" y="21"/>
                      </a:lnTo>
                      <a:lnTo>
                        <a:pt x="172" y="9"/>
                      </a:lnTo>
                      <a:lnTo>
                        <a:pt x="215" y="0"/>
                      </a:lnTo>
                      <a:lnTo>
                        <a:pt x="228" y="0"/>
                      </a:lnTo>
                      <a:lnTo>
                        <a:pt x="239" y="3"/>
                      </a:lnTo>
                      <a:lnTo>
                        <a:pt x="248" y="7"/>
                      </a:lnTo>
                      <a:lnTo>
                        <a:pt x="255" y="15"/>
                      </a:lnTo>
                      <a:lnTo>
                        <a:pt x="254" y="21"/>
                      </a:lnTo>
                      <a:lnTo>
                        <a:pt x="236" y="10"/>
                      </a:lnTo>
                      <a:lnTo>
                        <a:pt x="237" y="16"/>
                      </a:lnTo>
                      <a:lnTo>
                        <a:pt x="250" y="50"/>
                      </a:lnTo>
                      <a:lnTo>
                        <a:pt x="257" y="52"/>
                      </a:lnTo>
                      <a:lnTo>
                        <a:pt x="258" y="48"/>
                      </a:lnTo>
                      <a:lnTo>
                        <a:pt x="262" y="45"/>
                      </a:lnTo>
                      <a:lnTo>
                        <a:pt x="266" y="48"/>
                      </a:lnTo>
                      <a:lnTo>
                        <a:pt x="276" y="45"/>
                      </a:lnTo>
                      <a:lnTo>
                        <a:pt x="290" y="42"/>
                      </a:lnTo>
                      <a:lnTo>
                        <a:pt x="300" y="36"/>
                      </a:lnTo>
                      <a:lnTo>
                        <a:pt x="314" y="41"/>
                      </a:lnTo>
                      <a:lnTo>
                        <a:pt x="378" y="52"/>
                      </a:lnTo>
                      <a:lnTo>
                        <a:pt x="426" y="51"/>
                      </a:lnTo>
                      <a:lnTo>
                        <a:pt x="453" y="45"/>
                      </a:lnTo>
                      <a:lnTo>
                        <a:pt x="477" y="42"/>
                      </a:lnTo>
                      <a:lnTo>
                        <a:pt x="491" y="50"/>
                      </a:lnTo>
                      <a:lnTo>
                        <a:pt x="510" y="63"/>
                      </a:lnTo>
                      <a:lnTo>
                        <a:pt x="515" y="74"/>
                      </a:lnTo>
                      <a:lnTo>
                        <a:pt x="515" y="81"/>
                      </a:lnTo>
                      <a:lnTo>
                        <a:pt x="516" y="91"/>
                      </a:lnTo>
                      <a:lnTo>
                        <a:pt x="534" y="163"/>
                      </a:lnTo>
                      <a:lnTo>
                        <a:pt x="534" y="179"/>
                      </a:lnTo>
                      <a:lnTo>
                        <a:pt x="533" y="196"/>
                      </a:lnTo>
                      <a:lnTo>
                        <a:pt x="522" y="212"/>
                      </a:lnTo>
                      <a:lnTo>
                        <a:pt x="507" y="220"/>
                      </a:lnTo>
                      <a:lnTo>
                        <a:pt x="496" y="234"/>
                      </a:lnTo>
                      <a:lnTo>
                        <a:pt x="502" y="245"/>
                      </a:lnTo>
                      <a:lnTo>
                        <a:pt x="517" y="257"/>
                      </a:lnTo>
                      <a:lnTo>
                        <a:pt x="513" y="29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9" name="îŝļidé">
                  <a:extLst>
                    <a:ext uri="{FF2B5EF4-FFF2-40B4-BE49-F238E27FC236}">
                      <a16:creationId xmlns:a16="http://schemas.microsoft.com/office/drawing/2014/main" id="{70E89615-D9FE-4156-B769-EAE1D3ED437F}"/>
                    </a:ext>
                  </a:extLst>
                </p:cNvPr>
                <p:cNvSpPr/>
                <p:nvPr/>
              </p:nvSpPr>
              <p:spPr bwMode="gray">
                <a:xfrm>
                  <a:off x="5123656" y="2449860"/>
                  <a:ext cx="128588" cy="76200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12" y="118"/>
                    </a:cxn>
                    <a:cxn ang="0">
                      <a:pos x="24" y="93"/>
                    </a:cxn>
                    <a:cxn ang="0">
                      <a:pos x="33" y="64"/>
                    </a:cxn>
                    <a:cxn ang="0">
                      <a:pos x="51" y="44"/>
                    </a:cxn>
                    <a:cxn ang="0">
                      <a:pos x="86" y="33"/>
                    </a:cxn>
                    <a:cxn ang="0">
                      <a:pos x="113" y="68"/>
                    </a:cxn>
                    <a:cxn ang="0">
                      <a:pos x="119" y="86"/>
                    </a:cxn>
                    <a:cxn ang="0">
                      <a:pos x="125" y="92"/>
                    </a:cxn>
                    <a:cxn ang="0">
                      <a:pos x="147" y="108"/>
                    </a:cxn>
                    <a:cxn ang="0">
                      <a:pos x="169" y="102"/>
                    </a:cxn>
                    <a:cxn ang="0">
                      <a:pos x="174" y="113"/>
                    </a:cxn>
                    <a:cxn ang="0">
                      <a:pos x="181" y="92"/>
                    </a:cxn>
                    <a:cxn ang="0">
                      <a:pos x="185" y="21"/>
                    </a:cxn>
                    <a:cxn ang="0">
                      <a:pos x="200" y="14"/>
                    </a:cxn>
                    <a:cxn ang="0">
                      <a:pos x="239" y="0"/>
                    </a:cxn>
                    <a:cxn ang="0">
                      <a:pos x="269" y="15"/>
                    </a:cxn>
                    <a:cxn ang="0">
                      <a:pos x="288" y="30"/>
                    </a:cxn>
                    <a:cxn ang="0">
                      <a:pos x="318" y="49"/>
                    </a:cxn>
                    <a:cxn ang="0">
                      <a:pos x="341" y="44"/>
                    </a:cxn>
                    <a:cxn ang="0">
                      <a:pos x="359" y="49"/>
                    </a:cxn>
                    <a:cxn ang="0">
                      <a:pos x="368" y="63"/>
                    </a:cxn>
                    <a:cxn ang="0">
                      <a:pos x="379" y="74"/>
                    </a:cxn>
                    <a:cxn ang="0">
                      <a:pos x="375" y="106"/>
                    </a:cxn>
                    <a:cxn ang="0">
                      <a:pos x="380" y="116"/>
                    </a:cxn>
                    <a:cxn ang="0">
                      <a:pos x="387" y="128"/>
                    </a:cxn>
                    <a:cxn ang="0">
                      <a:pos x="402" y="159"/>
                    </a:cxn>
                    <a:cxn ang="0">
                      <a:pos x="406" y="182"/>
                    </a:cxn>
                    <a:cxn ang="0">
                      <a:pos x="395" y="190"/>
                    </a:cxn>
                    <a:cxn ang="0">
                      <a:pos x="375" y="206"/>
                    </a:cxn>
                    <a:cxn ang="0">
                      <a:pos x="363" y="227"/>
                    </a:cxn>
                    <a:cxn ang="0">
                      <a:pos x="340" y="222"/>
                    </a:cxn>
                    <a:cxn ang="0">
                      <a:pos x="331" y="236"/>
                    </a:cxn>
                    <a:cxn ang="0">
                      <a:pos x="316" y="238"/>
                    </a:cxn>
                    <a:cxn ang="0">
                      <a:pos x="303" y="231"/>
                    </a:cxn>
                    <a:cxn ang="0">
                      <a:pos x="258" y="189"/>
                    </a:cxn>
                    <a:cxn ang="0">
                      <a:pos x="234" y="188"/>
                    </a:cxn>
                    <a:cxn ang="0">
                      <a:pos x="218" y="160"/>
                    </a:cxn>
                    <a:cxn ang="0">
                      <a:pos x="200" y="173"/>
                    </a:cxn>
                    <a:cxn ang="0">
                      <a:pos x="153" y="166"/>
                    </a:cxn>
                    <a:cxn ang="0">
                      <a:pos x="129" y="163"/>
                    </a:cxn>
                    <a:cxn ang="0">
                      <a:pos x="114" y="163"/>
                    </a:cxn>
                    <a:cxn ang="0">
                      <a:pos x="98" y="167"/>
                    </a:cxn>
                    <a:cxn ang="0">
                      <a:pos x="83" y="162"/>
                    </a:cxn>
                    <a:cxn ang="0">
                      <a:pos x="44" y="171"/>
                    </a:cxn>
                    <a:cxn ang="0">
                      <a:pos x="20" y="193"/>
                    </a:cxn>
                    <a:cxn ang="0">
                      <a:pos x="3" y="195"/>
                    </a:cxn>
                  </a:cxnLst>
                  <a:rect l="0" t="0" r="r" b="b"/>
                  <a:pathLst>
                    <a:path w="406" h="240">
                      <a:moveTo>
                        <a:pt x="3" y="195"/>
                      </a:moveTo>
                      <a:lnTo>
                        <a:pt x="0" y="184"/>
                      </a:lnTo>
                      <a:lnTo>
                        <a:pt x="4" y="134"/>
                      </a:lnTo>
                      <a:lnTo>
                        <a:pt x="12" y="118"/>
                      </a:lnTo>
                      <a:lnTo>
                        <a:pt x="20" y="107"/>
                      </a:lnTo>
                      <a:lnTo>
                        <a:pt x="24" y="93"/>
                      </a:lnTo>
                      <a:lnTo>
                        <a:pt x="27" y="77"/>
                      </a:lnTo>
                      <a:lnTo>
                        <a:pt x="33" y="64"/>
                      </a:lnTo>
                      <a:lnTo>
                        <a:pt x="43" y="52"/>
                      </a:lnTo>
                      <a:lnTo>
                        <a:pt x="51" y="44"/>
                      </a:lnTo>
                      <a:lnTo>
                        <a:pt x="63" y="42"/>
                      </a:lnTo>
                      <a:lnTo>
                        <a:pt x="86" y="33"/>
                      </a:lnTo>
                      <a:lnTo>
                        <a:pt x="94" y="47"/>
                      </a:lnTo>
                      <a:lnTo>
                        <a:pt x="113" y="68"/>
                      </a:lnTo>
                      <a:lnTo>
                        <a:pt x="115" y="79"/>
                      </a:lnTo>
                      <a:lnTo>
                        <a:pt x="119" y="86"/>
                      </a:lnTo>
                      <a:lnTo>
                        <a:pt x="120" y="75"/>
                      </a:lnTo>
                      <a:lnTo>
                        <a:pt x="125" y="92"/>
                      </a:lnTo>
                      <a:lnTo>
                        <a:pt x="131" y="100"/>
                      </a:lnTo>
                      <a:lnTo>
                        <a:pt x="147" y="108"/>
                      </a:lnTo>
                      <a:lnTo>
                        <a:pt x="153" y="108"/>
                      </a:lnTo>
                      <a:lnTo>
                        <a:pt x="169" y="102"/>
                      </a:lnTo>
                      <a:lnTo>
                        <a:pt x="169" y="107"/>
                      </a:lnTo>
                      <a:lnTo>
                        <a:pt x="174" y="113"/>
                      </a:lnTo>
                      <a:lnTo>
                        <a:pt x="175" y="98"/>
                      </a:lnTo>
                      <a:lnTo>
                        <a:pt x="181" y="92"/>
                      </a:lnTo>
                      <a:lnTo>
                        <a:pt x="185" y="85"/>
                      </a:lnTo>
                      <a:lnTo>
                        <a:pt x="185" y="21"/>
                      </a:lnTo>
                      <a:lnTo>
                        <a:pt x="191" y="15"/>
                      </a:lnTo>
                      <a:lnTo>
                        <a:pt x="200" y="14"/>
                      </a:lnTo>
                      <a:lnTo>
                        <a:pt x="213" y="4"/>
                      </a:lnTo>
                      <a:lnTo>
                        <a:pt x="239" y="0"/>
                      </a:lnTo>
                      <a:lnTo>
                        <a:pt x="255" y="4"/>
                      </a:lnTo>
                      <a:lnTo>
                        <a:pt x="269" y="15"/>
                      </a:lnTo>
                      <a:lnTo>
                        <a:pt x="283" y="20"/>
                      </a:lnTo>
                      <a:lnTo>
                        <a:pt x="288" y="30"/>
                      </a:lnTo>
                      <a:lnTo>
                        <a:pt x="310" y="49"/>
                      </a:lnTo>
                      <a:lnTo>
                        <a:pt x="318" y="49"/>
                      </a:lnTo>
                      <a:lnTo>
                        <a:pt x="326" y="46"/>
                      </a:lnTo>
                      <a:lnTo>
                        <a:pt x="341" y="44"/>
                      </a:lnTo>
                      <a:lnTo>
                        <a:pt x="358" y="48"/>
                      </a:lnTo>
                      <a:lnTo>
                        <a:pt x="359" y="49"/>
                      </a:lnTo>
                      <a:lnTo>
                        <a:pt x="364" y="55"/>
                      </a:lnTo>
                      <a:lnTo>
                        <a:pt x="368" y="63"/>
                      </a:lnTo>
                      <a:lnTo>
                        <a:pt x="375" y="66"/>
                      </a:lnTo>
                      <a:lnTo>
                        <a:pt x="379" y="74"/>
                      </a:lnTo>
                      <a:lnTo>
                        <a:pt x="380" y="82"/>
                      </a:lnTo>
                      <a:lnTo>
                        <a:pt x="375" y="106"/>
                      </a:lnTo>
                      <a:lnTo>
                        <a:pt x="372" y="113"/>
                      </a:lnTo>
                      <a:lnTo>
                        <a:pt x="380" y="116"/>
                      </a:lnTo>
                      <a:lnTo>
                        <a:pt x="387" y="120"/>
                      </a:lnTo>
                      <a:lnTo>
                        <a:pt x="387" y="128"/>
                      </a:lnTo>
                      <a:lnTo>
                        <a:pt x="400" y="150"/>
                      </a:lnTo>
                      <a:lnTo>
                        <a:pt x="402" y="159"/>
                      </a:lnTo>
                      <a:lnTo>
                        <a:pt x="406" y="166"/>
                      </a:lnTo>
                      <a:lnTo>
                        <a:pt x="406" y="182"/>
                      </a:lnTo>
                      <a:lnTo>
                        <a:pt x="405" y="189"/>
                      </a:lnTo>
                      <a:lnTo>
                        <a:pt x="395" y="190"/>
                      </a:lnTo>
                      <a:lnTo>
                        <a:pt x="388" y="194"/>
                      </a:lnTo>
                      <a:lnTo>
                        <a:pt x="375" y="206"/>
                      </a:lnTo>
                      <a:lnTo>
                        <a:pt x="374" y="214"/>
                      </a:lnTo>
                      <a:lnTo>
                        <a:pt x="363" y="227"/>
                      </a:lnTo>
                      <a:lnTo>
                        <a:pt x="356" y="229"/>
                      </a:lnTo>
                      <a:lnTo>
                        <a:pt x="340" y="222"/>
                      </a:lnTo>
                      <a:lnTo>
                        <a:pt x="334" y="227"/>
                      </a:lnTo>
                      <a:lnTo>
                        <a:pt x="331" y="236"/>
                      </a:lnTo>
                      <a:lnTo>
                        <a:pt x="325" y="240"/>
                      </a:lnTo>
                      <a:lnTo>
                        <a:pt x="316" y="238"/>
                      </a:lnTo>
                      <a:lnTo>
                        <a:pt x="310" y="233"/>
                      </a:lnTo>
                      <a:lnTo>
                        <a:pt x="303" y="231"/>
                      </a:lnTo>
                      <a:lnTo>
                        <a:pt x="285" y="208"/>
                      </a:lnTo>
                      <a:lnTo>
                        <a:pt x="258" y="189"/>
                      </a:lnTo>
                      <a:lnTo>
                        <a:pt x="242" y="190"/>
                      </a:lnTo>
                      <a:lnTo>
                        <a:pt x="234" y="188"/>
                      </a:lnTo>
                      <a:lnTo>
                        <a:pt x="224" y="165"/>
                      </a:lnTo>
                      <a:lnTo>
                        <a:pt x="218" y="160"/>
                      </a:lnTo>
                      <a:lnTo>
                        <a:pt x="211" y="162"/>
                      </a:lnTo>
                      <a:lnTo>
                        <a:pt x="200" y="173"/>
                      </a:lnTo>
                      <a:lnTo>
                        <a:pt x="184" y="177"/>
                      </a:lnTo>
                      <a:lnTo>
                        <a:pt x="153" y="166"/>
                      </a:lnTo>
                      <a:lnTo>
                        <a:pt x="146" y="166"/>
                      </a:lnTo>
                      <a:lnTo>
                        <a:pt x="129" y="163"/>
                      </a:lnTo>
                      <a:lnTo>
                        <a:pt x="121" y="166"/>
                      </a:lnTo>
                      <a:lnTo>
                        <a:pt x="114" y="163"/>
                      </a:lnTo>
                      <a:lnTo>
                        <a:pt x="106" y="167"/>
                      </a:lnTo>
                      <a:lnTo>
                        <a:pt x="98" y="167"/>
                      </a:lnTo>
                      <a:lnTo>
                        <a:pt x="92" y="163"/>
                      </a:lnTo>
                      <a:lnTo>
                        <a:pt x="83" y="162"/>
                      </a:lnTo>
                      <a:lnTo>
                        <a:pt x="67" y="163"/>
                      </a:lnTo>
                      <a:lnTo>
                        <a:pt x="44" y="171"/>
                      </a:lnTo>
                      <a:lnTo>
                        <a:pt x="29" y="179"/>
                      </a:lnTo>
                      <a:lnTo>
                        <a:pt x="20" y="193"/>
                      </a:lnTo>
                      <a:lnTo>
                        <a:pt x="13" y="198"/>
                      </a:lnTo>
                      <a:lnTo>
                        <a:pt x="3" y="19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0" name="íSļíḋé">
                  <a:extLst>
                    <a:ext uri="{FF2B5EF4-FFF2-40B4-BE49-F238E27FC236}">
                      <a16:creationId xmlns:a16="http://schemas.microsoft.com/office/drawing/2014/main" id="{DA513A3E-3C03-4DA0-BC32-53390D0BDE39}"/>
                    </a:ext>
                  </a:extLst>
                </p:cNvPr>
                <p:cNvSpPr/>
                <p:nvPr/>
              </p:nvSpPr>
              <p:spPr bwMode="gray">
                <a:xfrm>
                  <a:off x="4966494" y="2657822"/>
                  <a:ext cx="120650" cy="71438"/>
                </a:xfrm>
                <a:custGeom>
                  <a:avLst/>
                  <a:gdLst/>
                  <a:ahLst/>
                  <a:cxnLst>
                    <a:cxn ang="0">
                      <a:pos x="371" y="143"/>
                    </a:cxn>
                    <a:cxn ang="0">
                      <a:pos x="355" y="149"/>
                    </a:cxn>
                    <a:cxn ang="0">
                      <a:pos x="341" y="159"/>
                    </a:cxn>
                    <a:cxn ang="0">
                      <a:pos x="338" y="176"/>
                    </a:cxn>
                    <a:cxn ang="0">
                      <a:pos x="324" y="187"/>
                    </a:cxn>
                    <a:cxn ang="0">
                      <a:pos x="311" y="203"/>
                    </a:cxn>
                    <a:cxn ang="0">
                      <a:pos x="291" y="201"/>
                    </a:cxn>
                    <a:cxn ang="0">
                      <a:pos x="276" y="210"/>
                    </a:cxn>
                    <a:cxn ang="0">
                      <a:pos x="271" y="208"/>
                    </a:cxn>
                    <a:cxn ang="0">
                      <a:pos x="227" y="201"/>
                    </a:cxn>
                    <a:cxn ang="0">
                      <a:pos x="205" y="183"/>
                    </a:cxn>
                    <a:cxn ang="0">
                      <a:pos x="166" y="192"/>
                    </a:cxn>
                    <a:cxn ang="0">
                      <a:pos x="152" y="209"/>
                    </a:cxn>
                    <a:cxn ang="0">
                      <a:pos x="132" y="214"/>
                    </a:cxn>
                    <a:cxn ang="0">
                      <a:pos x="114" y="207"/>
                    </a:cxn>
                    <a:cxn ang="0">
                      <a:pos x="97" y="196"/>
                    </a:cxn>
                    <a:cxn ang="0">
                      <a:pos x="61" y="164"/>
                    </a:cxn>
                    <a:cxn ang="0">
                      <a:pos x="23" y="127"/>
                    </a:cxn>
                    <a:cxn ang="0">
                      <a:pos x="21" y="97"/>
                    </a:cxn>
                    <a:cxn ang="0">
                      <a:pos x="0" y="82"/>
                    </a:cxn>
                    <a:cxn ang="0">
                      <a:pos x="1" y="68"/>
                    </a:cxn>
                    <a:cxn ang="0">
                      <a:pos x="19" y="83"/>
                    </a:cxn>
                    <a:cxn ang="0">
                      <a:pos x="40" y="62"/>
                    </a:cxn>
                    <a:cxn ang="0">
                      <a:pos x="75" y="48"/>
                    </a:cxn>
                    <a:cxn ang="0">
                      <a:pos x="119" y="23"/>
                    </a:cxn>
                    <a:cxn ang="0">
                      <a:pos x="132" y="3"/>
                    </a:cxn>
                    <a:cxn ang="0">
                      <a:pos x="146" y="24"/>
                    </a:cxn>
                    <a:cxn ang="0">
                      <a:pos x="159" y="27"/>
                    </a:cxn>
                    <a:cxn ang="0">
                      <a:pos x="184" y="18"/>
                    </a:cxn>
                    <a:cxn ang="0">
                      <a:pos x="198" y="27"/>
                    </a:cxn>
                    <a:cxn ang="0">
                      <a:pos x="228" y="43"/>
                    </a:cxn>
                    <a:cxn ang="0">
                      <a:pos x="240" y="47"/>
                    </a:cxn>
                    <a:cxn ang="0">
                      <a:pos x="236" y="61"/>
                    </a:cxn>
                    <a:cxn ang="0">
                      <a:pos x="263" y="82"/>
                    </a:cxn>
                    <a:cxn ang="0">
                      <a:pos x="271" y="68"/>
                    </a:cxn>
                    <a:cxn ang="0">
                      <a:pos x="297" y="70"/>
                    </a:cxn>
                    <a:cxn ang="0">
                      <a:pos x="317" y="89"/>
                    </a:cxn>
                    <a:cxn ang="0">
                      <a:pos x="331" y="94"/>
                    </a:cxn>
                    <a:cxn ang="0">
                      <a:pos x="360" y="127"/>
                    </a:cxn>
                  </a:cxnLst>
                  <a:rect l="0" t="0" r="r" b="b"/>
                  <a:pathLst>
                    <a:path w="378" h="222">
                      <a:moveTo>
                        <a:pt x="378" y="136"/>
                      </a:moveTo>
                      <a:lnTo>
                        <a:pt x="371" y="143"/>
                      </a:lnTo>
                      <a:lnTo>
                        <a:pt x="360" y="142"/>
                      </a:lnTo>
                      <a:lnTo>
                        <a:pt x="355" y="149"/>
                      </a:lnTo>
                      <a:lnTo>
                        <a:pt x="350" y="156"/>
                      </a:lnTo>
                      <a:lnTo>
                        <a:pt x="341" y="159"/>
                      </a:lnTo>
                      <a:lnTo>
                        <a:pt x="339" y="164"/>
                      </a:lnTo>
                      <a:lnTo>
                        <a:pt x="338" y="176"/>
                      </a:lnTo>
                      <a:lnTo>
                        <a:pt x="333" y="185"/>
                      </a:lnTo>
                      <a:lnTo>
                        <a:pt x="324" y="187"/>
                      </a:lnTo>
                      <a:lnTo>
                        <a:pt x="324" y="193"/>
                      </a:lnTo>
                      <a:lnTo>
                        <a:pt x="311" y="203"/>
                      </a:lnTo>
                      <a:lnTo>
                        <a:pt x="296" y="206"/>
                      </a:lnTo>
                      <a:lnTo>
                        <a:pt x="291" y="201"/>
                      </a:lnTo>
                      <a:lnTo>
                        <a:pt x="283" y="201"/>
                      </a:lnTo>
                      <a:lnTo>
                        <a:pt x="276" y="210"/>
                      </a:lnTo>
                      <a:lnTo>
                        <a:pt x="271" y="222"/>
                      </a:lnTo>
                      <a:lnTo>
                        <a:pt x="271" y="208"/>
                      </a:lnTo>
                      <a:lnTo>
                        <a:pt x="263" y="197"/>
                      </a:lnTo>
                      <a:lnTo>
                        <a:pt x="227" y="201"/>
                      </a:lnTo>
                      <a:lnTo>
                        <a:pt x="213" y="188"/>
                      </a:lnTo>
                      <a:lnTo>
                        <a:pt x="205" y="183"/>
                      </a:lnTo>
                      <a:lnTo>
                        <a:pt x="172" y="182"/>
                      </a:lnTo>
                      <a:lnTo>
                        <a:pt x="166" y="192"/>
                      </a:lnTo>
                      <a:lnTo>
                        <a:pt x="162" y="201"/>
                      </a:lnTo>
                      <a:lnTo>
                        <a:pt x="152" y="209"/>
                      </a:lnTo>
                      <a:lnTo>
                        <a:pt x="143" y="213"/>
                      </a:lnTo>
                      <a:lnTo>
                        <a:pt x="132" y="214"/>
                      </a:lnTo>
                      <a:lnTo>
                        <a:pt x="121" y="213"/>
                      </a:lnTo>
                      <a:lnTo>
                        <a:pt x="114" y="207"/>
                      </a:lnTo>
                      <a:lnTo>
                        <a:pt x="100" y="202"/>
                      </a:lnTo>
                      <a:lnTo>
                        <a:pt x="97" y="196"/>
                      </a:lnTo>
                      <a:lnTo>
                        <a:pt x="71" y="176"/>
                      </a:lnTo>
                      <a:lnTo>
                        <a:pt x="61" y="164"/>
                      </a:lnTo>
                      <a:lnTo>
                        <a:pt x="33" y="140"/>
                      </a:lnTo>
                      <a:lnTo>
                        <a:pt x="23" y="127"/>
                      </a:lnTo>
                      <a:lnTo>
                        <a:pt x="23" y="110"/>
                      </a:lnTo>
                      <a:lnTo>
                        <a:pt x="21" y="97"/>
                      </a:lnTo>
                      <a:lnTo>
                        <a:pt x="8" y="91"/>
                      </a:lnTo>
                      <a:lnTo>
                        <a:pt x="0" y="82"/>
                      </a:lnTo>
                      <a:lnTo>
                        <a:pt x="0" y="73"/>
                      </a:lnTo>
                      <a:lnTo>
                        <a:pt x="1" y="68"/>
                      </a:lnTo>
                      <a:lnTo>
                        <a:pt x="17" y="83"/>
                      </a:lnTo>
                      <a:lnTo>
                        <a:pt x="19" y="83"/>
                      </a:lnTo>
                      <a:lnTo>
                        <a:pt x="24" y="69"/>
                      </a:lnTo>
                      <a:lnTo>
                        <a:pt x="40" y="62"/>
                      </a:lnTo>
                      <a:lnTo>
                        <a:pt x="57" y="57"/>
                      </a:lnTo>
                      <a:lnTo>
                        <a:pt x="75" y="48"/>
                      </a:lnTo>
                      <a:lnTo>
                        <a:pt x="81" y="36"/>
                      </a:lnTo>
                      <a:lnTo>
                        <a:pt x="119" y="23"/>
                      </a:lnTo>
                      <a:lnTo>
                        <a:pt x="123" y="0"/>
                      </a:lnTo>
                      <a:lnTo>
                        <a:pt x="132" y="3"/>
                      </a:lnTo>
                      <a:lnTo>
                        <a:pt x="140" y="15"/>
                      </a:lnTo>
                      <a:lnTo>
                        <a:pt x="146" y="24"/>
                      </a:lnTo>
                      <a:lnTo>
                        <a:pt x="153" y="24"/>
                      </a:lnTo>
                      <a:lnTo>
                        <a:pt x="159" y="27"/>
                      </a:lnTo>
                      <a:lnTo>
                        <a:pt x="174" y="13"/>
                      </a:lnTo>
                      <a:lnTo>
                        <a:pt x="184" y="18"/>
                      </a:lnTo>
                      <a:lnTo>
                        <a:pt x="190" y="27"/>
                      </a:lnTo>
                      <a:lnTo>
                        <a:pt x="198" y="27"/>
                      </a:lnTo>
                      <a:lnTo>
                        <a:pt x="218" y="31"/>
                      </a:lnTo>
                      <a:lnTo>
                        <a:pt x="228" y="43"/>
                      </a:lnTo>
                      <a:lnTo>
                        <a:pt x="239" y="45"/>
                      </a:lnTo>
                      <a:lnTo>
                        <a:pt x="240" y="47"/>
                      </a:lnTo>
                      <a:lnTo>
                        <a:pt x="240" y="50"/>
                      </a:lnTo>
                      <a:lnTo>
                        <a:pt x="236" y="61"/>
                      </a:lnTo>
                      <a:lnTo>
                        <a:pt x="255" y="79"/>
                      </a:lnTo>
                      <a:lnTo>
                        <a:pt x="263" y="82"/>
                      </a:lnTo>
                      <a:lnTo>
                        <a:pt x="274" y="74"/>
                      </a:lnTo>
                      <a:lnTo>
                        <a:pt x="271" y="68"/>
                      </a:lnTo>
                      <a:lnTo>
                        <a:pt x="272" y="62"/>
                      </a:lnTo>
                      <a:lnTo>
                        <a:pt x="297" y="70"/>
                      </a:lnTo>
                      <a:lnTo>
                        <a:pt x="317" y="73"/>
                      </a:lnTo>
                      <a:lnTo>
                        <a:pt x="317" y="89"/>
                      </a:lnTo>
                      <a:lnTo>
                        <a:pt x="326" y="96"/>
                      </a:lnTo>
                      <a:lnTo>
                        <a:pt x="331" y="94"/>
                      </a:lnTo>
                      <a:lnTo>
                        <a:pt x="340" y="99"/>
                      </a:lnTo>
                      <a:lnTo>
                        <a:pt x="360" y="127"/>
                      </a:lnTo>
                      <a:lnTo>
                        <a:pt x="378" y="1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1" name="îšḻîďe">
                  <a:extLst>
                    <a:ext uri="{FF2B5EF4-FFF2-40B4-BE49-F238E27FC236}">
                      <a16:creationId xmlns:a16="http://schemas.microsoft.com/office/drawing/2014/main" id="{AEF20759-C65C-4909-AECE-D8332104E3CF}"/>
                    </a:ext>
                  </a:extLst>
                </p:cNvPr>
                <p:cNvSpPr/>
                <p:nvPr/>
              </p:nvSpPr>
              <p:spPr bwMode="gray">
                <a:xfrm>
                  <a:off x="5149056" y="2837210"/>
                  <a:ext cx="109538" cy="68263"/>
                </a:xfrm>
                <a:custGeom>
                  <a:avLst/>
                  <a:gdLst/>
                  <a:ahLst/>
                  <a:cxnLst>
                    <a:cxn ang="0">
                      <a:pos x="32" y="208"/>
                    </a:cxn>
                    <a:cxn ang="0">
                      <a:pos x="31" y="192"/>
                    </a:cxn>
                    <a:cxn ang="0">
                      <a:pos x="26" y="163"/>
                    </a:cxn>
                    <a:cxn ang="0">
                      <a:pos x="3" y="143"/>
                    </a:cxn>
                    <a:cxn ang="0">
                      <a:pos x="3" y="118"/>
                    </a:cxn>
                    <a:cxn ang="0">
                      <a:pos x="15" y="94"/>
                    </a:cxn>
                    <a:cxn ang="0">
                      <a:pos x="26" y="82"/>
                    </a:cxn>
                    <a:cxn ang="0">
                      <a:pos x="11" y="66"/>
                    </a:cxn>
                    <a:cxn ang="0">
                      <a:pos x="3" y="51"/>
                    </a:cxn>
                    <a:cxn ang="0">
                      <a:pos x="0" y="29"/>
                    </a:cxn>
                    <a:cxn ang="0">
                      <a:pos x="3" y="8"/>
                    </a:cxn>
                    <a:cxn ang="0">
                      <a:pos x="20" y="0"/>
                    </a:cxn>
                    <a:cxn ang="0">
                      <a:pos x="32" y="4"/>
                    </a:cxn>
                    <a:cxn ang="0">
                      <a:pos x="26" y="19"/>
                    </a:cxn>
                    <a:cxn ang="0">
                      <a:pos x="37" y="27"/>
                    </a:cxn>
                    <a:cxn ang="0">
                      <a:pos x="51" y="27"/>
                    </a:cxn>
                    <a:cxn ang="0">
                      <a:pos x="85" y="31"/>
                    </a:cxn>
                    <a:cxn ang="0">
                      <a:pos x="126" y="32"/>
                    </a:cxn>
                    <a:cxn ang="0">
                      <a:pos x="170" y="40"/>
                    </a:cxn>
                    <a:cxn ang="0">
                      <a:pos x="187" y="35"/>
                    </a:cxn>
                    <a:cxn ang="0">
                      <a:pos x="206" y="23"/>
                    </a:cxn>
                    <a:cxn ang="0">
                      <a:pos x="226" y="13"/>
                    </a:cxn>
                    <a:cxn ang="0">
                      <a:pos x="252" y="4"/>
                    </a:cxn>
                    <a:cxn ang="0">
                      <a:pos x="272" y="5"/>
                    </a:cxn>
                    <a:cxn ang="0">
                      <a:pos x="278" y="10"/>
                    </a:cxn>
                    <a:cxn ang="0">
                      <a:pos x="308" y="19"/>
                    </a:cxn>
                    <a:cxn ang="0">
                      <a:pos x="328" y="32"/>
                    </a:cxn>
                    <a:cxn ang="0">
                      <a:pos x="346" y="31"/>
                    </a:cxn>
                    <a:cxn ang="0">
                      <a:pos x="343" y="47"/>
                    </a:cxn>
                    <a:cxn ang="0">
                      <a:pos x="338" y="58"/>
                    </a:cxn>
                    <a:cxn ang="0">
                      <a:pos x="319" y="63"/>
                    </a:cxn>
                    <a:cxn ang="0">
                      <a:pos x="306" y="78"/>
                    </a:cxn>
                    <a:cxn ang="0">
                      <a:pos x="306" y="107"/>
                    </a:cxn>
                    <a:cxn ang="0">
                      <a:pos x="298" y="110"/>
                    </a:cxn>
                    <a:cxn ang="0">
                      <a:pos x="295" y="116"/>
                    </a:cxn>
                    <a:cxn ang="0">
                      <a:pos x="284" y="126"/>
                    </a:cxn>
                    <a:cxn ang="0">
                      <a:pos x="287" y="129"/>
                    </a:cxn>
                    <a:cxn ang="0">
                      <a:pos x="292" y="131"/>
                    </a:cxn>
                    <a:cxn ang="0">
                      <a:pos x="296" y="138"/>
                    </a:cxn>
                    <a:cxn ang="0">
                      <a:pos x="299" y="148"/>
                    </a:cxn>
                    <a:cxn ang="0">
                      <a:pos x="310" y="163"/>
                    </a:cxn>
                    <a:cxn ang="0">
                      <a:pos x="311" y="169"/>
                    </a:cxn>
                    <a:cxn ang="0">
                      <a:pos x="303" y="167"/>
                    </a:cxn>
                    <a:cxn ang="0">
                      <a:pos x="280" y="171"/>
                    </a:cxn>
                    <a:cxn ang="0">
                      <a:pos x="262" y="161"/>
                    </a:cxn>
                    <a:cxn ang="0">
                      <a:pos x="242" y="169"/>
                    </a:cxn>
                    <a:cxn ang="0">
                      <a:pos x="228" y="171"/>
                    </a:cxn>
                    <a:cxn ang="0">
                      <a:pos x="219" y="179"/>
                    </a:cxn>
                    <a:cxn ang="0">
                      <a:pos x="208" y="180"/>
                    </a:cxn>
                    <a:cxn ang="0">
                      <a:pos x="206" y="199"/>
                    </a:cxn>
                    <a:cxn ang="0">
                      <a:pos x="192" y="212"/>
                    </a:cxn>
                    <a:cxn ang="0">
                      <a:pos x="172" y="215"/>
                    </a:cxn>
                    <a:cxn ang="0">
                      <a:pos x="137" y="203"/>
                    </a:cxn>
                    <a:cxn ang="0">
                      <a:pos x="127" y="195"/>
                    </a:cxn>
                    <a:cxn ang="0">
                      <a:pos x="115" y="195"/>
                    </a:cxn>
                    <a:cxn ang="0">
                      <a:pos x="84" y="204"/>
                    </a:cxn>
                    <a:cxn ang="0">
                      <a:pos x="62" y="204"/>
                    </a:cxn>
                    <a:cxn ang="0">
                      <a:pos x="45" y="208"/>
                    </a:cxn>
                    <a:cxn ang="0">
                      <a:pos x="32" y="208"/>
                    </a:cxn>
                  </a:cxnLst>
                  <a:rect l="0" t="0" r="r" b="b"/>
                  <a:pathLst>
                    <a:path w="346" h="215">
                      <a:moveTo>
                        <a:pt x="32" y="208"/>
                      </a:moveTo>
                      <a:lnTo>
                        <a:pt x="31" y="192"/>
                      </a:lnTo>
                      <a:lnTo>
                        <a:pt x="26" y="163"/>
                      </a:lnTo>
                      <a:lnTo>
                        <a:pt x="3" y="143"/>
                      </a:lnTo>
                      <a:lnTo>
                        <a:pt x="3" y="118"/>
                      </a:lnTo>
                      <a:lnTo>
                        <a:pt x="15" y="94"/>
                      </a:lnTo>
                      <a:lnTo>
                        <a:pt x="26" y="82"/>
                      </a:lnTo>
                      <a:lnTo>
                        <a:pt x="11" y="66"/>
                      </a:lnTo>
                      <a:lnTo>
                        <a:pt x="3" y="51"/>
                      </a:lnTo>
                      <a:lnTo>
                        <a:pt x="0" y="29"/>
                      </a:lnTo>
                      <a:lnTo>
                        <a:pt x="3" y="8"/>
                      </a:lnTo>
                      <a:lnTo>
                        <a:pt x="20" y="0"/>
                      </a:lnTo>
                      <a:lnTo>
                        <a:pt x="32" y="4"/>
                      </a:lnTo>
                      <a:lnTo>
                        <a:pt x="26" y="19"/>
                      </a:lnTo>
                      <a:lnTo>
                        <a:pt x="37" y="27"/>
                      </a:lnTo>
                      <a:lnTo>
                        <a:pt x="51" y="27"/>
                      </a:lnTo>
                      <a:lnTo>
                        <a:pt x="85" y="31"/>
                      </a:lnTo>
                      <a:lnTo>
                        <a:pt x="126" y="32"/>
                      </a:lnTo>
                      <a:lnTo>
                        <a:pt x="170" y="40"/>
                      </a:lnTo>
                      <a:lnTo>
                        <a:pt x="187" y="35"/>
                      </a:lnTo>
                      <a:lnTo>
                        <a:pt x="206" y="23"/>
                      </a:lnTo>
                      <a:lnTo>
                        <a:pt x="226" y="13"/>
                      </a:lnTo>
                      <a:lnTo>
                        <a:pt x="252" y="4"/>
                      </a:lnTo>
                      <a:lnTo>
                        <a:pt x="272" y="5"/>
                      </a:lnTo>
                      <a:lnTo>
                        <a:pt x="278" y="10"/>
                      </a:lnTo>
                      <a:lnTo>
                        <a:pt x="308" y="19"/>
                      </a:lnTo>
                      <a:lnTo>
                        <a:pt x="328" y="32"/>
                      </a:lnTo>
                      <a:lnTo>
                        <a:pt x="346" y="31"/>
                      </a:lnTo>
                      <a:lnTo>
                        <a:pt x="343" y="47"/>
                      </a:lnTo>
                      <a:lnTo>
                        <a:pt x="338" y="58"/>
                      </a:lnTo>
                      <a:lnTo>
                        <a:pt x="319" y="63"/>
                      </a:lnTo>
                      <a:lnTo>
                        <a:pt x="306" y="78"/>
                      </a:lnTo>
                      <a:lnTo>
                        <a:pt x="306" y="107"/>
                      </a:lnTo>
                      <a:lnTo>
                        <a:pt x="298" y="110"/>
                      </a:lnTo>
                      <a:lnTo>
                        <a:pt x="295" y="116"/>
                      </a:lnTo>
                      <a:lnTo>
                        <a:pt x="284" y="126"/>
                      </a:lnTo>
                      <a:lnTo>
                        <a:pt x="287" y="129"/>
                      </a:lnTo>
                      <a:lnTo>
                        <a:pt x="292" y="131"/>
                      </a:lnTo>
                      <a:lnTo>
                        <a:pt x="296" y="138"/>
                      </a:lnTo>
                      <a:lnTo>
                        <a:pt x="299" y="148"/>
                      </a:lnTo>
                      <a:lnTo>
                        <a:pt x="310" y="163"/>
                      </a:lnTo>
                      <a:lnTo>
                        <a:pt x="311" y="169"/>
                      </a:lnTo>
                      <a:lnTo>
                        <a:pt x="303" y="167"/>
                      </a:lnTo>
                      <a:lnTo>
                        <a:pt x="280" y="171"/>
                      </a:lnTo>
                      <a:lnTo>
                        <a:pt x="262" y="161"/>
                      </a:lnTo>
                      <a:lnTo>
                        <a:pt x="242" y="169"/>
                      </a:lnTo>
                      <a:lnTo>
                        <a:pt x="228" y="171"/>
                      </a:lnTo>
                      <a:lnTo>
                        <a:pt x="219" y="179"/>
                      </a:lnTo>
                      <a:lnTo>
                        <a:pt x="208" y="180"/>
                      </a:lnTo>
                      <a:lnTo>
                        <a:pt x="206" y="199"/>
                      </a:lnTo>
                      <a:lnTo>
                        <a:pt x="192" y="212"/>
                      </a:lnTo>
                      <a:lnTo>
                        <a:pt x="172" y="215"/>
                      </a:lnTo>
                      <a:lnTo>
                        <a:pt x="137" y="203"/>
                      </a:lnTo>
                      <a:lnTo>
                        <a:pt x="127" y="195"/>
                      </a:lnTo>
                      <a:lnTo>
                        <a:pt x="115" y="195"/>
                      </a:lnTo>
                      <a:lnTo>
                        <a:pt x="84" y="204"/>
                      </a:lnTo>
                      <a:lnTo>
                        <a:pt x="62" y="204"/>
                      </a:lnTo>
                      <a:lnTo>
                        <a:pt x="45" y="208"/>
                      </a:lnTo>
                      <a:lnTo>
                        <a:pt x="32" y="20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2" name="íśḻïḓé">
                  <a:extLst>
                    <a:ext uri="{FF2B5EF4-FFF2-40B4-BE49-F238E27FC236}">
                      <a16:creationId xmlns:a16="http://schemas.microsoft.com/office/drawing/2014/main" id="{575D7532-0A6E-4FF0-A3E1-BF4172916734}"/>
                    </a:ext>
                  </a:extLst>
                </p:cNvPr>
                <p:cNvSpPr/>
                <p:nvPr/>
              </p:nvSpPr>
              <p:spPr bwMode="gray">
                <a:xfrm>
                  <a:off x="4995069" y="2778472"/>
                  <a:ext cx="101600" cy="87313"/>
                </a:xfrm>
                <a:custGeom>
                  <a:avLst/>
                  <a:gdLst/>
                  <a:ahLst/>
                  <a:cxnLst>
                    <a:cxn ang="0">
                      <a:pos x="258" y="62"/>
                    </a:cxn>
                    <a:cxn ang="0">
                      <a:pos x="215" y="50"/>
                    </a:cxn>
                    <a:cxn ang="0">
                      <a:pos x="180" y="12"/>
                    </a:cxn>
                    <a:cxn ang="0">
                      <a:pos x="164" y="7"/>
                    </a:cxn>
                    <a:cxn ang="0">
                      <a:pos x="148" y="3"/>
                    </a:cxn>
                    <a:cxn ang="0">
                      <a:pos x="149" y="15"/>
                    </a:cxn>
                    <a:cxn ang="0">
                      <a:pos x="138" y="19"/>
                    </a:cxn>
                    <a:cxn ang="0">
                      <a:pos x="111" y="34"/>
                    </a:cxn>
                    <a:cxn ang="0">
                      <a:pos x="118" y="56"/>
                    </a:cxn>
                    <a:cxn ang="0">
                      <a:pos x="94" y="73"/>
                    </a:cxn>
                    <a:cxn ang="0">
                      <a:pos x="95" y="95"/>
                    </a:cxn>
                    <a:cxn ang="0">
                      <a:pos x="81" y="93"/>
                    </a:cxn>
                    <a:cxn ang="0">
                      <a:pos x="73" y="90"/>
                    </a:cxn>
                    <a:cxn ang="0">
                      <a:pos x="57" y="76"/>
                    </a:cxn>
                    <a:cxn ang="0">
                      <a:pos x="30" y="92"/>
                    </a:cxn>
                    <a:cxn ang="0">
                      <a:pos x="8" y="93"/>
                    </a:cxn>
                    <a:cxn ang="0">
                      <a:pos x="16" y="135"/>
                    </a:cxn>
                    <a:cxn ang="0">
                      <a:pos x="38" y="116"/>
                    </a:cxn>
                    <a:cxn ang="0">
                      <a:pos x="65" y="113"/>
                    </a:cxn>
                    <a:cxn ang="0">
                      <a:pos x="75" y="128"/>
                    </a:cxn>
                    <a:cxn ang="0">
                      <a:pos x="103" y="175"/>
                    </a:cxn>
                    <a:cxn ang="0">
                      <a:pos x="91" y="187"/>
                    </a:cxn>
                    <a:cxn ang="0">
                      <a:pos x="119" y="216"/>
                    </a:cxn>
                    <a:cxn ang="0">
                      <a:pos x="135" y="238"/>
                    </a:cxn>
                    <a:cxn ang="0">
                      <a:pos x="183" y="245"/>
                    </a:cxn>
                    <a:cxn ang="0">
                      <a:pos x="219" y="276"/>
                    </a:cxn>
                    <a:cxn ang="0">
                      <a:pos x="203" y="237"/>
                    </a:cxn>
                    <a:cxn ang="0">
                      <a:pos x="173" y="211"/>
                    </a:cxn>
                    <a:cxn ang="0">
                      <a:pos x="156" y="190"/>
                    </a:cxn>
                    <a:cxn ang="0">
                      <a:pos x="144" y="170"/>
                    </a:cxn>
                    <a:cxn ang="0">
                      <a:pos x="143" y="157"/>
                    </a:cxn>
                    <a:cxn ang="0">
                      <a:pos x="128" y="137"/>
                    </a:cxn>
                    <a:cxn ang="0">
                      <a:pos x="124" y="126"/>
                    </a:cxn>
                    <a:cxn ang="0">
                      <a:pos x="129" y="97"/>
                    </a:cxn>
                    <a:cxn ang="0">
                      <a:pos x="151" y="116"/>
                    </a:cxn>
                    <a:cxn ang="0">
                      <a:pos x="182" y="101"/>
                    </a:cxn>
                    <a:cxn ang="0">
                      <a:pos x="200" y="105"/>
                    </a:cxn>
                    <a:cxn ang="0">
                      <a:pos x="210" y="106"/>
                    </a:cxn>
                    <a:cxn ang="0">
                      <a:pos x="229" y="106"/>
                    </a:cxn>
                    <a:cxn ang="0">
                      <a:pos x="246" y="106"/>
                    </a:cxn>
                    <a:cxn ang="0">
                      <a:pos x="256" y="113"/>
                    </a:cxn>
                    <a:cxn ang="0">
                      <a:pos x="273" y="115"/>
                    </a:cxn>
                    <a:cxn ang="0">
                      <a:pos x="283" y="111"/>
                    </a:cxn>
                    <a:cxn ang="0">
                      <a:pos x="288" y="125"/>
                    </a:cxn>
                    <a:cxn ang="0">
                      <a:pos x="307" y="125"/>
                    </a:cxn>
                    <a:cxn ang="0">
                      <a:pos x="305" y="109"/>
                    </a:cxn>
                    <a:cxn ang="0">
                      <a:pos x="311" y="100"/>
                    </a:cxn>
                    <a:cxn ang="0">
                      <a:pos x="322" y="100"/>
                    </a:cxn>
                    <a:cxn ang="0">
                      <a:pos x="316" y="98"/>
                    </a:cxn>
                    <a:cxn ang="0">
                      <a:pos x="304" y="93"/>
                    </a:cxn>
                    <a:cxn ang="0">
                      <a:pos x="297" y="89"/>
                    </a:cxn>
                    <a:cxn ang="0">
                      <a:pos x="297" y="83"/>
                    </a:cxn>
                    <a:cxn ang="0">
                      <a:pos x="302" y="79"/>
                    </a:cxn>
                    <a:cxn ang="0">
                      <a:pos x="297" y="74"/>
                    </a:cxn>
                    <a:cxn ang="0">
                      <a:pos x="291" y="73"/>
                    </a:cxn>
                    <a:cxn ang="0">
                      <a:pos x="291" y="63"/>
                    </a:cxn>
                    <a:cxn ang="0">
                      <a:pos x="284" y="50"/>
                    </a:cxn>
                  </a:cxnLst>
                  <a:rect l="0" t="0" r="r" b="b"/>
                  <a:pathLst>
                    <a:path w="322" h="276">
                      <a:moveTo>
                        <a:pt x="284" y="50"/>
                      </a:moveTo>
                      <a:lnTo>
                        <a:pt x="272" y="58"/>
                      </a:lnTo>
                      <a:lnTo>
                        <a:pt x="258" y="62"/>
                      </a:lnTo>
                      <a:lnTo>
                        <a:pt x="241" y="63"/>
                      </a:lnTo>
                      <a:lnTo>
                        <a:pt x="226" y="54"/>
                      </a:lnTo>
                      <a:lnTo>
                        <a:pt x="215" y="50"/>
                      </a:lnTo>
                      <a:lnTo>
                        <a:pt x="204" y="35"/>
                      </a:lnTo>
                      <a:lnTo>
                        <a:pt x="189" y="28"/>
                      </a:lnTo>
                      <a:lnTo>
                        <a:pt x="180" y="12"/>
                      </a:lnTo>
                      <a:lnTo>
                        <a:pt x="167" y="7"/>
                      </a:lnTo>
                      <a:lnTo>
                        <a:pt x="167" y="4"/>
                      </a:lnTo>
                      <a:lnTo>
                        <a:pt x="164" y="7"/>
                      </a:lnTo>
                      <a:lnTo>
                        <a:pt x="155" y="1"/>
                      </a:lnTo>
                      <a:lnTo>
                        <a:pt x="151" y="0"/>
                      </a:lnTo>
                      <a:lnTo>
                        <a:pt x="148" y="3"/>
                      </a:lnTo>
                      <a:lnTo>
                        <a:pt x="148" y="8"/>
                      </a:lnTo>
                      <a:lnTo>
                        <a:pt x="149" y="14"/>
                      </a:lnTo>
                      <a:lnTo>
                        <a:pt x="149" y="15"/>
                      </a:lnTo>
                      <a:lnTo>
                        <a:pt x="145" y="14"/>
                      </a:lnTo>
                      <a:lnTo>
                        <a:pt x="138" y="14"/>
                      </a:lnTo>
                      <a:lnTo>
                        <a:pt x="138" y="19"/>
                      </a:lnTo>
                      <a:lnTo>
                        <a:pt x="134" y="22"/>
                      </a:lnTo>
                      <a:lnTo>
                        <a:pt x="114" y="29"/>
                      </a:lnTo>
                      <a:lnTo>
                        <a:pt x="111" y="34"/>
                      </a:lnTo>
                      <a:lnTo>
                        <a:pt x="112" y="38"/>
                      </a:lnTo>
                      <a:lnTo>
                        <a:pt x="118" y="45"/>
                      </a:lnTo>
                      <a:lnTo>
                        <a:pt x="118" y="56"/>
                      </a:lnTo>
                      <a:lnTo>
                        <a:pt x="113" y="63"/>
                      </a:lnTo>
                      <a:lnTo>
                        <a:pt x="105" y="65"/>
                      </a:lnTo>
                      <a:lnTo>
                        <a:pt x="94" y="73"/>
                      </a:lnTo>
                      <a:lnTo>
                        <a:pt x="97" y="78"/>
                      </a:lnTo>
                      <a:lnTo>
                        <a:pt x="94" y="83"/>
                      </a:lnTo>
                      <a:lnTo>
                        <a:pt x="95" y="95"/>
                      </a:lnTo>
                      <a:lnTo>
                        <a:pt x="90" y="99"/>
                      </a:lnTo>
                      <a:lnTo>
                        <a:pt x="86" y="99"/>
                      </a:lnTo>
                      <a:lnTo>
                        <a:pt x="81" y="93"/>
                      </a:lnTo>
                      <a:lnTo>
                        <a:pt x="78" y="93"/>
                      </a:lnTo>
                      <a:lnTo>
                        <a:pt x="75" y="90"/>
                      </a:lnTo>
                      <a:lnTo>
                        <a:pt x="73" y="90"/>
                      </a:lnTo>
                      <a:lnTo>
                        <a:pt x="73" y="94"/>
                      </a:lnTo>
                      <a:lnTo>
                        <a:pt x="68" y="95"/>
                      </a:lnTo>
                      <a:lnTo>
                        <a:pt x="57" y="76"/>
                      </a:lnTo>
                      <a:lnTo>
                        <a:pt x="54" y="76"/>
                      </a:lnTo>
                      <a:lnTo>
                        <a:pt x="47" y="92"/>
                      </a:lnTo>
                      <a:lnTo>
                        <a:pt x="30" y="92"/>
                      </a:lnTo>
                      <a:lnTo>
                        <a:pt x="24" y="87"/>
                      </a:lnTo>
                      <a:lnTo>
                        <a:pt x="21" y="92"/>
                      </a:lnTo>
                      <a:lnTo>
                        <a:pt x="8" y="93"/>
                      </a:lnTo>
                      <a:lnTo>
                        <a:pt x="0" y="87"/>
                      </a:lnTo>
                      <a:lnTo>
                        <a:pt x="4" y="108"/>
                      </a:lnTo>
                      <a:lnTo>
                        <a:pt x="16" y="135"/>
                      </a:lnTo>
                      <a:lnTo>
                        <a:pt x="21" y="138"/>
                      </a:lnTo>
                      <a:lnTo>
                        <a:pt x="27" y="137"/>
                      </a:lnTo>
                      <a:lnTo>
                        <a:pt x="38" y="116"/>
                      </a:lnTo>
                      <a:lnTo>
                        <a:pt x="44" y="99"/>
                      </a:lnTo>
                      <a:lnTo>
                        <a:pt x="57" y="103"/>
                      </a:lnTo>
                      <a:lnTo>
                        <a:pt x="65" y="113"/>
                      </a:lnTo>
                      <a:lnTo>
                        <a:pt x="68" y="113"/>
                      </a:lnTo>
                      <a:lnTo>
                        <a:pt x="73" y="119"/>
                      </a:lnTo>
                      <a:lnTo>
                        <a:pt x="75" y="128"/>
                      </a:lnTo>
                      <a:lnTo>
                        <a:pt x="75" y="143"/>
                      </a:lnTo>
                      <a:lnTo>
                        <a:pt x="84" y="159"/>
                      </a:lnTo>
                      <a:lnTo>
                        <a:pt x="103" y="175"/>
                      </a:lnTo>
                      <a:lnTo>
                        <a:pt x="94" y="178"/>
                      </a:lnTo>
                      <a:lnTo>
                        <a:pt x="90" y="183"/>
                      </a:lnTo>
                      <a:lnTo>
                        <a:pt x="91" y="187"/>
                      </a:lnTo>
                      <a:lnTo>
                        <a:pt x="102" y="202"/>
                      </a:lnTo>
                      <a:lnTo>
                        <a:pt x="112" y="210"/>
                      </a:lnTo>
                      <a:lnTo>
                        <a:pt x="119" y="216"/>
                      </a:lnTo>
                      <a:lnTo>
                        <a:pt x="129" y="221"/>
                      </a:lnTo>
                      <a:lnTo>
                        <a:pt x="134" y="230"/>
                      </a:lnTo>
                      <a:lnTo>
                        <a:pt x="135" y="238"/>
                      </a:lnTo>
                      <a:lnTo>
                        <a:pt x="154" y="237"/>
                      </a:lnTo>
                      <a:lnTo>
                        <a:pt x="166" y="238"/>
                      </a:lnTo>
                      <a:lnTo>
                        <a:pt x="183" y="245"/>
                      </a:lnTo>
                      <a:lnTo>
                        <a:pt x="198" y="256"/>
                      </a:lnTo>
                      <a:lnTo>
                        <a:pt x="211" y="270"/>
                      </a:lnTo>
                      <a:lnTo>
                        <a:pt x="219" y="276"/>
                      </a:lnTo>
                      <a:lnTo>
                        <a:pt x="226" y="272"/>
                      </a:lnTo>
                      <a:lnTo>
                        <a:pt x="204" y="248"/>
                      </a:lnTo>
                      <a:lnTo>
                        <a:pt x="203" y="237"/>
                      </a:lnTo>
                      <a:lnTo>
                        <a:pt x="198" y="233"/>
                      </a:lnTo>
                      <a:lnTo>
                        <a:pt x="193" y="230"/>
                      </a:lnTo>
                      <a:lnTo>
                        <a:pt x="173" y="211"/>
                      </a:lnTo>
                      <a:lnTo>
                        <a:pt x="172" y="206"/>
                      </a:lnTo>
                      <a:lnTo>
                        <a:pt x="162" y="192"/>
                      </a:lnTo>
                      <a:lnTo>
                        <a:pt x="156" y="190"/>
                      </a:lnTo>
                      <a:lnTo>
                        <a:pt x="148" y="178"/>
                      </a:lnTo>
                      <a:lnTo>
                        <a:pt x="143" y="176"/>
                      </a:lnTo>
                      <a:lnTo>
                        <a:pt x="144" y="170"/>
                      </a:lnTo>
                      <a:lnTo>
                        <a:pt x="146" y="168"/>
                      </a:lnTo>
                      <a:lnTo>
                        <a:pt x="143" y="162"/>
                      </a:lnTo>
                      <a:lnTo>
                        <a:pt x="143" y="157"/>
                      </a:lnTo>
                      <a:lnTo>
                        <a:pt x="137" y="151"/>
                      </a:lnTo>
                      <a:lnTo>
                        <a:pt x="133" y="138"/>
                      </a:lnTo>
                      <a:lnTo>
                        <a:pt x="128" y="137"/>
                      </a:lnTo>
                      <a:lnTo>
                        <a:pt x="121" y="131"/>
                      </a:lnTo>
                      <a:lnTo>
                        <a:pt x="121" y="128"/>
                      </a:lnTo>
                      <a:lnTo>
                        <a:pt x="124" y="126"/>
                      </a:lnTo>
                      <a:lnTo>
                        <a:pt x="123" y="122"/>
                      </a:lnTo>
                      <a:lnTo>
                        <a:pt x="123" y="103"/>
                      </a:lnTo>
                      <a:lnTo>
                        <a:pt x="129" y="97"/>
                      </a:lnTo>
                      <a:lnTo>
                        <a:pt x="138" y="99"/>
                      </a:lnTo>
                      <a:lnTo>
                        <a:pt x="138" y="101"/>
                      </a:lnTo>
                      <a:lnTo>
                        <a:pt x="151" y="116"/>
                      </a:lnTo>
                      <a:lnTo>
                        <a:pt x="155" y="116"/>
                      </a:lnTo>
                      <a:lnTo>
                        <a:pt x="164" y="99"/>
                      </a:lnTo>
                      <a:lnTo>
                        <a:pt x="182" y="101"/>
                      </a:lnTo>
                      <a:lnTo>
                        <a:pt x="186" y="97"/>
                      </a:lnTo>
                      <a:lnTo>
                        <a:pt x="188" y="97"/>
                      </a:lnTo>
                      <a:lnTo>
                        <a:pt x="200" y="105"/>
                      </a:lnTo>
                      <a:lnTo>
                        <a:pt x="204" y="105"/>
                      </a:lnTo>
                      <a:lnTo>
                        <a:pt x="207" y="103"/>
                      </a:lnTo>
                      <a:lnTo>
                        <a:pt x="210" y="106"/>
                      </a:lnTo>
                      <a:lnTo>
                        <a:pt x="225" y="109"/>
                      </a:lnTo>
                      <a:lnTo>
                        <a:pt x="226" y="106"/>
                      </a:lnTo>
                      <a:lnTo>
                        <a:pt x="229" y="106"/>
                      </a:lnTo>
                      <a:lnTo>
                        <a:pt x="237" y="114"/>
                      </a:lnTo>
                      <a:lnTo>
                        <a:pt x="240" y="114"/>
                      </a:lnTo>
                      <a:lnTo>
                        <a:pt x="246" y="106"/>
                      </a:lnTo>
                      <a:lnTo>
                        <a:pt x="250" y="106"/>
                      </a:lnTo>
                      <a:lnTo>
                        <a:pt x="253" y="111"/>
                      </a:lnTo>
                      <a:lnTo>
                        <a:pt x="256" y="113"/>
                      </a:lnTo>
                      <a:lnTo>
                        <a:pt x="258" y="108"/>
                      </a:lnTo>
                      <a:lnTo>
                        <a:pt x="269" y="109"/>
                      </a:lnTo>
                      <a:lnTo>
                        <a:pt x="273" y="115"/>
                      </a:lnTo>
                      <a:lnTo>
                        <a:pt x="275" y="114"/>
                      </a:lnTo>
                      <a:lnTo>
                        <a:pt x="275" y="111"/>
                      </a:lnTo>
                      <a:lnTo>
                        <a:pt x="283" y="111"/>
                      </a:lnTo>
                      <a:lnTo>
                        <a:pt x="289" y="119"/>
                      </a:lnTo>
                      <a:lnTo>
                        <a:pt x="288" y="124"/>
                      </a:lnTo>
                      <a:lnTo>
                        <a:pt x="288" y="125"/>
                      </a:lnTo>
                      <a:lnTo>
                        <a:pt x="294" y="130"/>
                      </a:lnTo>
                      <a:lnTo>
                        <a:pt x="301" y="130"/>
                      </a:lnTo>
                      <a:lnTo>
                        <a:pt x="307" y="125"/>
                      </a:lnTo>
                      <a:lnTo>
                        <a:pt x="309" y="120"/>
                      </a:lnTo>
                      <a:lnTo>
                        <a:pt x="307" y="119"/>
                      </a:lnTo>
                      <a:lnTo>
                        <a:pt x="305" y="109"/>
                      </a:lnTo>
                      <a:lnTo>
                        <a:pt x="307" y="106"/>
                      </a:lnTo>
                      <a:lnTo>
                        <a:pt x="309" y="101"/>
                      </a:lnTo>
                      <a:lnTo>
                        <a:pt x="311" y="100"/>
                      </a:lnTo>
                      <a:lnTo>
                        <a:pt x="315" y="101"/>
                      </a:lnTo>
                      <a:lnTo>
                        <a:pt x="318" y="103"/>
                      </a:lnTo>
                      <a:lnTo>
                        <a:pt x="322" y="100"/>
                      </a:lnTo>
                      <a:lnTo>
                        <a:pt x="322" y="98"/>
                      </a:lnTo>
                      <a:lnTo>
                        <a:pt x="320" y="97"/>
                      </a:lnTo>
                      <a:lnTo>
                        <a:pt x="316" y="98"/>
                      </a:lnTo>
                      <a:lnTo>
                        <a:pt x="312" y="95"/>
                      </a:lnTo>
                      <a:lnTo>
                        <a:pt x="307" y="95"/>
                      </a:lnTo>
                      <a:lnTo>
                        <a:pt x="304" y="93"/>
                      </a:lnTo>
                      <a:lnTo>
                        <a:pt x="302" y="92"/>
                      </a:lnTo>
                      <a:lnTo>
                        <a:pt x="299" y="92"/>
                      </a:lnTo>
                      <a:lnTo>
                        <a:pt x="297" y="89"/>
                      </a:lnTo>
                      <a:lnTo>
                        <a:pt x="297" y="88"/>
                      </a:lnTo>
                      <a:lnTo>
                        <a:pt x="299" y="84"/>
                      </a:lnTo>
                      <a:lnTo>
                        <a:pt x="297" y="83"/>
                      </a:lnTo>
                      <a:lnTo>
                        <a:pt x="299" y="81"/>
                      </a:lnTo>
                      <a:lnTo>
                        <a:pt x="300" y="81"/>
                      </a:lnTo>
                      <a:lnTo>
                        <a:pt x="302" y="79"/>
                      </a:lnTo>
                      <a:lnTo>
                        <a:pt x="302" y="77"/>
                      </a:lnTo>
                      <a:lnTo>
                        <a:pt x="299" y="74"/>
                      </a:lnTo>
                      <a:lnTo>
                        <a:pt x="297" y="74"/>
                      </a:lnTo>
                      <a:lnTo>
                        <a:pt x="295" y="77"/>
                      </a:lnTo>
                      <a:lnTo>
                        <a:pt x="291" y="76"/>
                      </a:lnTo>
                      <a:lnTo>
                        <a:pt x="291" y="73"/>
                      </a:lnTo>
                      <a:lnTo>
                        <a:pt x="294" y="70"/>
                      </a:lnTo>
                      <a:lnTo>
                        <a:pt x="294" y="66"/>
                      </a:lnTo>
                      <a:lnTo>
                        <a:pt x="291" y="63"/>
                      </a:lnTo>
                      <a:lnTo>
                        <a:pt x="293" y="61"/>
                      </a:lnTo>
                      <a:lnTo>
                        <a:pt x="293" y="57"/>
                      </a:lnTo>
                      <a:lnTo>
                        <a:pt x="284" y="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3" name="íşľïḋê">
                  <a:extLst>
                    <a:ext uri="{FF2B5EF4-FFF2-40B4-BE49-F238E27FC236}">
                      <a16:creationId xmlns:a16="http://schemas.microsoft.com/office/drawing/2014/main" id="{6E9A9339-14C6-4046-B5C2-6FA732786390}"/>
                    </a:ext>
                  </a:extLst>
                </p:cNvPr>
                <p:cNvSpPr/>
                <p:nvPr/>
              </p:nvSpPr>
              <p:spPr bwMode="gray">
                <a:xfrm>
                  <a:off x="5095081" y="2873722"/>
                  <a:ext cx="31750" cy="68263"/>
                </a:xfrm>
                <a:custGeom>
                  <a:avLst/>
                  <a:gdLst/>
                  <a:ahLst/>
                  <a:cxnLst>
                    <a:cxn ang="0">
                      <a:pos x="48" y="215"/>
                    </a:cxn>
                    <a:cxn ang="0">
                      <a:pos x="39" y="210"/>
                    </a:cxn>
                    <a:cxn ang="0">
                      <a:pos x="38" y="200"/>
                    </a:cxn>
                    <a:cxn ang="0">
                      <a:pos x="31" y="190"/>
                    </a:cxn>
                    <a:cxn ang="0">
                      <a:pos x="13" y="183"/>
                    </a:cxn>
                    <a:cxn ang="0">
                      <a:pos x="4" y="168"/>
                    </a:cxn>
                    <a:cxn ang="0">
                      <a:pos x="0" y="160"/>
                    </a:cxn>
                    <a:cxn ang="0">
                      <a:pos x="7" y="161"/>
                    </a:cxn>
                    <a:cxn ang="0">
                      <a:pos x="7" y="152"/>
                    </a:cxn>
                    <a:cxn ang="0">
                      <a:pos x="4" y="139"/>
                    </a:cxn>
                    <a:cxn ang="0">
                      <a:pos x="7" y="125"/>
                    </a:cxn>
                    <a:cxn ang="0">
                      <a:pos x="8" y="123"/>
                    </a:cxn>
                    <a:cxn ang="0">
                      <a:pos x="8" y="114"/>
                    </a:cxn>
                    <a:cxn ang="0">
                      <a:pos x="10" y="106"/>
                    </a:cxn>
                    <a:cxn ang="0">
                      <a:pos x="6" y="94"/>
                    </a:cxn>
                    <a:cxn ang="0">
                      <a:pos x="15" y="64"/>
                    </a:cxn>
                    <a:cxn ang="0">
                      <a:pos x="10" y="58"/>
                    </a:cxn>
                    <a:cxn ang="0">
                      <a:pos x="2" y="56"/>
                    </a:cxn>
                    <a:cxn ang="0">
                      <a:pos x="7" y="40"/>
                    </a:cxn>
                    <a:cxn ang="0">
                      <a:pos x="5" y="29"/>
                    </a:cxn>
                    <a:cxn ang="0">
                      <a:pos x="10" y="15"/>
                    </a:cxn>
                    <a:cxn ang="0">
                      <a:pos x="17" y="10"/>
                    </a:cxn>
                    <a:cxn ang="0">
                      <a:pos x="23" y="0"/>
                    </a:cxn>
                    <a:cxn ang="0">
                      <a:pos x="31" y="7"/>
                    </a:cxn>
                    <a:cxn ang="0">
                      <a:pos x="45" y="9"/>
                    </a:cxn>
                    <a:cxn ang="0">
                      <a:pos x="51" y="20"/>
                    </a:cxn>
                    <a:cxn ang="0">
                      <a:pos x="61" y="24"/>
                    </a:cxn>
                    <a:cxn ang="0">
                      <a:pos x="74" y="40"/>
                    </a:cxn>
                    <a:cxn ang="0">
                      <a:pos x="69" y="76"/>
                    </a:cxn>
                    <a:cxn ang="0">
                      <a:pos x="69" y="93"/>
                    </a:cxn>
                    <a:cxn ang="0">
                      <a:pos x="77" y="113"/>
                    </a:cxn>
                    <a:cxn ang="0">
                      <a:pos x="94" y="130"/>
                    </a:cxn>
                    <a:cxn ang="0">
                      <a:pos x="97" y="140"/>
                    </a:cxn>
                    <a:cxn ang="0">
                      <a:pos x="97" y="155"/>
                    </a:cxn>
                    <a:cxn ang="0">
                      <a:pos x="83" y="166"/>
                    </a:cxn>
                    <a:cxn ang="0">
                      <a:pos x="75" y="183"/>
                    </a:cxn>
                    <a:cxn ang="0">
                      <a:pos x="65" y="190"/>
                    </a:cxn>
                    <a:cxn ang="0">
                      <a:pos x="63" y="203"/>
                    </a:cxn>
                    <a:cxn ang="0">
                      <a:pos x="58" y="209"/>
                    </a:cxn>
                    <a:cxn ang="0">
                      <a:pos x="49" y="215"/>
                    </a:cxn>
                    <a:cxn ang="0">
                      <a:pos x="48" y="215"/>
                    </a:cxn>
                  </a:cxnLst>
                  <a:rect l="0" t="0" r="r" b="b"/>
                  <a:pathLst>
                    <a:path w="97" h="215">
                      <a:moveTo>
                        <a:pt x="48" y="215"/>
                      </a:moveTo>
                      <a:lnTo>
                        <a:pt x="39" y="210"/>
                      </a:lnTo>
                      <a:lnTo>
                        <a:pt x="38" y="200"/>
                      </a:lnTo>
                      <a:lnTo>
                        <a:pt x="31" y="190"/>
                      </a:lnTo>
                      <a:lnTo>
                        <a:pt x="13" y="183"/>
                      </a:lnTo>
                      <a:lnTo>
                        <a:pt x="4" y="168"/>
                      </a:lnTo>
                      <a:lnTo>
                        <a:pt x="0" y="160"/>
                      </a:lnTo>
                      <a:lnTo>
                        <a:pt x="7" y="161"/>
                      </a:lnTo>
                      <a:lnTo>
                        <a:pt x="7" y="152"/>
                      </a:lnTo>
                      <a:lnTo>
                        <a:pt x="4" y="139"/>
                      </a:lnTo>
                      <a:lnTo>
                        <a:pt x="7" y="125"/>
                      </a:lnTo>
                      <a:lnTo>
                        <a:pt x="8" y="123"/>
                      </a:lnTo>
                      <a:lnTo>
                        <a:pt x="8" y="114"/>
                      </a:lnTo>
                      <a:lnTo>
                        <a:pt x="10" y="106"/>
                      </a:lnTo>
                      <a:lnTo>
                        <a:pt x="6" y="94"/>
                      </a:lnTo>
                      <a:lnTo>
                        <a:pt x="15" y="64"/>
                      </a:lnTo>
                      <a:lnTo>
                        <a:pt x="10" y="58"/>
                      </a:lnTo>
                      <a:lnTo>
                        <a:pt x="2" y="56"/>
                      </a:lnTo>
                      <a:lnTo>
                        <a:pt x="7" y="40"/>
                      </a:lnTo>
                      <a:lnTo>
                        <a:pt x="5" y="29"/>
                      </a:lnTo>
                      <a:lnTo>
                        <a:pt x="1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lnTo>
                        <a:pt x="31" y="7"/>
                      </a:lnTo>
                      <a:lnTo>
                        <a:pt x="45" y="9"/>
                      </a:lnTo>
                      <a:lnTo>
                        <a:pt x="51" y="20"/>
                      </a:lnTo>
                      <a:lnTo>
                        <a:pt x="61" y="24"/>
                      </a:lnTo>
                      <a:lnTo>
                        <a:pt x="74" y="40"/>
                      </a:lnTo>
                      <a:lnTo>
                        <a:pt x="69" y="76"/>
                      </a:lnTo>
                      <a:lnTo>
                        <a:pt x="69" y="93"/>
                      </a:lnTo>
                      <a:lnTo>
                        <a:pt x="77" y="113"/>
                      </a:lnTo>
                      <a:lnTo>
                        <a:pt x="94" y="130"/>
                      </a:lnTo>
                      <a:lnTo>
                        <a:pt x="97" y="140"/>
                      </a:lnTo>
                      <a:lnTo>
                        <a:pt x="97" y="155"/>
                      </a:lnTo>
                      <a:lnTo>
                        <a:pt x="83" y="166"/>
                      </a:lnTo>
                      <a:lnTo>
                        <a:pt x="75" y="183"/>
                      </a:lnTo>
                      <a:lnTo>
                        <a:pt x="65" y="190"/>
                      </a:lnTo>
                      <a:lnTo>
                        <a:pt x="63" y="203"/>
                      </a:lnTo>
                      <a:lnTo>
                        <a:pt x="58" y="209"/>
                      </a:lnTo>
                      <a:lnTo>
                        <a:pt x="49" y="215"/>
                      </a:lnTo>
                      <a:lnTo>
                        <a:pt x="48" y="2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4" name="iṡľîḍè">
                  <a:extLst>
                    <a:ext uri="{FF2B5EF4-FFF2-40B4-BE49-F238E27FC236}">
                      <a16:creationId xmlns:a16="http://schemas.microsoft.com/office/drawing/2014/main" id="{0C90777A-A653-4B37-A422-CDF3040647FE}"/>
                    </a:ext>
                  </a:extLst>
                </p:cNvPr>
                <p:cNvSpPr/>
                <p:nvPr/>
              </p:nvSpPr>
              <p:spPr bwMode="gray">
                <a:xfrm>
                  <a:off x="5125244" y="2500660"/>
                  <a:ext cx="100013" cy="76200"/>
                </a:xfrm>
                <a:custGeom>
                  <a:avLst/>
                  <a:gdLst/>
                  <a:ahLst/>
                  <a:cxnLst>
                    <a:cxn ang="0">
                      <a:pos x="3" y="57"/>
                    </a:cxn>
                    <a:cxn ang="0">
                      <a:pos x="5" y="78"/>
                    </a:cxn>
                    <a:cxn ang="0">
                      <a:pos x="4" y="64"/>
                    </a:cxn>
                    <a:cxn ang="0">
                      <a:pos x="11" y="94"/>
                    </a:cxn>
                    <a:cxn ang="0">
                      <a:pos x="11" y="110"/>
                    </a:cxn>
                    <a:cxn ang="0">
                      <a:pos x="15" y="118"/>
                    </a:cxn>
                    <a:cxn ang="0">
                      <a:pos x="31" y="120"/>
                    </a:cxn>
                    <a:cxn ang="0">
                      <a:pos x="44" y="127"/>
                    </a:cxn>
                    <a:cxn ang="0">
                      <a:pos x="69" y="134"/>
                    </a:cxn>
                    <a:cxn ang="0">
                      <a:pos x="91" y="136"/>
                    </a:cxn>
                    <a:cxn ang="0">
                      <a:pos x="96" y="174"/>
                    </a:cxn>
                    <a:cxn ang="0">
                      <a:pos x="99" y="201"/>
                    </a:cxn>
                    <a:cxn ang="0">
                      <a:pos x="132" y="222"/>
                    </a:cxn>
                    <a:cxn ang="0">
                      <a:pos x="137" y="240"/>
                    </a:cxn>
                    <a:cxn ang="0">
                      <a:pos x="167" y="240"/>
                    </a:cxn>
                    <a:cxn ang="0">
                      <a:pos x="191" y="239"/>
                    </a:cxn>
                    <a:cxn ang="0">
                      <a:pos x="204" y="238"/>
                    </a:cxn>
                    <a:cxn ang="0">
                      <a:pos x="209" y="222"/>
                    </a:cxn>
                    <a:cxn ang="0">
                      <a:pos x="224" y="220"/>
                    </a:cxn>
                    <a:cxn ang="0">
                      <a:pos x="236" y="209"/>
                    </a:cxn>
                    <a:cxn ang="0">
                      <a:pos x="248" y="218"/>
                    </a:cxn>
                    <a:cxn ang="0">
                      <a:pos x="263" y="220"/>
                    </a:cxn>
                    <a:cxn ang="0">
                      <a:pos x="257" y="205"/>
                    </a:cxn>
                    <a:cxn ang="0">
                      <a:pos x="255" y="190"/>
                    </a:cxn>
                    <a:cxn ang="0">
                      <a:pos x="263" y="168"/>
                    </a:cxn>
                    <a:cxn ang="0">
                      <a:pos x="266" y="151"/>
                    </a:cxn>
                    <a:cxn ang="0">
                      <a:pos x="274" y="140"/>
                    </a:cxn>
                    <a:cxn ang="0">
                      <a:pos x="288" y="132"/>
                    </a:cxn>
                    <a:cxn ang="0">
                      <a:pos x="309" y="129"/>
                    </a:cxn>
                    <a:cxn ang="0">
                      <a:pos x="310" y="107"/>
                    </a:cxn>
                    <a:cxn ang="0">
                      <a:pos x="301" y="99"/>
                    </a:cxn>
                    <a:cxn ang="0">
                      <a:pos x="309" y="87"/>
                    </a:cxn>
                    <a:cxn ang="0">
                      <a:pos x="313" y="80"/>
                    </a:cxn>
                    <a:cxn ang="0">
                      <a:pos x="307" y="73"/>
                    </a:cxn>
                    <a:cxn ang="0">
                      <a:pos x="282" y="48"/>
                    </a:cxn>
                    <a:cxn ang="0">
                      <a:pos x="239" y="30"/>
                    </a:cxn>
                    <a:cxn ang="0">
                      <a:pos x="221" y="5"/>
                    </a:cxn>
                    <a:cxn ang="0">
                      <a:pos x="208" y="2"/>
                    </a:cxn>
                    <a:cxn ang="0">
                      <a:pos x="181" y="17"/>
                    </a:cxn>
                    <a:cxn ang="0">
                      <a:pos x="143" y="6"/>
                    </a:cxn>
                    <a:cxn ang="0">
                      <a:pos x="118" y="6"/>
                    </a:cxn>
                    <a:cxn ang="0">
                      <a:pos x="103" y="7"/>
                    </a:cxn>
                    <a:cxn ang="0">
                      <a:pos x="89" y="3"/>
                    </a:cxn>
                    <a:cxn ang="0">
                      <a:pos x="64" y="3"/>
                    </a:cxn>
                    <a:cxn ang="0">
                      <a:pos x="26" y="19"/>
                    </a:cxn>
                    <a:cxn ang="0">
                      <a:pos x="10" y="38"/>
                    </a:cxn>
                  </a:cxnLst>
                  <a:rect l="0" t="0" r="r" b="b"/>
                  <a:pathLst>
                    <a:path w="317" h="244">
                      <a:moveTo>
                        <a:pt x="0" y="35"/>
                      </a:moveTo>
                      <a:lnTo>
                        <a:pt x="3" y="57"/>
                      </a:lnTo>
                      <a:lnTo>
                        <a:pt x="3" y="71"/>
                      </a:lnTo>
                      <a:lnTo>
                        <a:pt x="5" y="78"/>
                      </a:lnTo>
                      <a:lnTo>
                        <a:pt x="3" y="54"/>
                      </a:lnTo>
                      <a:lnTo>
                        <a:pt x="4" y="64"/>
                      </a:lnTo>
                      <a:lnTo>
                        <a:pt x="6" y="72"/>
                      </a:lnTo>
                      <a:lnTo>
                        <a:pt x="11" y="94"/>
                      </a:lnTo>
                      <a:lnTo>
                        <a:pt x="13" y="102"/>
                      </a:lnTo>
                      <a:lnTo>
                        <a:pt x="11" y="110"/>
                      </a:lnTo>
                      <a:lnTo>
                        <a:pt x="14" y="110"/>
                      </a:lnTo>
                      <a:lnTo>
                        <a:pt x="15" y="118"/>
                      </a:lnTo>
                      <a:lnTo>
                        <a:pt x="25" y="115"/>
                      </a:lnTo>
                      <a:lnTo>
                        <a:pt x="31" y="120"/>
                      </a:lnTo>
                      <a:lnTo>
                        <a:pt x="38" y="123"/>
                      </a:lnTo>
                      <a:lnTo>
                        <a:pt x="44" y="127"/>
                      </a:lnTo>
                      <a:lnTo>
                        <a:pt x="52" y="131"/>
                      </a:lnTo>
                      <a:lnTo>
                        <a:pt x="69" y="134"/>
                      </a:lnTo>
                      <a:lnTo>
                        <a:pt x="85" y="132"/>
                      </a:lnTo>
                      <a:lnTo>
                        <a:pt x="91" y="136"/>
                      </a:lnTo>
                      <a:lnTo>
                        <a:pt x="102" y="159"/>
                      </a:lnTo>
                      <a:lnTo>
                        <a:pt x="96" y="174"/>
                      </a:lnTo>
                      <a:lnTo>
                        <a:pt x="96" y="191"/>
                      </a:lnTo>
                      <a:lnTo>
                        <a:pt x="99" y="201"/>
                      </a:lnTo>
                      <a:lnTo>
                        <a:pt x="113" y="209"/>
                      </a:lnTo>
                      <a:lnTo>
                        <a:pt x="132" y="222"/>
                      </a:lnTo>
                      <a:lnTo>
                        <a:pt x="137" y="233"/>
                      </a:lnTo>
                      <a:lnTo>
                        <a:pt x="137" y="240"/>
                      </a:lnTo>
                      <a:lnTo>
                        <a:pt x="151" y="244"/>
                      </a:lnTo>
                      <a:lnTo>
                        <a:pt x="167" y="240"/>
                      </a:lnTo>
                      <a:lnTo>
                        <a:pt x="183" y="243"/>
                      </a:lnTo>
                      <a:lnTo>
                        <a:pt x="191" y="239"/>
                      </a:lnTo>
                      <a:lnTo>
                        <a:pt x="197" y="234"/>
                      </a:lnTo>
                      <a:lnTo>
                        <a:pt x="204" y="238"/>
                      </a:lnTo>
                      <a:lnTo>
                        <a:pt x="212" y="237"/>
                      </a:lnTo>
                      <a:lnTo>
                        <a:pt x="209" y="222"/>
                      </a:lnTo>
                      <a:lnTo>
                        <a:pt x="215" y="220"/>
                      </a:lnTo>
                      <a:lnTo>
                        <a:pt x="224" y="220"/>
                      </a:lnTo>
                      <a:lnTo>
                        <a:pt x="229" y="213"/>
                      </a:lnTo>
                      <a:lnTo>
                        <a:pt x="236" y="209"/>
                      </a:lnTo>
                      <a:lnTo>
                        <a:pt x="245" y="211"/>
                      </a:lnTo>
                      <a:lnTo>
                        <a:pt x="248" y="218"/>
                      </a:lnTo>
                      <a:lnTo>
                        <a:pt x="256" y="222"/>
                      </a:lnTo>
                      <a:lnTo>
                        <a:pt x="263" y="220"/>
                      </a:lnTo>
                      <a:lnTo>
                        <a:pt x="262" y="211"/>
                      </a:lnTo>
                      <a:lnTo>
                        <a:pt x="257" y="205"/>
                      </a:lnTo>
                      <a:lnTo>
                        <a:pt x="253" y="197"/>
                      </a:lnTo>
                      <a:lnTo>
                        <a:pt x="255" y="190"/>
                      </a:lnTo>
                      <a:lnTo>
                        <a:pt x="263" y="175"/>
                      </a:lnTo>
                      <a:lnTo>
                        <a:pt x="263" y="168"/>
                      </a:lnTo>
                      <a:lnTo>
                        <a:pt x="266" y="159"/>
                      </a:lnTo>
                      <a:lnTo>
                        <a:pt x="266" y="151"/>
                      </a:lnTo>
                      <a:lnTo>
                        <a:pt x="267" y="143"/>
                      </a:lnTo>
                      <a:lnTo>
                        <a:pt x="274" y="140"/>
                      </a:lnTo>
                      <a:lnTo>
                        <a:pt x="283" y="137"/>
                      </a:lnTo>
                      <a:lnTo>
                        <a:pt x="288" y="132"/>
                      </a:lnTo>
                      <a:lnTo>
                        <a:pt x="295" y="129"/>
                      </a:lnTo>
                      <a:lnTo>
                        <a:pt x="309" y="129"/>
                      </a:lnTo>
                      <a:lnTo>
                        <a:pt x="317" y="110"/>
                      </a:lnTo>
                      <a:lnTo>
                        <a:pt x="310" y="107"/>
                      </a:lnTo>
                      <a:lnTo>
                        <a:pt x="301" y="107"/>
                      </a:lnTo>
                      <a:lnTo>
                        <a:pt x="301" y="99"/>
                      </a:lnTo>
                      <a:lnTo>
                        <a:pt x="301" y="91"/>
                      </a:lnTo>
                      <a:lnTo>
                        <a:pt x="309" y="87"/>
                      </a:lnTo>
                      <a:lnTo>
                        <a:pt x="315" y="81"/>
                      </a:lnTo>
                      <a:lnTo>
                        <a:pt x="313" y="80"/>
                      </a:lnTo>
                      <a:lnTo>
                        <a:pt x="313" y="78"/>
                      </a:lnTo>
                      <a:lnTo>
                        <a:pt x="307" y="73"/>
                      </a:lnTo>
                      <a:lnTo>
                        <a:pt x="300" y="71"/>
                      </a:lnTo>
                      <a:lnTo>
                        <a:pt x="282" y="48"/>
                      </a:lnTo>
                      <a:lnTo>
                        <a:pt x="255" y="29"/>
                      </a:lnTo>
                      <a:lnTo>
                        <a:pt x="239" y="30"/>
                      </a:lnTo>
                      <a:lnTo>
                        <a:pt x="231" y="28"/>
                      </a:lnTo>
                      <a:lnTo>
                        <a:pt x="221" y="5"/>
                      </a:lnTo>
                      <a:lnTo>
                        <a:pt x="215" y="0"/>
                      </a:lnTo>
                      <a:lnTo>
                        <a:pt x="208" y="2"/>
                      </a:lnTo>
                      <a:lnTo>
                        <a:pt x="197" y="13"/>
                      </a:lnTo>
                      <a:lnTo>
                        <a:pt x="181" y="17"/>
                      </a:lnTo>
                      <a:lnTo>
                        <a:pt x="150" y="6"/>
                      </a:lnTo>
                      <a:lnTo>
                        <a:pt x="143" y="6"/>
                      </a:lnTo>
                      <a:lnTo>
                        <a:pt x="126" y="3"/>
                      </a:lnTo>
                      <a:lnTo>
                        <a:pt x="118" y="6"/>
                      </a:lnTo>
                      <a:lnTo>
                        <a:pt x="111" y="3"/>
                      </a:lnTo>
                      <a:lnTo>
                        <a:pt x="103" y="7"/>
                      </a:lnTo>
                      <a:lnTo>
                        <a:pt x="95" y="7"/>
                      </a:lnTo>
                      <a:lnTo>
                        <a:pt x="89" y="3"/>
                      </a:lnTo>
                      <a:lnTo>
                        <a:pt x="80" y="2"/>
                      </a:lnTo>
                      <a:lnTo>
                        <a:pt x="64" y="3"/>
                      </a:lnTo>
                      <a:lnTo>
                        <a:pt x="41" y="11"/>
                      </a:lnTo>
                      <a:lnTo>
                        <a:pt x="26" y="19"/>
                      </a:lnTo>
                      <a:lnTo>
                        <a:pt x="17" y="33"/>
                      </a:lnTo>
                      <a:lnTo>
                        <a:pt x="10" y="38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5" name="ïṡļïḋê">
                  <a:extLst>
                    <a:ext uri="{FF2B5EF4-FFF2-40B4-BE49-F238E27FC236}">
                      <a16:creationId xmlns:a16="http://schemas.microsoft.com/office/drawing/2014/main" id="{9305A441-F766-4CBF-B97A-241591CFE763}"/>
                    </a:ext>
                  </a:extLst>
                </p:cNvPr>
                <p:cNvSpPr/>
                <p:nvPr/>
              </p:nvSpPr>
              <p:spPr bwMode="gray">
                <a:xfrm>
                  <a:off x="5053806" y="2700685"/>
                  <a:ext cx="95250" cy="47625"/>
                </a:xfrm>
                <a:custGeom>
                  <a:avLst/>
                  <a:gdLst/>
                  <a:ahLst/>
                  <a:cxnLst>
                    <a:cxn ang="0">
                      <a:pos x="285" y="96"/>
                    </a:cxn>
                    <a:cxn ang="0">
                      <a:pos x="273" y="100"/>
                    </a:cxn>
                    <a:cxn ang="0">
                      <a:pos x="256" y="89"/>
                    </a:cxn>
                    <a:cxn ang="0">
                      <a:pos x="241" y="84"/>
                    </a:cxn>
                    <a:cxn ang="0">
                      <a:pos x="229" y="88"/>
                    </a:cxn>
                    <a:cxn ang="0">
                      <a:pos x="211" y="85"/>
                    </a:cxn>
                    <a:cxn ang="0">
                      <a:pos x="196" y="94"/>
                    </a:cxn>
                    <a:cxn ang="0">
                      <a:pos x="191" y="106"/>
                    </a:cxn>
                    <a:cxn ang="0">
                      <a:pos x="181" y="108"/>
                    </a:cxn>
                    <a:cxn ang="0">
                      <a:pos x="167" y="116"/>
                    </a:cxn>
                    <a:cxn ang="0">
                      <a:pos x="150" y="110"/>
                    </a:cxn>
                    <a:cxn ang="0">
                      <a:pos x="134" y="119"/>
                    </a:cxn>
                    <a:cxn ang="0">
                      <a:pos x="103" y="128"/>
                    </a:cxn>
                    <a:cxn ang="0">
                      <a:pos x="90" y="148"/>
                    </a:cxn>
                    <a:cxn ang="0">
                      <a:pos x="84" y="148"/>
                    </a:cxn>
                    <a:cxn ang="0">
                      <a:pos x="51" y="149"/>
                    </a:cxn>
                    <a:cxn ang="0">
                      <a:pos x="27" y="131"/>
                    </a:cxn>
                    <a:cxn ang="0">
                      <a:pos x="12" y="123"/>
                    </a:cxn>
                    <a:cxn ang="0">
                      <a:pos x="6" y="110"/>
                    </a:cxn>
                    <a:cxn ang="0">
                      <a:pos x="0" y="88"/>
                    </a:cxn>
                    <a:cxn ang="0">
                      <a:pos x="5" y="76"/>
                    </a:cxn>
                    <a:cxn ang="0">
                      <a:pos x="12" y="67"/>
                    </a:cxn>
                    <a:cxn ang="0">
                      <a:pos x="20" y="67"/>
                    </a:cxn>
                    <a:cxn ang="0">
                      <a:pos x="25" y="72"/>
                    </a:cxn>
                    <a:cxn ang="0">
                      <a:pos x="40" y="69"/>
                    </a:cxn>
                    <a:cxn ang="0">
                      <a:pos x="53" y="59"/>
                    </a:cxn>
                    <a:cxn ang="0">
                      <a:pos x="53" y="53"/>
                    </a:cxn>
                    <a:cxn ang="0">
                      <a:pos x="62" y="51"/>
                    </a:cxn>
                    <a:cxn ang="0">
                      <a:pos x="67" y="42"/>
                    </a:cxn>
                    <a:cxn ang="0">
                      <a:pos x="68" y="30"/>
                    </a:cxn>
                    <a:cxn ang="0">
                      <a:pos x="70" y="25"/>
                    </a:cxn>
                    <a:cxn ang="0">
                      <a:pos x="79" y="22"/>
                    </a:cxn>
                    <a:cxn ang="0">
                      <a:pos x="84" y="15"/>
                    </a:cxn>
                    <a:cxn ang="0">
                      <a:pos x="89" y="8"/>
                    </a:cxn>
                    <a:cxn ang="0">
                      <a:pos x="100" y="9"/>
                    </a:cxn>
                    <a:cxn ang="0">
                      <a:pos x="107" y="2"/>
                    </a:cxn>
                    <a:cxn ang="0">
                      <a:pos x="118" y="8"/>
                    </a:cxn>
                    <a:cxn ang="0">
                      <a:pos x="129" y="5"/>
                    </a:cxn>
                    <a:cxn ang="0">
                      <a:pos x="139" y="0"/>
                    </a:cxn>
                    <a:cxn ang="0">
                      <a:pos x="148" y="6"/>
                    </a:cxn>
                    <a:cxn ang="0">
                      <a:pos x="157" y="16"/>
                    </a:cxn>
                    <a:cxn ang="0">
                      <a:pos x="165" y="25"/>
                    </a:cxn>
                    <a:cxn ang="0">
                      <a:pos x="172" y="27"/>
                    </a:cxn>
                    <a:cxn ang="0">
                      <a:pos x="182" y="22"/>
                    </a:cxn>
                    <a:cxn ang="0">
                      <a:pos x="191" y="14"/>
                    </a:cxn>
                    <a:cxn ang="0">
                      <a:pos x="210" y="14"/>
                    </a:cxn>
                    <a:cxn ang="0">
                      <a:pos x="220" y="21"/>
                    </a:cxn>
                    <a:cxn ang="0">
                      <a:pos x="227" y="15"/>
                    </a:cxn>
                    <a:cxn ang="0">
                      <a:pos x="239" y="10"/>
                    </a:cxn>
                    <a:cxn ang="0">
                      <a:pos x="251" y="9"/>
                    </a:cxn>
                    <a:cxn ang="0">
                      <a:pos x="264" y="10"/>
                    </a:cxn>
                    <a:cxn ang="0">
                      <a:pos x="274" y="18"/>
                    </a:cxn>
                    <a:cxn ang="0">
                      <a:pos x="283" y="25"/>
                    </a:cxn>
                    <a:cxn ang="0">
                      <a:pos x="294" y="33"/>
                    </a:cxn>
                    <a:cxn ang="0">
                      <a:pos x="304" y="37"/>
                    </a:cxn>
                    <a:cxn ang="0">
                      <a:pos x="302" y="43"/>
                    </a:cxn>
                    <a:cxn ang="0">
                      <a:pos x="291" y="73"/>
                    </a:cxn>
                    <a:cxn ang="0">
                      <a:pos x="285" y="96"/>
                    </a:cxn>
                  </a:cxnLst>
                  <a:rect l="0" t="0" r="r" b="b"/>
                  <a:pathLst>
                    <a:path w="304" h="149">
                      <a:moveTo>
                        <a:pt x="285" y="96"/>
                      </a:moveTo>
                      <a:lnTo>
                        <a:pt x="273" y="100"/>
                      </a:lnTo>
                      <a:lnTo>
                        <a:pt x="256" y="89"/>
                      </a:lnTo>
                      <a:lnTo>
                        <a:pt x="241" y="84"/>
                      </a:lnTo>
                      <a:lnTo>
                        <a:pt x="229" y="88"/>
                      </a:lnTo>
                      <a:lnTo>
                        <a:pt x="211" y="85"/>
                      </a:lnTo>
                      <a:lnTo>
                        <a:pt x="196" y="94"/>
                      </a:lnTo>
                      <a:lnTo>
                        <a:pt x="191" y="106"/>
                      </a:lnTo>
                      <a:lnTo>
                        <a:pt x="181" y="108"/>
                      </a:lnTo>
                      <a:lnTo>
                        <a:pt x="167" y="116"/>
                      </a:lnTo>
                      <a:lnTo>
                        <a:pt x="150" y="110"/>
                      </a:lnTo>
                      <a:lnTo>
                        <a:pt x="134" y="119"/>
                      </a:lnTo>
                      <a:lnTo>
                        <a:pt x="103" y="128"/>
                      </a:lnTo>
                      <a:lnTo>
                        <a:pt x="90" y="148"/>
                      </a:lnTo>
                      <a:lnTo>
                        <a:pt x="84" y="148"/>
                      </a:lnTo>
                      <a:lnTo>
                        <a:pt x="51" y="149"/>
                      </a:lnTo>
                      <a:lnTo>
                        <a:pt x="27" y="131"/>
                      </a:lnTo>
                      <a:lnTo>
                        <a:pt x="12" y="123"/>
                      </a:lnTo>
                      <a:lnTo>
                        <a:pt x="6" y="110"/>
                      </a:lnTo>
                      <a:lnTo>
                        <a:pt x="0" y="88"/>
                      </a:lnTo>
                      <a:lnTo>
                        <a:pt x="5" y="76"/>
                      </a:lnTo>
                      <a:lnTo>
                        <a:pt x="12" y="67"/>
                      </a:lnTo>
                      <a:lnTo>
                        <a:pt x="20" y="67"/>
                      </a:lnTo>
                      <a:lnTo>
                        <a:pt x="25" y="72"/>
                      </a:lnTo>
                      <a:lnTo>
                        <a:pt x="40" y="69"/>
                      </a:lnTo>
                      <a:lnTo>
                        <a:pt x="53" y="59"/>
                      </a:lnTo>
                      <a:lnTo>
                        <a:pt x="53" y="53"/>
                      </a:lnTo>
                      <a:lnTo>
                        <a:pt x="62" y="51"/>
                      </a:lnTo>
                      <a:lnTo>
                        <a:pt x="67" y="42"/>
                      </a:lnTo>
                      <a:lnTo>
                        <a:pt x="68" y="30"/>
                      </a:lnTo>
                      <a:lnTo>
                        <a:pt x="70" y="25"/>
                      </a:lnTo>
                      <a:lnTo>
                        <a:pt x="79" y="22"/>
                      </a:lnTo>
                      <a:lnTo>
                        <a:pt x="84" y="15"/>
                      </a:lnTo>
                      <a:lnTo>
                        <a:pt x="89" y="8"/>
                      </a:lnTo>
                      <a:lnTo>
                        <a:pt x="100" y="9"/>
                      </a:lnTo>
                      <a:lnTo>
                        <a:pt x="107" y="2"/>
                      </a:lnTo>
                      <a:lnTo>
                        <a:pt x="118" y="8"/>
                      </a:lnTo>
                      <a:lnTo>
                        <a:pt x="129" y="5"/>
                      </a:lnTo>
                      <a:lnTo>
                        <a:pt x="139" y="0"/>
                      </a:lnTo>
                      <a:lnTo>
                        <a:pt x="148" y="6"/>
                      </a:lnTo>
                      <a:lnTo>
                        <a:pt x="157" y="16"/>
                      </a:lnTo>
                      <a:lnTo>
                        <a:pt x="165" y="25"/>
                      </a:lnTo>
                      <a:lnTo>
                        <a:pt x="172" y="27"/>
                      </a:lnTo>
                      <a:lnTo>
                        <a:pt x="182" y="22"/>
                      </a:lnTo>
                      <a:lnTo>
                        <a:pt x="191" y="14"/>
                      </a:lnTo>
                      <a:lnTo>
                        <a:pt x="210" y="14"/>
                      </a:lnTo>
                      <a:lnTo>
                        <a:pt x="220" y="21"/>
                      </a:lnTo>
                      <a:lnTo>
                        <a:pt x="227" y="15"/>
                      </a:lnTo>
                      <a:lnTo>
                        <a:pt x="239" y="10"/>
                      </a:lnTo>
                      <a:lnTo>
                        <a:pt x="251" y="9"/>
                      </a:lnTo>
                      <a:lnTo>
                        <a:pt x="264" y="10"/>
                      </a:lnTo>
                      <a:lnTo>
                        <a:pt x="274" y="18"/>
                      </a:lnTo>
                      <a:lnTo>
                        <a:pt x="283" y="25"/>
                      </a:lnTo>
                      <a:lnTo>
                        <a:pt x="294" y="33"/>
                      </a:lnTo>
                      <a:lnTo>
                        <a:pt x="304" y="37"/>
                      </a:lnTo>
                      <a:lnTo>
                        <a:pt x="302" y="43"/>
                      </a:lnTo>
                      <a:lnTo>
                        <a:pt x="291" y="73"/>
                      </a:lnTo>
                      <a:lnTo>
                        <a:pt x="285" y="9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6" name="íṩḻidé">
                  <a:extLst>
                    <a:ext uri="{FF2B5EF4-FFF2-40B4-BE49-F238E27FC236}">
                      <a16:creationId xmlns:a16="http://schemas.microsoft.com/office/drawing/2014/main" id="{CA0BD34B-8AFE-4CEE-8578-2CD78AF64721}"/>
                    </a:ext>
                  </a:extLst>
                </p:cNvPr>
                <p:cNvSpPr/>
                <p:nvPr/>
              </p:nvSpPr>
              <p:spPr bwMode="gray">
                <a:xfrm>
                  <a:off x="4993481" y="2770535"/>
                  <a:ext cx="53975" cy="39688"/>
                </a:xfrm>
                <a:custGeom>
                  <a:avLst/>
                  <a:gdLst/>
                  <a:ahLst/>
                  <a:cxnLst>
                    <a:cxn ang="0">
                      <a:pos x="136" y="4"/>
                    </a:cxn>
                    <a:cxn ang="0">
                      <a:pos x="117" y="10"/>
                    </a:cxn>
                    <a:cxn ang="0">
                      <a:pos x="108" y="19"/>
                    </a:cxn>
                    <a:cxn ang="0">
                      <a:pos x="75" y="17"/>
                    </a:cxn>
                    <a:cxn ang="0">
                      <a:pos x="58" y="33"/>
                    </a:cxn>
                    <a:cxn ang="0">
                      <a:pos x="14" y="31"/>
                    </a:cxn>
                    <a:cxn ang="0">
                      <a:pos x="0" y="48"/>
                    </a:cxn>
                    <a:cxn ang="0">
                      <a:pos x="2" y="54"/>
                    </a:cxn>
                    <a:cxn ang="0">
                      <a:pos x="5" y="60"/>
                    </a:cxn>
                    <a:cxn ang="0">
                      <a:pos x="9" y="74"/>
                    </a:cxn>
                    <a:cxn ang="0">
                      <a:pos x="11" y="85"/>
                    </a:cxn>
                    <a:cxn ang="0">
                      <a:pos x="21" y="94"/>
                    </a:cxn>
                    <a:cxn ang="0">
                      <a:pos x="27" y="98"/>
                    </a:cxn>
                    <a:cxn ang="0">
                      <a:pos x="22" y="106"/>
                    </a:cxn>
                    <a:cxn ang="0">
                      <a:pos x="12" y="106"/>
                    </a:cxn>
                    <a:cxn ang="0">
                      <a:pos x="14" y="117"/>
                    </a:cxn>
                    <a:cxn ang="0">
                      <a:pos x="30" y="111"/>
                    </a:cxn>
                    <a:cxn ang="0">
                      <a:pos x="53" y="116"/>
                    </a:cxn>
                    <a:cxn ang="0">
                      <a:pos x="63" y="100"/>
                    </a:cxn>
                    <a:cxn ang="0">
                      <a:pos x="79" y="118"/>
                    </a:cxn>
                    <a:cxn ang="0">
                      <a:pos x="81" y="114"/>
                    </a:cxn>
                    <a:cxn ang="0">
                      <a:pos x="87" y="117"/>
                    </a:cxn>
                    <a:cxn ang="0">
                      <a:pos x="96" y="123"/>
                    </a:cxn>
                    <a:cxn ang="0">
                      <a:pos x="100" y="107"/>
                    </a:cxn>
                    <a:cxn ang="0">
                      <a:pos x="100" y="97"/>
                    </a:cxn>
                    <a:cxn ang="0">
                      <a:pos x="119" y="87"/>
                    </a:cxn>
                    <a:cxn ang="0">
                      <a:pos x="124" y="69"/>
                    </a:cxn>
                    <a:cxn ang="0">
                      <a:pos x="117" y="58"/>
                    </a:cxn>
                    <a:cxn ang="0">
                      <a:pos x="140" y="46"/>
                    </a:cxn>
                    <a:cxn ang="0">
                      <a:pos x="144" y="38"/>
                    </a:cxn>
                    <a:cxn ang="0">
                      <a:pos x="155" y="39"/>
                    </a:cxn>
                    <a:cxn ang="0">
                      <a:pos x="154" y="32"/>
                    </a:cxn>
                    <a:cxn ang="0">
                      <a:pos x="157" y="24"/>
                    </a:cxn>
                    <a:cxn ang="0">
                      <a:pos x="170" y="31"/>
                    </a:cxn>
                    <a:cxn ang="0">
                      <a:pos x="173" y="31"/>
                    </a:cxn>
                    <a:cxn ang="0">
                      <a:pos x="160" y="4"/>
                    </a:cxn>
                    <a:cxn ang="0">
                      <a:pos x="145" y="0"/>
                    </a:cxn>
                  </a:cxnLst>
                  <a:rect l="0" t="0" r="r" b="b"/>
                  <a:pathLst>
                    <a:path w="173" h="123">
                      <a:moveTo>
                        <a:pt x="145" y="0"/>
                      </a:moveTo>
                      <a:lnTo>
                        <a:pt x="136" y="4"/>
                      </a:lnTo>
                      <a:lnTo>
                        <a:pt x="134" y="12"/>
                      </a:lnTo>
                      <a:lnTo>
                        <a:pt x="117" y="10"/>
                      </a:lnTo>
                      <a:lnTo>
                        <a:pt x="113" y="10"/>
                      </a:lnTo>
                      <a:lnTo>
                        <a:pt x="108" y="19"/>
                      </a:lnTo>
                      <a:lnTo>
                        <a:pt x="88" y="15"/>
                      </a:lnTo>
                      <a:lnTo>
                        <a:pt x="75" y="17"/>
                      </a:lnTo>
                      <a:lnTo>
                        <a:pt x="66" y="28"/>
                      </a:lnTo>
                      <a:lnTo>
                        <a:pt x="58" y="33"/>
                      </a:lnTo>
                      <a:lnTo>
                        <a:pt x="30" y="31"/>
                      </a:lnTo>
                      <a:lnTo>
                        <a:pt x="14" y="31"/>
                      </a:lnTo>
                      <a:lnTo>
                        <a:pt x="2" y="41"/>
                      </a:lnTo>
                      <a:lnTo>
                        <a:pt x="0" y="48"/>
                      </a:lnTo>
                      <a:lnTo>
                        <a:pt x="0" y="53"/>
                      </a:lnTo>
                      <a:lnTo>
                        <a:pt x="2" y="54"/>
                      </a:lnTo>
                      <a:lnTo>
                        <a:pt x="7" y="53"/>
                      </a:lnTo>
                      <a:lnTo>
                        <a:pt x="5" y="60"/>
                      </a:lnTo>
                      <a:lnTo>
                        <a:pt x="4" y="68"/>
                      </a:lnTo>
                      <a:lnTo>
                        <a:pt x="9" y="74"/>
                      </a:lnTo>
                      <a:lnTo>
                        <a:pt x="9" y="82"/>
                      </a:lnTo>
                      <a:lnTo>
                        <a:pt x="11" y="85"/>
                      </a:lnTo>
                      <a:lnTo>
                        <a:pt x="18" y="89"/>
                      </a:lnTo>
                      <a:lnTo>
                        <a:pt x="21" y="94"/>
                      </a:lnTo>
                      <a:lnTo>
                        <a:pt x="25" y="95"/>
                      </a:lnTo>
                      <a:lnTo>
                        <a:pt x="27" y="98"/>
                      </a:lnTo>
                      <a:lnTo>
                        <a:pt x="26" y="103"/>
                      </a:lnTo>
                      <a:lnTo>
                        <a:pt x="22" y="106"/>
                      </a:lnTo>
                      <a:lnTo>
                        <a:pt x="17" y="107"/>
                      </a:lnTo>
                      <a:lnTo>
                        <a:pt x="12" y="106"/>
                      </a:lnTo>
                      <a:lnTo>
                        <a:pt x="6" y="111"/>
                      </a:lnTo>
                      <a:lnTo>
                        <a:pt x="14" y="117"/>
                      </a:lnTo>
                      <a:lnTo>
                        <a:pt x="27" y="116"/>
                      </a:lnTo>
                      <a:lnTo>
                        <a:pt x="30" y="111"/>
                      </a:lnTo>
                      <a:lnTo>
                        <a:pt x="36" y="116"/>
                      </a:lnTo>
                      <a:lnTo>
                        <a:pt x="53" y="116"/>
                      </a:lnTo>
                      <a:lnTo>
                        <a:pt x="60" y="100"/>
                      </a:lnTo>
                      <a:lnTo>
                        <a:pt x="63" y="100"/>
                      </a:lnTo>
                      <a:lnTo>
                        <a:pt x="74" y="119"/>
                      </a:lnTo>
                      <a:lnTo>
                        <a:pt x="79" y="118"/>
                      </a:lnTo>
                      <a:lnTo>
                        <a:pt x="79" y="114"/>
                      </a:lnTo>
                      <a:lnTo>
                        <a:pt x="81" y="114"/>
                      </a:lnTo>
                      <a:lnTo>
                        <a:pt x="84" y="117"/>
                      </a:lnTo>
                      <a:lnTo>
                        <a:pt x="87" y="117"/>
                      </a:lnTo>
                      <a:lnTo>
                        <a:pt x="92" y="123"/>
                      </a:lnTo>
                      <a:lnTo>
                        <a:pt x="96" y="123"/>
                      </a:lnTo>
                      <a:lnTo>
                        <a:pt x="101" y="119"/>
                      </a:lnTo>
                      <a:lnTo>
                        <a:pt x="100" y="107"/>
                      </a:lnTo>
                      <a:lnTo>
                        <a:pt x="103" y="102"/>
                      </a:lnTo>
                      <a:lnTo>
                        <a:pt x="100" y="97"/>
                      </a:lnTo>
                      <a:lnTo>
                        <a:pt x="111" y="89"/>
                      </a:lnTo>
                      <a:lnTo>
                        <a:pt x="119" y="87"/>
                      </a:lnTo>
                      <a:lnTo>
                        <a:pt x="124" y="80"/>
                      </a:lnTo>
                      <a:lnTo>
                        <a:pt x="124" y="69"/>
                      </a:lnTo>
                      <a:lnTo>
                        <a:pt x="118" y="62"/>
                      </a:lnTo>
                      <a:lnTo>
                        <a:pt x="117" y="58"/>
                      </a:lnTo>
                      <a:lnTo>
                        <a:pt x="120" y="53"/>
                      </a:lnTo>
                      <a:lnTo>
                        <a:pt x="140" y="46"/>
                      </a:lnTo>
                      <a:lnTo>
                        <a:pt x="144" y="43"/>
                      </a:lnTo>
                      <a:lnTo>
                        <a:pt x="144" y="38"/>
                      </a:lnTo>
                      <a:lnTo>
                        <a:pt x="151" y="38"/>
                      </a:lnTo>
                      <a:lnTo>
                        <a:pt x="155" y="39"/>
                      </a:lnTo>
                      <a:lnTo>
                        <a:pt x="155" y="38"/>
                      </a:lnTo>
                      <a:lnTo>
                        <a:pt x="154" y="32"/>
                      </a:lnTo>
                      <a:lnTo>
                        <a:pt x="154" y="27"/>
                      </a:lnTo>
                      <a:lnTo>
                        <a:pt x="157" y="24"/>
                      </a:lnTo>
                      <a:lnTo>
                        <a:pt x="161" y="25"/>
                      </a:lnTo>
                      <a:lnTo>
                        <a:pt x="170" y="31"/>
                      </a:lnTo>
                      <a:lnTo>
                        <a:pt x="173" y="28"/>
                      </a:lnTo>
                      <a:lnTo>
                        <a:pt x="173" y="31"/>
                      </a:lnTo>
                      <a:lnTo>
                        <a:pt x="165" y="17"/>
                      </a:lnTo>
                      <a:lnTo>
                        <a:pt x="160" y="4"/>
                      </a:lnTo>
                      <a:lnTo>
                        <a:pt x="152" y="0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7" name="îṣlîḑé">
                  <a:extLst>
                    <a:ext uri="{FF2B5EF4-FFF2-40B4-BE49-F238E27FC236}">
                      <a16:creationId xmlns:a16="http://schemas.microsoft.com/office/drawing/2014/main" id="{5D03E927-75B8-4383-AD19-194C6E5B076F}"/>
                    </a:ext>
                  </a:extLst>
                </p:cNvPr>
                <p:cNvSpPr/>
                <p:nvPr/>
              </p:nvSpPr>
              <p:spPr bwMode="gray">
                <a:xfrm>
                  <a:off x="5117306" y="2881660"/>
                  <a:ext cx="41275" cy="33338"/>
                </a:xfrm>
                <a:custGeom>
                  <a:avLst/>
                  <a:gdLst/>
                  <a:ahLst/>
                  <a:cxnLst>
                    <a:cxn ang="0">
                      <a:pos x="25" y="107"/>
                    </a:cxn>
                    <a:cxn ang="0">
                      <a:pos x="8" y="90"/>
                    </a:cxn>
                    <a:cxn ang="0">
                      <a:pos x="0" y="70"/>
                    </a:cxn>
                    <a:cxn ang="0">
                      <a:pos x="0" y="53"/>
                    </a:cxn>
                    <a:cxn ang="0">
                      <a:pos x="5" y="17"/>
                    </a:cxn>
                    <a:cxn ang="0">
                      <a:pos x="6" y="19"/>
                    </a:cxn>
                    <a:cxn ang="0">
                      <a:pos x="11" y="19"/>
                    </a:cxn>
                    <a:cxn ang="0">
                      <a:pos x="14" y="16"/>
                    </a:cxn>
                    <a:cxn ang="0">
                      <a:pos x="14" y="8"/>
                    </a:cxn>
                    <a:cxn ang="0">
                      <a:pos x="32" y="1"/>
                    </a:cxn>
                    <a:cxn ang="0">
                      <a:pos x="35" y="3"/>
                    </a:cxn>
                    <a:cxn ang="0">
                      <a:pos x="41" y="10"/>
                    </a:cxn>
                    <a:cxn ang="0">
                      <a:pos x="44" y="10"/>
                    </a:cxn>
                    <a:cxn ang="0">
                      <a:pos x="44" y="5"/>
                    </a:cxn>
                    <a:cxn ang="0">
                      <a:pos x="51" y="0"/>
                    </a:cxn>
                    <a:cxn ang="0">
                      <a:pos x="67" y="4"/>
                    </a:cxn>
                    <a:cxn ang="0">
                      <a:pos x="71" y="0"/>
                    </a:cxn>
                    <a:cxn ang="0">
                      <a:pos x="86" y="3"/>
                    </a:cxn>
                    <a:cxn ang="0">
                      <a:pos x="97" y="1"/>
                    </a:cxn>
                    <a:cxn ang="0">
                      <a:pos x="103" y="4"/>
                    </a:cxn>
                    <a:cxn ang="0">
                      <a:pos x="126" y="24"/>
                    </a:cxn>
                    <a:cxn ang="0">
                      <a:pos x="131" y="53"/>
                    </a:cxn>
                    <a:cxn ang="0">
                      <a:pos x="132" y="69"/>
                    </a:cxn>
                    <a:cxn ang="0">
                      <a:pos x="126" y="71"/>
                    </a:cxn>
                    <a:cxn ang="0">
                      <a:pos x="111" y="85"/>
                    </a:cxn>
                    <a:cxn ang="0">
                      <a:pos x="91" y="85"/>
                    </a:cxn>
                    <a:cxn ang="0">
                      <a:pos x="72" y="92"/>
                    </a:cxn>
                    <a:cxn ang="0">
                      <a:pos x="61" y="102"/>
                    </a:cxn>
                    <a:cxn ang="0">
                      <a:pos x="25" y="107"/>
                    </a:cxn>
                  </a:cxnLst>
                  <a:rect l="0" t="0" r="r" b="b"/>
                  <a:pathLst>
                    <a:path w="132" h="107">
                      <a:moveTo>
                        <a:pt x="25" y="107"/>
                      </a:moveTo>
                      <a:lnTo>
                        <a:pt x="8" y="90"/>
                      </a:lnTo>
                      <a:lnTo>
                        <a:pt x="0" y="70"/>
                      </a:lnTo>
                      <a:lnTo>
                        <a:pt x="0" y="53"/>
                      </a:lnTo>
                      <a:lnTo>
                        <a:pt x="5" y="17"/>
                      </a:lnTo>
                      <a:lnTo>
                        <a:pt x="6" y="19"/>
                      </a:lnTo>
                      <a:lnTo>
                        <a:pt x="11" y="19"/>
                      </a:lnTo>
                      <a:lnTo>
                        <a:pt x="14" y="16"/>
                      </a:lnTo>
                      <a:lnTo>
                        <a:pt x="14" y="8"/>
                      </a:lnTo>
                      <a:lnTo>
                        <a:pt x="32" y="1"/>
                      </a:lnTo>
                      <a:lnTo>
                        <a:pt x="35" y="3"/>
                      </a:lnTo>
                      <a:lnTo>
                        <a:pt x="41" y="10"/>
                      </a:lnTo>
                      <a:lnTo>
                        <a:pt x="44" y="10"/>
                      </a:lnTo>
                      <a:lnTo>
                        <a:pt x="44" y="5"/>
                      </a:lnTo>
                      <a:lnTo>
                        <a:pt x="51" y="0"/>
                      </a:lnTo>
                      <a:lnTo>
                        <a:pt x="67" y="4"/>
                      </a:lnTo>
                      <a:lnTo>
                        <a:pt x="71" y="0"/>
                      </a:lnTo>
                      <a:lnTo>
                        <a:pt x="86" y="3"/>
                      </a:lnTo>
                      <a:lnTo>
                        <a:pt x="97" y="1"/>
                      </a:lnTo>
                      <a:lnTo>
                        <a:pt x="103" y="4"/>
                      </a:lnTo>
                      <a:lnTo>
                        <a:pt x="126" y="24"/>
                      </a:lnTo>
                      <a:lnTo>
                        <a:pt x="131" y="53"/>
                      </a:lnTo>
                      <a:lnTo>
                        <a:pt x="132" y="69"/>
                      </a:lnTo>
                      <a:lnTo>
                        <a:pt x="126" y="71"/>
                      </a:lnTo>
                      <a:lnTo>
                        <a:pt x="111" y="85"/>
                      </a:lnTo>
                      <a:lnTo>
                        <a:pt x="91" y="85"/>
                      </a:lnTo>
                      <a:lnTo>
                        <a:pt x="72" y="92"/>
                      </a:lnTo>
                      <a:lnTo>
                        <a:pt x="61" y="102"/>
                      </a:lnTo>
                      <a:lnTo>
                        <a:pt x="25" y="10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8" name="iṧḻïḓe">
                  <a:extLst>
                    <a:ext uri="{FF2B5EF4-FFF2-40B4-BE49-F238E27FC236}">
                      <a16:creationId xmlns:a16="http://schemas.microsoft.com/office/drawing/2014/main" id="{541E1312-1623-46EE-85DE-C01BF80AA1FF}"/>
                    </a:ext>
                  </a:extLst>
                </p:cNvPr>
                <p:cNvSpPr/>
                <p:nvPr/>
              </p:nvSpPr>
              <p:spPr bwMode="gray">
                <a:xfrm>
                  <a:off x="5110956" y="2734022"/>
                  <a:ext cx="165100" cy="115888"/>
                </a:xfrm>
                <a:custGeom>
                  <a:avLst/>
                  <a:gdLst/>
                  <a:ahLst/>
                  <a:cxnLst>
                    <a:cxn ang="0">
                      <a:pos x="449" y="356"/>
                    </a:cxn>
                    <a:cxn ang="0">
                      <a:pos x="399" y="334"/>
                    </a:cxn>
                    <a:cxn ang="0">
                      <a:pos x="373" y="328"/>
                    </a:cxn>
                    <a:cxn ang="0">
                      <a:pos x="327" y="347"/>
                    </a:cxn>
                    <a:cxn ang="0">
                      <a:pos x="291" y="364"/>
                    </a:cxn>
                    <a:cxn ang="0">
                      <a:pos x="206" y="355"/>
                    </a:cxn>
                    <a:cxn ang="0">
                      <a:pos x="158" y="351"/>
                    </a:cxn>
                    <a:cxn ang="0">
                      <a:pos x="153" y="328"/>
                    </a:cxn>
                    <a:cxn ang="0">
                      <a:pos x="131" y="322"/>
                    </a:cxn>
                    <a:cxn ang="0">
                      <a:pos x="134" y="295"/>
                    </a:cxn>
                    <a:cxn ang="0">
                      <a:pos x="115" y="293"/>
                    </a:cxn>
                    <a:cxn ang="0">
                      <a:pos x="72" y="270"/>
                    </a:cxn>
                    <a:cxn ang="0">
                      <a:pos x="69" y="246"/>
                    </a:cxn>
                    <a:cxn ang="0">
                      <a:pos x="49" y="238"/>
                    </a:cxn>
                    <a:cxn ang="0">
                      <a:pos x="35" y="207"/>
                    </a:cxn>
                    <a:cxn ang="0">
                      <a:pos x="19" y="182"/>
                    </a:cxn>
                    <a:cxn ang="0">
                      <a:pos x="0" y="172"/>
                    </a:cxn>
                    <a:cxn ang="0">
                      <a:pos x="35" y="162"/>
                    </a:cxn>
                    <a:cxn ang="0">
                      <a:pos x="59" y="138"/>
                    </a:cxn>
                    <a:cxn ang="0">
                      <a:pos x="73" y="112"/>
                    </a:cxn>
                    <a:cxn ang="0">
                      <a:pos x="91" y="85"/>
                    </a:cxn>
                    <a:cxn ang="0">
                      <a:pos x="99" y="63"/>
                    </a:cxn>
                    <a:cxn ang="0">
                      <a:pos x="110" y="46"/>
                    </a:cxn>
                    <a:cxn ang="0">
                      <a:pos x="132" y="39"/>
                    </a:cxn>
                    <a:cxn ang="0">
                      <a:pos x="144" y="25"/>
                    </a:cxn>
                    <a:cxn ang="0">
                      <a:pos x="168" y="22"/>
                    </a:cxn>
                    <a:cxn ang="0">
                      <a:pos x="210" y="27"/>
                    </a:cxn>
                    <a:cxn ang="0">
                      <a:pos x="241" y="22"/>
                    </a:cxn>
                    <a:cxn ang="0">
                      <a:pos x="261" y="37"/>
                    </a:cxn>
                    <a:cxn ang="0">
                      <a:pos x="295" y="21"/>
                    </a:cxn>
                    <a:cxn ang="0">
                      <a:pos x="346" y="0"/>
                    </a:cxn>
                    <a:cxn ang="0">
                      <a:pos x="360" y="1"/>
                    </a:cxn>
                    <a:cxn ang="0">
                      <a:pos x="386" y="25"/>
                    </a:cxn>
                    <a:cxn ang="0">
                      <a:pos x="397" y="55"/>
                    </a:cxn>
                    <a:cxn ang="0">
                      <a:pos x="422" y="97"/>
                    </a:cxn>
                    <a:cxn ang="0">
                      <a:pos x="438" y="146"/>
                    </a:cxn>
                    <a:cxn ang="0">
                      <a:pos x="436" y="182"/>
                    </a:cxn>
                    <a:cxn ang="0">
                      <a:pos x="440" y="207"/>
                    </a:cxn>
                    <a:cxn ang="0">
                      <a:pos x="440" y="225"/>
                    </a:cxn>
                    <a:cxn ang="0">
                      <a:pos x="462" y="241"/>
                    </a:cxn>
                    <a:cxn ang="0">
                      <a:pos x="483" y="232"/>
                    </a:cxn>
                    <a:cxn ang="0">
                      <a:pos x="506" y="226"/>
                    </a:cxn>
                    <a:cxn ang="0">
                      <a:pos x="521" y="230"/>
                    </a:cxn>
                    <a:cxn ang="0">
                      <a:pos x="523" y="254"/>
                    </a:cxn>
                    <a:cxn ang="0">
                      <a:pos x="518" y="270"/>
                    </a:cxn>
                    <a:cxn ang="0">
                      <a:pos x="502" y="279"/>
                    </a:cxn>
                    <a:cxn ang="0">
                      <a:pos x="485" y="296"/>
                    </a:cxn>
                    <a:cxn ang="0">
                      <a:pos x="475" y="296"/>
                    </a:cxn>
                    <a:cxn ang="0">
                      <a:pos x="487" y="277"/>
                    </a:cxn>
                    <a:cxn ang="0">
                      <a:pos x="480" y="263"/>
                    </a:cxn>
                    <a:cxn ang="0">
                      <a:pos x="472" y="299"/>
                    </a:cxn>
                    <a:cxn ang="0">
                      <a:pos x="467" y="317"/>
                    </a:cxn>
                    <a:cxn ang="0">
                      <a:pos x="465" y="344"/>
                    </a:cxn>
                  </a:cxnLst>
                  <a:rect l="0" t="0" r="r" b="b"/>
                  <a:pathLst>
                    <a:path w="523" h="364">
                      <a:moveTo>
                        <a:pt x="467" y="355"/>
                      </a:moveTo>
                      <a:lnTo>
                        <a:pt x="449" y="356"/>
                      </a:lnTo>
                      <a:lnTo>
                        <a:pt x="429" y="343"/>
                      </a:lnTo>
                      <a:lnTo>
                        <a:pt x="399" y="334"/>
                      </a:lnTo>
                      <a:lnTo>
                        <a:pt x="393" y="329"/>
                      </a:lnTo>
                      <a:lnTo>
                        <a:pt x="373" y="328"/>
                      </a:lnTo>
                      <a:lnTo>
                        <a:pt x="347" y="337"/>
                      </a:lnTo>
                      <a:lnTo>
                        <a:pt x="327" y="347"/>
                      </a:lnTo>
                      <a:lnTo>
                        <a:pt x="308" y="359"/>
                      </a:lnTo>
                      <a:lnTo>
                        <a:pt x="291" y="364"/>
                      </a:lnTo>
                      <a:lnTo>
                        <a:pt x="247" y="356"/>
                      </a:lnTo>
                      <a:lnTo>
                        <a:pt x="206" y="355"/>
                      </a:lnTo>
                      <a:lnTo>
                        <a:pt x="172" y="351"/>
                      </a:lnTo>
                      <a:lnTo>
                        <a:pt x="158" y="351"/>
                      </a:lnTo>
                      <a:lnTo>
                        <a:pt x="147" y="343"/>
                      </a:lnTo>
                      <a:lnTo>
                        <a:pt x="153" y="328"/>
                      </a:lnTo>
                      <a:lnTo>
                        <a:pt x="141" y="324"/>
                      </a:lnTo>
                      <a:lnTo>
                        <a:pt x="131" y="322"/>
                      </a:lnTo>
                      <a:lnTo>
                        <a:pt x="124" y="306"/>
                      </a:lnTo>
                      <a:lnTo>
                        <a:pt x="134" y="295"/>
                      </a:lnTo>
                      <a:lnTo>
                        <a:pt x="126" y="284"/>
                      </a:lnTo>
                      <a:lnTo>
                        <a:pt x="115" y="293"/>
                      </a:lnTo>
                      <a:lnTo>
                        <a:pt x="87" y="283"/>
                      </a:lnTo>
                      <a:lnTo>
                        <a:pt x="72" y="270"/>
                      </a:lnTo>
                      <a:lnTo>
                        <a:pt x="71" y="256"/>
                      </a:lnTo>
                      <a:lnTo>
                        <a:pt x="69" y="246"/>
                      </a:lnTo>
                      <a:lnTo>
                        <a:pt x="60" y="241"/>
                      </a:lnTo>
                      <a:lnTo>
                        <a:pt x="49" y="238"/>
                      </a:lnTo>
                      <a:lnTo>
                        <a:pt x="40" y="225"/>
                      </a:lnTo>
                      <a:lnTo>
                        <a:pt x="35" y="207"/>
                      </a:lnTo>
                      <a:lnTo>
                        <a:pt x="30" y="194"/>
                      </a:lnTo>
                      <a:lnTo>
                        <a:pt x="19" y="182"/>
                      </a:lnTo>
                      <a:lnTo>
                        <a:pt x="5" y="176"/>
                      </a:lnTo>
                      <a:lnTo>
                        <a:pt x="0" y="172"/>
                      </a:lnTo>
                      <a:lnTo>
                        <a:pt x="3" y="172"/>
                      </a:lnTo>
                      <a:lnTo>
                        <a:pt x="35" y="162"/>
                      </a:lnTo>
                      <a:lnTo>
                        <a:pt x="51" y="155"/>
                      </a:lnTo>
                      <a:lnTo>
                        <a:pt x="59" y="138"/>
                      </a:lnTo>
                      <a:lnTo>
                        <a:pt x="66" y="128"/>
                      </a:lnTo>
                      <a:lnTo>
                        <a:pt x="73" y="112"/>
                      </a:lnTo>
                      <a:lnTo>
                        <a:pt x="78" y="98"/>
                      </a:lnTo>
                      <a:lnTo>
                        <a:pt x="91" y="85"/>
                      </a:lnTo>
                      <a:lnTo>
                        <a:pt x="93" y="74"/>
                      </a:lnTo>
                      <a:lnTo>
                        <a:pt x="99" y="63"/>
                      </a:lnTo>
                      <a:lnTo>
                        <a:pt x="101" y="55"/>
                      </a:lnTo>
                      <a:lnTo>
                        <a:pt x="110" y="46"/>
                      </a:lnTo>
                      <a:lnTo>
                        <a:pt x="125" y="39"/>
                      </a:lnTo>
                      <a:lnTo>
                        <a:pt x="132" y="39"/>
                      </a:lnTo>
                      <a:lnTo>
                        <a:pt x="140" y="32"/>
                      </a:lnTo>
                      <a:lnTo>
                        <a:pt x="144" y="25"/>
                      </a:lnTo>
                      <a:lnTo>
                        <a:pt x="151" y="22"/>
                      </a:lnTo>
                      <a:lnTo>
                        <a:pt x="168" y="22"/>
                      </a:lnTo>
                      <a:lnTo>
                        <a:pt x="187" y="25"/>
                      </a:lnTo>
                      <a:lnTo>
                        <a:pt x="210" y="27"/>
                      </a:lnTo>
                      <a:lnTo>
                        <a:pt x="225" y="24"/>
                      </a:lnTo>
                      <a:lnTo>
                        <a:pt x="241" y="22"/>
                      </a:lnTo>
                      <a:lnTo>
                        <a:pt x="252" y="32"/>
                      </a:lnTo>
                      <a:lnTo>
                        <a:pt x="261" y="37"/>
                      </a:lnTo>
                      <a:lnTo>
                        <a:pt x="277" y="26"/>
                      </a:lnTo>
                      <a:lnTo>
                        <a:pt x="295" y="21"/>
                      </a:lnTo>
                      <a:lnTo>
                        <a:pt x="312" y="21"/>
                      </a:lnTo>
                      <a:lnTo>
                        <a:pt x="346" y="0"/>
                      </a:lnTo>
                      <a:lnTo>
                        <a:pt x="352" y="1"/>
                      </a:lnTo>
                      <a:lnTo>
                        <a:pt x="360" y="1"/>
                      </a:lnTo>
                      <a:lnTo>
                        <a:pt x="372" y="11"/>
                      </a:lnTo>
                      <a:lnTo>
                        <a:pt x="386" y="25"/>
                      </a:lnTo>
                      <a:lnTo>
                        <a:pt x="394" y="38"/>
                      </a:lnTo>
                      <a:lnTo>
                        <a:pt x="397" y="55"/>
                      </a:lnTo>
                      <a:lnTo>
                        <a:pt x="409" y="76"/>
                      </a:lnTo>
                      <a:lnTo>
                        <a:pt x="422" y="97"/>
                      </a:lnTo>
                      <a:lnTo>
                        <a:pt x="433" y="117"/>
                      </a:lnTo>
                      <a:lnTo>
                        <a:pt x="438" y="146"/>
                      </a:lnTo>
                      <a:lnTo>
                        <a:pt x="438" y="166"/>
                      </a:lnTo>
                      <a:lnTo>
                        <a:pt x="436" y="182"/>
                      </a:lnTo>
                      <a:lnTo>
                        <a:pt x="438" y="194"/>
                      </a:lnTo>
                      <a:lnTo>
                        <a:pt x="440" y="207"/>
                      </a:lnTo>
                      <a:lnTo>
                        <a:pt x="440" y="221"/>
                      </a:lnTo>
                      <a:lnTo>
                        <a:pt x="440" y="225"/>
                      </a:lnTo>
                      <a:lnTo>
                        <a:pt x="448" y="224"/>
                      </a:lnTo>
                      <a:lnTo>
                        <a:pt x="462" y="241"/>
                      </a:lnTo>
                      <a:lnTo>
                        <a:pt x="472" y="240"/>
                      </a:lnTo>
                      <a:lnTo>
                        <a:pt x="483" y="232"/>
                      </a:lnTo>
                      <a:lnTo>
                        <a:pt x="497" y="230"/>
                      </a:lnTo>
                      <a:lnTo>
                        <a:pt x="506" y="226"/>
                      </a:lnTo>
                      <a:lnTo>
                        <a:pt x="515" y="226"/>
                      </a:lnTo>
                      <a:lnTo>
                        <a:pt x="521" y="230"/>
                      </a:lnTo>
                      <a:lnTo>
                        <a:pt x="523" y="237"/>
                      </a:lnTo>
                      <a:lnTo>
                        <a:pt x="523" y="254"/>
                      </a:lnTo>
                      <a:lnTo>
                        <a:pt x="521" y="265"/>
                      </a:lnTo>
                      <a:lnTo>
                        <a:pt x="518" y="270"/>
                      </a:lnTo>
                      <a:lnTo>
                        <a:pt x="513" y="277"/>
                      </a:lnTo>
                      <a:lnTo>
                        <a:pt x="502" y="279"/>
                      </a:lnTo>
                      <a:lnTo>
                        <a:pt x="492" y="286"/>
                      </a:lnTo>
                      <a:lnTo>
                        <a:pt x="485" y="296"/>
                      </a:lnTo>
                      <a:lnTo>
                        <a:pt x="478" y="302"/>
                      </a:lnTo>
                      <a:lnTo>
                        <a:pt x="475" y="296"/>
                      </a:lnTo>
                      <a:lnTo>
                        <a:pt x="481" y="289"/>
                      </a:lnTo>
                      <a:lnTo>
                        <a:pt x="487" y="277"/>
                      </a:lnTo>
                      <a:lnTo>
                        <a:pt x="487" y="263"/>
                      </a:lnTo>
                      <a:lnTo>
                        <a:pt x="480" y="263"/>
                      </a:lnTo>
                      <a:lnTo>
                        <a:pt x="476" y="286"/>
                      </a:lnTo>
                      <a:lnTo>
                        <a:pt x="472" y="299"/>
                      </a:lnTo>
                      <a:lnTo>
                        <a:pt x="469" y="310"/>
                      </a:lnTo>
                      <a:lnTo>
                        <a:pt x="467" y="317"/>
                      </a:lnTo>
                      <a:lnTo>
                        <a:pt x="467" y="336"/>
                      </a:lnTo>
                      <a:lnTo>
                        <a:pt x="465" y="344"/>
                      </a:lnTo>
                      <a:lnTo>
                        <a:pt x="467" y="35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9" name="iṩḷîḍê">
                  <a:extLst>
                    <a:ext uri="{FF2B5EF4-FFF2-40B4-BE49-F238E27FC236}">
                      <a16:creationId xmlns:a16="http://schemas.microsoft.com/office/drawing/2014/main" id="{E707D8E6-2907-4CEE-A1E8-DD1F9F71DCC9}"/>
                    </a:ext>
                  </a:extLst>
                </p:cNvPr>
                <p:cNvSpPr/>
                <p:nvPr/>
              </p:nvSpPr>
              <p:spPr bwMode="gray">
                <a:xfrm>
                  <a:off x="5166519" y="2397472"/>
                  <a:ext cx="85725" cy="69850"/>
                </a:xfrm>
                <a:custGeom>
                  <a:avLst/>
                  <a:gdLst/>
                  <a:ahLst/>
                  <a:cxnLst>
                    <a:cxn ang="0">
                      <a:pos x="124" y="0"/>
                    </a:cxn>
                    <a:cxn ang="0">
                      <a:pos x="140" y="5"/>
                    </a:cxn>
                    <a:cxn ang="0">
                      <a:pos x="159" y="13"/>
                    </a:cxn>
                    <a:cxn ang="0">
                      <a:pos x="184" y="21"/>
                    </a:cxn>
                    <a:cxn ang="0">
                      <a:pos x="239" y="26"/>
                    </a:cxn>
                    <a:cxn ang="0">
                      <a:pos x="253" y="15"/>
                    </a:cxn>
                    <a:cxn ang="0">
                      <a:pos x="265" y="22"/>
                    </a:cxn>
                    <a:cxn ang="0">
                      <a:pos x="264" y="38"/>
                    </a:cxn>
                    <a:cxn ang="0">
                      <a:pos x="244" y="64"/>
                    </a:cxn>
                    <a:cxn ang="0">
                      <a:pos x="242" y="91"/>
                    </a:cxn>
                    <a:cxn ang="0">
                      <a:pos x="240" y="116"/>
                    </a:cxn>
                    <a:cxn ang="0">
                      <a:pos x="243" y="127"/>
                    </a:cxn>
                    <a:cxn ang="0">
                      <a:pos x="232" y="143"/>
                    </a:cxn>
                    <a:cxn ang="0">
                      <a:pos x="224" y="154"/>
                    </a:cxn>
                    <a:cxn ang="0">
                      <a:pos x="237" y="162"/>
                    </a:cxn>
                    <a:cxn ang="0">
                      <a:pos x="261" y="178"/>
                    </a:cxn>
                    <a:cxn ang="0">
                      <a:pos x="250" y="194"/>
                    </a:cxn>
                    <a:cxn ang="0">
                      <a:pos x="233" y="176"/>
                    </a:cxn>
                    <a:cxn ang="0">
                      <a:pos x="229" y="198"/>
                    </a:cxn>
                    <a:cxn ang="0">
                      <a:pos x="224" y="220"/>
                    </a:cxn>
                    <a:cxn ang="0">
                      <a:pos x="206" y="215"/>
                    </a:cxn>
                    <a:cxn ang="0">
                      <a:pos x="183" y="220"/>
                    </a:cxn>
                    <a:cxn ang="0">
                      <a:pos x="153" y="201"/>
                    </a:cxn>
                    <a:cxn ang="0">
                      <a:pos x="134" y="186"/>
                    </a:cxn>
                    <a:cxn ang="0">
                      <a:pos x="104" y="171"/>
                    </a:cxn>
                    <a:cxn ang="0">
                      <a:pos x="65" y="185"/>
                    </a:cxn>
                    <a:cxn ang="0">
                      <a:pos x="50" y="192"/>
                    </a:cxn>
                    <a:cxn ang="0">
                      <a:pos x="56" y="155"/>
                    </a:cxn>
                    <a:cxn ang="0">
                      <a:pos x="60" y="139"/>
                    </a:cxn>
                    <a:cxn ang="0">
                      <a:pos x="43" y="144"/>
                    </a:cxn>
                    <a:cxn ang="0">
                      <a:pos x="28" y="140"/>
                    </a:cxn>
                    <a:cxn ang="0">
                      <a:pos x="14" y="139"/>
                    </a:cxn>
                    <a:cxn ang="0">
                      <a:pos x="5" y="119"/>
                    </a:cxn>
                    <a:cxn ang="0">
                      <a:pos x="7" y="100"/>
                    </a:cxn>
                    <a:cxn ang="0">
                      <a:pos x="16" y="94"/>
                    </a:cxn>
                    <a:cxn ang="0">
                      <a:pos x="3" y="79"/>
                    </a:cxn>
                    <a:cxn ang="0">
                      <a:pos x="5" y="72"/>
                    </a:cxn>
                    <a:cxn ang="0">
                      <a:pos x="3" y="49"/>
                    </a:cxn>
                    <a:cxn ang="0">
                      <a:pos x="35" y="38"/>
                    </a:cxn>
                    <a:cxn ang="0">
                      <a:pos x="39" y="30"/>
                    </a:cxn>
                    <a:cxn ang="0">
                      <a:pos x="54" y="21"/>
                    </a:cxn>
                    <a:cxn ang="0">
                      <a:pos x="77" y="13"/>
                    </a:cxn>
                    <a:cxn ang="0">
                      <a:pos x="108" y="16"/>
                    </a:cxn>
                    <a:cxn ang="0">
                      <a:pos x="111" y="5"/>
                    </a:cxn>
                  </a:cxnLst>
                  <a:rect l="0" t="0" r="r" b="b"/>
                  <a:pathLst>
                    <a:path w="267" h="220">
                      <a:moveTo>
                        <a:pt x="121" y="5"/>
                      </a:moveTo>
                      <a:lnTo>
                        <a:pt x="124" y="0"/>
                      </a:lnTo>
                      <a:lnTo>
                        <a:pt x="131" y="9"/>
                      </a:lnTo>
                      <a:lnTo>
                        <a:pt x="140" y="5"/>
                      </a:lnTo>
                      <a:lnTo>
                        <a:pt x="147" y="6"/>
                      </a:lnTo>
                      <a:lnTo>
                        <a:pt x="159" y="13"/>
                      </a:lnTo>
                      <a:lnTo>
                        <a:pt x="179" y="15"/>
                      </a:lnTo>
                      <a:lnTo>
                        <a:pt x="184" y="21"/>
                      </a:lnTo>
                      <a:lnTo>
                        <a:pt x="196" y="25"/>
                      </a:lnTo>
                      <a:lnTo>
                        <a:pt x="239" y="26"/>
                      </a:lnTo>
                      <a:lnTo>
                        <a:pt x="250" y="22"/>
                      </a:lnTo>
                      <a:lnTo>
                        <a:pt x="253" y="15"/>
                      </a:lnTo>
                      <a:lnTo>
                        <a:pt x="260" y="16"/>
                      </a:lnTo>
                      <a:lnTo>
                        <a:pt x="265" y="22"/>
                      </a:lnTo>
                      <a:lnTo>
                        <a:pt x="267" y="30"/>
                      </a:lnTo>
                      <a:lnTo>
                        <a:pt x="264" y="38"/>
                      </a:lnTo>
                      <a:lnTo>
                        <a:pt x="253" y="49"/>
                      </a:lnTo>
                      <a:lnTo>
                        <a:pt x="244" y="64"/>
                      </a:lnTo>
                      <a:lnTo>
                        <a:pt x="238" y="78"/>
                      </a:lnTo>
                      <a:lnTo>
                        <a:pt x="242" y="91"/>
                      </a:lnTo>
                      <a:lnTo>
                        <a:pt x="239" y="110"/>
                      </a:lnTo>
                      <a:lnTo>
                        <a:pt x="240" y="116"/>
                      </a:lnTo>
                      <a:lnTo>
                        <a:pt x="243" y="121"/>
                      </a:lnTo>
                      <a:lnTo>
                        <a:pt x="243" y="127"/>
                      </a:lnTo>
                      <a:lnTo>
                        <a:pt x="240" y="134"/>
                      </a:lnTo>
                      <a:lnTo>
                        <a:pt x="232" y="143"/>
                      </a:lnTo>
                      <a:lnTo>
                        <a:pt x="227" y="146"/>
                      </a:lnTo>
                      <a:lnTo>
                        <a:pt x="224" y="154"/>
                      </a:lnTo>
                      <a:lnTo>
                        <a:pt x="228" y="161"/>
                      </a:lnTo>
                      <a:lnTo>
                        <a:pt x="237" y="162"/>
                      </a:lnTo>
                      <a:lnTo>
                        <a:pt x="250" y="161"/>
                      </a:lnTo>
                      <a:lnTo>
                        <a:pt x="261" y="178"/>
                      </a:lnTo>
                      <a:lnTo>
                        <a:pt x="260" y="194"/>
                      </a:lnTo>
                      <a:lnTo>
                        <a:pt x="250" y="194"/>
                      </a:lnTo>
                      <a:lnTo>
                        <a:pt x="242" y="183"/>
                      </a:lnTo>
                      <a:lnTo>
                        <a:pt x="233" y="176"/>
                      </a:lnTo>
                      <a:lnTo>
                        <a:pt x="233" y="191"/>
                      </a:lnTo>
                      <a:lnTo>
                        <a:pt x="229" y="198"/>
                      </a:lnTo>
                      <a:lnTo>
                        <a:pt x="223" y="213"/>
                      </a:lnTo>
                      <a:lnTo>
                        <a:pt x="224" y="220"/>
                      </a:lnTo>
                      <a:lnTo>
                        <a:pt x="223" y="219"/>
                      </a:lnTo>
                      <a:lnTo>
                        <a:pt x="206" y="215"/>
                      </a:lnTo>
                      <a:lnTo>
                        <a:pt x="191" y="217"/>
                      </a:lnTo>
                      <a:lnTo>
                        <a:pt x="183" y="220"/>
                      </a:lnTo>
                      <a:lnTo>
                        <a:pt x="175" y="220"/>
                      </a:lnTo>
                      <a:lnTo>
                        <a:pt x="153" y="201"/>
                      </a:lnTo>
                      <a:lnTo>
                        <a:pt x="148" y="191"/>
                      </a:lnTo>
                      <a:lnTo>
                        <a:pt x="134" y="186"/>
                      </a:lnTo>
                      <a:lnTo>
                        <a:pt x="120" y="175"/>
                      </a:lnTo>
                      <a:lnTo>
                        <a:pt x="104" y="171"/>
                      </a:lnTo>
                      <a:lnTo>
                        <a:pt x="78" y="175"/>
                      </a:lnTo>
                      <a:lnTo>
                        <a:pt x="65" y="185"/>
                      </a:lnTo>
                      <a:lnTo>
                        <a:pt x="56" y="186"/>
                      </a:lnTo>
                      <a:lnTo>
                        <a:pt x="50" y="192"/>
                      </a:lnTo>
                      <a:lnTo>
                        <a:pt x="54" y="180"/>
                      </a:lnTo>
                      <a:lnTo>
                        <a:pt x="56" y="155"/>
                      </a:lnTo>
                      <a:lnTo>
                        <a:pt x="60" y="144"/>
                      </a:lnTo>
                      <a:lnTo>
                        <a:pt x="60" y="139"/>
                      </a:lnTo>
                      <a:lnTo>
                        <a:pt x="45" y="137"/>
                      </a:lnTo>
                      <a:lnTo>
                        <a:pt x="43" y="144"/>
                      </a:lnTo>
                      <a:lnTo>
                        <a:pt x="34" y="149"/>
                      </a:lnTo>
                      <a:lnTo>
                        <a:pt x="28" y="140"/>
                      </a:lnTo>
                      <a:lnTo>
                        <a:pt x="22" y="142"/>
                      </a:lnTo>
                      <a:lnTo>
                        <a:pt x="14" y="139"/>
                      </a:lnTo>
                      <a:lnTo>
                        <a:pt x="11" y="128"/>
                      </a:lnTo>
                      <a:lnTo>
                        <a:pt x="5" y="119"/>
                      </a:lnTo>
                      <a:lnTo>
                        <a:pt x="3" y="110"/>
                      </a:lnTo>
                      <a:lnTo>
                        <a:pt x="7" y="100"/>
                      </a:lnTo>
                      <a:lnTo>
                        <a:pt x="18" y="97"/>
                      </a:lnTo>
                      <a:lnTo>
                        <a:pt x="16" y="94"/>
                      </a:lnTo>
                      <a:lnTo>
                        <a:pt x="2" y="92"/>
                      </a:lnTo>
                      <a:lnTo>
                        <a:pt x="3" y="79"/>
                      </a:lnTo>
                      <a:lnTo>
                        <a:pt x="6" y="75"/>
                      </a:lnTo>
                      <a:lnTo>
                        <a:pt x="5" y="72"/>
                      </a:lnTo>
                      <a:lnTo>
                        <a:pt x="0" y="70"/>
                      </a:lnTo>
                      <a:lnTo>
                        <a:pt x="3" y="49"/>
                      </a:lnTo>
                      <a:lnTo>
                        <a:pt x="8" y="46"/>
                      </a:lnTo>
                      <a:lnTo>
                        <a:pt x="35" y="38"/>
                      </a:lnTo>
                      <a:lnTo>
                        <a:pt x="35" y="33"/>
                      </a:lnTo>
                      <a:lnTo>
                        <a:pt x="39" y="30"/>
                      </a:lnTo>
                      <a:lnTo>
                        <a:pt x="48" y="27"/>
                      </a:lnTo>
                      <a:lnTo>
                        <a:pt x="54" y="21"/>
                      </a:lnTo>
                      <a:lnTo>
                        <a:pt x="75" y="22"/>
                      </a:lnTo>
                      <a:lnTo>
                        <a:pt x="77" y="13"/>
                      </a:lnTo>
                      <a:lnTo>
                        <a:pt x="87" y="19"/>
                      </a:lnTo>
                      <a:lnTo>
                        <a:pt x="108" y="16"/>
                      </a:lnTo>
                      <a:lnTo>
                        <a:pt x="113" y="13"/>
                      </a:lnTo>
                      <a:lnTo>
                        <a:pt x="111" y="5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0" name="íšļíḑé">
                  <a:extLst>
                    <a:ext uri="{FF2B5EF4-FFF2-40B4-BE49-F238E27FC236}">
                      <a16:creationId xmlns:a16="http://schemas.microsoft.com/office/drawing/2014/main" id="{2FCB6D0F-AFA9-4E82-8D05-5ACDA9AF9DB9}"/>
                    </a:ext>
                  </a:extLst>
                </p:cNvPr>
                <p:cNvSpPr/>
                <p:nvPr/>
              </p:nvSpPr>
              <p:spPr bwMode="gray">
                <a:xfrm>
                  <a:off x="5117306" y="1964085"/>
                  <a:ext cx="188913" cy="425450"/>
                </a:xfrm>
                <a:custGeom>
                  <a:avLst/>
                  <a:gdLst/>
                  <a:ahLst/>
                  <a:cxnLst>
                    <a:cxn ang="0">
                      <a:pos x="46" y="207"/>
                    </a:cxn>
                    <a:cxn ang="0">
                      <a:pos x="162" y="322"/>
                    </a:cxn>
                    <a:cxn ang="0">
                      <a:pos x="159" y="379"/>
                    </a:cxn>
                    <a:cxn ang="0">
                      <a:pos x="161" y="435"/>
                    </a:cxn>
                    <a:cxn ang="0">
                      <a:pos x="183" y="520"/>
                    </a:cxn>
                    <a:cxn ang="0">
                      <a:pos x="189" y="605"/>
                    </a:cxn>
                    <a:cxn ang="0">
                      <a:pos x="211" y="625"/>
                    </a:cxn>
                    <a:cxn ang="0">
                      <a:pos x="240" y="648"/>
                    </a:cxn>
                    <a:cxn ang="0">
                      <a:pos x="270" y="734"/>
                    </a:cxn>
                    <a:cxn ang="0">
                      <a:pos x="251" y="743"/>
                    </a:cxn>
                    <a:cxn ang="0">
                      <a:pos x="200" y="801"/>
                    </a:cxn>
                    <a:cxn ang="0">
                      <a:pos x="118" y="918"/>
                    </a:cxn>
                    <a:cxn ang="0">
                      <a:pos x="90" y="949"/>
                    </a:cxn>
                    <a:cxn ang="0">
                      <a:pos x="63" y="972"/>
                    </a:cxn>
                    <a:cxn ang="0">
                      <a:pos x="39" y="990"/>
                    </a:cxn>
                    <a:cxn ang="0">
                      <a:pos x="21" y="1019"/>
                    </a:cxn>
                    <a:cxn ang="0">
                      <a:pos x="33" y="1065"/>
                    </a:cxn>
                    <a:cxn ang="0">
                      <a:pos x="43" y="1120"/>
                    </a:cxn>
                    <a:cxn ang="0">
                      <a:pos x="57" y="1152"/>
                    </a:cxn>
                    <a:cxn ang="0">
                      <a:pos x="44" y="1159"/>
                    </a:cxn>
                    <a:cxn ang="0">
                      <a:pos x="39" y="1202"/>
                    </a:cxn>
                    <a:cxn ang="0">
                      <a:pos x="37" y="1224"/>
                    </a:cxn>
                    <a:cxn ang="0">
                      <a:pos x="43" y="1241"/>
                    </a:cxn>
                    <a:cxn ang="0">
                      <a:pos x="64" y="1257"/>
                    </a:cxn>
                    <a:cxn ang="0">
                      <a:pos x="100" y="1278"/>
                    </a:cxn>
                    <a:cxn ang="0">
                      <a:pos x="122" y="1288"/>
                    </a:cxn>
                    <a:cxn ang="0">
                      <a:pos x="136" y="1324"/>
                    </a:cxn>
                    <a:cxn ang="0">
                      <a:pos x="139" y="1333"/>
                    </a:cxn>
                    <a:cxn ang="0">
                      <a:pos x="157" y="1327"/>
                    </a:cxn>
                    <a:cxn ang="0">
                      <a:pos x="200" y="1316"/>
                    </a:cxn>
                    <a:cxn ang="0">
                      <a:pos x="229" y="1299"/>
                    </a:cxn>
                    <a:cxn ang="0">
                      <a:pos x="268" y="1276"/>
                    </a:cxn>
                    <a:cxn ang="0">
                      <a:pos x="290" y="1272"/>
                    </a:cxn>
                    <a:cxn ang="0">
                      <a:pos x="329" y="1268"/>
                    </a:cxn>
                    <a:cxn ang="0">
                      <a:pos x="377" y="1265"/>
                    </a:cxn>
                    <a:cxn ang="0">
                      <a:pos x="423" y="1231"/>
                    </a:cxn>
                    <a:cxn ang="0">
                      <a:pos x="576" y="1050"/>
                    </a:cxn>
                    <a:cxn ang="0">
                      <a:pos x="579" y="962"/>
                    </a:cxn>
                    <a:cxn ang="0">
                      <a:pos x="530" y="891"/>
                    </a:cxn>
                    <a:cxn ang="0">
                      <a:pos x="549" y="822"/>
                    </a:cxn>
                    <a:cxn ang="0">
                      <a:pos x="520" y="753"/>
                    </a:cxn>
                    <a:cxn ang="0">
                      <a:pos x="507" y="699"/>
                    </a:cxn>
                    <a:cxn ang="0">
                      <a:pos x="525" y="639"/>
                    </a:cxn>
                    <a:cxn ang="0">
                      <a:pos x="495" y="546"/>
                    </a:cxn>
                    <a:cxn ang="0">
                      <a:pos x="474" y="469"/>
                    </a:cxn>
                    <a:cxn ang="0">
                      <a:pos x="514" y="354"/>
                    </a:cxn>
                    <a:cxn ang="0">
                      <a:pos x="456" y="291"/>
                    </a:cxn>
                    <a:cxn ang="0">
                      <a:pos x="434" y="232"/>
                    </a:cxn>
                    <a:cxn ang="0">
                      <a:pos x="436" y="185"/>
                    </a:cxn>
                    <a:cxn ang="0">
                      <a:pos x="460" y="126"/>
                    </a:cxn>
                    <a:cxn ang="0">
                      <a:pos x="453" y="41"/>
                    </a:cxn>
                    <a:cxn ang="0">
                      <a:pos x="409" y="0"/>
                    </a:cxn>
                    <a:cxn ang="0">
                      <a:pos x="310" y="32"/>
                    </a:cxn>
                    <a:cxn ang="0">
                      <a:pos x="283" y="132"/>
                    </a:cxn>
                    <a:cxn ang="0">
                      <a:pos x="248" y="201"/>
                    </a:cxn>
                    <a:cxn ang="0">
                      <a:pos x="207" y="205"/>
                    </a:cxn>
                    <a:cxn ang="0">
                      <a:pos x="156" y="214"/>
                    </a:cxn>
                    <a:cxn ang="0">
                      <a:pos x="98" y="196"/>
                    </a:cxn>
                    <a:cxn ang="0">
                      <a:pos x="37" y="116"/>
                    </a:cxn>
                    <a:cxn ang="0">
                      <a:pos x="20" y="150"/>
                    </a:cxn>
                  </a:cxnLst>
                  <a:rect l="0" t="0" r="r" b="b"/>
                  <a:pathLst>
                    <a:path w="593" h="1339">
                      <a:moveTo>
                        <a:pt x="0" y="156"/>
                      </a:moveTo>
                      <a:lnTo>
                        <a:pt x="3" y="156"/>
                      </a:lnTo>
                      <a:lnTo>
                        <a:pt x="5" y="161"/>
                      </a:lnTo>
                      <a:lnTo>
                        <a:pt x="46" y="207"/>
                      </a:lnTo>
                      <a:lnTo>
                        <a:pt x="76" y="237"/>
                      </a:lnTo>
                      <a:lnTo>
                        <a:pt x="112" y="248"/>
                      </a:lnTo>
                      <a:lnTo>
                        <a:pt x="130" y="266"/>
                      </a:lnTo>
                      <a:lnTo>
                        <a:pt x="162" y="322"/>
                      </a:lnTo>
                      <a:lnTo>
                        <a:pt x="165" y="329"/>
                      </a:lnTo>
                      <a:lnTo>
                        <a:pt x="160" y="342"/>
                      </a:lnTo>
                      <a:lnTo>
                        <a:pt x="159" y="358"/>
                      </a:lnTo>
                      <a:lnTo>
                        <a:pt x="159" y="379"/>
                      </a:lnTo>
                      <a:lnTo>
                        <a:pt x="160" y="393"/>
                      </a:lnTo>
                      <a:lnTo>
                        <a:pt x="165" y="399"/>
                      </a:lnTo>
                      <a:lnTo>
                        <a:pt x="167" y="414"/>
                      </a:lnTo>
                      <a:lnTo>
                        <a:pt x="161" y="435"/>
                      </a:lnTo>
                      <a:lnTo>
                        <a:pt x="164" y="452"/>
                      </a:lnTo>
                      <a:lnTo>
                        <a:pt x="184" y="498"/>
                      </a:lnTo>
                      <a:lnTo>
                        <a:pt x="184" y="510"/>
                      </a:lnTo>
                      <a:lnTo>
                        <a:pt x="183" y="520"/>
                      </a:lnTo>
                      <a:lnTo>
                        <a:pt x="175" y="533"/>
                      </a:lnTo>
                      <a:lnTo>
                        <a:pt x="171" y="551"/>
                      </a:lnTo>
                      <a:lnTo>
                        <a:pt x="175" y="571"/>
                      </a:lnTo>
                      <a:lnTo>
                        <a:pt x="189" y="605"/>
                      </a:lnTo>
                      <a:lnTo>
                        <a:pt x="197" y="613"/>
                      </a:lnTo>
                      <a:lnTo>
                        <a:pt x="202" y="614"/>
                      </a:lnTo>
                      <a:lnTo>
                        <a:pt x="205" y="622"/>
                      </a:lnTo>
                      <a:lnTo>
                        <a:pt x="211" y="625"/>
                      </a:lnTo>
                      <a:lnTo>
                        <a:pt x="216" y="619"/>
                      </a:lnTo>
                      <a:lnTo>
                        <a:pt x="220" y="623"/>
                      </a:lnTo>
                      <a:lnTo>
                        <a:pt x="224" y="637"/>
                      </a:lnTo>
                      <a:lnTo>
                        <a:pt x="240" y="648"/>
                      </a:lnTo>
                      <a:lnTo>
                        <a:pt x="257" y="671"/>
                      </a:lnTo>
                      <a:lnTo>
                        <a:pt x="262" y="684"/>
                      </a:lnTo>
                      <a:lnTo>
                        <a:pt x="259" y="714"/>
                      </a:lnTo>
                      <a:lnTo>
                        <a:pt x="270" y="734"/>
                      </a:lnTo>
                      <a:lnTo>
                        <a:pt x="262" y="732"/>
                      </a:lnTo>
                      <a:lnTo>
                        <a:pt x="258" y="740"/>
                      </a:lnTo>
                      <a:lnTo>
                        <a:pt x="262" y="750"/>
                      </a:lnTo>
                      <a:lnTo>
                        <a:pt x="251" y="743"/>
                      </a:lnTo>
                      <a:lnTo>
                        <a:pt x="241" y="745"/>
                      </a:lnTo>
                      <a:lnTo>
                        <a:pt x="222" y="752"/>
                      </a:lnTo>
                      <a:lnTo>
                        <a:pt x="214" y="788"/>
                      </a:lnTo>
                      <a:lnTo>
                        <a:pt x="200" y="801"/>
                      </a:lnTo>
                      <a:lnTo>
                        <a:pt x="181" y="828"/>
                      </a:lnTo>
                      <a:lnTo>
                        <a:pt x="156" y="855"/>
                      </a:lnTo>
                      <a:lnTo>
                        <a:pt x="140" y="879"/>
                      </a:lnTo>
                      <a:lnTo>
                        <a:pt x="118" y="918"/>
                      </a:lnTo>
                      <a:lnTo>
                        <a:pt x="108" y="925"/>
                      </a:lnTo>
                      <a:lnTo>
                        <a:pt x="102" y="935"/>
                      </a:lnTo>
                      <a:lnTo>
                        <a:pt x="97" y="940"/>
                      </a:lnTo>
                      <a:lnTo>
                        <a:pt x="90" y="949"/>
                      </a:lnTo>
                      <a:lnTo>
                        <a:pt x="70" y="952"/>
                      </a:lnTo>
                      <a:lnTo>
                        <a:pt x="62" y="949"/>
                      </a:lnTo>
                      <a:lnTo>
                        <a:pt x="55" y="962"/>
                      </a:lnTo>
                      <a:lnTo>
                        <a:pt x="63" y="972"/>
                      </a:lnTo>
                      <a:lnTo>
                        <a:pt x="59" y="974"/>
                      </a:lnTo>
                      <a:lnTo>
                        <a:pt x="42" y="976"/>
                      </a:lnTo>
                      <a:lnTo>
                        <a:pt x="43" y="982"/>
                      </a:lnTo>
                      <a:lnTo>
                        <a:pt x="39" y="990"/>
                      </a:lnTo>
                      <a:lnTo>
                        <a:pt x="33" y="990"/>
                      </a:lnTo>
                      <a:lnTo>
                        <a:pt x="30" y="993"/>
                      </a:lnTo>
                      <a:lnTo>
                        <a:pt x="26" y="1000"/>
                      </a:lnTo>
                      <a:lnTo>
                        <a:pt x="21" y="1019"/>
                      </a:lnTo>
                      <a:lnTo>
                        <a:pt x="23" y="1039"/>
                      </a:lnTo>
                      <a:lnTo>
                        <a:pt x="26" y="1047"/>
                      </a:lnTo>
                      <a:lnTo>
                        <a:pt x="30" y="1053"/>
                      </a:lnTo>
                      <a:lnTo>
                        <a:pt x="33" y="1065"/>
                      </a:lnTo>
                      <a:lnTo>
                        <a:pt x="30" y="1091"/>
                      </a:lnTo>
                      <a:lnTo>
                        <a:pt x="35" y="1101"/>
                      </a:lnTo>
                      <a:lnTo>
                        <a:pt x="42" y="1109"/>
                      </a:lnTo>
                      <a:lnTo>
                        <a:pt x="43" y="1120"/>
                      </a:lnTo>
                      <a:lnTo>
                        <a:pt x="47" y="1135"/>
                      </a:lnTo>
                      <a:lnTo>
                        <a:pt x="50" y="1144"/>
                      </a:lnTo>
                      <a:lnTo>
                        <a:pt x="55" y="1150"/>
                      </a:lnTo>
                      <a:lnTo>
                        <a:pt x="57" y="1152"/>
                      </a:lnTo>
                      <a:lnTo>
                        <a:pt x="52" y="1148"/>
                      </a:lnTo>
                      <a:lnTo>
                        <a:pt x="47" y="1148"/>
                      </a:lnTo>
                      <a:lnTo>
                        <a:pt x="43" y="1152"/>
                      </a:lnTo>
                      <a:lnTo>
                        <a:pt x="44" y="1159"/>
                      </a:lnTo>
                      <a:lnTo>
                        <a:pt x="43" y="1165"/>
                      </a:lnTo>
                      <a:lnTo>
                        <a:pt x="44" y="1173"/>
                      </a:lnTo>
                      <a:lnTo>
                        <a:pt x="44" y="1188"/>
                      </a:lnTo>
                      <a:lnTo>
                        <a:pt x="39" y="1202"/>
                      </a:lnTo>
                      <a:lnTo>
                        <a:pt x="36" y="1202"/>
                      </a:lnTo>
                      <a:lnTo>
                        <a:pt x="33" y="1211"/>
                      </a:lnTo>
                      <a:lnTo>
                        <a:pt x="37" y="1218"/>
                      </a:lnTo>
                      <a:lnTo>
                        <a:pt x="37" y="1224"/>
                      </a:lnTo>
                      <a:lnTo>
                        <a:pt x="36" y="1229"/>
                      </a:lnTo>
                      <a:lnTo>
                        <a:pt x="37" y="1234"/>
                      </a:lnTo>
                      <a:lnTo>
                        <a:pt x="44" y="1237"/>
                      </a:lnTo>
                      <a:lnTo>
                        <a:pt x="43" y="1241"/>
                      </a:lnTo>
                      <a:lnTo>
                        <a:pt x="38" y="1242"/>
                      </a:lnTo>
                      <a:lnTo>
                        <a:pt x="39" y="1249"/>
                      </a:lnTo>
                      <a:lnTo>
                        <a:pt x="53" y="1249"/>
                      </a:lnTo>
                      <a:lnTo>
                        <a:pt x="64" y="1257"/>
                      </a:lnTo>
                      <a:lnTo>
                        <a:pt x="69" y="1264"/>
                      </a:lnTo>
                      <a:lnTo>
                        <a:pt x="80" y="1269"/>
                      </a:lnTo>
                      <a:lnTo>
                        <a:pt x="97" y="1274"/>
                      </a:lnTo>
                      <a:lnTo>
                        <a:pt x="100" y="1278"/>
                      </a:lnTo>
                      <a:lnTo>
                        <a:pt x="97" y="1285"/>
                      </a:lnTo>
                      <a:lnTo>
                        <a:pt x="106" y="1291"/>
                      </a:lnTo>
                      <a:lnTo>
                        <a:pt x="121" y="1283"/>
                      </a:lnTo>
                      <a:lnTo>
                        <a:pt x="122" y="1288"/>
                      </a:lnTo>
                      <a:lnTo>
                        <a:pt x="122" y="1300"/>
                      </a:lnTo>
                      <a:lnTo>
                        <a:pt x="130" y="1313"/>
                      </a:lnTo>
                      <a:lnTo>
                        <a:pt x="129" y="1321"/>
                      </a:lnTo>
                      <a:lnTo>
                        <a:pt x="136" y="1324"/>
                      </a:lnTo>
                      <a:lnTo>
                        <a:pt x="134" y="1331"/>
                      </a:lnTo>
                      <a:lnTo>
                        <a:pt x="124" y="1338"/>
                      </a:lnTo>
                      <a:lnTo>
                        <a:pt x="129" y="1339"/>
                      </a:lnTo>
                      <a:lnTo>
                        <a:pt x="139" y="1333"/>
                      </a:lnTo>
                      <a:lnTo>
                        <a:pt x="150" y="1313"/>
                      </a:lnTo>
                      <a:lnTo>
                        <a:pt x="152" y="1316"/>
                      </a:lnTo>
                      <a:lnTo>
                        <a:pt x="152" y="1326"/>
                      </a:lnTo>
                      <a:lnTo>
                        <a:pt x="157" y="1327"/>
                      </a:lnTo>
                      <a:lnTo>
                        <a:pt x="181" y="1315"/>
                      </a:lnTo>
                      <a:lnTo>
                        <a:pt x="189" y="1315"/>
                      </a:lnTo>
                      <a:lnTo>
                        <a:pt x="197" y="1311"/>
                      </a:lnTo>
                      <a:lnTo>
                        <a:pt x="200" y="1316"/>
                      </a:lnTo>
                      <a:lnTo>
                        <a:pt x="203" y="1316"/>
                      </a:lnTo>
                      <a:lnTo>
                        <a:pt x="213" y="1306"/>
                      </a:lnTo>
                      <a:lnTo>
                        <a:pt x="221" y="1300"/>
                      </a:lnTo>
                      <a:lnTo>
                        <a:pt x="229" y="1299"/>
                      </a:lnTo>
                      <a:lnTo>
                        <a:pt x="235" y="1301"/>
                      </a:lnTo>
                      <a:lnTo>
                        <a:pt x="251" y="1291"/>
                      </a:lnTo>
                      <a:lnTo>
                        <a:pt x="261" y="1290"/>
                      </a:lnTo>
                      <a:lnTo>
                        <a:pt x="268" y="1276"/>
                      </a:lnTo>
                      <a:lnTo>
                        <a:pt x="273" y="1286"/>
                      </a:lnTo>
                      <a:lnTo>
                        <a:pt x="291" y="1279"/>
                      </a:lnTo>
                      <a:lnTo>
                        <a:pt x="289" y="1269"/>
                      </a:lnTo>
                      <a:lnTo>
                        <a:pt x="290" y="1272"/>
                      </a:lnTo>
                      <a:lnTo>
                        <a:pt x="299" y="1275"/>
                      </a:lnTo>
                      <a:lnTo>
                        <a:pt x="305" y="1275"/>
                      </a:lnTo>
                      <a:lnTo>
                        <a:pt x="311" y="1269"/>
                      </a:lnTo>
                      <a:lnTo>
                        <a:pt x="329" y="1268"/>
                      </a:lnTo>
                      <a:lnTo>
                        <a:pt x="342" y="1263"/>
                      </a:lnTo>
                      <a:lnTo>
                        <a:pt x="351" y="1258"/>
                      </a:lnTo>
                      <a:lnTo>
                        <a:pt x="359" y="1263"/>
                      </a:lnTo>
                      <a:lnTo>
                        <a:pt x="377" y="1265"/>
                      </a:lnTo>
                      <a:lnTo>
                        <a:pt x="382" y="1262"/>
                      </a:lnTo>
                      <a:lnTo>
                        <a:pt x="386" y="1257"/>
                      </a:lnTo>
                      <a:lnTo>
                        <a:pt x="387" y="1258"/>
                      </a:lnTo>
                      <a:lnTo>
                        <a:pt x="423" y="1231"/>
                      </a:lnTo>
                      <a:lnTo>
                        <a:pt x="473" y="1182"/>
                      </a:lnTo>
                      <a:lnTo>
                        <a:pt x="511" y="1139"/>
                      </a:lnTo>
                      <a:lnTo>
                        <a:pt x="563" y="1070"/>
                      </a:lnTo>
                      <a:lnTo>
                        <a:pt x="576" y="1050"/>
                      </a:lnTo>
                      <a:lnTo>
                        <a:pt x="592" y="1012"/>
                      </a:lnTo>
                      <a:lnTo>
                        <a:pt x="593" y="973"/>
                      </a:lnTo>
                      <a:lnTo>
                        <a:pt x="589" y="979"/>
                      </a:lnTo>
                      <a:lnTo>
                        <a:pt x="579" y="962"/>
                      </a:lnTo>
                      <a:lnTo>
                        <a:pt x="574" y="945"/>
                      </a:lnTo>
                      <a:lnTo>
                        <a:pt x="544" y="922"/>
                      </a:lnTo>
                      <a:lnTo>
                        <a:pt x="536" y="909"/>
                      </a:lnTo>
                      <a:lnTo>
                        <a:pt x="530" y="891"/>
                      </a:lnTo>
                      <a:lnTo>
                        <a:pt x="534" y="875"/>
                      </a:lnTo>
                      <a:lnTo>
                        <a:pt x="544" y="860"/>
                      </a:lnTo>
                      <a:lnTo>
                        <a:pt x="550" y="842"/>
                      </a:lnTo>
                      <a:lnTo>
                        <a:pt x="549" y="822"/>
                      </a:lnTo>
                      <a:lnTo>
                        <a:pt x="533" y="807"/>
                      </a:lnTo>
                      <a:lnTo>
                        <a:pt x="526" y="791"/>
                      </a:lnTo>
                      <a:lnTo>
                        <a:pt x="528" y="770"/>
                      </a:lnTo>
                      <a:lnTo>
                        <a:pt x="520" y="753"/>
                      </a:lnTo>
                      <a:lnTo>
                        <a:pt x="504" y="750"/>
                      </a:lnTo>
                      <a:lnTo>
                        <a:pt x="503" y="729"/>
                      </a:lnTo>
                      <a:lnTo>
                        <a:pt x="509" y="718"/>
                      </a:lnTo>
                      <a:lnTo>
                        <a:pt x="507" y="699"/>
                      </a:lnTo>
                      <a:lnTo>
                        <a:pt x="504" y="689"/>
                      </a:lnTo>
                      <a:lnTo>
                        <a:pt x="509" y="673"/>
                      </a:lnTo>
                      <a:lnTo>
                        <a:pt x="511" y="651"/>
                      </a:lnTo>
                      <a:lnTo>
                        <a:pt x="525" y="639"/>
                      </a:lnTo>
                      <a:lnTo>
                        <a:pt x="523" y="624"/>
                      </a:lnTo>
                      <a:lnTo>
                        <a:pt x="521" y="607"/>
                      </a:lnTo>
                      <a:lnTo>
                        <a:pt x="510" y="573"/>
                      </a:lnTo>
                      <a:lnTo>
                        <a:pt x="495" y="546"/>
                      </a:lnTo>
                      <a:lnTo>
                        <a:pt x="493" y="527"/>
                      </a:lnTo>
                      <a:lnTo>
                        <a:pt x="485" y="510"/>
                      </a:lnTo>
                      <a:lnTo>
                        <a:pt x="476" y="490"/>
                      </a:lnTo>
                      <a:lnTo>
                        <a:pt x="474" y="469"/>
                      </a:lnTo>
                      <a:lnTo>
                        <a:pt x="480" y="456"/>
                      </a:lnTo>
                      <a:lnTo>
                        <a:pt x="499" y="413"/>
                      </a:lnTo>
                      <a:lnTo>
                        <a:pt x="517" y="376"/>
                      </a:lnTo>
                      <a:lnTo>
                        <a:pt x="514" y="354"/>
                      </a:lnTo>
                      <a:lnTo>
                        <a:pt x="504" y="339"/>
                      </a:lnTo>
                      <a:lnTo>
                        <a:pt x="484" y="301"/>
                      </a:lnTo>
                      <a:lnTo>
                        <a:pt x="469" y="294"/>
                      </a:lnTo>
                      <a:lnTo>
                        <a:pt x="456" y="291"/>
                      </a:lnTo>
                      <a:lnTo>
                        <a:pt x="446" y="285"/>
                      </a:lnTo>
                      <a:lnTo>
                        <a:pt x="441" y="278"/>
                      </a:lnTo>
                      <a:lnTo>
                        <a:pt x="436" y="258"/>
                      </a:lnTo>
                      <a:lnTo>
                        <a:pt x="434" y="232"/>
                      </a:lnTo>
                      <a:lnTo>
                        <a:pt x="435" y="223"/>
                      </a:lnTo>
                      <a:lnTo>
                        <a:pt x="446" y="194"/>
                      </a:lnTo>
                      <a:lnTo>
                        <a:pt x="446" y="189"/>
                      </a:lnTo>
                      <a:lnTo>
                        <a:pt x="436" y="185"/>
                      </a:lnTo>
                      <a:lnTo>
                        <a:pt x="467" y="158"/>
                      </a:lnTo>
                      <a:lnTo>
                        <a:pt x="457" y="150"/>
                      </a:lnTo>
                      <a:lnTo>
                        <a:pt x="456" y="139"/>
                      </a:lnTo>
                      <a:lnTo>
                        <a:pt x="460" y="126"/>
                      </a:lnTo>
                      <a:lnTo>
                        <a:pt x="479" y="102"/>
                      </a:lnTo>
                      <a:lnTo>
                        <a:pt x="478" y="86"/>
                      </a:lnTo>
                      <a:lnTo>
                        <a:pt x="471" y="58"/>
                      </a:lnTo>
                      <a:lnTo>
                        <a:pt x="453" y="41"/>
                      </a:lnTo>
                      <a:lnTo>
                        <a:pt x="435" y="35"/>
                      </a:lnTo>
                      <a:lnTo>
                        <a:pt x="425" y="26"/>
                      </a:lnTo>
                      <a:lnTo>
                        <a:pt x="415" y="5"/>
                      </a:lnTo>
                      <a:lnTo>
                        <a:pt x="409" y="0"/>
                      </a:lnTo>
                      <a:lnTo>
                        <a:pt x="386" y="5"/>
                      </a:lnTo>
                      <a:lnTo>
                        <a:pt x="348" y="22"/>
                      </a:lnTo>
                      <a:lnTo>
                        <a:pt x="323" y="25"/>
                      </a:lnTo>
                      <a:lnTo>
                        <a:pt x="310" y="32"/>
                      </a:lnTo>
                      <a:lnTo>
                        <a:pt x="300" y="45"/>
                      </a:lnTo>
                      <a:lnTo>
                        <a:pt x="286" y="76"/>
                      </a:lnTo>
                      <a:lnTo>
                        <a:pt x="283" y="118"/>
                      </a:lnTo>
                      <a:lnTo>
                        <a:pt x="283" y="132"/>
                      </a:lnTo>
                      <a:lnTo>
                        <a:pt x="285" y="155"/>
                      </a:lnTo>
                      <a:lnTo>
                        <a:pt x="283" y="167"/>
                      </a:lnTo>
                      <a:lnTo>
                        <a:pt x="257" y="187"/>
                      </a:lnTo>
                      <a:lnTo>
                        <a:pt x="248" y="201"/>
                      </a:lnTo>
                      <a:lnTo>
                        <a:pt x="236" y="210"/>
                      </a:lnTo>
                      <a:lnTo>
                        <a:pt x="220" y="218"/>
                      </a:lnTo>
                      <a:lnTo>
                        <a:pt x="210" y="214"/>
                      </a:lnTo>
                      <a:lnTo>
                        <a:pt x="207" y="205"/>
                      </a:lnTo>
                      <a:lnTo>
                        <a:pt x="198" y="193"/>
                      </a:lnTo>
                      <a:lnTo>
                        <a:pt x="188" y="186"/>
                      </a:lnTo>
                      <a:lnTo>
                        <a:pt x="171" y="205"/>
                      </a:lnTo>
                      <a:lnTo>
                        <a:pt x="156" y="214"/>
                      </a:lnTo>
                      <a:lnTo>
                        <a:pt x="144" y="215"/>
                      </a:lnTo>
                      <a:lnTo>
                        <a:pt x="129" y="208"/>
                      </a:lnTo>
                      <a:lnTo>
                        <a:pt x="103" y="204"/>
                      </a:lnTo>
                      <a:lnTo>
                        <a:pt x="98" y="196"/>
                      </a:lnTo>
                      <a:lnTo>
                        <a:pt x="93" y="177"/>
                      </a:lnTo>
                      <a:lnTo>
                        <a:pt x="63" y="133"/>
                      </a:lnTo>
                      <a:lnTo>
                        <a:pt x="52" y="122"/>
                      </a:lnTo>
                      <a:lnTo>
                        <a:pt x="37" y="116"/>
                      </a:lnTo>
                      <a:lnTo>
                        <a:pt x="25" y="122"/>
                      </a:lnTo>
                      <a:lnTo>
                        <a:pt x="26" y="134"/>
                      </a:lnTo>
                      <a:lnTo>
                        <a:pt x="28" y="146"/>
                      </a:lnTo>
                      <a:lnTo>
                        <a:pt x="20" y="150"/>
                      </a:lnTo>
                      <a:lnTo>
                        <a:pt x="11" y="145"/>
                      </a:lnTo>
                      <a:lnTo>
                        <a:pt x="3" y="149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1" name="îṥ1ïḍè">
                  <a:extLst>
                    <a:ext uri="{FF2B5EF4-FFF2-40B4-BE49-F238E27FC236}">
                      <a16:creationId xmlns:a16="http://schemas.microsoft.com/office/drawing/2014/main" id="{89BCE19C-4E57-4B52-BEEA-AC04AE9CE5C4}"/>
                    </a:ext>
                  </a:extLst>
                </p:cNvPr>
                <p:cNvSpPr/>
                <p:nvPr/>
              </p:nvSpPr>
              <p:spPr bwMode="gray">
                <a:xfrm>
                  <a:off x="4899819" y="2460972"/>
                  <a:ext cx="49213" cy="90488"/>
                </a:xfrm>
                <a:custGeom>
                  <a:avLst/>
                  <a:gdLst/>
                  <a:ahLst/>
                  <a:cxnLst>
                    <a:cxn ang="0">
                      <a:pos x="43" y="278"/>
                    </a:cxn>
                    <a:cxn ang="0">
                      <a:pos x="75" y="280"/>
                    </a:cxn>
                    <a:cxn ang="0">
                      <a:pos x="80" y="276"/>
                    </a:cxn>
                    <a:cxn ang="0">
                      <a:pos x="84" y="279"/>
                    </a:cxn>
                    <a:cxn ang="0">
                      <a:pos x="89" y="275"/>
                    </a:cxn>
                    <a:cxn ang="0">
                      <a:pos x="83" y="266"/>
                    </a:cxn>
                    <a:cxn ang="0">
                      <a:pos x="75" y="262"/>
                    </a:cxn>
                    <a:cxn ang="0">
                      <a:pos x="85" y="247"/>
                    </a:cxn>
                    <a:cxn ang="0">
                      <a:pos x="83" y="243"/>
                    </a:cxn>
                    <a:cxn ang="0">
                      <a:pos x="84" y="223"/>
                    </a:cxn>
                    <a:cxn ang="0">
                      <a:pos x="91" y="210"/>
                    </a:cxn>
                    <a:cxn ang="0">
                      <a:pos x="84" y="200"/>
                    </a:cxn>
                    <a:cxn ang="0">
                      <a:pos x="102" y="199"/>
                    </a:cxn>
                    <a:cxn ang="0">
                      <a:pos x="98" y="185"/>
                    </a:cxn>
                    <a:cxn ang="0">
                      <a:pos x="116" y="182"/>
                    </a:cxn>
                    <a:cxn ang="0">
                      <a:pos x="118" y="163"/>
                    </a:cxn>
                    <a:cxn ang="0">
                      <a:pos x="127" y="149"/>
                    </a:cxn>
                    <a:cxn ang="0">
                      <a:pos x="130" y="161"/>
                    </a:cxn>
                    <a:cxn ang="0">
                      <a:pos x="138" y="156"/>
                    </a:cxn>
                    <a:cxn ang="0">
                      <a:pos x="154" y="133"/>
                    </a:cxn>
                    <a:cxn ang="0">
                      <a:pos x="146" y="123"/>
                    </a:cxn>
                    <a:cxn ang="0">
                      <a:pos x="129" y="126"/>
                    </a:cxn>
                    <a:cxn ang="0">
                      <a:pos x="119" y="120"/>
                    </a:cxn>
                    <a:cxn ang="0">
                      <a:pos x="112" y="123"/>
                    </a:cxn>
                    <a:cxn ang="0">
                      <a:pos x="119" y="109"/>
                    </a:cxn>
                    <a:cxn ang="0">
                      <a:pos x="108" y="109"/>
                    </a:cxn>
                    <a:cxn ang="0">
                      <a:pos x="117" y="102"/>
                    </a:cxn>
                    <a:cxn ang="0">
                      <a:pos x="118" y="92"/>
                    </a:cxn>
                    <a:cxn ang="0">
                      <a:pos x="122" y="66"/>
                    </a:cxn>
                    <a:cxn ang="0">
                      <a:pos x="132" y="39"/>
                    </a:cxn>
                    <a:cxn ang="0">
                      <a:pos x="128" y="10"/>
                    </a:cxn>
                    <a:cxn ang="0">
                      <a:pos x="129" y="0"/>
                    </a:cxn>
                    <a:cxn ang="0">
                      <a:pos x="101" y="17"/>
                    </a:cxn>
                    <a:cxn ang="0">
                      <a:pos x="83" y="45"/>
                    </a:cxn>
                    <a:cxn ang="0">
                      <a:pos x="28" y="63"/>
                    </a:cxn>
                    <a:cxn ang="0">
                      <a:pos x="15" y="82"/>
                    </a:cxn>
                    <a:cxn ang="0">
                      <a:pos x="6" y="119"/>
                    </a:cxn>
                    <a:cxn ang="0">
                      <a:pos x="0" y="146"/>
                    </a:cxn>
                    <a:cxn ang="0">
                      <a:pos x="6" y="185"/>
                    </a:cxn>
                    <a:cxn ang="0">
                      <a:pos x="4" y="216"/>
                    </a:cxn>
                    <a:cxn ang="0">
                      <a:pos x="12" y="214"/>
                    </a:cxn>
                    <a:cxn ang="0">
                      <a:pos x="28" y="226"/>
                    </a:cxn>
                    <a:cxn ang="0">
                      <a:pos x="33" y="269"/>
                    </a:cxn>
                  </a:cxnLst>
                  <a:rect l="0" t="0" r="r" b="b"/>
                  <a:pathLst>
                    <a:path w="154" h="284">
                      <a:moveTo>
                        <a:pt x="35" y="279"/>
                      </a:moveTo>
                      <a:lnTo>
                        <a:pt x="43" y="278"/>
                      </a:lnTo>
                      <a:lnTo>
                        <a:pt x="67" y="284"/>
                      </a:lnTo>
                      <a:lnTo>
                        <a:pt x="75" y="280"/>
                      </a:lnTo>
                      <a:lnTo>
                        <a:pt x="79" y="279"/>
                      </a:lnTo>
                      <a:lnTo>
                        <a:pt x="80" y="276"/>
                      </a:lnTo>
                      <a:lnTo>
                        <a:pt x="83" y="276"/>
                      </a:lnTo>
                      <a:lnTo>
                        <a:pt x="84" y="279"/>
                      </a:lnTo>
                      <a:lnTo>
                        <a:pt x="89" y="279"/>
                      </a:lnTo>
                      <a:lnTo>
                        <a:pt x="89" y="275"/>
                      </a:lnTo>
                      <a:lnTo>
                        <a:pt x="86" y="270"/>
                      </a:lnTo>
                      <a:lnTo>
                        <a:pt x="83" y="266"/>
                      </a:lnTo>
                      <a:lnTo>
                        <a:pt x="75" y="266"/>
                      </a:lnTo>
                      <a:lnTo>
                        <a:pt x="75" y="262"/>
                      </a:lnTo>
                      <a:lnTo>
                        <a:pt x="75" y="253"/>
                      </a:lnTo>
                      <a:lnTo>
                        <a:pt x="85" y="247"/>
                      </a:lnTo>
                      <a:lnTo>
                        <a:pt x="85" y="243"/>
                      </a:lnTo>
                      <a:lnTo>
                        <a:pt x="83" y="243"/>
                      </a:lnTo>
                      <a:lnTo>
                        <a:pt x="81" y="235"/>
                      </a:lnTo>
                      <a:lnTo>
                        <a:pt x="84" y="223"/>
                      </a:lnTo>
                      <a:lnTo>
                        <a:pt x="81" y="220"/>
                      </a:lnTo>
                      <a:lnTo>
                        <a:pt x="91" y="210"/>
                      </a:lnTo>
                      <a:lnTo>
                        <a:pt x="90" y="206"/>
                      </a:lnTo>
                      <a:lnTo>
                        <a:pt x="84" y="200"/>
                      </a:lnTo>
                      <a:lnTo>
                        <a:pt x="90" y="198"/>
                      </a:lnTo>
                      <a:lnTo>
                        <a:pt x="102" y="199"/>
                      </a:lnTo>
                      <a:lnTo>
                        <a:pt x="103" y="193"/>
                      </a:lnTo>
                      <a:lnTo>
                        <a:pt x="98" y="185"/>
                      </a:lnTo>
                      <a:lnTo>
                        <a:pt x="102" y="180"/>
                      </a:lnTo>
                      <a:lnTo>
                        <a:pt x="116" y="182"/>
                      </a:lnTo>
                      <a:lnTo>
                        <a:pt x="121" y="176"/>
                      </a:lnTo>
                      <a:lnTo>
                        <a:pt x="118" y="163"/>
                      </a:lnTo>
                      <a:lnTo>
                        <a:pt x="122" y="151"/>
                      </a:lnTo>
                      <a:lnTo>
                        <a:pt x="127" y="149"/>
                      </a:lnTo>
                      <a:lnTo>
                        <a:pt x="127" y="153"/>
                      </a:lnTo>
                      <a:lnTo>
                        <a:pt x="130" y="161"/>
                      </a:lnTo>
                      <a:lnTo>
                        <a:pt x="137" y="152"/>
                      </a:lnTo>
                      <a:lnTo>
                        <a:pt x="138" y="156"/>
                      </a:lnTo>
                      <a:lnTo>
                        <a:pt x="153" y="144"/>
                      </a:lnTo>
                      <a:lnTo>
                        <a:pt x="154" y="133"/>
                      </a:lnTo>
                      <a:lnTo>
                        <a:pt x="151" y="125"/>
                      </a:lnTo>
                      <a:lnTo>
                        <a:pt x="146" y="123"/>
                      </a:lnTo>
                      <a:lnTo>
                        <a:pt x="137" y="124"/>
                      </a:lnTo>
                      <a:lnTo>
                        <a:pt x="129" y="126"/>
                      </a:lnTo>
                      <a:lnTo>
                        <a:pt x="126" y="120"/>
                      </a:lnTo>
                      <a:lnTo>
                        <a:pt x="119" y="120"/>
                      </a:lnTo>
                      <a:lnTo>
                        <a:pt x="114" y="128"/>
                      </a:lnTo>
                      <a:lnTo>
                        <a:pt x="112" y="123"/>
                      </a:lnTo>
                      <a:lnTo>
                        <a:pt x="113" y="117"/>
                      </a:lnTo>
                      <a:lnTo>
                        <a:pt x="119" y="109"/>
                      </a:lnTo>
                      <a:lnTo>
                        <a:pt x="118" y="107"/>
                      </a:lnTo>
                      <a:lnTo>
                        <a:pt x="108" y="109"/>
                      </a:lnTo>
                      <a:lnTo>
                        <a:pt x="108" y="106"/>
                      </a:lnTo>
                      <a:lnTo>
                        <a:pt x="117" y="102"/>
                      </a:lnTo>
                      <a:lnTo>
                        <a:pt x="117" y="93"/>
                      </a:lnTo>
                      <a:lnTo>
                        <a:pt x="118" y="92"/>
                      </a:lnTo>
                      <a:lnTo>
                        <a:pt x="118" y="80"/>
                      </a:lnTo>
                      <a:lnTo>
                        <a:pt x="122" y="66"/>
                      </a:lnTo>
                      <a:lnTo>
                        <a:pt x="132" y="48"/>
                      </a:lnTo>
                      <a:lnTo>
                        <a:pt x="132" y="39"/>
                      </a:lnTo>
                      <a:lnTo>
                        <a:pt x="126" y="20"/>
                      </a:lnTo>
                      <a:lnTo>
                        <a:pt x="128" y="10"/>
                      </a:lnTo>
                      <a:lnTo>
                        <a:pt x="130" y="2"/>
                      </a:lnTo>
                      <a:lnTo>
                        <a:pt x="129" y="0"/>
                      </a:lnTo>
                      <a:lnTo>
                        <a:pt x="123" y="6"/>
                      </a:lnTo>
                      <a:lnTo>
                        <a:pt x="101" y="17"/>
                      </a:lnTo>
                      <a:lnTo>
                        <a:pt x="85" y="34"/>
                      </a:lnTo>
                      <a:lnTo>
                        <a:pt x="83" y="45"/>
                      </a:lnTo>
                      <a:lnTo>
                        <a:pt x="71" y="54"/>
                      </a:lnTo>
                      <a:lnTo>
                        <a:pt x="28" y="63"/>
                      </a:lnTo>
                      <a:lnTo>
                        <a:pt x="20" y="71"/>
                      </a:lnTo>
                      <a:lnTo>
                        <a:pt x="15" y="82"/>
                      </a:lnTo>
                      <a:lnTo>
                        <a:pt x="8" y="107"/>
                      </a:lnTo>
                      <a:lnTo>
                        <a:pt x="6" y="119"/>
                      </a:lnTo>
                      <a:lnTo>
                        <a:pt x="0" y="134"/>
                      </a:lnTo>
                      <a:lnTo>
                        <a:pt x="0" y="146"/>
                      </a:lnTo>
                      <a:lnTo>
                        <a:pt x="3" y="174"/>
                      </a:lnTo>
                      <a:lnTo>
                        <a:pt x="6" y="185"/>
                      </a:lnTo>
                      <a:lnTo>
                        <a:pt x="6" y="199"/>
                      </a:lnTo>
                      <a:lnTo>
                        <a:pt x="4" y="216"/>
                      </a:lnTo>
                      <a:lnTo>
                        <a:pt x="9" y="216"/>
                      </a:lnTo>
                      <a:lnTo>
                        <a:pt x="12" y="214"/>
                      </a:lnTo>
                      <a:lnTo>
                        <a:pt x="21" y="219"/>
                      </a:lnTo>
                      <a:lnTo>
                        <a:pt x="28" y="226"/>
                      </a:lnTo>
                      <a:lnTo>
                        <a:pt x="33" y="236"/>
                      </a:lnTo>
                      <a:lnTo>
                        <a:pt x="33" y="269"/>
                      </a:lnTo>
                      <a:lnTo>
                        <a:pt x="35" y="27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2" name="ïśḷîḋé">
                  <a:extLst>
                    <a:ext uri="{FF2B5EF4-FFF2-40B4-BE49-F238E27FC236}">
                      <a16:creationId xmlns:a16="http://schemas.microsoft.com/office/drawing/2014/main" id="{E352FFFC-CDC2-4C22-857F-DA803AEAF4ED}"/>
                    </a:ext>
                  </a:extLst>
                </p:cNvPr>
                <p:cNvSpPr/>
                <p:nvPr/>
              </p:nvSpPr>
              <p:spPr bwMode="gray">
                <a:xfrm>
                  <a:off x="4847431" y="1911697"/>
                  <a:ext cx="452438" cy="539750"/>
                </a:xfrm>
                <a:custGeom>
                  <a:avLst/>
                  <a:gdLst/>
                  <a:ahLst/>
                  <a:cxnLst>
                    <a:cxn ang="0">
                      <a:pos x="1358" y="214"/>
                    </a:cxn>
                    <a:cxn ang="0">
                      <a:pos x="1321" y="157"/>
                    </a:cxn>
                    <a:cxn ang="0">
                      <a:pos x="1355" y="75"/>
                    </a:cxn>
                    <a:cxn ang="0">
                      <a:pos x="1290" y="70"/>
                    </a:cxn>
                    <a:cxn ang="0">
                      <a:pos x="1260" y="47"/>
                    </a:cxn>
                    <a:cxn ang="0">
                      <a:pos x="1218" y="67"/>
                    </a:cxn>
                    <a:cxn ang="0">
                      <a:pos x="1176" y="31"/>
                    </a:cxn>
                    <a:cxn ang="0">
                      <a:pos x="1106" y="112"/>
                    </a:cxn>
                    <a:cxn ang="0">
                      <a:pos x="1074" y="26"/>
                    </a:cxn>
                    <a:cxn ang="0">
                      <a:pos x="1003" y="159"/>
                    </a:cxn>
                    <a:cxn ang="0">
                      <a:pos x="944" y="150"/>
                    </a:cxn>
                    <a:cxn ang="0">
                      <a:pos x="930" y="178"/>
                    </a:cxn>
                    <a:cxn ang="0">
                      <a:pos x="874" y="202"/>
                    </a:cxn>
                    <a:cxn ang="0">
                      <a:pos x="841" y="212"/>
                    </a:cxn>
                    <a:cxn ang="0">
                      <a:pos x="795" y="291"/>
                    </a:cxn>
                    <a:cxn ang="0">
                      <a:pos x="726" y="285"/>
                    </a:cxn>
                    <a:cxn ang="0">
                      <a:pos x="704" y="355"/>
                    </a:cxn>
                    <a:cxn ang="0">
                      <a:pos x="632" y="407"/>
                    </a:cxn>
                    <a:cxn ang="0">
                      <a:pos x="633" y="422"/>
                    </a:cxn>
                    <a:cxn ang="0">
                      <a:pos x="586" y="471"/>
                    </a:cxn>
                    <a:cxn ang="0">
                      <a:pos x="561" y="542"/>
                    </a:cxn>
                    <a:cxn ang="0">
                      <a:pos x="520" y="591"/>
                    </a:cxn>
                    <a:cxn ang="0">
                      <a:pos x="459" y="673"/>
                    </a:cxn>
                    <a:cxn ang="0">
                      <a:pos x="436" y="734"/>
                    </a:cxn>
                    <a:cxn ang="0">
                      <a:pos x="420" y="796"/>
                    </a:cxn>
                    <a:cxn ang="0">
                      <a:pos x="387" y="856"/>
                    </a:cxn>
                    <a:cxn ang="0">
                      <a:pos x="360" y="902"/>
                    </a:cxn>
                    <a:cxn ang="0">
                      <a:pos x="305" y="969"/>
                    </a:cxn>
                    <a:cxn ang="0">
                      <a:pos x="320" y="1052"/>
                    </a:cxn>
                    <a:cxn ang="0">
                      <a:pos x="284" y="1096"/>
                    </a:cxn>
                    <a:cxn ang="0">
                      <a:pos x="228" y="1097"/>
                    </a:cxn>
                    <a:cxn ang="0">
                      <a:pos x="167" y="1122"/>
                    </a:cxn>
                    <a:cxn ang="0">
                      <a:pos x="137" y="1182"/>
                    </a:cxn>
                    <a:cxn ang="0">
                      <a:pos x="75" y="1214"/>
                    </a:cxn>
                    <a:cxn ang="0">
                      <a:pos x="53" y="1253"/>
                    </a:cxn>
                    <a:cxn ang="0">
                      <a:pos x="53" y="1279"/>
                    </a:cxn>
                    <a:cxn ang="0">
                      <a:pos x="16" y="1310"/>
                    </a:cxn>
                    <a:cxn ang="0">
                      <a:pos x="74" y="1349"/>
                    </a:cxn>
                    <a:cxn ang="0">
                      <a:pos x="127" y="1354"/>
                    </a:cxn>
                    <a:cxn ang="0">
                      <a:pos x="57" y="1370"/>
                    </a:cxn>
                    <a:cxn ang="0">
                      <a:pos x="0" y="1407"/>
                    </a:cxn>
                    <a:cxn ang="0">
                      <a:pos x="30" y="1461"/>
                    </a:cxn>
                    <a:cxn ang="0">
                      <a:pos x="88" y="1428"/>
                    </a:cxn>
                    <a:cxn ang="0">
                      <a:pos x="40" y="1506"/>
                    </a:cxn>
                    <a:cxn ang="0">
                      <a:pos x="16" y="1560"/>
                    </a:cxn>
                    <a:cxn ang="0">
                      <a:pos x="64" y="1571"/>
                    </a:cxn>
                    <a:cxn ang="0">
                      <a:pos x="85" y="1677"/>
                    </a:cxn>
                    <a:cxn ang="0">
                      <a:pos x="190" y="1671"/>
                    </a:cxn>
                    <a:cxn ang="0">
                      <a:pos x="293" y="1556"/>
                    </a:cxn>
                    <a:cxn ang="0">
                      <a:pos x="299" y="1506"/>
                    </a:cxn>
                    <a:cxn ang="0">
                      <a:pos x="339" y="1614"/>
                    </a:cxn>
                    <a:cxn ang="0">
                      <a:pos x="400" y="1394"/>
                    </a:cxn>
                    <a:cxn ang="0">
                      <a:pos x="386" y="1186"/>
                    </a:cxn>
                    <a:cxn ang="0">
                      <a:pos x="488" y="1020"/>
                    </a:cxn>
                    <a:cxn ang="0">
                      <a:pos x="542" y="750"/>
                    </a:cxn>
                    <a:cxn ang="0">
                      <a:pos x="633" y="532"/>
                    </a:cxn>
                    <a:cxn ang="0">
                      <a:pos x="729" y="404"/>
                    </a:cxn>
                    <a:cxn ang="0">
                      <a:pos x="826" y="326"/>
                    </a:cxn>
                    <a:cxn ang="0">
                      <a:pos x="957" y="371"/>
                    </a:cxn>
                    <a:cxn ang="0">
                      <a:pos x="1139" y="322"/>
                    </a:cxn>
                    <a:cxn ang="0">
                      <a:pos x="1325" y="225"/>
                    </a:cxn>
                    <a:cxn ang="0">
                      <a:pos x="1381" y="239"/>
                    </a:cxn>
                  </a:cxnLst>
                  <a:rect l="0" t="0" r="r" b="b"/>
                  <a:pathLst>
                    <a:path w="1427" h="1701">
                      <a:moveTo>
                        <a:pt x="1419" y="216"/>
                      </a:moveTo>
                      <a:lnTo>
                        <a:pt x="1397" y="212"/>
                      </a:lnTo>
                      <a:lnTo>
                        <a:pt x="1395" y="232"/>
                      </a:lnTo>
                      <a:lnTo>
                        <a:pt x="1388" y="232"/>
                      </a:lnTo>
                      <a:lnTo>
                        <a:pt x="1390" y="229"/>
                      </a:lnTo>
                      <a:lnTo>
                        <a:pt x="1380" y="225"/>
                      </a:lnTo>
                      <a:lnTo>
                        <a:pt x="1376" y="219"/>
                      </a:lnTo>
                      <a:lnTo>
                        <a:pt x="1376" y="231"/>
                      </a:lnTo>
                      <a:lnTo>
                        <a:pt x="1375" y="234"/>
                      </a:lnTo>
                      <a:lnTo>
                        <a:pt x="1370" y="224"/>
                      </a:lnTo>
                      <a:lnTo>
                        <a:pt x="1357" y="226"/>
                      </a:lnTo>
                      <a:lnTo>
                        <a:pt x="1347" y="232"/>
                      </a:lnTo>
                      <a:lnTo>
                        <a:pt x="1350" y="220"/>
                      </a:lnTo>
                      <a:lnTo>
                        <a:pt x="1358" y="214"/>
                      </a:lnTo>
                      <a:lnTo>
                        <a:pt x="1365" y="212"/>
                      </a:lnTo>
                      <a:lnTo>
                        <a:pt x="1368" y="205"/>
                      </a:lnTo>
                      <a:lnTo>
                        <a:pt x="1366" y="200"/>
                      </a:lnTo>
                      <a:lnTo>
                        <a:pt x="1361" y="193"/>
                      </a:lnTo>
                      <a:lnTo>
                        <a:pt x="1341" y="196"/>
                      </a:lnTo>
                      <a:lnTo>
                        <a:pt x="1344" y="189"/>
                      </a:lnTo>
                      <a:lnTo>
                        <a:pt x="1338" y="183"/>
                      </a:lnTo>
                      <a:lnTo>
                        <a:pt x="1326" y="177"/>
                      </a:lnTo>
                      <a:lnTo>
                        <a:pt x="1315" y="166"/>
                      </a:lnTo>
                      <a:lnTo>
                        <a:pt x="1301" y="162"/>
                      </a:lnTo>
                      <a:lnTo>
                        <a:pt x="1296" y="156"/>
                      </a:lnTo>
                      <a:lnTo>
                        <a:pt x="1299" y="153"/>
                      </a:lnTo>
                      <a:lnTo>
                        <a:pt x="1299" y="149"/>
                      </a:lnTo>
                      <a:lnTo>
                        <a:pt x="1321" y="157"/>
                      </a:lnTo>
                      <a:lnTo>
                        <a:pt x="1371" y="166"/>
                      </a:lnTo>
                      <a:lnTo>
                        <a:pt x="1407" y="137"/>
                      </a:lnTo>
                      <a:lnTo>
                        <a:pt x="1419" y="132"/>
                      </a:lnTo>
                      <a:lnTo>
                        <a:pt x="1427" y="126"/>
                      </a:lnTo>
                      <a:lnTo>
                        <a:pt x="1424" y="112"/>
                      </a:lnTo>
                      <a:lnTo>
                        <a:pt x="1412" y="106"/>
                      </a:lnTo>
                      <a:lnTo>
                        <a:pt x="1404" y="92"/>
                      </a:lnTo>
                      <a:lnTo>
                        <a:pt x="1388" y="91"/>
                      </a:lnTo>
                      <a:lnTo>
                        <a:pt x="1380" y="87"/>
                      </a:lnTo>
                      <a:lnTo>
                        <a:pt x="1388" y="80"/>
                      </a:lnTo>
                      <a:lnTo>
                        <a:pt x="1374" y="73"/>
                      </a:lnTo>
                      <a:lnTo>
                        <a:pt x="1369" y="63"/>
                      </a:lnTo>
                      <a:lnTo>
                        <a:pt x="1361" y="71"/>
                      </a:lnTo>
                      <a:lnTo>
                        <a:pt x="1355" y="75"/>
                      </a:lnTo>
                      <a:lnTo>
                        <a:pt x="1355" y="68"/>
                      </a:lnTo>
                      <a:lnTo>
                        <a:pt x="1353" y="63"/>
                      </a:lnTo>
                      <a:lnTo>
                        <a:pt x="1333" y="70"/>
                      </a:lnTo>
                      <a:lnTo>
                        <a:pt x="1332" y="68"/>
                      </a:lnTo>
                      <a:lnTo>
                        <a:pt x="1331" y="63"/>
                      </a:lnTo>
                      <a:lnTo>
                        <a:pt x="1332" y="59"/>
                      </a:lnTo>
                      <a:lnTo>
                        <a:pt x="1332" y="49"/>
                      </a:lnTo>
                      <a:lnTo>
                        <a:pt x="1327" y="46"/>
                      </a:lnTo>
                      <a:lnTo>
                        <a:pt x="1325" y="38"/>
                      </a:lnTo>
                      <a:lnTo>
                        <a:pt x="1316" y="42"/>
                      </a:lnTo>
                      <a:lnTo>
                        <a:pt x="1310" y="38"/>
                      </a:lnTo>
                      <a:lnTo>
                        <a:pt x="1301" y="41"/>
                      </a:lnTo>
                      <a:lnTo>
                        <a:pt x="1293" y="56"/>
                      </a:lnTo>
                      <a:lnTo>
                        <a:pt x="1290" y="70"/>
                      </a:lnTo>
                      <a:lnTo>
                        <a:pt x="1290" y="89"/>
                      </a:lnTo>
                      <a:lnTo>
                        <a:pt x="1293" y="103"/>
                      </a:lnTo>
                      <a:lnTo>
                        <a:pt x="1280" y="110"/>
                      </a:lnTo>
                      <a:lnTo>
                        <a:pt x="1271" y="102"/>
                      </a:lnTo>
                      <a:lnTo>
                        <a:pt x="1260" y="105"/>
                      </a:lnTo>
                      <a:lnTo>
                        <a:pt x="1257" y="101"/>
                      </a:lnTo>
                      <a:lnTo>
                        <a:pt x="1267" y="91"/>
                      </a:lnTo>
                      <a:lnTo>
                        <a:pt x="1277" y="76"/>
                      </a:lnTo>
                      <a:lnTo>
                        <a:pt x="1272" y="67"/>
                      </a:lnTo>
                      <a:lnTo>
                        <a:pt x="1257" y="78"/>
                      </a:lnTo>
                      <a:lnTo>
                        <a:pt x="1247" y="78"/>
                      </a:lnTo>
                      <a:lnTo>
                        <a:pt x="1262" y="67"/>
                      </a:lnTo>
                      <a:lnTo>
                        <a:pt x="1253" y="56"/>
                      </a:lnTo>
                      <a:lnTo>
                        <a:pt x="1260" y="47"/>
                      </a:lnTo>
                      <a:lnTo>
                        <a:pt x="1277" y="49"/>
                      </a:lnTo>
                      <a:lnTo>
                        <a:pt x="1284" y="35"/>
                      </a:lnTo>
                      <a:lnTo>
                        <a:pt x="1285" y="19"/>
                      </a:lnTo>
                      <a:lnTo>
                        <a:pt x="1273" y="19"/>
                      </a:lnTo>
                      <a:lnTo>
                        <a:pt x="1275" y="9"/>
                      </a:lnTo>
                      <a:lnTo>
                        <a:pt x="1268" y="3"/>
                      </a:lnTo>
                      <a:lnTo>
                        <a:pt x="1262" y="3"/>
                      </a:lnTo>
                      <a:lnTo>
                        <a:pt x="1250" y="13"/>
                      </a:lnTo>
                      <a:lnTo>
                        <a:pt x="1239" y="0"/>
                      </a:lnTo>
                      <a:lnTo>
                        <a:pt x="1236" y="17"/>
                      </a:lnTo>
                      <a:lnTo>
                        <a:pt x="1231" y="37"/>
                      </a:lnTo>
                      <a:lnTo>
                        <a:pt x="1226" y="49"/>
                      </a:lnTo>
                      <a:lnTo>
                        <a:pt x="1220" y="59"/>
                      </a:lnTo>
                      <a:lnTo>
                        <a:pt x="1218" y="67"/>
                      </a:lnTo>
                      <a:lnTo>
                        <a:pt x="1219" y="78"/>
                      </a:lnTo>
                      <a:lnTo>
                        <a:pt x="1212" y="79"/>
                      </a:lnTo>
                      <a:lnTo>
                        <a:pt x="1208" y="89"/>
                      </a:lnTo>
                      <a:lnTo>
                        <a:pt x="1208" y="103"/>
                      </a:lnTo>
                      <a:lnTo>
                        <a:pt x="1197" y="103"/>
                      </a:lnTo>
                      <a:lnTo>
                        <a:pt x="1182" y="118"/>
                      </a:lnTo>
                      <a:lnTo>
                        <a:pt x="1183" y="102"/>
                      </a:lnTo>
                      <a:lnTo>
                        <a:pt x="1188" y="85"/>
                      </a:lnTo>
                      <a:lnTo>
                        <a:pt x="1178" y="70"/>
                      </a:lnTo>
                      <a:lnTo>
                        <a:pt x="1188" y="62"/>
                      </a:lnTo>
                      <a:lnTo>
                        <a:pt x="1188" y="41"/>
                      </a:lnTo>
                      <a:lnTo>
                        <a:pt x="1187" y="28"/>
                      </a:lnTo>
                      <a:lnTo>
                        <a:pt x="1182" y="27"/>
                      </a:lnTo>
                      <a:lnTo>
                        <a:pt x="1176" y="31"/>
                      </a:lnTo>
                      <a:lnTo>
                        <a:pt x="1142" y="90"/>
                      </a:lnTo>
                      <a:lnTo>
                        <a:pt x="1135" y="96"/>
                      </a:lnTo>
                      <a:lnTo>
                        <a:pt x="1129" y="111"/>
                      </a:lnTo>
                      <a:lnTo>
                        <a:pt x="1121" y="122"/>
                      </a:lnTo>
                      <a:lnTo>
                        <a:pt x="1115" y="140"/>
                      </a:lnTo>
                      <a:lnTo>
                        <a:pt x="1123" y="132"/>
                      </a:lnTo>
                      <a:lnTo>
                        <a:pt x="1101" y="167"/>
                      </a:lnTo>
                      <a:lnTo>
                        <a:pt x="1092" y="172"/>
                      </a:lnTo>
                      <a:lnTo>
                        <a:pt x="1091" y="160"/>
                      </a:lnTo>
                      <a:lnTo>
                        <a:pt x="1092" y="148"/>
                      </a:lnTo>
                      <a:lnTo>
                        <a:pt x="1099" y="139"/>
                      </a:lnTo>
                      <a:lnTo>
                        <a:pt x="1104" y="137"/>
                      </a:lnTo>
                      <a:lnTo>
                        <a:pt x="1104" y="129"/>
                      </a:lnTo>
                      <a:lnTo>
                        <a:pt x="1106" y="112"/>
                      </a:lnTo>
                      <a:lnTo>
                        <a:pt x="1105" y="105"/>
                      </a:lnTo>
                      <a:lnTo>
                        <a:pt x="1111" y="87"/>
                      </a:lnTo>
                      <a:lnTo>
                        <a:pt x="1133" y="58"/>
                      </a:lnTo>
                      <a:lnTo>
                        <a:pt x="1140" y="42"/>
                      </a:lnTo>
                      <a:lnTo>
                        <a:pt x="1131" y="37"/>
                      </a:lnTo>
                      <a:lnTo>
                        <a:pt x="1116" y="48"/>
                      </a:lnTo>
                      <a:lnTo>
                        <a:pt x="1107" y="51"/>
                      </a:lnTo>
                      <a:lnTo>
                        <a:pt x="1106" y="37"/>
                      </a:lnTo>
                      <a:lnTo>
                        <a:pt x="1100" y="33"/>
                      </a:lnTo>
                      <a:lnTo>
                        <a:pt x="1096" y="27"/>
                      </a:lnTo>
                      <a:lnTo>
                        <a:pt x="1095" y="20"/>
                      </a:lnTo>
                      <a:lnTo>
                        <a:pt x="1085" y="32"/>
                      </a:lnTo>
                      <a:lnTo>
                        <a:pt x="1081" y="26"/>
                      </a:lnTo>
                      <a:lnTo>
                        <a:pt x="1074" y="26"/>
                      </a:lnTo>
                      <a:lnTo>
                        <a:pt x="1073" y="51"/>
                      </a:lnTo>
                      <a:lnTo>
                        <a:pt x="1059" y="46"/>
                      </a:lnTo>
                      <a:lnTo>
                        <a:pt x="1065" y="59"/>
                      </a:lnTo>
                      <a:lnTo>
                        <a:pt x="1073" y="67"/>
                      </a:lnTo>
                      <a:lnTo>
                        <a:pt x="1074" y="71"/>
                      </a:lnTo>
                      <a:lnTo>
                        <a:pt x="1061" y="79"/>
                      </a:lnTo>
                      <a:lnTo>
                        <a:pt x="1053" y="91"/>
                      </a:lnTo>
                      <a:lnTo>
                        <a:pt x="1057" y="105"/>
                      </a:lnTo>
                      <a:lnTo>
                        <a:pt x="1032" y="105"/>
                      </a:lnTo>
                      <a:lnTo>
                        <a:pt x="1020" y="118"/>
                      </a:lnTo>
                      <a:lnTo>
                        <a:pt x="1015" y="129"/>
                      </a:lnTo>
                      <a:lnTo>
                        <a:pt x="1002" y="144"/>
                      </a:lnTo>
                      <a:lnTo>
                        <a:pt x="1000" y="150"/>
                      </a:lnTo>
                      <a:lnTo>
                        <a:pt x="1003" y="159"/>
                      </a:lnTo>
                      <a:lnTo>
                        <a:pt x="1000" y="169"/>
                      </a:lnTo>
                      <a:lnTo>
                        <a:pt x="1000" y="183"/>
                      </a:lnTo>
                      <a:lnTo>
                        <a:pt x="992" y="184"/>
                      </a:lnTo>
                      <a:lnTo>
                        <a:pt x="987" y="178"/>
                      </a:lnTo>
                      <a:lnTo>
                        <a:pt x="987" y="170"/>
                      </a:lnTo>
                      <a:lnTo>
                        <a:pt x="992" y="166"/>
                      </a:lnTo>
                      <a:lnTo>
                        <a:pt x="978" y="162"/>
                      </a:lnTo>
                      <a:lnTo>
                        <a:pt x="986" y="151"/>
                      </a:lnTo>
                      <a:lnTo>
                        <a:pt x="984" y="150"/>
                      </a:lnTo>
                      <a:lnTo>
                        <a:pt x="954" y="145"/>
                      </a:lnTo>
                      <a:lnTo>
                        <a:pt x="956" y="159"/>
                      </a:lnTo>
                      <a:lnTo>
                        <a:pt x="952" y="160"/>
                      </a:lnTo>
                      <a:lnTo>
                        <a:pt x="944" y="156"/>
                      </a:lnTo>
                      <a:lnTo>
                        <a:pt x="944" y="150"/>
                      </a:lnTo>
                      <a:lnTo>
                        <a:pt x="941" y="140"/>
                      </a:lnTo>
                      <a:lnTo>
                        <a:pt x="938" y="143"/>
                      </a:lnTo>
                      <a:lnTo>
                        <a:pt x="935" y="133"/>
                      </a:lnTo>
                      <a:lnTo>
                        <a:pt x="929" y="138"/>
                      </a:lnTo>
                      <a:lnTo>
                        <a:pt x="927" y="133"/>
                      </a:lnTo>
                      <a:lnTo>
                        <a:pt x="922" y="138"/>
                      </a:lnTo>
                      <a:lnTo>
                        <a:pt x="920" y="155"/>
                      </a:lnTo>
                      <a:lnTo>
                        <a:pt x="916" y="146"/>
                      </a:lnTo>
                      <a:lnTo>
                        <a:pt x="911" y="135"/>
                      </a:lnTo>
                      <a:lnTo>
                        <a:pt x="907" y="132"/>
                      </a:lnTo>
                      <a:lnTo>
                        <a:pt x="907" y="157"/>
                      </a:lnTo>
                      <a:lnTo>
                        <a:pt x="924" y="167"/>
                      </a:lnTo>
                      <a:lnTo>
                        <a:pt x="930" y="167"/>
                      </a:lnTo>
                      <a:lnTo>
                        <a:pt x="930" y="178"/>
                      </a:lnTo>
                      <a:lnTo>
                        <a:pt x="928" y="188"/>
                      </a:lnTo>
                      <a:lnTo>
                        <a:pt x="928" y="199"/>
                      </a:lnTo>
                      <a:lnTo>
                        <a:pt x="933" y="210"/>
                      </a:lnTo>
                      <a:lnTo>
                        <a:pt x="933" y="225"/>
                      </a:lnTo>
                      <a:lnTo>
                        <a:pt x="925" y="219"/>
                      </a:lnTo>
                      <a:lnTo>
                        <a:pt x="907" y="191"/>
                      </a:lnTo>
                      <a:lnTo>
                        <a:pt x="891" y="175"/>
                      </a:lnTo>
                      <a:lnTo>
                        <a:pt x="895" y="194"/>
                      </a:lnTo>
                      <a:lnTo>
                        <a:pt x="890" y="194"/>
                      </a:lnTo>
                      <a:lnTo>
                        <a:pt x="886" y="205"/>
                      </a:lnTo>
                      <a:lnTo>
                        <a:pt x="881" y="204"/>
                      </a:lnTo>
                      <a:lnTo>
                        <a:pt x="877" y="212"/>
                      </a:lnTo>
                      <a:lnTo>
                        <a:pt x="874" y="208"/>
                      </a:lnTo>
                      <a:lnTo>
                        <a:pt x="874" y="202"/>
                      </a:lnTo>
                      <a:lnTo>
                        <a:pt x="877" y="191"/>
                      </a:lnTo>
                      <a:lnTo>
                        <a:pt x="870" y="194"/>
                      </a:lnTo>
                      <a:lnTo>
                        <a:pt x="863" y="204"/>
                      </a:lnTo>
                      <a:lnTo>
                        <a:pt x="859" y="218"/>
                      </a:lnTo>
                      <a:lnTo>
                        <a:pt x="853" y="220"/>
                      </a:lnTo>
                      <a:lnTo>
                        <a:pt x="855" y="235"/>
                      </a:lnTo>
                      <a:lnTo>
                        <a:pt x="857" y="241"/>
                      </a:lnTo>
                      <a:lnTo>
                        <a:pt x="841" y="256"/>
                      </a:lnTo>
                      <a:lnTo>
                        <a:pt x="834" y="275"/>
                      </a:lnTo>
                      <a:lnTo>
                        <a:pt x="827" y="285"/>
                      </a:lnTo>
                      <a:lnTo>
                        <a:pt x="837" y="264"/>
                      </a:lnTo>
                      <a:lnTo>
                        <a:pt x="838" y="252"/>
                      </a:lnTo>
                      <a:lnTo>
                        <a:pt x="839" y="229"/>
                      </a:lnTo>
                      <a:lnTo>
                        <a:pt x="841" y="212"/>
                      </a:lnTo>
                      <a:lnTo>
                        <a:pt x="838" y="191"/>
                      </a:lnTo>
                      <a:lnTo>
                        <a:pt x="828" y="194"/>
                      </a:lnTo>
                      <a:lnTo>
                        <a:pt x="822" y="208"/>
                      </a:lnTo>
                      <a:lnTo>
                        <a:pt x="812" y="223"/>
                      </a:lnTo>
                      <a:lnTo>
                        <a:pt x="809" y="246"/>
                      </a:lnTo>
                      <a:lnTo>
                        <a:pt x="804" y="266"/>
                      </a:lnTo>
                      <a:lnTo>
                        <a:pt x="803" y="214"/>
                      </a:lnTo>
                      <a:lnTo>
                        <a:pt x="777" y="218"/>
                      </a:lnTo>
                      <a:lnTo>
                        <a:pt x="768" y="235"/>
                      </a:lnTo>
                      <a:lnTo>
                        <a:pt x="767" y="240"/>
                      </a:lnTo>
                      <a:lnTo>
                        <a:pt x="769" y="261"/>
                      </a:lnTo>
                      <a:lnTo>
                        <a:pt x="779" y="274"/>
                      </a:lnTo>
                      <a:lnTo>
                        <a:pt x="788" y="278"/>
                      </a:lnTo>
                      <a:lnTo>
                        <a:pt x="795" y="291"/>
                      </a:lnTo>
                      <a:lnTo>
                        <a:pt x="794" y="301"/>
                      </a:lnTo>
                      <a:lnTo>
                        <a:pt x="785" y="300"/>
                      </a:lnTo>
                      <a:lnTo>
                        <a:pt x="779" y="284"/>
                      </a:lnTo>
                      <a:lnTo>
                        <a:pt x="768" y="277"/>
                      </a:lnTo>
                      <a:lnTo>
                        <a:pt x="760" y="261"/>
                      </a:lnTo>
                      <a:lnTo>
                        <a:pt x="751" y="252"/>
                      </a:lnTo>
                      <a:lnTo>
                        <a:pt x="739" y="254"/>
                      </a:lnTo>
                      <a:lnTo>
                        <a:pt x="746" y="272"/>
                      </a:lnTo>
                      <a:lnTo>
                        <a:pt x="760" y="284"/>
                      </a:lnTo>
                      <a:lnTo>
                        <a:pt x="750" y="294"/>
                      </a:lnTo>
                      <a:lnTo>
                        <a:pt x="741" y="286"/>
                      </a:lnTo>
                      <a:lnTo>
                        <a:pt x="737" y="293"/>
                      </a:lnTo>
                      <a:lnTo>
                        <a:pt x="735" y="280"/>
                      </a:lnTo>
                      <a:lnTo>
                        <a:pt x="726" y="285"/>
                      </a:lnTo>
                      <a:lnTo>
                        <a:pt x="726" y="280"/>
                      </a:lnTo>
                      <a:lnTo>
                        <a:pt x="729" y="267"/>
                      </a:lnTo>
                      <a:lnTo>
                        <a:pt x="724" y="261"/>
                      </a:lnTo>
                      <a:lnTo>
                        <a:pt x="721" y="266"/>
                      </a:lnTo>
                      <a:lnTo>
                        <a:pt x="714" y="290"/>
                      </a:lnTo>
                      <a:lnTo>
                        <a:pt x="715" y="299"/>
                      </a:lnTo>
                      <a:lnTo>
                        <a:pt x="720" y="306"/>
                      </a:lnTo>
                      <a:lnTo>
                        <a:pt x="697" y="318"/>
                      </a:lnTo>
                      <a:lnTo>
                        <a:pt x="691" y="325"/>
                      </a:lnTo>
                      <a:lnTo>
                        <a:pt x="688" y="332"/>
                      </a:lnTo>
                      <a:lnTo>
                        <a:pt x="687" y="343"/>
                      </a:lnTo>
                      <a:lnTo>
                        <a:pt x="690" y="350"/>
                      </a:lnTo>
                      <a:lnTo>
                        <a:pt x="698" y="347"/>
                      </a:lnTo>
                      <a:lnTo>
                        <a:pt x="704" y="355"/>
                      </a:lnTo>
                      <a:lnTo>
                        <a:pt x="692" y="355"/>
                      </a:lnTo>
                      <a:lnTo>
                        <a:pt x="696" y="365"/>
                      </a:lnTo>
                      <a:lnTo>
                        <a:pt x="696" y="372"/>
                      </a:lnTo>
                      <a:lnTo>
                        <a:pt x="683" y="368"/>
                      </a:lnTo>
                      <a:lnTo>
                        <a:pt x="678" y="370"/>
                      </a:lnTo>
                      <a:lnTo>
                        <a:pt x="686" y="377"/>
                      </a:lnTo>
                      <a:lnTo>
                        <a:pt x="681" y="383"/>
                      </a:lnTo>
                      <a:lnTo>
                        <a:pt x="670" y="380"/>
                      </a:lnTo>
                      <a:lnTo>
                        <a:pt x="667" y="386"/>
                      </a:lnTo>
                      <a:lnTo>
                        <a:pt x="659" y="383"/>
                      </a:lnTo>
                      <a:lnTo>
                        <a:pt x="643" y="390"/>
                      </a:lnTo>
                      <a:lnTo>
                        <a:pt x="639" y="399"/>
                      </a:lnTo>
                      <a:lnTo>
                        <a:pt x="633" y="403"/>
                      </a:lnTo>
                      <a:lnTo>
                        <a:pt x="632" y="407"/>
                      </a:lnTo>
                      <a:lnTo>
                        <a:pt x="642" y="414"/>
                      </a:lnTo>
                      <a:lnTo>
                        <a:pt x="651" y="410"/>
                      </a:lnTo>
                      <a:lnTo>
                        <a:pt x="656" y="404"/>
                      </a:lnTo>
                      <a:lnTo>
                        <a:pt x="672" y="414"/>
                      </a:lnTo>
                      <a:lnTo>
                        <a:pt x="685" y="406"/>
                      </a:lnTo>
                      <a:lnTo>
                        <a:pt x="687" y="409"/>
                      </a:lnTo>
                      <a:lnTo>
                        <a:pt x="691" y="418"/>
                      </a:lnTo>
                      <a:lnTo>
                        <a:pt x="681" y="418"/>
                      </a:lnTo>
                      <a:lnTo>
                        <a:pt x="676" y="425"/>
                      </a:lnTo>
                      <a:lnTo>
                        <a:pt x="674" y="439"/>
                      </a:lnTo>
                      <a:lnTo>
                        <a:pt x="659" y="430"/>
                      </a:lnTo>
                      <a:lnTo>
                        <a:pt x="648" y="430"/>
                      </a:lnTo>
                      <a:lnTo>
                        <a:pt x="645" y="424"/>
                      </a:lnTo>
                      <a:lnTo>
                        <a:pt x="633" y="422"/>
                      </a:lnTo>
                      <a:lnTo>
                        <a:pt x="619" y="430"/>
                      </a:lnTo>
                      <a:lnTo>
                        <a:pt x="616" y="438"/>
                      </a:lnTo>
                      <a:lnTo>
                        <a:pt x="626" y="453"/>
                      </a:lnTo>
                      <a:lnTo>
                        <a:pt x="626" y="462"/>
                      </a:lnTo>
                      <a:lnTo>
                        <a:pt x="619" y="461"/>
                      </a:lnTo>
                      <a:lnTo>
                        <a:pt x="624" y="476"/>
                      </a:lnTo>
                      <a:lnTo>
                        <a:pt x="626" y="487"/>
                      </a:lnTo>
                      <a:lnTo>
                        <a:pt x="617" y="483"/>
                      </a:lnTo>
                      <a:lnTo>
                        <a:pt x="617" y="494"/>
                      </a:lnTo>
                      <a:lnTo>
                        <a:pt x="610" y="495"/>
                      </a:lnTo>
                      <a:lnTo>
                        <a:pt x="605" y="457"/>
                      </a:lnTo>
                      <a:lnTo>
                        <a:pt x="597" y="460"/>
                      </a:lnTo>
                      <a:lnTo>
                        <a:pt x="594" y="473"/>
                      </a:lnTo>
                      <a:lnTo>
                        <a:pt x="586" y="471"/>
                      </a:lnTo>
                      <a:lnTo>
                        <a:pt x="583" y="474"/>
                      </a:lnTo>
                      <a:lnTo>
                        <a:pt x="594" y="479"/>
                      </a:lnTo>
                      <a:lnTo>
                        <a:pt x="591" y="483"/>
                      </a:lnTo>
                      <a:lnTo>
                        <a:pt x="583" y="485"/>
                      </a:lnTo>
                      <a:lnTo>
                        <a:pt x="575" y="490"/>
                      </a:lnTo>
                      <a:lnTo>
                        <a:pt x="573" y="499"/>
                      </a:lnTo>
                      <a:lnTo>
                        <a:pt x="574" y="509"/>
                      </a:lnTo>
                      <a:lnTo>
                        <a:pt x="583" y="516"/>
                      </a:lnTo>
                      <a:lnTo>
                        <a:pt x="575" y="520"/>
                      </a:lnTo>
                      <a:lnTo>
                        <a:pt x="580" y="525"/>
                      </a:lnTo>
                      <a:lnTo>
                        <a:pt x="574" y="527"/>
                      </a:lnTo>
                      <a:lnTo>
                        <a:pt x="570" y="539"/>
                      </a:lnTo>
                      <a:lnTo>
                        <a:pt x="567" y="542"/>
                      </a:lnTo>
                      <a:lnTo>
                        <a:pt x="561" y="542"/>
                      </a:lnTo>
                      <a:lnTo>
                        <a:pt x="562" y="546"/>
                      </a:lnTo>
                      <a:lnTo>
                        <a:pt x="572" y="549"/>
                      </a:lnTo>
                      <a:lnTo>
                        <a:pt x="591" y="542"/>
                      </a:lnTo>
                      <a:lnTo>
                        <a:pt x="578" y="558"/>
                      </a:lnTo>
                      <a:lnTo>
                        <a:pt x="572" y="562"/>
                      </a:lnTo>
                      <a:lnTo>
                        <a:pt x="553" y="558"/>
                      </a:lnTo>
                      <a:lnTo>
                        <a:pt x="548" y="553"/>
                      </a:lnTo>
                      <a:lnTo>
                        <a:pt x="547" y="546"/>
                      </a:lnTo>
                      <a:lnTo>
                        <a:pt x="540" y="547"/>
                      </a:lnTo>
                      <a:lnTo>
                        <a:pt x="529" y="557"/>
                      </a:lnTo>
                      <a:lnTo>
                        <a:pt x="524" y="574"/>
                      </a:lnTo>
                      <a:lnTo>
                        <a:pt x="514" y="581"/>
                      </a:lnTo>
                      <a:lnTo>
                        <a:pt x="513" y="591"/>
                      </a:lnTo>
                      <a:lnTo>
                        <a:pt x="520" y="591"/>
                      </a:lnTo>
                      <a:lnTo>
                        <a:pt x="519" y="598"/>
                      </a:lnTo>
                      <a:lnTo>
                        <a:pt x="518" y="603"/>
                      </a:lnTo>
                      <a:lnTo>
                        <a:pt x="509" y="607"/>
                      </a:lnTo>
                      <a:lnTo>
                        <a:pt x="504" y="625"/>
                      </a:lnTo>
                      <a:lnTo>
                        <a:pt x="497" y="624"/>
                      </a:lnTo>
                      <a:lnTo>
                        <a:pt x="491" y="628"/>
                      </a:lnTo>
                      <a:lnTo>
                        <a:pt x="484" y="629"/>
                      </a:lnTo>
                      <a:lnTo>
                        <a:pt x="476" y="640"/>
                      </a:lnTo>
                      <a:lnTo>
                        <a:pt x="482" y="650"/>
                      </a:lnTo>
                      <a:lnTo>
                        <a:pt x="478" y="654"/>
                      </a:lnTo>
                      <a:lnTo>
                        <a:pt x="467" y="656"/>
                      </a:lnTo>
                      <a:lnTo>
                        <a:pt x="467" y="666"/>
                      </a:lnTo>
                      <a:lnTo>
                        <a:pt x="456" y="667"/>
                      </a:lnTo>
                      <a:lnTo>
                        <a:pt x="459" y="673"/>
                      </a:lnTo>
                      <a:lnTo>
                        <a:pt x="454" y="677"/>
                      </a:lnTo>
                      <a:lnTo>
                        <a:pt x="452" y="686"/>
                      </a:lnTo>
                      <a:lnTo>
                        <a:pt x="465" y="688"/>
                      </a:lnTo>
                      <a:lnTo>
                        <a:pt x="462" y="694"/>
                      </a:lnTo>
                      <a:lnTo>
                        <a:pt x="454" y="699"/>
                      </a:lnTo>
                      <a:lnTo>
                        <a:pt x="448" y="694"/>
                      </a:lnTo>
                      <a:lnTo>
                        <a:pt x="448" y="697"/>
                      </a:lnTo>
                      <a:lnTo>
                        <a:pt x="448" y="711"/>
                      </a:lnTo>
                      <a:lnTo>
                        <a:pt x="454" y="720"/>
                      </a:lnTo>
                      <a:lnTo>
                        <a:pt x="459" y="713"/>
                      </a:lnTo>
                      <a:lnTo>
                        <a:pt x="463" y="716"/>
                      </a:lnTo>
                      <a:lnTo>
                        <a:pt x="461" y="726"/>
                      </a:lnTo>
                      <a:lnTo>
                        <a:pt x="440" y="729"/>
                      </a:lnTo>
                      <a:lnTo>
                        <a:pt x="436" y="734"/>
                      </a:lnTo>
                      <a:lnTo>
                        <a:pt x="435" y="748"/>
                      </a:lnTo>
                      <a:lnTo>
                        <a:pt x="427" y="754"/>
                      </a:lnTo>
                      <a:lnTo>
                        <a:pt x="418" y="757"/>
                      </a:lnTo>
                      <a:lnTo>
                        <a:pt x="412" y="772"/>
                      </a:lnTo>
                      <a:lnTo>
                        <a:pt x="420" y="770"/>
                      </a:lnTo>
                      <a:lnTo>
                        <a:pt x="429" y="762"/>
                      </a:lnTo>
                      <a:lnTo>
                        <a:pt x="440" y="757"/>
                      </a:lnTo>
                      <a:lnTo>
                        <a:pt x="440" y="767"/>
                      </a:lnTo>
                      <a:lnTo>
                        <a:pt x="446" y="779"/>
                      </a:lnTo>
                      <a:lnTo>
                        <a:pt x="427" y="773"/>
                      </a:lnTo>
                      <a:lnTo>
                        <a:pt x="425" y="781"/>
                      </a:lnTo>
                      <a:lnTo>
                        <a:pt x="429" y="785"/>
                      </a:lnTo>
                      <a:lnTo>
                        <a:pt x="423" y="790"/>
                      </a:lnTo>
                      <a:lnTo>
                        <a:pt x="420" y="796"/>
                      </a:lnTo>
                      <a:lnTo>
                        <a:pt x="423" y="806"/>
                      </a:lnTo>
                      <a:lnTo>
                        <a:pt x="419" y="808"/>
                      </a:lnTo>
                      <a:lnTo>
                        <a:pt x="413" y="805"/>
                      </a:lnTo>
                      <a:lnTo>
                        <a:pt x="409" y="811"/>
                      </a:lnTo>
                      <a:lnTo>
                        <a:pt x="412" y="821"/>
                      </a:lnTo>
                      <a:lnTo>
                        <a:pt x="418" y="826"/>
                      </a:lnTo>
                      <a:lnTo>
                        <a:pt x="420" y="845"/>
                      </a:lnTo>
                      <a:lnTo>
                        <a:pt x="413" y="837"/>
                      </a:lnTo>
                      <a:lnTo>
                        <a:pt x="406" y="834"/>
                      </a:lnTo>
                      <a:lnTo>
                        <a:pt x="400" y="821"/>
                      </a:lnTo>
                      <a:lnTo>
                        <a:pt x="401" y="838"/>
                      </a:lnTo>
                      <a:lnTo>
                        <a:pt x="397" y="844"/>
                      </a:lnTo>
                      <a:lnTo>
                        <a:pt x="391" y="847"/>
                      </a:lnTo>
                      <a:lnTo>
                        <a:pt x="387" y="856"/>
                      </a:lnTo>
                      <a:lnTo>
                        <a:pt x="392" y="859"/>
                      </a:lnTo>
                      <a:lnTo>
                        <a:pt x="398" y="856"/>
                      </a:lnTo>
                      <a:lnTo>
                        <a:pt x="403" y="848"/>
                      </a:lnTo>
                      <a:lnTo>
                        <a:pt x="405" y="851"/>
                      </a:lnTo>
                      <a:lnTo>
                        <a:pt x="403" y="856"/>
                      </a:lnTo>
                      <a:lnTo>
                        <a:pt x="403" y="864"/>
                      </a:lnTo>
                      <a:lnTo>
                        <a:pt x="406" y="871"/>
                      </a:lnTo>
                      <a:lnTo>
                        <a:pt x="398" y="877"/>
                      </a:lnTo>
                      <a:lnTo>
                        <a:pt x="387" y="872"/>
                      </a:lnTo>
                      <a:lnTo>
                        <a:pt x="382" y="880"/>
                      </a:lnTo>
                      <a:lnTo>
                        <a:pt x="376" y="876"/>
                      </a:lnTo>
                      <a:lnTo>
                        <a:pt x="369" y="886"/>
                      </a:lnTo>
                      <a:lnTo>
                        <a:pt x="368" y="896"/>
                      </a:lnTo>
                      <a:lnTo>
                        <a:pt x="360" y="902"/>
                      </a:lnTo>
                      <a:lnTo>
                        <a:pt x="352" y="904"/>
                      </a:lnTo>
                      <a:lnTo>
                        <a:pt x="347" y="925"/>
                      </a:lnTo>
                      <a:lnTo>
                        <a:pt x="357" y="921"/>
                      </a:lnTo>
                      <a:lnTo>
                        <a:pt x="366" y="915"/>
                      </a:lnTo>
                      <a:lnTo>
                        <a:pt x="370" y="919"/>
                      </a:lnTo>
                      <a:lnTo>
                        <a:pt x="353" y="926"/>
                      </a:lnTo>
                      <a:lnTo>
                        <a:pt x="353" y="937"/>
                      </a:lnTo>
                      <a:lnTo>
                        <a:pt x="355" y="948"/>
                      </a:lnTo>
                      <a:lnTo>
                        <a:pt x="352" y="955"/>
                      </a:lnTo>
                      <a:lnTo>
                        <a:pt x="341" y="958"/>
                      </a:lnTo>
                      <a:lnTo>
                        <a:pt x="327" y="947"/>
                      </a:lnTo>
                      <a:lnTo>
                        <a:pt x="323" y="947"/>
                      </a:lnTo>
                      <a:lnTo>
                        <a:pt x="315" y="962"/>
                      </a:lnTo>
                      <a:lnTo>
                        <a:pt x="305" y="969"/>
                      </a:lnTo>
                      <a:lnTo>
                        <a:pt x="304" y="976"/>
                      </a:lnTo>
                      <a:lnTo>
                        <a:pt x="296" y="980"/>
                      </a:lnTo>
                      <a:lnTo>
                        <a:pt x="280" y="1006"/>
                      </a:lnTo>
                      <a:lnTo>
                        <a:pt x="277" y="1012"/>
                      </a:lnTo>
                      <a:lnTo>
                        <a:pt x="280" y="1022"/>
                      </a:lnTo>
                      <a:lnTo>
                        <a:pt x="280" y="1026"/>
                      </a:lnTo>
                      <a:lnTo>
                        <a:pt x="258" y="1038"/>
                      </a:lnTo>
                      <a:lnTo>
                        <a:pt x="258" y="1048"/>
                      </a:lnTo>
                      <a:lnTo>
                        <a:pt x="263" y="1053"/>
                      </a:lnTo>
                      <a:lnTo>
                        <a:pt x="274" y="1048"/>
                      </a:lnTo>
                      <a:lnTo>
                        <a:pt x="269" y="1064"/>
                      </a:lnTo>
                      <a:lnTo>
                        <a:pt x="277" y="1075"/>
                      </a:lnTo>
                      <a:lnTo>
                        <a:pt x="283" y="1079"/>
                      </a:lnTo>
                      <a:lnTo>
                        <a:pt x="320" y="1052"/>
                      </a:lnTo>
                      <a:lnTo>
                        <a:pt x="342" y="1042"/>
                      </a:lnTo>
                      <a:lnTo>
                        <a:pt x="347" y="1036"/>
                      </a:lnTo>
                      <a:lnTo>
                        <a:pt x="352" y="1038"/>
                      </a:lnTo>
                      <a:lnTo>
                        <a:pt x="348" y="1044"/>
                      </a:lnTo>
                      <a:lnTo>
                        <a:pt x="335" y="1052"/>
                      </a:lnTo>
                      <a:lnTo>
                        <a:pt x="327" y="1053"/>
                      </a:lnTo>
                      <a:lnTo>
                        <a:pt x="316" y="1060"/>
                      </a:lnTo>
                      <a:lnTo>
                        <a:pt x="307" y="1068"/>
                      </a:lnTo>
                      <a:lnTo>
                        <a:pt x="314" y="1075"/>
                      </a:lnTo>
                      <a:lnTo>
                        <a:pt x="312" y="1079"/>
                      </a:lnTo>
                      <a:lnTo>
                        <a:pt x="295" y="1086"/>
                      </a:lnTo>
                      <a:lnTo>
                        <a:pt x="285" y="1086"/>
                      </a:lnTo>
                      <a:lnTo>
                        <a:pt x="282" y="1090"/>
                      </a:lnTo>
                      <a:lnTo>
                        <a:pt x="284" y="1096"/>
                      </a:lnTo>
                      <a:lnTo>
                        <a:pt x="280" y="1097"/>
                      </a:lnTo>
                      <a:lnTo>
                        <a:pt x="271" y="1096"/>
                      </a:lnTo>
                      <a:lnTo>
                        <a:pt x="271" y="1086"/>
                      </a:lnTo>
                      <a:lnTo>
                        <a:pt x="263" y="1071"/>
                      </a:lnTo>
                      <a:lnTo>
                        <a:pt x="258" y="1066"/>
                      </a:lnTo>
                      <a:lnTo>
                        <a:pt x="253" y="1066"/>
                      </a:lnTo>
                      <a:lnTo>
                        <a:pt x="250" y="1073"/>
                      </a:lnTo>
                      <a:lnTo>
                        <a:pt x="242" y="1074"/>
                      </a:lnTo>
                      <a:lnTo>
                        <a:pt x="236" y="1080"/>
                      </a:lnTo>
                      <a:lnTo>
                        <a:pt x="235" y="1087"/>
                      </a:lnTo>
                      <a:lnTo>
                        <a:pt x="241" y="1092"/>
                      </a:lnTo>
                      <a:lnTo>
                        <a:pt x="242" y="1097"/>
                      </a:lnTo>
                      <a:lnTo>
                        <a:pt x="231" y="1103"/>
                      </a:lnTo>
                      <a:lnTo>
                        <a:pt x="228" y="1097"/>
                      </a:lnTo>
                      <a:lnTo>
                        <a:pt x="228" y="1089"/>
                      </a:lnTo>
                      <a:lnTo>
                        <a:pt x="225" y="1082"/>
                      </a:lnTo>
                      <a:lnTo>
                        <a:pt x="198" y="1093"/>
                      </a:lnTo>
                      <a:lnTo>
                        <a:pt x="194" y="1098"/>
                      </a:lnTo>
                      <a:lnTo>
                        <a:pt x="190" y="1109"/>
                      </a:lnTo>
                      <a:lnTo>
                        <a:pt x="183" y="1108"/>
                      </a:lnTo>
                      <a:lnTo>
                        <a:pt x="185" y="1116"/>
                      </a:lnTo>
                      <a:lnTo>
                        <a:pt x="183" y="1119"/>
                      </a:lnTo>
                      <a:lnTo>
                        <a:pt x="175" y="1120"/>
                      </a:lnTo>
                      <a:lnTo>
                        <a:pt x="175" y="1117"/>
                      </a:lnTo>
                      <a:lnTo>
                        <a:pt x="174" y="1112"/>
                      </a:lnTo>
                      <a:lnTo>
                        <a:pt x="169" y="1113"/>
                      </a:lnTo>
                      <a:lnTo>
                        <a:pt x="166" y="1117"/>
                      </a:lnTo>
                      <a:lnTo>
                        <a:pt x="167" y="1122"/>
                      </a:lnTo>
                      <a:lnTo>
                        <a:pt x="166" y="1124"/>
                      </a:lnTo>
                      <a:lnTo>
                        <a:pt x="156" y="1124"/>
                      </a:lnTo>
                      <a:lnTo>
                        <a:pt x="143" y="1132"/>
                      </a:lnTo>
                      <a:lnTo>
                        <a:pt x="140" y="1145"/>
                      </a:lnTo>
                      <a:lnTo>
                        <a:pt x="135" y="1156"/>
                      </a:lnTo>
                      <a:lnTo>
                        <a:pt x="128" y="1151"/>
                      </a:lnTo>
                      <a:lnTo>
                        <a:pt x="118" y="1150"/>
                      </a:lnTo>
                      <a:lnTo>
                        <a:pt x="110" y="1157"/>
                      </a:lnTo>
                      <a:lnTo>
                        <a:pt x="107" y="1163"/>
                      </a:lnTo>
                      <a:lnTo>
                        <a:pt x="117" y="1171"/>
                      </a:lnTo>
                      <a:lnTo>
                        <a:pt x="111" y="1177"/>
                      </a:lnTo>
                      <a:lnTo>
                        <a:pt x="121" y="1178"/>
                      </a:lnTo>
                      <a:lnTo>
                        <a:pt x="132" y="1176"/>
                      </a:lnTo>
                      <a:lnTo>
                        <a:pt x="137" y="1182"/>
                      </a:lnTo>
                      <a:lnTo>
                        <a:pt x="142" y="1184"/>
                      </a:lnTo>
                      <a:lnTo>
                        <a:pt x="135" y="1193"/>
                      </a:lnTo>
                      <a:lnTo>
                        <a:pt x="138" y="1199"/>
                      </a:lnTo>
                      <a:lnTo>
                        <a:pt x="131" y="1195"/>
                      </a:lnTo>
                      <a:lnTo>
                        <a:pt x="122" y="1195"/>
                      </a:lnTo>
                      <a:lnTo>
                        <a:pt x="99" y="1192"/>
                      </a:lnTo>
                      <a:lnTo>
                        <a:pt x="91" y="1193"/>
                      </a:lnTo>
                      <a:lnTo>
                        <a:pt x="86" y="1197"/>
                      </a:lnTo>
                      <a:lnTo>
                        <a:pt x="80" y="1195"/>
                      </a:lnTo>
                      <a:lnTo>
                        <a:pt x="74" y="1200"/>
                      </a:lnTo>
                      <a:lnTo>
                        <a:pt x="75" y="1203"/>
                      </a:lnTo>
                      <a:lnTo>
                        <a:pt x="81" y="1205"/>
                      </a:lnTo>
                      <a:lnTo>
                        <a:pt x="75" y="1208"/>
                      </a:lnTo>
                      <a:lnTo>
                        <a:pt x="75" y="1214"/>
                      </a:lnTo>
                      <a:lnTo>
                        <a:pt x="83" y="1213"/>
                      </a:lnTo>
                      <a:lnTo>
                        <a:pt x="89" y="1210"/>
                      </a:lnTo>
                      <a:lnTo>
                        <a:pt x="81" y="1220"/>
                      </a:lnTo>
                      <a:lnTo>
                        <a:pt x="81" y="1227"/>
                      </a:lnTo>
                      <a:lnTo>
                        <a:pt x="86" y="1243"/>
                      </a:lnTo>
                      <a:lnTo>
                        <a:pt x="83" y="1245"/>
                      </a:lnTo>
                      <a:lnTo>
                        <a:pt x="78" y="1230"/>
                      </a:lnTo>
                      <a:lnTo>
                        <a:pt x="74" y="1224"/>
                      </a:lnTo>
                      <a:lnTo>
                        <a:pt x="64" y="1230"/>
                      </a:lnTo>
                      <a:lnTo>
                        <a:pt x="59" y="1238"/>
                      </a:lnTo>
                      <a:lnTo>
                        <a:pt x="56" y="1248"/>
                      </a:lnTo>
                      <a:lnTo>
                        <a:pt x="61" y="1253"/>
                      </a:lnTo>
                      <a:lnTo>
                        <a:pt x="62" y="1259"/>
                      </a:lnTo>
                      <a:lnTo>
                        <a:pt x="53" y="1253"/>
                      </a:lnTo>
                      <a:lnTo>
                        <a:pt x="50" y="1246"/>
                      </a:lnTo>
                      <a:lnTo>
                        <a:pt x="41" y="1248"/>
                      </a:lnTo>
                      <a:lnTo>
                        <a:pt x="27" y="1248"/>
                      </a:lnTo>
                      <a:lnTo>
                        <a:pt x="27" y="1254"/>
                      </a:lnTo>
                      <a:lnTo>
                        <a:pt x="29" y="1259"/>
                      </a:lnTo>
                      <a:lnTo>
                        <a:pt x="13" y="1247"/>
                      </a:lnTo>
                      <a:lnTo>
                        <a:pt x="9" y="1251"/>
                      </a:lnTo>
                      <a:lnTo>
                        <a:pt x="15" y="1265"/>
                      </a:lnTo>
                      <a:lnTo>
                        <a:pt x="11" y="1272"/>
                      </a:lnTo>
                      <a:lnTo>
                        <a:pt x="13" y="1274"/>
                      </a:lnTo>
                      <a:lnTo>
                        <a:pt x="41" y="1274"/>
                      </a:lnTo>
                      <a:lnTo>
                        <a:pt x="67" y="1268"/>
                      </a:lnTo>
                      <a:lnTo>
                        <a:pt x="51" y="1275"/>
                      </a:lnTo>
                      <a:lnTo>
                        <a:pt x="53" y="1279"/>
                      </a:lnTo>
                      <a:lnTo>
                        <a:pt x="65" y="1279"/>
                      </a:lnTo>
                      <a:lnTo>
                        <a:pt x="74" y="1275"/>
                      </a:lnTo>
                      <a:lnTo>
                        <a:pt x="77" y="1278"/>
                      </a:lnTo>
                      <a:lnTo>
                        <a:pt x="67" y="1284"/>
                      </a:lnTo>
                      <a:lnTo>
                        <a:pt x="52" y="1286"/>
                      </a:lnTo>
                      <a:lnTo>
                        <a:pt x="36" y="1286"/>
                      </a:lnTo>
                      <a:lnTo>
                        <a:pt x="30" y="1281"/>
                      </a:lnTo>
                      <a:lnTo>
                        <a:pt x="24" y="1281"/>
                      </a:lnTo>
                      <a:lnTo>
                        <a:pt x="13" y="1291"/>
                      </a:lnTo>
                      <a:lnTo>
                        <a:pt x="11" y="1296"/>
                      </a:lnTo>
                      <a:lnTo>
                        <a:pt x="4" y="1295"/>
                      </a:lnTo>
                      <a:lnTo>
                        <a:pt x="2" y="1297"/>
                      </a:lnTo>
                      <a:lnTo>
                        <a:pt x="0" y="1305"/>
                      </a:lnTo>
                      <a:lnTo>
                        <a:pt x="16" y="1310"/>
                      </a:lnTo>
                      <a:lnTo>
                        <a:pt x="15" y="1316"/>
                      </a:lnTo>
                      <a:lnTo>
                        <a:pt x="15" y="1322"/>
                      </a:lnTo>
                      <a:lnTo>
                        <a:pt x="10" y="1327"/>
                      </a:lnTo>
                      <a:lnTo>
                        <a:pt x="3" y="1335"/>
                      </a:lnTo>
                      <a:lnTo>
                        <a:pt x="5" y="1343"/>
                      </a:lnTo>
                      <a:lnTo>
                        <a:pt x="3" y="1346"/>
                      </a:lnTo>
                      <a:lnTo>
                        <a:pt x="3" y="1354"/>
                      </a:lnTo>
                      <a:lnTo>
                        <a:pt x="7" y="1358"/>
                      </a:lnTo>
                      <a:lnTo>
                        <a:pt x="7" y="1365"/>
                      </a:lnTo>
                      <a:lnTo>
                        <a:pt x="22" y="1367"/>
                      </a:lnTo>
                      <a:lnTo>
                        <a:pt x="53" y="1356"/>
                      </a:lnTo>
                      <a:lnTo>
                        <a:pt x="59" y="1360"/>
                      </a:lnTo>
                      <a:lnTo>
                        <a:pt x="72" y="1360"/>
                      </a:lnTo>
                      <a:lnTo>
                        <a:pt x="74" y="1349"/>
                      </a:lnTo>
                      <a:lnTo>
                        <a:pt x="83" y="1333"/>
                      </a:lnTo>
                      <a:lnTo>
                        <a:pt x="85" y="1343"/>
                      </a:lnTo>
                      <a:lnTo>
                        <a:pt x="81" y="1356"/>
                      </a:lnTo>
                      <a:lnTo>
                        <a:pt x="88" y="1359"/>
                      </a:lnTo>
                      <a:lnTo>
                        <a:pt x="99" y="1359"/>
                      </a:lnTo>
                      <a:lnTo>
                        <a:pt x="106" y="1356"/>
                      </a:lnTo>
                      <a:lnTo>
                        <a:pt x="111" y="1360"/>
                      </a:lnTo>
                      <a:lnTo>
                        <a:pt x="122" y="1348"/>
                      </a:lnTo>
                      <a:lnTo>
                        <a:pt x="126" y="1324"/>
                      </a:lnTo>
                      <a:lnTo>
                        <a:pt x="138" y="1317"/>
                      </a:lnTo>
                      <a:lnTo>
                        <a:pt x="139" y="1322"/>
                      </a:lnTo>
                      <a:lnTo>
                        <a:pt x="131" y="1338"/>
                      </a:lnTo>
                      <a:lnTo>
                        <a:pt x="129" y="1349"/>
                      </a:lnTo>
                      <a:lnTo>
                        <a:pt x="127" y="1354"/>
                      </a:lnTo>
                      <a:lnTo>
                        <a:pt x="133" y="1353"/>
                      </a:lnTo>
                      <a:lnTo>
                        <a:pt x="140" y="1349"/>
                      </a:lnTo>
                      <a:lnTo>
                        <a:pt x="145" y="1351"/>
                      </a:lnTo>
                      <a:lnTo>
                        <a:pt x="131" y="1362"/>
                      </a:lnTo>
                      <a:lnTo>
                        <a:pt x="113" y="1369"/>
                      </a:lnTo>
                      <a:lnTo>
                        <a:pt x="111" y="1378"/>
                      </a:lnTo>
                      <a:lnTo>
                        <a:pt x="118" y="1385"/>
                      </a:lnTo>
                      <a:lnTo>
                        <a:pt x="105" y="1393"/>
                      </a:lnTo>
                      <a:lnTo>
                        <a:pt x="105" y="1383"/>
                      </a:lnTo>
                      <a:lnTo>
                        <a:pt x="101" y="1376"/>
                      </a:lnTo>
                      <a:lnTo>
                        <a:pt x="91" y="1369"/>
                      </a:lnTo>
                      <a:lnTo>
                        <a:pt x="81" y="1369"/>
                      </a:lnTo>
                      <a:lnTo>
                        <a:pt x="68" y="1372"/>
                      </a:lnTo>
                      <a:lnTo>
                        <a:pt x="57" y="1370"/>
                      </a:lnTo>
                      <a:lnTo>
                        <a:pt x="47" y="1371"/>
                      </a:lnTo>
                      <a:lnTo>
                        <a:pt x="37" y="1370"/>
                      </a:lnTo>
                      <a:lnTo>
                        <a:pt x="29" y="1378"/>
                      </a:lnTo>
                      <a:lnTo>
                        <a:pt x="10" y="1373"/>
                      </a:lnTo>
                      <a:lnTo>
                        <a:pt x="5" y="1386"/>
                      </a:lnTo>
                      <a:lnTo>
                        <a:pt x="4" y="1397"/>
                      </a:lnTo>
                      <a:lnTo>
                        <a:pt x="14" y="1397"/>
                      </a:lnTo>
                      <a:lnTo>
                        <a:pt x="18" y="1396"/>
                      </a:lnTo>
                      <a:lnTo>
                        <a:pt x="18" y="1410"/>
                      </a:lnTo>
                      <a:lnTo>
                        <a:pt x="9" y="1407"/>
                      </a:lnTo>
                      <a:lnTo>
                        <a:pt x="3" y="1401"/>
                      </a:lnTo>
                      <a:lnTo>
                        <a:pt x="2" y="1403"/>
                      </a:lnTo>
                      <a:lnTo>
                        <a:pt x="0" y="1403"/>
                      </a:lnTo>
                      <a:lnTo>
                        <a:pt x="0" y="1407"/>
                      </a:lnTo>
                      <a:lnTo>
                        <a:pt x="10" y="1425"/>
                      </a:lnTo>
                      <a:lnTo>
                        <a:pt x="16" y="1426"/>
                      </a:lnTo>
                      <a:lnTo>
                        <a:pt x="30" y="1418"/>
                      </a:lnTo>
                      <a:lnTo>
                        <a:pt x="38" y="1415"/>
                      </a:lnTo>
                      <a:lnTo>
                        <a:pt x="25" y="1429"/>
                      </a:lnTo>
                      <a:lnTo>
                        <a:pt x="20" y="1436"/>
                      </a:lnTo>
                      <a:lnTo>
                        <a:pt x="24" y="1440"/>
                      </a:lnTo>
                      <a:lnTo>
                        <a:pt x="14" y="1446"/>
                      </a:lnTo>
                      <a:lnTo>
                        <a:pt x="9" y="1452"/>
                      </a:lnTo>
                      <a:lnTo>
                        <a:pt x="10" y="1461"/>
                      </a:lnTo>
                      <a:lnTo>
                        <a:pt x="15" y="1466"/>
                      </a:lnTo>
                      <a:lnTo>
                        <a:pt x="18" y="1472"/>
                      </a:lnTo>
                      <a:lnTo>
                        <a:pt x="24" y="1467"/>
                      </a:lnTo>
                      <a:lnTo>
                        <a:pt x="30" y="1461"/>
                      </a:lnTo>
                      <a:lnTo>
                        <a:pt x="30" y="1469"/>
                      </a:lnTo>
                      <a:lnTo>
                        <a:pt x="38" y="1483"/>
                      </a:lnTo>
                      <a:lnTo>
                        <a:pt x="31" y="1484"/>
                      </a:lnTo>
                      <a:lnTo>
                        <a:pt x="22" y="1490"/>
                      </a:lnTo>
                      <a:lnTo>
                        <a:pt x="22" y="1495"/>
                      </a:lnTo>
                      <a:lnTo>
                        <a:pt x="27" y="1499"/>
                      </a:lnTo>
                      <a:lnTo>
                        <a:pt x="37" y="1493"/>
                      </a:lnTo>
                      <a:lnTo>
                        <a:pt x="43" y="1482"/>
                      </a:lnTo>
                      <a:lnTo>
                        <a:pt x="45" y="1469"/>
                      </a:lnTo>
                      <a:lnTo>
                        <a:pt x="53" y="1463"/>
                      </a:lnTo>
                      <a:lnTo>
                        <a:pt x="63" y="1451"/>
                      </a:lnTo>
                      <a:lnTo>
                        <a:pt x="73" y="1431"/>
                      </a:lnTo>
                      <a:lnTo>
                        <a:pt x="83" y="1423"/>
                      </a:lnTo>
                      <a:lnTo>
                        <a:pt x="88" y="1428"/>
                      </a:lnTo>
                      <a:lnTo>
                        <a:pt x="88" y="1431"/>
                      </a:lnTo>
                      <a:lnTo>
                        <a:pt x="100" y="1429"/>
                      </a:lnTo>
                      <a:lnTo>
                        <a:pt x="110" y="1430"/>
                      </a:lnTo>
                      <a:lnTo>
                        <a:pt x="94" y="1437"/>
                      </a:lnTo>
                      <a:lnTo>
                        <a:pt x="91" y="1448"/>
                      </a:lnTo>
                      <a:lnTo>
                        <a:pt x="89" y="1455"/>
                      </a:lnTo>
                      <a:lnTo>
                        <a:pt x="88" y="1443"/>
                      </a:lnTo>
                      <a:lnTo>
                        <a:pt x="83" y="1442"/>
                      </a:lnTo>
                      <a:lnTo>
                        <a:pt x="74" y="1456"/>
                      </a:lnTo>
                      <a:lnTo>
                        <a:pt x="64" y="1467"/>
                      </a:lnTo>
                      <a:lnTo>
                        <a:pt x="70" y="1472"/>
                      </a:lnTo>
                      <a:lnTo>
                        <a:pt x="70" y="1475"/>
                      </a:lnTo>
                      <a:lnTo>
                        <a:pt x="59" y="1482"/>
                      </a:lnTo>
                      <a:lnTo>
                        <a:pt x="40" y="1506"/>
                      </a:lnTo>
                      <a:lnTo>
                        <a:pt x="47" y="1511"/>
                      </a:lnTo>
                      <a:lnTo>
                        <a:pt x="67" y="1511"/>
                      </a:lnTo>
                      <a:lnTo>
                        <a:pt x="72" y="1506"/>
                      </a:lnTo>
                      <a:lnTo>
                        <a:pt x="74" y="1510"/>
                      </a:lnTo>
                      <a:lnTo>
                        <a:pt x="53" y="1518"/>
                      </a:lnTo>
                      <a:lnTo>
                        <a:pt x="48" y="1525"/>
                      </a:lnTo>
                      <a:lnTo>
                        <a:pt x="47" y="1528"/>
                      </a:lnTo>
                      <a:lnTo>
                        <a:pt x="37" y="1528"/>
                      </a:lnTo>
                      <a:lnTo>
                        <a:pt x="32" y="1531"/>
                      </a:lnTo>
                      <a:lnTo>
                        <a:pt x="26" y="1528"/>
                      </a:lnTo>
                      <a:lnTo>
                        <a:pt x="18" y="1539"/>
                      </a:lnTo>
                      <a:lnTo>
                        <a:pt x="13" y="1549"/>
                      </a:lnTo>
                      <a:lnTo>
                        <a:pt x="13" y="1558"/>
                      </a:lnTo>
                      <a:lnTo>
                        <a:pt x="16" y="1560"/>
                      </a:lnTo>
                      <a:lnTo>
                        <a:pt x="18" y="1564"/>
                      </a:lnTo>
                      <a:lnTo>
                        <a:pt x="26" y="1563"/>
                      </a:lnTo>
                      <a:lnTo>
                        <a:pt x="30" y="1554"/>
                      </a:lnTo>
                      <a:lnTo>
                        <a:pt x="32" y="1563"/>
                      </a:lnTo>
                      <a:lnTo>
                        <a:pt x="40" y="1563"/>
                      </a:lnTo>
                      <a:lnTo>
                        <a:pt x="42" y="1556"/>
                      </a:lnTo>
                      <a:lnTo>
                        <a:pt x="41" y="1550"/>
                      </a:lnTo>
                      <a:lnTo>
                        <a:pt x="48" y="1555"/>
                      </a:lnTo>
                      <a:lnTo>
                        <a:pt x="63" y="1547"/>
                      </a:lnTo>
                      <a:lnTo>
                        <a:pt x="68" y="1541"/>
                      </a:lnTo>
                      <a:lnTo>
                        <a:pt x="73" y="1544"/>
                      </a:lnTo>
                      <a:lnTo>
                        <a:pt x="58" y="1561"/>
                      </a:lnTo>
                      <a:lnTo>
                        <a:pt x="64" y="1561"/>
                      </a:lnTo>
                      <a:lnTo>
                        <a:pt x="64" y="1571"/>
                      </a:lnTo>
                      <a:lnTo>
                        <a:pt x="58" y="1580"/>
                      </a:lnTo>
                      <a:lnTo>
                        <a:pt x="56" y="1587"/>
                      </a:lnTo>
                      <a:lnTo>
                        <a:pt x="50" y="1593"/>
                      </a:lnTo>
                      <a:lnTo>
                        <a:pt x="51" y="1599"/>
                      </a:lnTo>
                      <a:lnTo>
                        <a:pt x="51" y="1604"/>
                      </a:lnTo>
                      <a:lnTo>
                        <a:pt x="45" y="1603"/>
                      </a:lnTo>
                      <a:lnTo>
                        <a:pt x="40" y="1606"/>
                      </a:lnTo>
                      <a:lnTo>
                        <a:pt x="36" y="1598"/>
                      </a:lnTo>
                      <a:lnTo>
                        <a:pt x="32" y="1598"/>
                      </a:lnTo>
                      <a:lnTo>
                        <a:pt x="25" y="1630"/>
                      </a:lnTo>
                      <a:lnTo>
                        <a:pt x="38" y="1647"/>
                      </a:lnTo>
                      <a:lnTo>
                        <a:pt x="59" y="1666"/>
                      </a:lnTo>
                      <a:lnTo>
                        <a:pt x="74" y="1674"/>
                      </a:lnTo>
                      <a:lnTo>
                        <a:pt x="85" y="1677"/>
                      </a:lnTo>
                      <a:lnTo>
                        <a:pt x="92" y="1665"/>
                      </a:lnTo>
                      <a:lnTo>
                        <a:pt x="92" y="1682"/>
                      </a:lnTo>
                      <a:lnTo>
                        <a:pt x="90" y="1694"/>
                      </a:lnTo>
                      <a:lnTo>
                        <a:pt x="96" y="1689"/>
                      </a:lnTo>
                      <a:lnTo>
                        <a:pt x="106" y="1695"/>
                      </a:lnTo>
                      <a:lnTo>
                        <a:pt x="110" y="1685"/>
                      </a:lnTo>
                      <a:lnTo>
                        <a:pt x="124" y="1687"/>
                      </a:lnTo>
                      <a:lnTo>
                        <a:pt x="117" y="1695"/>
                      </a:lnTo>
                      <a:lnTo>
                        <a:pt x="134" y="1701"/>
                      </a:lnTo>
                      <a:lnTo>
                        <a:pt x="145" y="1697"/>
                      </a:lnTo>
                      <a:lnTo>
                        <a:pt x="158" y="1687"/>
                      </a:lnTo>
                      <a:lnTo>
                        <a:pt x="163" y="1673"/>
                      </a:lnTo>
                      <a:lnTo>
                        <a:pt x="170" y="1684"/>
                      </a:lnTo>
                      <a:lnTo>
                        <a:pt x="190" y="1671"/>
                      </a:lnTo>
                      <a:lnTo>
                        <a:pt x="210" y="1644"/>
                      </a:lnTo>
                      <a:lnTo>
                        <a:pt x="221" y="1638"/>
                      </a:lnTo>
                      <a:lnTo>
                        <a:pt x="225" y="1627"/>
                      </a:lnTo>
                      <a:lnTo>
                        <a:pt x="231" y="1622"/>
                      </a:lnTo>
                      <a:lnTo>
                        <a:pt x="234" y="1615"/>
                      </a:lnTo>
                      <a:lnTo>
                        <a:pt x="251" y="1597"/>
                      </a:lnTo>
                      <a:lnTo>
                        <a:pt x="249" y="1590"/>
                      </a:lnTo>
                      <a:lnTo>
                        <a:pt x="261" y="1597"/>
                      </a:lnTo>
                      <a:lnTo>
                        <a:pt x="274" y="1597"/>
                      </a:lnTo>
                      <a:lnTo>
                        <a:pt x="282" y="1593"/>
                      </a:lnTo>
                      <a:lnTo>
                        <a:pt x="285" y="1581"/>
                      </a:lnTo>
                      <a:lnTo>
                        <a:pt x="287" y="1574"/>
                      </a:lnTo>
                      <a:lnTo>
                        <a:pt x="294" y="1566"/>
                      </a:lnTo>
                      <a:lnTo>
                        <a:pt x="293" y="1556"/>
                      </a:lnTo>
                      <a:lnTo>
                        <a:pt x="287" y="1549"/>
                      </a:lnTo>
                      <a:lnTo>
                        <a:pt x="283" y="1541"/>
                      </a:lnTo>
                      <a:lnTo>
                        <a:pt x="285" y="1538"/>
                      </a:lnTo>
                      <a:lnTo>
                        <a:pt x="287" y="1533"/>
                      </a:lnTo>
                      <a:lnTo>
                        <a:pt x="284" y="1522"/>
                      </a:lnTo>
                      <a:lnTo>
                        <a:pt x="289" y="1526"/>
                      </a:lnTo>
                      <a:lnTo>
                        <a:pt x="293" y="1533"/>
                      </a:lnTo>
                      <a:lnTo>
                        <a:pt x="293" y="1541"/>
                      </a:lnTo>
                      <a:lnTo>
                        <a:pt x="299" y="1539"/>
                      </a:lnTo>
                      <a:lnTo>
                        <a:pt x="300" y="1533"/>
                      </a:lnTo>
                      <a:lnTo>
                        <a:pt x="295" y="1525"/>
                      </a:lnTo>
                      <a:lnTo>
                        <a:pt x="294" y="1509"/>
                      </a:lnTo>
                      <a:lnTo>
                        <a:pt x="296" y="1505"/>
                      </a:lnTo>
                      <a:lnTo>
                        <a:pt x="299" y="1506"/>
                      </a:lnTo>
                      <a:lnTo>
                        <a:pt x="305" y="1502"/>
                      </a:lnTo>
                      <a:lnTo>
                        <a:pt x="310" y="1505"/>
                      </a:lnTo>
                      <a:lnTo>
                        <a:pt x="310" y="1512"/>
                      </a:lnTo>
                      <a:lnTo>
                        <a:pt x="303" y="1516"/>
                      </a:lnTo>
                      <a:lnTo>
                        <a:pt x="303" y="1522"/>
                      </a:lnTo>
                      <a:lnTo>
                        <a:pt x="305" y="1533"/>
                      </a:lnTo>
                      <a:lnTo>
                        <a:pt x="307" y="1563"/>
                      </a:lnTo>
                      <a:lnTo>
                        <a:pt x="310" y="1574"/>
                      </a:lnTo>
                      <a:lnTo>
                        <a:pt x="317" y="1572"/>
                      </a:lnTo>
                      <a:lnTo>
                        <a:pt x="327" y="1581"/>
                      </a:lnTo>
                      <a:lnTo>
                        <a:pt x="333" y="1580"/>
                      </a:lnTo>
                      <a:lnTo>
                        <a:pt x="337" y="1587"/>
                      </a:lnTo>
                      <a:lnTo>
                        <a:pt x="339" y="1592"/>
                      </a:lnTo>
                      <a:lnTo>
                        <a:pt x="339" y="1614"/>
                      </a:lnTo>
                      <a:lnTo>
                        <a:pt x="343" y="1601"/>
                      </a:lnTo>
                      <a:lnTo>
                        <a:pt x="347" y="1609"/>
                      </a:lnTo>
                      <a:lnTo>
                        <a:pt x="355" y="1603"/>
                      </a:lnTo>
                      <a:lnTo>
                        <a:pt x="363" y="1566"/>
                      </a:lnTo>
                      <a:lnTo>
                        <a:pt x="359" y="1554"/>
                      </a:lnTo>
                      <a:lnTo>
                        <a:pt x="358" y="1537"/>
                      </a:lnTo>
                      <a:lnTo>
                        <a:pt x="370" y="1516"/>
                      </a:lnTo>
                      <a:lnTo>
                        <a:pt x="370" y="1502"/>
                      </a:lnTo>
                      <a:lnTo>
                        <a:pt x="397" y="1491"/>
                      </a:lnTo>
                      <a:lnTo>
                        <a:pt x="403" y="1480"/>
                      </a:lnTo>
                      <a:lnTo>
                        <a:pt x="405" y="1466"/>
                      </a:lnTo>
                      <a:lnTo>
                        <a:pt x="401" y="1457"/>
                      </a:lnTo>
                      <a:lnTo>
                        <a:pt x="408" y="1428"/>
                      </a:lnTo>
                      <a:lnTo>
                        <a:pt x="400" y="1394"/>
                      </a:lnTo>
                      <a:lnTo>
                        <a:pt x="390" y="1382"/>
                      </a:lnTo>
                      <a:lnTo>
                        <a:pt x="392" y="1375"/>
                      </a:lnTo>
                      <a:lnTo>
                        <a:pt x="407" y="1369"/>
                      </a:lnTo>
                      <a:lnTo>
                        <a:pt x="417" y="1358"/>
                      </a:lnTo>
                      <a:lnTo>
                        <a:pt x="423" y="1339"/>
                      </a:lnTo>
                      <a:lnTo>
                        <a:pt x="420" y="1318"/>
                      </a:lnTo>
                      <a:lnTo>
                        <a:pt x="400" y="1303"/>
                      </a:lnTo>
                      <a:lnTo>
                        <a:pt x="391" y="1287"/>
                      </a:lnTo>
                      <a:lnTo>
                        <a:pt x="390" y="1267"/>
                      </a:lnTo>
                      <a:lnTo>
                        <a:pt x="391" y="1225"/>
                      </a:lnTo>
                      <a:lnTo>
                        <a:pt x="386" y="1210"/>
                      </a:lnTo>
                      <a:lnTo>
                        <a:pt x="384" y="1206"/>
                      </a:lnTo>
                      <a:lnTo>
                        <a:pt x="384" y="1194"/>
                      </a:lnTo>
                      <a:lnTo>
                        <a:pt x="386" y="1186"/>
                      </a:lnTo>
                      <a:lnTo>
                        <a:pt x="386" y="1166"/>
                      </a:lnTo>
                      <a:lnTo>
                        <a:pt x="390" y="1156"/>
                      </a:lnTo>
                      <a:lnTo>
                        <a:pt x="391" y="1144"/>
                      </a:lnTo>
                      <a:lnTo>
                        <a:pt x="397" y="1134"/>
                      </a:lnTo>
                      <a:lnTo>
                        <a:pt x="392" y="1129"/>
                      </a:lnTo>
                      <a:lnTo>
                        <a:pt x="386" y="1116"/>
                      </a:lnTo>
                      <a:lnTo>
                        <a:pt x="382" y="1097"/>
                      </a:lnTo>
                      <a:lnTo>
                        <a:pt x="387" y="1077"/>
                      </a:lnTo>
                      <a:lnTo>
                        <a:pt x="393" y="1063"/>
                      </a:lnTo>
                      <a:lnTo>
                        <a:pt x="418" y="1032"/>
                      </a:lnTo>
                      <a:lnTo>
                        <a:pt x="435" y="1021"/>
                      </a:lnTo>
                      <a:lnTo>
                        <a:pt x="456" y="1015"/>
                      </a:lnTo>
                      <a:lnTo>
                        <a:pt x="473" y="1018"/>
                      </a:lnTo>
                      <a:lnTo>
                        <a:pt x="488" y="1020"/>
                      </a:lnTo>
                      <a:lnTo>
                        <a:pt x="498" y="1007"/>
                      </a:lnTo>
                      <a:lnTo>
                        <a:pt x="500" y="995"/>
                      </a:lnTo>
                      <a:lnTo>
                        <a:pt x="500" y="976"/>
                      </a:lnTo>
                      <a:lnTo>
                        <a:pt x="494" y="964"/>
                      </a:lnTo>
                      <a:lnTo>
                        <a:pt x="479" y="948"/>
                      </a:lnTo>
                      <a:lnTo>
                        <a:pt x="478" y="939"/>
                      </a:lnTo>
                      <a:lnTo>
                        <a:pt x="498" y="907"/>
                      </a:lnTo>
                      <a:lnTo>
                        <a:pt x="515" y="870"/>
                      </a:lnTo>
                      <a:lnTo>
                        <a:pt x="524" y="820"/>
                      </a:lnTo>
                      <a:lnTo>
                        <a:pt x="525" y="790"/>
                      </a:lnTo>
                      <a:lnTo>
                        <a:pt x="525" y="769"/>
                      </a:lnTo>
                      <a:lnTo>
                        <a:pt x="524" y="754"/>
                      </a:lnTo>
                      <a:lnTo>
                        <a:pt x="531" y="750"/>
                      </a:lnTo>
                      <a:lnTo>
                        <a:pt x="542" y="750"/>
                      </a:lnTo>
                      <a:lnTo>
                        <a:pt x="559" y="736"/>
                      </a:lnTo>
                      <a:lnTo>
                        <a:pt x="564" y="724"/>
                      </a:lnTo>
                      <a:lnTo>
                        <a:pt x="567" y="704"/>
                      </a:lnTo>
                      <a:lnTo>
                        <a:pt x="573" y="688"/>
                      </a:lnTo>
                      <a:lnTo>
                        <a:pt x="596" y="657"/>
                      </a:lnTo>
                      <a:lnTo>
                        <a:pt x="604" y="644"/>
                      </a:lnTo>
                      <a:lnTo>
                        <a:pt x="616" y="629"/>
                      </a:lnTo>
                      <a:lnTo>
                        <a:pt x="622" y="618"/>
                      </a:lnTo>
                      <a:lnTo>
                        <a:pt x="624" y="609"/>
                      </a:lnTo>
                      <a:lnTo>
                        <a:pt x="623" y="596"/>
                      </a:lnTo>
                      <a:lnTo>
                        <a:pt x="610" y="574"/>
                      </a:lnTo>
                      <a:lnTo>
                        <a:pt x="613" y="560"/>
                      </a:lnTo>
                      <a:lnTo>
                        <a:pt x="627" y="543"/>
                      </a:lnTo>
                      <a:lnTo>
                        <a:pt x="633" y="532"/>
                      </a:lnTo>
                      <a:lnTo>
                        <a:pt x="635" y="520"/>
                      </a:lnTo>
                      <a:lnTo>
                        <a:pt x="639" y="503"/>
                      </a:lnTo>
                      <a:lnTo>
                        <a:pt x="648" y="492"/>
                      </a:lnTo>
                      <a:lnTo>
                        <a:pt x="666" y="472"/>
                      </a:lnTo>
                      <a:lnTo>
                        <a:pt x="678" y="469"/>
                      </a:lnTo>
                      <a:lnTo>
                        <a:pt x="691" y="476"/>
                      </a:lnTo>
                      <a:lnTo>
                        <a:pt x="701" y="488"/>
                      </a:lnTo>
                      <a:lnTo>
                        <a:pt x="704" y="490"/>
                      </a:lnTo>
                      <a:lnTo>
                        <a:pt x="714" y="473"/>
                      </a:lnTo>
                      <a:lnTo>
                        <a:pt x="719" y="452"/>
                      </a:lnTo>
                      <a:lnTo>
                        <a:pt x="721" y="442"/>
                      </a:lnTo>
                      <a:lnTo>
                        <a:pt x="719" y="419"/>
                      </a:lnTo>
                      <a:lnTo>
                        <a:pt x="724" y="409"/>
                      </a:lnTo>
                      <a:lnTo>
                        <a:pt x="729" y="404"/>
                      </a:lnTo>
                      <a:lnTo>
                        <a:pt x="739" y="403"/>
                      </a:lnTo>
                      <a:lnTo>
                        <a:pt x="769" y="407"/>
                      </a:lnTo>
                      <a:lnTo>
                        <a:pt x="812" y="423"/>
                      </a:lnTo>
                      <a:lnTo>
                        <a:pt x="821" y="420"/>
                      </a:lnTo>
                      <a:lnTo>
                        <a:pt x="828" y="412"/>
                      </a:lnTo>
                      <a:lnTo>
                        <a:pt x="819" y="403"/>
                      </a:lnTo>
                      <a:lnTo>
                        <a:pt x="817" y="392"/>
                      </a:lnTo>
                      <a:lnTo>
                        <a:pt x="823" y="382"/>
                      </a:lnTo>
                      <a:lnTo>
                        <a:pt x="827" y="366"/>
                      </a:lnTo>
                      <a:lnTo>
                        <a:pt x="831" y="361"/>
                      </a:lnTo>
                      <a:lnTo>
                        <a:pt x="833" y="352"/>
                      </a:lnTo>
                      <a:lnTo>
                        <a:pt x="832" y="342"/>
                      </a:lnTo>
                      <a:lnTo>
                        <a:pt x="827" y="336"/>
                      </a:lnTo>
                      <a:lnTo>
                        <a:pt x="826" y="326"/>
                      </a:lnTo>
                      <a:lnTo>
                        <a:pt x="831" y="323"/>
                      </a:lnTo>
                      <a:lnTo>
                        <a:pt x="854" y="323"/>
                      </a:lnTo>
                      <a:lnTo>
                        <a:pt x="857" y="316"/>
                      </a:lnTo>
                      <a:lnTo>
                        <a:pt x="865" y="313"/>
                      </a:lnTo>
                      <a:lnTo>
                        <a:pt x="874" y="317"/>
                      </a:lnTo>
                      <a:lnTo>
                        <a:pt x="882" y="313"/>
                      </a:lnTo>
                      <a:lnTo>
                        <a:pt x="880" y="302"/>
                      </a:lnTo>
                      <a:lnTo>
                        <a:pt x="879" y="290"/>
                      </a:lnTo>
                      <a:lnTo>
                        <a:pt x="891" y="283"/>
                      </a:lnTo>
                      <a:lnTo>
                        <a:pt x="906" y="289"/>
                      </a:lnTo>
                      <a:lnTo>
                        <a:pt x="917" y="300"/>
                      </a:lnTo>
                      <a:lnTo>
                        <a:pt x="947" y="344"/>
                      </a:lnTo>
                      <a:lnTo>
                        <a:pt x="952" y="363"/>
                      </a:lnTo>
                      <a:lnTo>
                        <a:pt x="957" y="371"/>
                      </a:lnTo>
                      <a:lnTo>
                        <a:pt x="983" y="375"/>
                      </a:lnTo>
                      <a:lnTo>
                        <a:pt x="998" y="383"/>
                      </a:lnTo>
                      <a:lnTo>
                        <a:pt x="1010" y="382"/>
                      </a:lnTo>
                      <a:lnTo>
                        <a:pt x="1025" y="374"/>
                      </a:lnTo>
                      <a:lnTo>
                        <a:pt x="1042" y="353"/>
                      </a:lnTo>
                      <a:lnTo>
                        <a:pt x="1052" y="360"/>
                      </a:lnTo>
                      <a:lnTo>
                        <a:pt x="1061" y="374"/>
                      </a:lnTo>
                      <a:lnTo>
                        <a:pt x="1064" y="382"/>
                      </a:lnTo>
                      <a:lnTo>
                        <a:pt x="1074" y="385"/>
                      </a:lnTo>
                      <a:lnTo>
                        <a:pt x="1090" y="377"/>
                      </a:lnTo>
                      <a:lnTo>
                        <a:pt x="1102" y="368"/>
                      </a:lnTo>
                      <a:lnTo>
                        <a:pt x="1111" y="354"/>
                      </a:lnTo>
                      <a:lnTo>
                        <a:pt x="1137" y="334"/>
                      </a:lnTo>
                      <a:lnTo>
                        <a:pt x="1139" y="322"/>
                      </a:lnTo>
                      <a:lnTo>
                        <a:pt x="1137" y="299"/>
                      </a:lnTo>
                      <a:lnTo>
                        <a:pt x="1137" y="285"/>
                      </a:lnTo>
                      <a:lnTo>
                        <a:pt x="1140" y="243"/>
                      </a:lnTo>
                      <a:lnTo>
                        <a:pt x="1154" y="212"/>
                      </a:lnTo>
                      <a:lnTo>
                        <a:pt x="1164" y="199"/>
                      </a:lnTo>
                      <a:lnTo>
                        <a:pt x="1177" y="192"/>
                      </a:lnTo>
                      <a:lnTo>
                        <a:pt x="1202" y="189"/>
                      </a:lnTo>
                      <a:lnTo>
                        <a:pt x="1240" y="172"/>
                      </a:lnTo>
                      <a:lnTo>
                        <a:pt x="1263" y="167"/>
                      </a:lnTo>
                      <a:lnTo>
                        <a:pt x="1268" y="172"/>
                      </a:lnTo>
                      <a:lnTo>
                        <a:pt x="1278" y="193"/>
                      </a:lnTo>
                      <a:lnTo>
                        <a:pt x="1289" y="202"/>
                      </a:lnTo>
                      <a:lnTo>
                        <a:pt x="1307" y="208"/>
                      </a:lnTo>
                      <a:lnTo>
                        <a:pt x="1325" y="225"/>
                      </a:lnTo>
                      <a:lnTo>
                        <a:pt x="1332" y="253"/>
                      </a:lnTo>
                      <a:lnTo>
                        <a:pt x="1333" y="269"/>
                      </a:lnTo>
                      <a:lnTo>
                        <a:pt x="1314" y="294"/>
                      </a:lnTo>
                      <a:lnTo>
                        <a:pt x="1310" y="306"/>
                      </a:lnTo>
                      <a:lnTo>
                        <a:pt x="1311" y="317"/>
                      </a:lnTo>
                      <a:lnTo>
                        <a:pt x="1321" y="325"/>
                      </a:lnTo>
                      <a:lnTo>
                        <a:pt x="1323" y="323"/>
                      </a:lnTo>
                      <a:lnTo>
                        <a:pt x="1332" y="315"/>
                      </a:lnTo>
                      <a:lnTo>
                        <a:pt x="1333" y="311"/>
                      </a:lnTo>
                      <a:lnTo>
                        <a:pt x="1334" y="300"/>
                      </a:lnTo>
                      <a:lnTo>
                        <a:pt x="1337" y="295"/>
                      </a:lnTo>
                      <a:lnTo>
                        <a:pt x="1369" y="275"/>
                      </a:lnTo>
                      <a:lnTo>
                        <a:pt x="1375" y="269"/>
                      </a:lnTo>
                      <a:lnTo>
                        <a:pt x="1381" y="239"/>
                      </a:lnTo>
                      <a:lnTo>
                        <a:pt x="1403" y="252"/>
                      </a:lnTo>
                      <a:lnTo>
                        <a:pt x="1416" y="250"/>
                      </a:lnTo>
                      <a:lnTo>
                        <a:pt x="1418" y="243"/>
                      </a:lnTo>
                      <a:lnTo>
                        <a:pt x="1422" y="231"/>
                      </a:lnTo>
                      <a:lnTo>
                        <a:pt x="1422" y="220"/>
                      </a:lnTo>
                      <a:lnTo>
                        <a:pt x="141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3" name="îṡḷïḓé">
                  <a:extLst>
                    <a:ext uri="{FF2B5EF4-FFF2-40B4-BE49-F238E27FC236}">
                      <a16:creationId xmlns:a16="http://schemas.microsoft.com/office/drawing/2014/main" id="{CBB9A5E2-5EC3-4625-9E0A-443CCD734C3A}"/>
                    </a:ext>
                  </a:extLst>
                </p:cNvPr>
                <p:cNvSpPr/>
                <p:nvPr/>
              </p:nvSpPr>
              <p:spPr bwMode="gray">
                <a:xfrm>
                  <a:off x="4952206" y="2013297"/>
                  <a:ext cx="227013" cy="520700"/>
                </a:xfrm>
                <a:custGeom>
                  <a:avLst/>
                  <a:gdLst/>
                  <a:ahLst/>
                  <a:cxnLst>
                    <a:cxn ang="0">
                      <a:pos x="13" y="1339"/>
                    </a:cxn>
                    <a:cxn ang="0">
                      <a:pos x="27" y="1349"/>
                    </a:cxn>
                    <a:cxn ang="0">
                      <a:pos x="43" y="1396"/>
                    </a:cxn>
                    <a:cxn ang="0">
                      <a:pos x="56" y="1468"/>
                    </a:cxn>
                    <a:cxn ang="0">
                      <a:pos x="92" y="1538"/>
                    </a:cxn>
                    <a:cxn ang="0">
                      <a:pos x="91" y="1593"/>
                    </a:cxn>
                    <a:cxn ang="0">
                      <a:pos x="107" y="1636"/>
                    </a:cxn>
                    <a:cxn ang="0">
                      <a:pos x="169" y="1598"/>
                    </a:cxn>
                    <a:cxn ang="0">
                      <a:pos x="227" y="1564"/>
                    </a:cxn>
                    <a:cxn ang="0">
                      <a:pos x="286" y="1484"/>
                    </a:cxn>
                    <a:cxn ang="0">
                      <a:pos x="300" y="1407"/>
                    </a:cxn>
                    <a:cxn ang="0">
                      <a:pos x="301" y="1378"/>
                    </a:cxn>
                    <a:cxn ang="0">
                      <a:pos x="288" y="1329"/>
                    </a:cxn>
                    <a:cxn ang="0">
                      <a:pos x="276" y="1310"/>
                    </a:cxn>
                    <a:cxn ang="0">
                      <a:pos x="350" y="1279"/>
                    </a:cxn>
                    <a:cxn ang="0">
                      <a:pos x="389" y="1243"/>
                    </a:cxn>
                    <a:cxn ang="0">
                      <a:pos x="341" y="1241"/>
                    </a:cxn>
                    <a:cxn ang="0">
                      <a:pos x="290" y="1219"/>
                    </a:cxn>
                    <a:cxn ang="0">
                      <a:pos x="338" y="1218"/>
                    </a:cxn>
                    <a:cxn ang="0">
                      <a:pos x="371" y="1232"/>
                    </a:cxn>
                    <a:cxn ang="0">
                      <a:pos x="394" y="1138"/>
                    </a:cxn>
                    <a:cxn ang="0">
                      <a:pos x="352" y="1100"/>
                    </a:cxn>
                    <a:cxn ang="0">
                      <a:pos x="308" y="1148"/>
                    </a:cxn>
                    <a:cxn ang="0">
                      <a:pos x="319" y="1127"/>
                    </a:cxn>
                    <a:cxn ang="0">
                      <a:pos x="331" y="1060"/>
                    </a:cxn>
                    <a:cxn ang="0">
                      <a:pos x="344" y="979"/>
                    </a:cxn>
                    <a:cxn ang="0">
                      <a:pos x="340" y="879"/>
                    </a:cxn>
                    <a:cxn ang="0">
                      <a:pos x="370" y="850"/>
                    </a:cxn>
                    <a:cxn ang="0">
                      <a:pos x="393" y="840"/>
                    </a:cxn>
                    <a:cxn ang="0">
                      <a:pos x="410" y="809"/>
                    </a:cxn>
                    <a:cxn ang="0">
                      <a:pos x="449" y="764"/>
                    </a:cxn>
                    <a:cxn ang="0">
                      <a:pos x="503" y="735"/>
                    </a:cxn>
                    <a:cxn ang="0">
                      <a:pos x="555" y="664"/>
                    </a:cxn>
                    <a:cxn ang="0">
                      <a:pos x="572" y="639"/>
                    </a:cxn>
                    <a:cxn ang="0">
                      <a:pos x="551" y="594"/>
                    </a:cxn>
                    <a:cxn ang="0">
                      <a:pos x="569" y="527"/>
                    </a:cxn>
                    <a:cxn ang="0">
                      <a:pos x="593" y="503"/>
                    </a:cxn>
                    <a:cxn ang="0">
                      <a:pos x="614" y="493"/>
                    </a:cxn>
                    <a:cxn ang="0">
                      <a:pos x="628" y="460"/>
                    </a:cxn>
                    <a:cxn ang="0">
                      <a:pos x="661" y="473"/>
                    </a:cxn>
                    <a:cxn ang="0">
                      <a:pos x="712" y="449"/>
                    </a:cxn>
                    <a:cxn ang="0">
                      <a:pos x="687" y="296"/>
                    </a:cxn>
                    <a:cxn ang="0">
                      <a:pos x="683" y="186"/>
                    </a:cxn>
                    <a:cxn ang="0">
                      <a:pos x="528" y="5"/>
                    </a:cxn>
                    <a:cxn ang="0">
                      <a:pos x="502" y="29"/>
                    </a:cxn>
                    <a:cxn ang="0">
                      <a:pos x="490" y="97"/>
                    </a:cxn>
                    <a:cxn ang="0">
                      <a:pos x="390" y="119"/>
                    </a:cxn>
                    <a:cxn ang="0">
                      <a:pos x="335" y="149"/>
                    </a:cxn>
                    <a:cxn ang="0">
                      <a:pos x="279" y="251"/>
                    </a:cxn>
                    <a:cxn ang="0">
                      <a:pos x="242" y="364"/>
                    </a:cxn>
                    <a:cxn ang="0">
                      <a:pos x="194" y="446"/>
                    </a:cxn>
                    <a:cxn ang="0">
                      <a:pos x="163" y="641"/>
                    </a:cxn>
                    <a:cxn ang="0">
                      <a:pos x="104" y="697"/>
                    </a:cxn>
                    <a:cxn ang="0">
                      <a:pos x="66" y="811"/>
                    </a:cxn>
                    <a:cxn ang="0">
                      <a:pos x="55" y="886"/>
                    </a:cxn>
                    <a:cxn ang="0">
                      <a:pos x="86" y="1035"/>
                    </a:cxn>
                    <a:cxn ang="0">
                      <a:pos x="74" y="1143"/>
                    </a:cxn>
                    <a:cxn ang="0">
                      <a:pos x="32" y="1242"/>
                    </a:cxn>
                  </a:cxnLst>
                  <a:rect l="0" t="0" r="r" b="b"/>
                  <a:pathLst>
                    <a:path w="715" h="1640">
                      <a:moveTo>
                        <a:pt x="6" y="1264"/>
                      </a:moveTo>
                      <a:lnTo>
                        <a:pt x="0" y="1276"/>
                      </a:lnTo>
                      <a:lnTo>
                        <a:pt x="0" y="1288"/>
                      </a:lnTo>
                      <a:lnTo>
                        <a:pt x="5" y="1328"/>
                      </a:lnTo>
                      <a:lnTo>
                        <a:pt x="7" y="1333"/>
                      </a:lnTo>
                      <a:lnTo>
                        <a:pt x="12" y="1335"/>
                      </a:lnTo>
                      <a:lnTo>
                        <a:pt x="13" y="1339"/>
                      </a:lnTo>
                      <a:lnTo>
                        <a:pt x="15" y="1346"/>
                      </a:lnTo>
                      <a:lnTo>
                        <a:pt x="13" y="1350"/>
                      </a:lnTo>
                      <a:lnTo>
                        <a:pt x="19" y="1343"/>
                      </a:lnTo>
                      <a:lnTo>
                        <a:pt x="21" y="1335"/>
                      </a:lnTo>
                      <a:lnTo>
                        <a:pt x="26" y="1340"/>
                      </a:lnTo>
                      <a:lnTo>
                        <a:pt x="22" y="1350"/>
                      </a:lnTo>
                      <a:lnTo>
                        <a:pt x="27" y="1349"/>
                      </a:lnTo>
                      <a:lnTo>
                        <a:pt x="29" y="1351"/>
                      </a:lnTo>
                      <a:lnTo>
                        <a:pt x="24" y="1355"/>
                      </a:lnTo>
                      <a:lnTo>
                        <a:pt x="17" y="1366"/>
                      </a:lnTo>
                      <a:lnTo>
                        <a:pt x="33" y="1371"/>
                      </a:lnTo>
                      <a:lnTo>
                        <a:pt x="35" y="1381"/>
                      </a:lnTo>
                      <a:lnTo>
                        <a:pt x="33" y="1398"/>
                      </a:lnTo>
                      <a:lnTo>
                        <a:pt x="43" y="1396"/>
                      </a:lnTo>
                      <a:lnTo>
                        <a:pt x="45" y="1407"/>
                      </a:lnTo>
                      <a:lnTo>
                        <a:pt x="39" y="1415"/>
                      </a:lnTo>
                      <a:lnTo>
                        <a:pt x="42" y="1431"/>
                      </a:lnTo>
                      <a:lnTo>
                        <a:pt x="40" y="1442"/>
                      </a:lnTo>
                      <a:lnTo>
                        <a:pt x="49" y="1442"/>
                      </a:lnTo>
                      <a:lnTo>
                        <a:pt x="54" y="1456"/>
                      </a:lnTo>
                      <a:lnTo>
                        <a:pt x="56" y="1468"/>
                      </a:lnTo>
                      <a:lnTo>
                        <a:pt x="62" y="1487"/>
                      </a:lnTo>
                      <a:lnTo>
                        <a:pt x="74" y="1496"/>
                      </a:lnTo>
                      <a:lnTo>
                        <a:pt x="78" y="1509"/>
                      </a:lnTo>
                      <a:lnTo>
                        <a:pt x="91" y="1516"/>
                      </a:lnTo>
                      <a:lnTo>
                        <a:pt x="98" y="1526"/>
                      </a:lnTo>
                      <a:lnTo>
                        <a:pt x="98" y="1534"/>
                      </a:lnTo>
                      <a:lnTo>
                        <a:pt x="92" y="1538"/>
                      </a:lnTo>
                      <a:lnTo>
                        <a:pt x="85" y="1537"/>
                      </a:lnTo>
                      <a:lnTo>
                        <a:pt x="82" y="1541"/>
                      </a:lnTo>
                      <a:lnTo>
                        <a:pt x="89" y="1557"/>
                      </a:lnTo>
                      <a:lnTo>
                        <a:pt x="82" y="1555"/>
                      </a:lnTo>
                      <a:lnTo>
                        <a:pt x="75" y="1553"/>
                      </a:lnTo>
                      <a:lnTo>
                        <a:pt x="75" y="1559"/>
                      </a:lnTo>
                      <a:lnTo>
                        <a:pt x="91" y="1593"/>
                      </a:lnTo>
                      <a:lnTo>
                        <a:pt x="98" y="1604"/>
                      </a:lnTo>
                      <a:lnTo>
                        <a:pt x="102" y="1614"/>
                      </a:lnTo>
                      <a:lnTo>
                        <a:pt x="99" y="1620"/>
                      </a:lnTo>
                      <a:lnTo>
                        <a:pt x="98" y="1631"/>
                      </a:lnTo>
                      <a:lnTo>
                        <a:pt x="94" y="1633"/>
                      </a:lnTo>
                      <a:lnTo>
                        <a:pt x="93" y="1638"/>
                      </a:lnTo>
                      <a:lnTo>
                        <a:pt x="107" y="1636"/>
                      </a:lnTo>
                      <a:lnTo>
                        <a:pt x="118" y="1640"/>
                      </a:lnTo>
                      <a:lnTo>
                        <a:pt x="136" y="1634"/>
                      </a:lnTo>
                      <a:lnTo>
                        <a:pt x="152" y="1633"/>
                      </a:lnTo>
                      <a:lnTo>
                        <a:pt x="163" y="1638"/>
                      </a:lnTo>
                      <a:lnTo>
                        <a:pt x="168" y="1634"/>
                      </a:lnTo>
                      <a:lnTo>
                        <a:pt x="172" y="1620"/>
                      </a:lnTo>
                      <a:lnTo>
                        <a:pt x="169" y="1598"/>
                      </a:lnTo>
                      <a:lnTo>
                        <a:pt x="174" y="1585"/>
                      </a:lnTo>
                      <a:lnTo>
                        <a:pt x="180" y="1574"/>
                      </a:lnTo>
                      <a:lnTo>
                        <a:pt x="189" y="1576"/>
                      </a:lnTo>
                      <a:lnTo>
                        <a:pt x="194" y="1566"/>
                      </a:lnTo>
                      <a:lnTo>
                        <a:pt x="204" y="1559"/>
                      </a:lnTo>
                      <a:lnTo>
                        <a:pt x="218" y="1560"/>
                      </a:lnTo>
                      <a:lnTo>
                        <a:pt x="227" y="1564"/>
                      </a:lnTo>
                      <a:lnTo>
                        <a:pt x="238" y="1560"/>
                      </a:lnTo>
                      <a:lnTo>
                        <a:pt x="250" y="1564"/>
                      </a:lnTo>
                      <a:lnTo>
                        <a:pt x="261" y="1564"/>
                      </a:lnTo>
                      <a:lnTo>
                        <a:pt x="266" y="1544"/>
                      </a:lnTo>
                      <a:lnTo>
                        <a:pt x="276" y="1522"/>
                      </a:lnTo>
                      <a:lnTo>
                        <a:pt x="285" y="1505"/>
                      </a:lnTo>
                      <a:lnTo>
                        <a:pt x="286" y="1484"/>
                      </a:lnTo>
                      <a:lnTo>
                        <a:pt x="291" y="1472"/>
                      </a:lnTo>
                      <a:lnTo>
                        <a:pt x="290" y="1457"/>
                      </a:lnTo>
                      <a:lnTo>
                        <a:pt x="293" y="1446"/>
                      </a:lnTo>
                      <a:lnTo>
                        <a:pt x="298" y="1435"/>
                      </a:lnTo>
                      <a:lnTo>
                        <a:pt x="298" y="1424"/>
                      </a:lnTo>
                      <a:lnTo>
                        <a:pt x="295" y="1418"/>
                      </a:lnTo>
                      <a:lnTo>
                        <a:pt x="300" y="1407"/>
                      </a:lnTo>
                      <a:lnTo>
                        <a:pt x="298" y="1398"/>
                      </a:lnTo>
                      <a:lnTo>
                        <a:pt x="293" y="1392"/>
                      </a:lnTo>
                      <a:lnTo>
                        <a:pt x="292" y="1386"/>
                      </a:lnTo>
                      <a:lnTo>
                        <a:pt x="293" y="1382"/>
                      </a:lnTo>
                      <a:lnTo>
                        <a:pt x="300" y="1385"/>
                      </a:lnTo>
                      <a:lnTo>
                        <a:pt x="304" y="1385"/>
                      </a:lnTo>
                      <a:lnTo>
                        <a:pt x="301" y="1378"/>
                      </a:lnTo>
                      <a:lnTo>
                        <a:pt x="302" y="1374"/>
                      </a:lnTo>
                      <a:lnTo>
                        <a:pt x="304" y="1367"/>
                      </a:lnTo>
                      <a:lnTo>
                        <a:pt x="304" y="1362"/>
                      </a:lnTo>
                      <a:lnTo>
                        <a:pt x="307" y="1345"/>
                      </a:lnTo>
                      <a:lnTo>
                        <a:pt x="306" y="1340"/>
                      </a:lnTo>
                      <a:lnTo>
                        <a:pt x="297" y="1334"/>
                      </a:lnTo>
                      <a:lnTo>
                        <a:pt x="288" y="1329"/>
                      </a:lnTo>
                      <a:lnTo>
                        <a:pt x="291" y="1328"/>
                      </a:lnTo>
                      <a:lnTo>
                        <a:pt x="300" y="1332"/>
                      </a:lnTo>
                      <a:lnTo>
                        <a:pt x="309" y="1329"/>
                      </a:lnTo>
                      <a:lnTo>
                        <a:pt x="312" y="1326"/>
                      </a:lnTo>
                      <a:lnTo>
                        <a:pt x="302" y="1317"/>
                      </a:lnTo>
                      <a:lnTo>
                        <a:pt x="274" y="1312"/>
                      </a:lnTo>
                      <a:lnTo>
                        <a:pt x="276" y="1310"/>
                      </a:lnTo>
                      <a:lnTo>
                        <a:pt x="298" y="1307"/>
                      </a:lnTo>
                      <a:lnTo>
                        <a:pt x="311" y="1311"/>
                      </a:lnTo>
                      <a:lnTo>
                        <a:pt x="318" y="1307"/>
                      </a:lnTo>
                      <a:lnTo>
                        <a:pt x="320" y="1299"/>
                      </a:lnTo>
                      <a:lnTo>
                        <a:pt x="334" y="1297"/>
                      </a:lnTo>
                      <a:lnTo>
                        <a:pt x="345" y="1286"/>
                      </a:lnTo>
                      <a:lnTo>
                        <a:pt x="350" y="1279"/>
                      </a:lnTo>
                      <a:lnTo>
                        <a:pt x="350" y="1268"/>
                      </a:lnTo>
                      <a:lnTo>
                        <a:pt x="359" y="1270"/>
                      </a:lnTo>
                      <a:lnTo>
                        <a:pt x="359" y="1281"/>
                      </a:lnTo>
                      <a:lnTo>
                        <a:pt x="371" y="1280"/>
                      </a:lnTo>
                      <a:lnTo>
                        <a:pt x="378" y="1268"/>
                      </a:lnTo>
                      <a:lnTo>
                        <a:pt x="392" y="1256"/>
                      </a:lnTo>
                      <a:lnTo>
                        <a:pt x="389" y="1243"/>
                      </a:lnTo>
                      <a:lnTo>
                        <a:pt x="394" y="1248"/>
                      </a:lnTo>
                      <a:lnTo>
                        <a:pt x="400" y="1248"/>
                      </a:lnTo>
                      <a:lnTo>
                        <a:pt x="400" y="1242"/>
                      </a:lnTo>
                      <a:lnTo>
                        <a:pt x="406" y="1237"/>
                      </a:lnTo>
                      <a:lnTo>
                        <a:pt x="405" y="1232"/>
                      </a:lnTo>
                      <a:lnTo>
                        <a:pt x="352" y="1243"/>
                      </a:lnTo>
                      <a:lnTo>
                        <a:pt x="341" y="1241"/>
                      </a:lnTo>
                      <a:lnTo>
                        <a:pt x="336" y="1245"/>
                      </a:lnTo>
                      <a:lnTo>
                        <a:pt x="334" y="1238"/>
                      </a:lnTo>
                      <a:lnTo>
                        <a:pt x="328" y="1232"/>
                      </a:lnTo>
                      <a:lnTo>
                        <a:pt x="303" y="1222"/>
                      </a:lnTo>
                      <a:lnTo>
                        <a:pt x="290" y="1225"/>
                      </a:lnTo>
                      <a:lnTo>
                        <a:pt x="284" y="1221"/>
                      </a:lnTo>
                      <a:lnTo>
                        <a:pt x="290" y="1219"/>
                      </a:lnTo>
                      <a:lnTo>
                        <a:pt x="293" y="1211"/>
                      </a:lnTo>
                      <a:lnTo>
                        <a:pt x="300" y="1214"/>
                      </a:lnTo>
                      <a:lnTo>
                        <a:pt x="308" y="1211"/>
                      </a:lnTo>
                      <a:lnTo>
                        <a:pt x="320" y="1213"/>
                      </a:lnTo>
                      <a:lnTo>
                        <a:pt x="322" y="1211"/>
                      </a:lnTo>
                      <a:lnTo>
                        <a:pt x="331" y="1221"/>
                      </a:lnTo>
                      <a:lnTo>
                        <a:pt x="338" y="1218"/>
                      </a:lnTo>
                      <a:lnTo>
                        <a:pt x="339" y="1214"/>
                      </a:lnTo>
                      <a:lnTo>
                        <a:pt x="345" y="1220"/>
                      </a:lnTo>
                      <a:lnTo>
                        <a:pt x="352" y="1222"/>
                      </a:lnTo>
                      <a:lnTo>
                        <a:pt x="356" y="1216"/>
                      </a:lnTo>
                      <a:lnTo>
                        <a:pt x="359" y="1220"/>
                      </a:lnTo>
                      <a:lnTo>
                        <a:pt x="363" y="1230"/>
                      </a:lnTo>
                      <a:lnTo>
                        <a:pt x="371" y="1232"/>
                      </a:lnTo>
                      <a:lnTo>
                        <a:pt x="403" y="1216"/>
                      </a:lnTo>
                      <a:lnTo>
                        <a:pt x="414" y="1198"/>
                      </a:lnTo>
                      <a:lnTo>
                        <a:pt x="419" y="1193"/>
                      </a:lnTo>
                      <a:lnTo>
                        <a:pt x="422" y="1176"/>
                      </a:lnTo>
                      <a:lnTo>
                        <a:pt x="416" y="1161"/>
                      </a:lnTo>
                      <a:lnTo>
                        <a:pt x="404" y="1152"/>
                      </a:lnTo>
                      <a:lnTo>
                        <a:pt x="394" y="1138"/>
                      </a:lnTo>
                      <a:lnTo>
                        <a:pt x="403" y="1136"/>
                      </a:lnTo>
                      <a:lnTo>
                        <a:pt x="402" y="1133"/>
                      </a:lnTo>
                      <a:lnTo>
                        <a:pt x="381" y="1123"/>
                      </a:lnTo>
                      <a:lnTo>
                        <a:pt x="379" y="1113"/>
                      </a:lnTo>
                      <a:lnTo>
                        <a:pt x="374" y="1103"/>
                      </a:lnTo>
                      <a:lnTo>
                        <a:pt x="357" y="1106"/>
                      </a:lnTo>
                      <a:lnTo>
                        <a:pt x="352" y="1100"/>
                      </a:lnTo>
                      <a:lnTo>
                        <a:pt x="351" y="1096"/>
                      </a:lnTo>
                      <a:lnTo>
                        <a:pt x="347" y="1095"/>
                      </a:lnTo>
                      <a:lnTo>
                        <a:pt x="347" y="1098"/>
                      </a:lnTo>
                      <a:lnTo>
                        <a:pt x="341" y="1118"/>
                      </a:lnTo>
                      <a:lnTo>
                        <a:pt x="333" y="1129"/>
                      </a:lnTo>
                      <a:lnTo>
                        <a:pt x="314" y="1143"/>
                      </a:lnTo>
                      <a:lnTo>
                        <a:pt x="308" y="1148"/>
                      </a:lnTo>
                      <a:lnTo>
                        <a:pt x="298" y="1148"/>
                      </a:lnTo>
                      <a:lnTo>
                        <a:pt x="287" y="1151"/>
                      </a:lnTo>
                      <a:lnTo>
                        <a:pt x="280" y="1149"/>
                      </a:lnTo>
                      <a:lnTo>
                        <a:pt x="288" y="1143"/>
                      </a:lnTo>
                      <a:lnTo>
                        <a:pt x="300" y="1140"/>
                      </a:lnTo>
                      <a:lnTo>
                        <a:pt x="309" y="1132"/>
                      </a:lnTo>
                      <a:lnTo>
                        <a:pt x="319" y="1127"/>
                      </a:lnTo>
                      <a:lnTo>
                        <a:pt x="336" y="1112"/>
                      </a:lnTo>
                      <a:lnTo>
                        <a:pt x="339" y="1102"/>
                      </a:lnTo>
                      <a:lnTo>
                        <a:pt x="339" y="1089"/>
                      </a:lnTo>
                      <a:lnTo>
                        <a:pt x="330" y="1087"/>
                      </a:lnTo>
                      <a:lnTo>
                        <a:pt x="334" y="1080"/>
                      </a:lnTo>
                      <a:lnTo>
                        <a:pt x="335" y="1069"/>
                      </a:lnTo>
                      <a:lnTo>
                        <a:pt x="331" y="1060"/>
                      </a:lnTo>
                      <a:lnTo>
                        <a:pt x="328" y="1032"/>
                      </a:lnTo>
                      <a:lnTo>
                        <a:pt x="329" y="1015"/>
                      </a:lnTo>
                      <a:lnTo>
                        <a:pt x="325" y="992"/>
                      </a:lnTo>
                      <a:lnTo>
                        <a:pt x="327" y="985"/>
                      </a:lnTo>
                      <a:lnTo>
                        <a:pt x="330" y="977"/>
                      </a:lnTo>
                      <a:lnTo>
                        <a:pt x="329" y="971"/>
                      </a:lnTo>
                      <a:lnTo>
                        <a:pt x="344" y="979"/>
                      </a:lnTo>
                      <a:lnTo>
                        <a:pt x="345" y="971"/>
                      </a:lnTo>
                      <a:lnTo>
                        <a:pt x="340" y="950"/>
                      </a:lnTo>
                      <a:lnTo>
                        <a:pt x="345" y="928"/>
                      </a:lnTo>
                      <a:lnTo>
                        <a:pt x="350" y="910"/>
                      </a:lnTo>
                      <a:lnTo>
                        <a:pt x="343" y="901"/>
                      </a:lnTo>
                      <a:lnTo>
                        <a:pt x="340" y="892"/>
                      </a:lnTo>
                      <a:lnTo>
                        <a:pt x="340" y="879"/>
                      </a:lnTo>
                      <a:lnTo>
                        <a:pt x="356" y="887"/>
                      </a:lnTo>
                      <a:lnTo>
                        <a:pt x="357" y="885"/>
                      </a:lnTo>
                      <a:lnTo>
                        <a:pt x="361" y="881"/>
                      </a:lnTo>
                      <a:lnTo>
                        <a:pt x="367" y="872"/>
                      </a:lnTo>
                      <a:lnTo>
                        <a:pt x="368" y="870"/>
                      </a:lnTo>
                      <a:lnTo>
                        <a:pt x="367" y="866"/>
                      </a:lnTo>
                      <a:lnTo>
                        <a:pt x="370" y="850"/>
                      </a:lnTo>
                      <a:lnTo>
                        <a:pt x="365" y="839"/>
                      </a:lnTo>
                      <a:lnTo>
                        <a:pt x="366" y="831"/>
                      </a:lnTo>
                      <a:lnTo>
                        <a:pt x="368" y="840"/>
                      </a:lnTo>
                      <a:lnTo>
                        <a:pt x="377" y="848"/>
                      </a:lnTo>
                      <a:lnTo>
                        <a:pt x="381" y="847"/>
                      </a:lnTo>
                      <a:lnTo>
                        <a:pt x="386" y="837"/>
                      </a:lnTo>
                      <a:lnTo>
                        <a:pt x="393" y="840"/>
                      </a:lnTo>
                      <a:lnTo>
                        <a:pt x="394" y="833"/>
                      </a:lnTo>
                      <a:lnTo>
                        <a:pt x="398" y="827"/>
                      </a:lnTo>
                      <a:lnTo>
                        <a:pt x="387" y="822"/>
                      </a:lnTo>
                      <a:lnTo>
                        <a:pt x="394" y="823"/>
                      </a:lnTo>
                      <a:lnTo>
                        <a:pt x="403" y="817"/>
                      </a:lnTo>
                      <a:lnTo>
                        <a:pt x="403" y="812"/>
                      </a:lnTo>
                      <a:lnTo>
                        <a:pt x="410" y="809"/>
                      </a:lnTo>
                      <a:lnTo>
                        <a:pt x="411" y="799"/>
                      </a:lnTo>
                      <a:lnTo>
                        <a:pt x="417" y="796"/>
                      </a:lnTo>
                      <a:lnTo>
                        <a:pt x="417" y="784"/>
                      </a:lnTo>
                      <a:lnTo>
                        <a:pt x="425" y="783"/>
                      </a:lnTo>
                      <a:lnTo>
                        <a:pt x="435" y="785"/>
                      </a:lnTo>
                      <a:lnTo>
                        <a:pt x="446" y="775"/>
                      </a:lnTo>
                      <a:lnTo>
                        <a:pt x="449" y="764"/>
                      </a:lnTo>
                      <a:lnTo>
                        <a:pt x="464" y="753"/>
                      </a:lnTo>
                      <a:lnTo>
                        <a:pt x="470" y="761"/>
                      </a:lnTo>
                      <a:lnTo>
                        <a:pt x="481" y="753"/>
                      </a:lnTo>
                      <a:lnTo>
                        <a:pt x="484" y="743"/>
                      </a:lnTo>
                      <a:lnTo>
                        <a:pt x="492" y="737"/>
                      </a:lnTo>
                      <a:lnTo>
                        <a:pt x="500" y="740"/>
                      </a:lnTo>
                      <a:lnTo>
                        <a:pt x="503" y="735"/>
                      </a:lnTo>
                      <a:lnTo>
                        <a:pt x="516" y="727"/>
                      </a:lnTo>
                      <a:lnTo>
                        <a:pt x="521" y="719"/>
                      </a:lnTo>
                      <a:lnTo>
                        <a:pt x="528" y="715"/>
                      </a:lnTo>
                      <a:lnTo>
                        <a:pt x="535" y="699"/>
                      </a:lnTo>
                      <a:lnTo>
                        <a:pt x="538" y="691"/>
                      </a:lnTo>
                      <a:lnTo>
                        <a:pt x="549" y="677"/>
                      </a:lnTo>
                      <a:lnTo>
                        <a:pt x="555" y="664"/>
                      </a:lnTo>
                      <a:lnTo>
                        <a:pt x="562" y="651"/>
                      </a:lnTo>
                      <a:lnTo>
                        <a:pt x="566" y="646"/>
                      </a:lnTo>
                      <a:lnTo>
                        <a:pt x="567" y="651"/>
                      </a:lnTo>
                      <a:lnTo>
                        <a:pt x="566" y="662"/>
                      </a:lnTo>
                      <a:lnTo>
                        <a:pt x="576" y="649"/>
                      </a:lnTo>
                      <a:lnTo>
                        <a:pt x="577" y="644"/>
                      </a:lnTo>
                      <a:lnTo>
                        <a:pt x="572" y="639"/>
                      </a:lnTo>
                      <a:lnTo>
                        <a:pt x="571" y="633"/>
                      </a:lnTo>
                      <a:lnTo>
                        <a:pt x="556" y="618"/>
                      </a:lnTo>
                      <a:lnTo>
                        <a:pt x="555" y="612"/>
                      </a:lnTo>
                      <a:lnTo>
                        <a:pt x="558" y="610"/>
                      </a:lnTo>
                      <a:lnTo>
                        <a:pt x="556" y="602"/>
                      </a:lnTo>
                      <a:lnTo>
                        <a:pt x="551" y="596"/>
                      </a:lnTo>
                      <a:lnTo>
                        <a:pt x="551" y="594"/>
                      </a:lnTo>
                      <a:lnTo>
                        <a:pt x="556" y="589"/>
                      </a:lnTo>
                      <a:lnTo>
                        <a:pt x="558" y="582"/>
                      </a:lnTo>
                      <a:lnTo>
                        <a:pt x="566" y="579"/>
                      </a:lnTo>
                      <a:lnTo>
                        <a:pt x="576" y="554"/>
                      </a:lnTo>
                      <a:lnTo>
                        <a:pt x="577" y="547"/>
                      </a:lnTo>
                      <a:lnTo>
                        <a:pt x="567" y="530"/>
                      </a:lnTo>
                      <a:lnTo>
                        <a:pt x="569" y="527"/>
                      </a:lnTo>
                      <a:lnTo>
                        <a:pt x="580" y="520"/>
                      </a:lnTo>
                      <a:lnTo>
                        <a:pt x="580" y="512"/>
                      </a:lnTo>
                      <a:lnTo>
                        <a:pt x="585" y="511"/>
                      </a:lnTo>
                      <a:lnTo>
                        <a:pt x="592" y="515"/>
                      </a:lnTo>
                      <a:lnTo>
                        <a:pt x="596" y="514"/>
                      </a:lnTo>
                      <a:lnTo>
                        <a:pt x="597" y="506"/>
                      </a:lnTo>
                      <a:lnTo>
                        <a:pt x="593" y="503"/>
                      </a:lnTo>
                      <a:lnTo>
                        <a:pt x="603" y="501"/>
                      </a:lnTo>
                      <a:lnTo>
                        <a:pt x="604" y="495"/>
                      </a:lnTo>
                      <a:lnTo>
                        <a:pt x="593" y="481"/>
                      </a:lnTo>
                      <a:lnTo>
                        <a:pt x="593" y="476"/>
                      </a:lnTo>
                      <a:lnTo>
                        <a:pt x="605" y="484"/>
                      </a:lnTo>
                      <a:lnTo>
                        <a:pt x="610" y="493"/>
                      </a:lnTo>
                      <a:lnTo>
                        <a:pt x="614" y="493"/>
                      </a:lnTo>
                      <a:lnTo>
                        <a:pt x="613" y="476"/>
                      </a:lnTo>
                      <a:lnTo>
                        <a:pt x="614" y="478"/>
                      </a:lnTo>
                      <a:lnTo>
                        <a:pt x="618" y="476"/>
                      </a:lnTo>
                      <a:lnTo>
                        <a:pt x="619" y="455"/>
                      </a:lnTo>
                      <a:lnTo>
                        <a:pt x="623" y="454"/>
                      </a:lnTo>
                      <a:lnTo>
                        <a:pt x="628" y="454"/>
                      </a:lnTo>
                      <a:lnTo>
                        <a:pt x="628" y="460"/>
                      </a:lnTo>
                      <a:lnTo>
                        <a:pt x="631" y="465"/>
                      </a:lnTo>
                      <a:lnTo>
                        <a:pt x="635" y="467"/>
                      </a:lnTo>
                      <a:lnTo>
                        <a:pt x="640" y="454"/>
                      </a:lnTo>
                      <a:lnTo>
                        <a:pt x="645" y="457"/>
                      </a:lnTo>
                      <a:lnTo>
                        <a:pt x="651" y="468"/>
                      </a:lnTo>
                      <a:lnTo>
                        <a:pt x="655" y="468"/>
                      </a:lnTo>
                      <a:lnTo>
                        <a:pt x="661" y="473"/>
                      </a:lnTo>
                      <a:lnTo>
                        <a:pt x="666" y="461"/>
                      </a:lnTo>
                      <a:lnTo>
                        <a:pt x="691" y="458"/>
                      </a:lnTo>
                      <a:lnTo>
                        <a:pt x="700" y="465"/>
                      </a:lnTo>
                      <a:lnTo>
                        <a:pt x="706" y="472"/>
                      </a:lnTo>
                      <a:lnTo>
                        <a:pt x="710" y="465"/>
                      </a:lnTo>
                      <a:lnTo>
                        <a:pt x="715" y="461"/>
                      </a:lnTo>
                      <a:lnTo>
                        <a:pt x="712" y="449"/>
                      </a:lnTo>
                      <a:lnTo>
                        <a:pt x="698" y="415"/>
                      </a:lnTo>
                      <a:lnTo>
                        <a:pt x="694" y="395"/>
                      </a:lnTo>
                      <a:lnTo>
                        <a:pt x="698" y="377"/>
                      </a:lnTo>
                      <a:lnTo>
                        <a:pt x="706" y="364"/>
                      </a:lnTo>
                      <a:lnTo>
                        <a:pt x="707" y="354"/>
                      </a:lnTo>
                      <a:lnTo>
                        <a:pt x="707" y="342"/>
                      </a:lnTo>
                      <a:lnTo>
                        <a:pt x="687" y="296"/>
                      </a:lnTo>
                      <a:lnTo>
                        <a:pt x="684" y="279"/>
                      </a:lnTo>
                      <a:lnTo>
                        <a:pt x="690" y="258"/>
                      </a:lnTo>
                      <a:lnTo>
                        <a:pt x="688" y="243"/>
                      </a:lnTo>
                      <a:lnTo>
                        <a:pt x="683" y="237"/>
                      </a:lnTo>
                      <a:lnTo>
                        <a:pt x="682" y="223"/>
                      </a:lnTo>
                      <a:lnTo>
                        <a:pt x="682" y="202"/>
                      </a:lnTo>
                      <a:lnTo>
                        <a:pt x="683" y="186"/>
                      </a:lnTo>
                      <a:lnTo>
                        <a:pt x="688" y="173"/>
                      </a:lnTo>
                      <a:lnTo>
                        <a:pt x="685" y="166"/>
                      </a:lnTo>
                      <a:lnTo>
                        <a:pt x="653" y="110"/>
                      </a:lnTo>
                      <a:lnTo>
                        <a:pt x="635" y="92"/>
                      </a:lnTo>
                      <a:lnTo>
                        <a:pt x="599" y="81"/>
                      </a:lnTo>
                      <a:lnTo>
                        <a:pt x="569" y="51"/>
                      </a:lnTo>
                      <a:lnTo>
                        <a:pt x="528" y="5"/>
                      </a:lnTo>
                      <a:lnTo>
                        <a:pt x="526" y="0"/>
                      </a:lnTo>
                      <a:lnTo>
                        <a:pt x="523" y="0"/>
                      </a:lnTo>
                      <a:lnTo>
                        <a:pt x="500" y="0"/>
                      </a:lnTo>
                      <a:lnTo>
                        <a:pt x="495" y="3"/>
                      </a:lnTo>
                      <a:lnTo>
                        <a:pt x="496" y="13"/>
                      </a:lnTo>
                      <a:lnTo>
                        <a:pt x="501" y="17"/>
                      </a:lnTo>
                      <a:lnTo>
                        <a:pt x="502" y="29"/>
                      </a:lnTo>
                      <a:lnTo>
                        <a:pt x="500" y="38"/>
                      </a:lnTo>
                      <a:lnTo>
                        <a:pt x="496" y="43"/>
                      </a:lnTo>
                      <a:lnTo>
                        <a:pt x="492" y="58"/>
                      </a:lnTo>
                      <a:lnTo>
                        <a:pt x="486" y="69"/>
                      </a:lnTo>
                      <a:lnTo>
                        <a:pt x="488" y="79"/>
                      </a:lnTo>
                      <a:lnTo>
                        <a:pt x="497" y="89"/>
                      </a:lnTo>
                      <a:lnTo>
                        <a:pt x="490" y="97"/>
                      </a:lnTo>
                      <a:lnTo>
                        <a:pt x="481" y="100"/>
                      </a:lnTo>
                      <a:lnTo>
                        <a:pt x="438" y="84"/>
                      </a:lnTo>
                      <a:lnTo>
                        <a:pt x="408" y="80"/>
                      </a:lnTo>
                      <a:lnTo>
                        <a:pt x="398" y="81"/>
                      </a:lnTo>
                      <a:lnTo>
                        <a:pt x="393" y="86"/>
                      </a:lnTo>
                      <a:lnTo>
                        <a:pt x="388" y="96"/>
                      </a:lnTo>
                      <a:lnTo>
                        <a:pt x="390" y="119"/>
                      </a:lnTo>
                      <a:lnTo>
                        <a:pt x="388" y="129"/>
                      </a:lnTo>
                      <a:lnTo>
                        <a:pt x="383" y="150"/>
                      </a:lnTo>
                      <a:lnTo>
                        <a:pt x="373" y="166"/>
                      </a:lnTo>
                      <a:lnTo>
                        <a:pt x="370" y="165"/>
                      </a:lnTo>
                      <a:lnTo>
                        <a:pt x="360" y="153"/>
                      </a:lnTo>
                      <a:lnTo>
                        <a:pt x="347" y="145"/>
                      </a:lnTo>
                      <a:lnTo>
                        <a:pt x="335" y="149"/>
                      </a:lnTo>
                      <a:lnTo>
                        <a:pt x="317" y="167"/>
                      </a:lnTo>
                      <a:lnTo>
                        <a:pt x="308" y="180"/>
                      </a:lnTo>
                      <a:lnTo>
                        <a:pt x="304" y="196"/>
                      </a:lnTo>
                      <a:lnTo>
                        <a:pt x="302" y="209"/>
                      </a:lnTo>
                      <a:lnTo>
                        <a:pt x="296" y="219"/>
                      </a:lnTo>
                      <a:lnTo>
                        <a:pt x="282" y="237"/>
                      </a:lnTo>
                      <a:lnTo>
                        <a:pt x="279" y="251"/>
                      </a:lnTo>
                      <a:lnTo>
                        <a:pt x="292" y="273"/>
                      </a:lnTo>
                      <a:lnTo>
                        <a:pt x="293" y="285"/>
                      </a:lnTo>
                      <a:lnTo>
                        <a:pt x="291" y="294"/>
                      </a:lnTo>
                      <a:lnTo>
                        <a:pt x="285" y="306"/>
                      </a:lnTo>
                      <a:lnTo>
                        <a:pt x="273" y="320"/>
                      </a:lnTo>
                      <a:lnTo>
                        <a:pt x="265" y="334"/>
                      </a:lnTo>
                      <a:lnTo>
                        <a:pt x="242" y="364"/>
                      </a:lnTo>
                      <a:lnTo>
                        <a:pt x="236" y="381"/>
                      </a:lnTo>
                      <a:lnTo>
                        <a:pt x="233" y="401"/>
                      </a:lnTo>
                      <a:lnTo>
                        <a:pt x="228" y="413"/>
                      </a:lnTo>
                      <a:lnTo>
                        <a:pt x="211" y="427"/>
                      </a:lnTo>
                      <a:lnTo>
                        <a:pt x="200" y="427"/>
                      </a:lnTo>
                      <a:lnTo>
                        <a:pt x="193" y="431"/>
                      </a:lnTo>
                      <a:lnTo>
                        <a:pt x="194" y="446"/>
                      </a:lnTo>
                      <a:lnTo>
                        <a:pt x="194" y="467"/>
                      </a:lnTo>
                      <a:lnTo>
                        <a:pt x="193" y="497"/>
                      </a:lnTo>
                      <a:lnTo>
                        <a:pt x="184" y="547"/>
                      </a:lnTo>
                      <a:lnTo>
                        <a:pt x="167" y="584"/>
                      </a:lnTo>
                      <a:lnTo>
                        <a:pt x="147" y="616"/>
                      </a:lnTo>
                      <a:lnTo>
                        <a:pt x="148" y="625"/>
                      </a:lnTo>
                      <a:lnTo>
                        <a:pt x="163" y="641"/>
                      </a:lnTo>
                      <a:lnTo>
                        <a:pt x="169" y="653"/>
                      </a:lnTo>
                      <a:lnTo>
                        <a:pt x="169" y="672"/>
                      </a:lnTo>
                      <a:lnTo>
                        <a:pt x="167" y="683"/>
                      </a:lnTo>
                      <a:lnTo>
                        <a:pt x="157" y="695"/>
                      </a:lnTo>
                      <a:lnTo>
                        <a:pt x="142" y="695"/>
                      </a:lnTo>
                      <a:lnTo>
                        <a:pt x="125" y="692"/>
                      </a:lnTo>
                      <a:lnTo>
                        <a:pt x="104" y="697"/>
                      </a:lnTo>
                      <a:lnTo>
                        <a:pt x="87" y="708"/>
                      </a:lnTo>
                      <a:lnTo>
                        <a:pt x="62" y="738"/>
                      </a:lnTo>
                      <a:lnTo>
                        <a:pt x="56" y="754"/>
                      </a:lnTo>
                      <a:lnTo>
                        <a:pt x="51" y="774"/>
                      </a:lnTo>
                      <a:lnTo>
                        <a:pt x="55" y="793"/>
                      </a:lnTo>
                      <a:lnTo>
                        <a:pt x="61" y="806"/>
                      </a:lnTo>
                      <a:lnTo>
                        <a:pt x="66" y="811"/>
                      </a:lnTo>
                      <a:lnTo>
                        <a:pt x="60" y="821"/>
                      </a:lnTo>
                      <a:lnTo>
                        <a:pt x="59" y="833"/>
                      </a:lnTo>
                      <a:lnTo>
                        <a:pt x="55" y="843"/>
                      </a:lnTo>
                      <a:lnTo>
                        <a:pt x="55" y="863"/>
                      </a:lnTo>
                      <a:lnTo>
                        <a:pt x="53" y="871"/>
                      </a:lnTo>
                      <a:lnTo>
                        <a:pt x="53" y="883"/>
                      </a:lnTo>
                      <a:lnTo>
                        <a:pt x="55" y="886"/>
                      </a:lnTo>
                      <a:lnTo>
                        <a:pt x="60" y="902"/>
                      </a:lnTo>
                      <a:lnTo>
                        <a:pt x="59" y="944"/>
                      </a:lnTo>
                      <a:lnTo>
                        <a:pt x="60" y="964"/>
                      </a:lnTo>
                      <a:lnTo>
                        <a:pt x="69" y="979"/>
                      </a:lnTo>
                      <a:lnTo>
                        <a:pt x="89" y="995"/>
                      </a:lnTo>
                      <a:lnTo>
                        <a:pt x="92" y="1016"/>
                      </a:lnTo>
                      <a:lnTo>
                        <a:pt x="86" y="1035"/>
                      </a:lnTo>
                      <a:lnTo>
                        <a:pt x="76" y="1046"/>
                      </a:lnTo>
                      <a:lnTo>
                        <a:pt x="61" y="1052"/>
                      </a:lnTo>
                      <a:lnTo>
                        <a:pt x="59" y="1058"/>
                      </a:lnTo>
                      <a:lnTo>
                        <a:pt x="69" y="1071"/>
                      </a:lnTo>
                      <a:lnTo>
                        <a:pt x="77" y="1105"/>
                      </a:lnTo>
                      <a:lnTo>
                        <a:pt x="70" y="1134"/>
                      </a:lnTo>
                      <a:lnTo>
                        <a:pt x="74" y="1143"/>
                      </a:lnTo>
                      <a:lnTo>
                        <a:pt x="72" y="1157"/>
                      </a:lnTo>
                      <a:lnTo>
                        <a:pt x="66" y="1168"/>
                      </a:lnTo>
                      <a:lnTo>
                        <a:pt x="39" y="1179"/>
                      </a:lnTo>
                      <a:lnTo>
                        <a:pt x="39" y="1193"/>
                      </a:lnTo>
                      <a:lnTo>
                        <a:pt x="27" y="1214"/>
                      </a:lnTo>
                      <a:lnTo>
                        <a:pt x="28" y="1230"/>
                      </a:lnTo>
                      <a:lnTo>
                        <a:pt x="32" y="1242"/>
                      </a:lnTo>
                      <a:lnTo>
                        <a:pt x="24" y="1280"/>
                      </a:lnTo>
                      <a:lnTo>
                        <a:pt x="16" y="1286"/>
                      </a:lnTo>
                      <a:lnTo>
                        <a:pt x="12" y="1278"/>
                      </a:lnTo>
                      <a:lnTo>
                        <a:pt x="8" y="1291"/>
                      </a:lnTo>
                      <a:lnTo>
                        <a:pt x="8" y="1268"/>
                      </a:lnTo>
                      <a:lnTo>
                        <a:pt x="6" y="126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224" name="îSļîḓê">
                  <a:extLst>
                    <a:ext uri="{FF2B5EF4-FFF2-40B4-BE49-F238E27FC236}">
                      <a16:creationId xmlns:a16="http://schemas.microsoft.com/office/drawing/2014/main" id="{6AE92A91-F9B1-44B1-9507-823F82B929E5}"/>
                    </a:ext>
                  </a:extLst>
                </p:cNvPr>
                <p:cNvGrpSpPr/>
                <p:nvPr/>
              </p:nvGrpSpPr>
              <p:grpSpPr bwMode="gray">
                <a:xfrm>
                  <a:off x="5080794" y="2788583"/>
                  <a:ext cx="75600" cy="108000"/>
                  <a:chOff x="4160739" y="2986112"/>
                  <a:chExt cx="187325" cy="233362"/>
                </a:xfrm>
                <a:grpFill/>
              </p:grpSpPr>
              <p:sp>
                <p:nvSpPr>
                  <p:cNvPr id="225" name="iṧ1ïďè">
                    <a:extLst>
                      <a:ext uri="{FF2B5EF4-FFF2-40B4-BE49-F238E27FC236}">
                        <a16:creationId xmlns:a16="http://schemas.microsoft.com/office/drawing/2014/main" id="{243E6B74-8C0F-478B-B349-0523F1308E1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71851" y="2986112"/>
                    <a:ext cx="176213" cy="225425"/>
                  </a:xfrm>
                  <a:custGeom>
                    <a:avLst/>
                    <a:gdLst/>
                    <a:ahLst/>
                    <a:cxnLst>
                      <a:cxn ang="0">
                        <a:pos x="72" y="248"/>
                      </a:cxn>
                      <a:cxn ang="0">
                        <a:pos x="72" y="234"/>
                      </a:cxn>
                      <a:cxn ang="0">
                        <a:pos x="82" y="239"/>
                      </a:cxn>
                      <a:cxn ang="0">
                        <a:pos x="91" y="229"/>
                      </a:cxn>
                      <a:cxn ang="0">
                        <a:pos x="34" y="195"/>
                      </a:cxn>
                      <a:cxn ang="0">
                        <a:pos x="34" y="185"/>
                      </a:cxn>
                      <a:cxn ang="0">
                        <a:pos x="39" y="176"/>
                      </a:cxn>
                      <a:cxn ang="0">
                        <a:pos x="48" y="176"/>
                      </a:cxn>
                      <a:cxn ang="0">
                        <a:pos x="39" y="151"/>
                      </a:cxn>
                      <a:cxn ang="0">
                        <a:pos x="53" y="151"/>
                      </a:cxn>
                      <a:cxn ang="0">
                        <a:pos x="53" y="147"/>
                      </a:cxn>
                      <a:cxn ang="0">
                        <a:pos x="29" y="132"/>
                      </a:cxn>
                      <a:cxn ang="0">
                        <a:pos x="43" y="97"/>
                      </a:cxn>
                      <a:cxn ang="0">
                        <a:pos x="24" y="88"/>
                      </a:cxn>
                      <a:cxn ang="0">
                        <a:pos x="29" y="77"/>
                      </a:cxn>
                      <a:cxn ang="0">
                        <a:pos x="43" y="72"/>
                      </a:cxn>
                      <a:cxn ang="0">
                        <a:pos x="15" y="58"/>
                      </a:cxn>
                      <a:cxn ang="0">
                        <a:pos x="10" y="34"/>
                      </a:cxn>
                      <a:cxn ang="0">
                        <a:pos x="0" y="23"/>
                      </a:cxn>
                      <a:cxn ang="0">
                        <a:pos x="43" y="4"/>
                      </a:cxn>
                      <a:cxn ang="0">
                        <a:pos x="62" y="0"/>
                      </a:cxn>
                      <a:cxn ang="0">
                        <a:pos x="72" y="4"/>
                      </a:cxn>
                      <a:cxn ang="0">
                        <a:pos x="91" y="14"/>
                      </a:cxn>
                      <a:cxn ang="0">
                        <a:pos x="101" y="34"/>
                      </a:cxn>
                      <a:cxn ang="0">
                        <a:pos x="115" y="58"/>
                      </a:cxn>
                      <a:cxn ang="0">
                        <a:pos x="134" y="67"/>
                      </a:cxn>
                      <a:cxn ang="0">
                        <a:pos x="139" y="88"/>
                      </a:cxn>
                      <a:cxn ang="0">
                        <a:pos x="153" y="97"/>
                      </a:cxn>
                      <a:cxn ang="0">
                        <a:pos x="168" y="102"/>
                      </a:cxn>
                      <a:cxn ang="0">
                        <a:pos x="187" y="92"/>
                      </a:cxn>
                      <a:cxn ang="0">
                        <a:pos x="187" y="112"/>
                      </a:cxn>
                      <a:cxn ang="0">
                        <a:pos x="206" y="132"/>
                      </a:cxn>
                      <a:cxn ang="0">
                        <a:pos x="192" y="156"/>
                      </a:cxn>
                      <a:cxn ang="0">
                        <a:pos x="201" y="190"/>
                      </a:cxn>
                      <a:cxn ang="0">
                        <a:pos x="211" y="215"/>
                      </a:cxn>
                      <a:cxn ang="0">
                        <a:pos x="201" y="239"/>
                      </a:cxn>
                      <a:cxn ang="0">
                        <a:pos x="201" y="259"/>
                      </a:cxn>
                      <a:cxn ang="0">
                        <a:pos x="192" y="254"/>
                      </a:cxn>
                      <a:cxn ang="0">
                        <a:pos x="149" y="254"/>
                      </a:cxn>
                      <a:cxn ang="0">
                        <a:pos x="134" y="264"/>
                      </a:cxn>
                      <a:cxn ang="0">
                        <a:pos x="115" y="278"/>
                      </a:cxn>
                      <a:cxn ang="0">
                        <a:pos x="115" y="289"/>
                      </a:cxn>
                      <a:cxn ang="0">
                        <a:pos x="110" y="294"/>
                      </a:cxn>
                      <a:cxn ang="0">
                        <a:pos x="101" y="269"/>
                      </a:cxn>
                      <a:cxn ang="0">
                        <a:pos x="86" y="254"/>
                      </a:cxn>
                      <a:cxn ang="0">
                        <a:pos x="72" y="248"/>
                      </a:cxn>
                    </a:cxnLst>
                    <a:rect l="0" t="0" r="r" b="b"/>
                    <a:pathLst>
                      <a:path w="212" h="295">
                        <a:moveTo>
                          <a:pt x="72" y="248"/>
                        </a:moveTo>
                        <a:lnTo>
                          <a:pt x="72" y="234"/>
                        </a:lnTo>
                        <a:lnTo>
                          <a:pt x="82" y="239"/>
                        </a:lnTo>
                        <a:lnTo>
                          <a:pt x="91" y="229"/>
                        </a:lnTo>
                        <a:lnTo>
                          <a:pt x="34" y="195"/>
                        </a:lnTo>
                        <a:lnTo>
                          <a:pt x="34" y="185"/>
                        </a:lnTo>
                        <a:lnTo>
                          <a:pt x="39" y="176"/>
                        </a:lnTo>
                        <a:lnTo>
                          <a:pt x="48" y="176"/>
                        </a:lnTo>
                        <a:lnTo>
                          <a:pt x="39" y="151"/>
                        </a:lnTo>
                        <a:lnTo>
                          <a:pt x="53" y="151"/>
                        </a:lnTo>
                        <a:lnTo>
                          <a:pt x="53" y="147"/>
                        </a:lnTo>
                        <a:lnTo>
                          <a:pt x="29" y="132"/>
                        </a:lnTo>
                        <a:lnTo>
                          <a:pt x="43" y="97"/>
                        </a:lnTo>
                        <a:lnTo>
                          <a:pt x="24" y="88"/>
                        </a:lnTo>
                        <a:lnTo>
                          <a:pt x="29" y="77"/>
                        </a:lnTo>
                        <a:lnTo>
                          <a:pt x="43" y="72"/>
                        </a:lnTo>
                        <a:lnTo>
                          <a:pt x="15" y="58"/>
                        </a:lnTo>
                        <a:lnTo>
                          <a:pt x="10" y="34"/>
                        </a:lnTo>
                        <a:lnTo>
                          <a:pt x="0" y="23"/>
                        </a:lnTo>
                        <a:lnTo>
                          <a:pt x="43" y="4"/>
                        </a:lnTo>
                        <a:lnTo>
                          <a:pt x="62" y="0"/>
                        </a:lnTo>
                        <a:lnTo>
                          <a:pt x="72" y="4"/>
                        </a:lnTo>
                        <a:lnTo>
                          <a:pt x="91" y="14"/>
                        </a:lnTo>
                        <a:lnTo>
                          <a:pt x="101" y="34"/>
                        </a:lnTo>
                        <a:lnTo>
                          <a:pt x="115" y="58"/>
                        </a:lnTo>
                        <a:lnTo>
                          <a:pt x="134" y="67"/>
                        </a:lnTo>
                        <a:lnTo>
                          <a:pt x="139" y="88"/>
                        </a:lnTo>
                        <a:lnTo>
                          <a:pt x="153" y="97"/>
                        </a:lnTo>
                        <a:lnTo>
                          <a:pt x="168" y="102"/>
                        </a:lnTo>
                        <a:lnTo>
                          <a:pt x="187" y="92"/>
                        </a:lnTo>
                        <a:lnTo>
                          <a:pt x="187" y="112"/>
                        </a:lnTo>
                        <a:lnTo>
                          <a:pt x="206" y="132"/>
                        </a:lnTo>
                        <a:lnTo>
                          <a:pt x="192" y="156"/>
                        </a:lnTo>
                        <a:lnTo>
                          <a:pt x="201" y="190"/>
                        </a:lnTo>
                        <a:lnTo>
                          <a:pt x="211" y="215"/>
                        </a:lnTo>
                        <a:lnTo>
                          <a:pt x="201" y="239"/>
                        </a:lnTo>
                        <a:lnTo>
                          <a:pt x="201" y="259"/>
                        </a:lnTo>
                        <a:lnTo>
                          <a:pt x="192" y="254"/>
                        </a:lnTo>
                        <a:lnTo>
                          <a:pt x="149" y="254"/>
                        </a:lnTo>
                        <a:lnTo>
                          <a:pt x="134" y="264"/>
                        </a:lnTo>
                        <a:lnTo>
                          <a:pt x="115" y="278"/>
                        </a:lnTo>
                        <a:lnTo>
                          <a:pt x="115" y="289"/>
                        </a:lnTo>
                        <a:lnTo>
                          <a:pt x="110" y="294"/>
                        </a:lnTo>
                        <a:lnTo>
                          <a:pt x="101" y="269"/>
                        </a:lnTo>
                        <a:lnTo>
                          <a:pt x="86" y="254"/>
                        </a:lnTo>
                        <a:lnTo>
                          <a:pt x="72" y="248"/>
                        </a:lnTo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6" name="i$ḻîde">
                    <a:extLst>
                      <a:ext uri="{FF2B5EF4-FFF2-40B4-BE49-F238E27FC236}">
                        <a16:creationId xmlns:a16="http://schemas.microsoft.com/office/drawing/2014/main" id="{6073A020-9F99-4B8B-8F32-383E016D20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60739" y="3130574"/>
                    <a:ext cx="87313" cy="88900"/>
                  </a:xfrm>
                  <a:custGeom>
                    <a:avLst/>
                    <a:gdLst/>
                    <a:ahLst/>
                    <a:cxnLst>
                      <a:cxn ang="0">
                        <a:pos x="9" y="68"/>
                      </a:cxn>
                      <a:cxn ang="0">
                        <a:pos x="14" y="63"/>
                      </a:cxn>
                      <a:cxn ang="0">
                        <a:pos x="9" y="35"/>
                      </a:cxn>
                      <a:cxn ang="0">
                        <a:pos x="24" y="29"/>
                      </a:cxn>
                      <a:cxn ang="0">
                        <a:pos x="14" y="5"/>
                      </a:cxn>
                      <a:cxn ang="0">
                        <a:pos x="24" y="0"/>
                      </a:cxn>
                      <a:cxn ang="0">
                        <a:pos x="43" y="16"/>
                      </a:cxn>
                      <a:cxn ang="0">
                        <a:pos x="38" y="0"/>
                      </a:cxn>
                      <a:cxn ang="0">
                        <a:pos x="48" y="0"/>
                      </a:cxn>
                      <a:cxn ang="0">
                        <a:pos x="48" y="10"/>
                      </a:cxn>
                      <a:cxn ang="0">
                        <a:pos x="105" y="44"/>
                      </a:cxn>
                      <a:cxn ang="0">
                        <a:pos x="96" y="54"/>
                      </a:cxn>
                      <a:cxn ang="0">
                        <a:pos x="86" y="49"/>
                      </a:cxn>
                      <a:cxn ang="0">
                        <a:pos x="86" y="63"/>
                      </a:cxn>
                      <a:cxn ang="0">
                        <a:pos x="76" y="63"/>
                      </a:cxn>
                      <a:cxn ang="0">
                        <a:pos x="67" y="79"/>
                      </a:cxn>
                      <a:cxn ang="0">
                        <a:pos x="67" y="103"/>
                      </a:cxn>
                      <a:cxn ang="0">
                        <a:pos x="62" y="117"/>
                      </a:cxn>
                      <a:cxn ang="0">
                        <a:pos x="43" y="112"/>
                      </a:cxn>
                      <a:cxn ang="0">
                        <a:pos x="19" y="87"/>
                      </a:cxn>
                      <a:cxn ang="0">
                        <a:pos x="0" y="84"/>
                      </a:cxn>
                      <a:cxn ang="0">
                        <a:pos x="9" y="68"/>
                      </a:cxn>
                    </a:cxnLst>
                    <a:rect l="0" t="0" r="r" b="b"/>
                    <a:pathLst>
                      <a:path w="106" h="118">
                        <a:moveTo>
                          <a:pt x="9" y="68"/>
                        </a:moveTo>
                        <a:lnTo>
                          <a:pt x="14" y="63"/>
                        </a:lnTo>
                        <a:lnTo>
                          <a:pt x="9" y="35"/>
                        </a:lnTo>
                        <a:lnTo>
                          <a:pt x="24" y="29"/>
                        </a:lnTo>
                        <a:lnTo>
                          <a:pt x="14" y="5"/>
                        </a:lnTo>
                        <a:lnTo>
                          <a:pt x="24" y="0"/>
                        </a:lnTo>
                        <a:lnTo>
                          <a:pt x="43" y="16"/>
                        </a:lnTo>
                        <a:lnTo>
                          <a:pt x="38" y="0"/>
                        </a:lnTo>
                        <a:lnTo>
                          <a:pt x="48" y="0"/>
                        </a:lnTo>
                        <a:lnTo>
                          <a:pt x="48" y="10"/>
                        </a:lnTo>
                        <a:lnTo>
                          <a:pt x="105" y="44"/>
                        </a:lnTo>
                        <a:lnTo>
                          <a:pt x="96" y="54"/>
                        </a:lnTo>
                        <a:lnTo>
                          <a:pt x="86" y="49"/>
                        </a:lnTo>
                        <a:lnTo>
                          <a:pt x="86" y="63"/>
                        </a:lnTo>
                        <a:lnTo>
                          <a:pt x="76" y="63"/>
                        </a:lnTo>
                        <a:lnTo>
                          <a:pt x="67" y="79"/>
                        </a:lnTo>
                        <a:lnTo>
                          <a:pt x="67" y="103"/>
                        </a:lnTo>
                        <a:lnTo>
                          <a:pt x="62" y="117"/>
                        </a:lnTo>
                        <a:lnTo>
                          <a:pt x="43" y="112"/>
                        </a:lnTo>
                        <a:lnTo>
                          <a:pt x="19" y="87"/>
                        </a:lnTo>
                        <a:lnTo>
                          <a:pt x="0" y="84"/>
                        </a:lnTo>
                        <a:lnTo>
                          <a:pt x="9" y="68"/>
                        </a:lnTo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32" name="ísľîdé">
                <a:extLst>
                  <a:ext uri="{FF2B5EF4-FFF2-40B4-BE49-F238E27FC236}">
                    <a16:creationId xmlns:a16="http://schemas.microsoft.com/office/drawing/2014/main" id="{C7A15B7E-AB7C-4F22-A302-5279DEF2302C}"/>
                  </a:ext>
                </a:extLst>
              </p:cNvPr>
              <p:cNvGrpSpPr/>
              <p:nvPr/>
            </p:nvGrpSpPr>
            <p:grpSpPr bwMode="gray">
              <a:xfrm>
                <a:off x="5591917" y="3693454"/>
                <a:ext cx="1198962" cy="1473736"/>
                <a:chOff x="4455318" y="2994372"/>
                <a:chExt cx="1196974" cy="133985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33" name="íṡliďê">
                  <a:extLst>
                    <a:ext uri="{FF2B5EF4-FFF2-40B4-BE49-F238E27FC236}">
                      <a16:creationId xmlns:a16="http://schemas.microsoft.com/office/drawing/2014/main" id="{B95D64C3-9C44-4356-A40E-E00FF23B8CED}"/>
                    </a:ext>
                  </a:extLst>
                </p:cNvPr>
                <p:cNvSpPr/>
                <p:nvPr/>
              </p:nvSpPr>
              <p:spPr bwMode="gray">
                <a:xfrm>
                  <a:off x="4918868" y="3083272"/>
                  <a:ext cx="276225" cy="265113"/>
                </a:xfrm>
                <a:custGeom>
                  <a:avLst/>
                  <a:gdLst/>
                  <a:ahLst/>
                  <a:cxnLst>
                    <a:cxn ang="0">
                      <a:pos x="134" y="578"/>
                    </a:cxn>
                    <a:cxn ang="0">
                      <a:pos x="76" y="535"/>
                    </a:cxn>
                    <a:cxn ang="0">
                      <a:pos x="40" y="507"/>
                    </a:cxn>
                    <a:cxn ang="0">
                      <a:pos x="11" y="449"/>
                    </a:cxn>
                    <a:cxn ang="0">
                      <a:pos x="18" y="425"/>
                    </a:cxn>
                    <a:cxn ang="0">
                      <a:pos x="32" y="340"/>
                    </a:cxn>
                    <a:cxn ang="0">
                      <a:pos x="29" y="288"/>
                    </a:cxn>
                    <a:cxn ang="0">
                      <a:pos x="11" y="222"/>
                    </a:cxn>
                    <a:cxn ang="0">
                      <a:pos x="11" y="184"/>
                    </a:cxn>
                    <a:cxn ang="0">
                      <a:pos x="36" y="171"/>
                    </a:cxn>
                    <a:cxn ang="0">
                      <a:pos x="52" y="143"/>
                    </a:cxn>
                    <a:cxn ang="0">
                      <a:pos x="52" y="98"/>
                    </a:cxn>
                    <a:cxn ang="0">
                      <a:pos x="79" y="74"/>
                    </a:cxn>
                    <a:cxn ang="0">
                      <a:pos x="119" y="39"/>
                    </a:cxn>
                    <a:cxn ang="0">
                      <a:pos x="130" y="2"/>
                    </a:cxn>
                    <a:cxn ang="0">
                      <a:pos x="190" y="22"/>
                    </a:cxn>
                    <a:cxn ang="0">
                      <a:pos x="237" y="23"/>
                    </a:cxn>
                    <a:cxn ang="0">
                      <a:pos x="276" y="35"/>
                    </a:cxn>
                    <a:cxn ang="0">
                      <a:pos x="323" y="52"/>
                    </a:cxn>
                    <a:cxn ang="0">
                      <a:pos x="333" y="84"/>
                    </a:cxn>
                    <a:cxn ang="0">
                      <a:pos x="371" y="121"/>
                    </a:cxn>
                    <a:cxn ang="0">
                      <a:pos x="431" y="130"/>
                    </a:cxn>
                    <a:cxn ang="0">
                      <a:pos x="482" y="151"/>
                    </a:cxn>
                    <a:cxn ang="0">
                      <a:pos x="514" y="178"/>
                    </a:cxn>
                    <a:cxn ang="0">
                      <a:pos x="561" y="176"/>
                    </a:cxn>
                    <a:cxn ang="0">
                      <a:pos x="587" y="148"/>
                    </a:cxn>
                    <a:cxn ang="0">
                      <a:pos x="589" y="117"/>
                    </a:cxn>
                    <a:cxn ang="0">
                      <a:pos x="582" y="83"/>
                    </a:cxn>
                    <a:cxn ang="0">
                      <a:pos x="606" y="47"/>
                    </a:cxn>
                    <a:cxn ang="0">
                      <a:pos x="658" y="22"/>
                    </a:cxn>
                    <a:cxn ang="0">
                      <a:pos x="729" y="25"/>
                    </a:cxn>
                    <a:cxn ang="0">
                      <a:pos x="754" y="35"/>
                    </a:cxn>
                    <a:cxn ang="0">
                      <a:pos x="751" y="46"/>
                    </a:cxn>
                    <a:cxn ang="0">
                      <a:pos x="767" y="63"/>
                    </a:cxn>
                    <a:cxn ang="0">
                      <a:pos x="797" y="67"/>
                    </a:cxn>
                    <a:cxn ang="0">
                      <a:pos x="831" y="77"/>
                    </a:cxn>
                    <a:cxn ang="0">
                      <a:pos x="868" y="95"/>
                    </a:cxn>
                    <a:cxn ang="0">
                      <a:pos x="860" y="108"/>
                    </a:cxn>
                    <a:cxn ang="0">
                      <a:pos x="856" y="127"/>
                    </a:cxn>
                    <a:cxn ang="0">
                      <a:pos x="858" y="180"/>
                    </a:cxn>
                    <a:cxn ang="0">
                      <a:pos x="845" y="192"/>
                    </a:cxn>
                    <a:cxn ang="0">
                      <a:pos x="853" y="227"/>
                    </a:cxn>
                    <a:cxn ang="0">
                      <a:pos x="869" y="261"/>
                    </a:cxn>
                    <a:cxn ang="0">
                      <a:pos x="869" y="421"/>
                    </a:cxn>
                    <a:cxn ang="0">
                      <a:pos x="869" y="593"/>
                    </a:cxn>
                    <a:cxn ang="0">
                      <a:pos x="869" y="740"/>
                    </a:cxn>
                    <a:cxn ang="0">
                      <a:pos x="817" y="832"/>
                    </a:cxn>
                    <a:cxn ang="0">
                      <a:pos x="715" y="783"/>
                    </a:cxn>
                    <a:cxn ang="0">
                      <a:pos x="573" y="709"/>
                    </a:cxn>
                    <a:cxn ang="0">
                      <a:pos x="433" y="635"/>
                    </a:cxn>
                    <a:cxn ang="0">
                      <a:pos x="326" y="622"/>
                    </a:cxn>
                    <a:cxn ang="0">
                      <a:pos x="297" y="620"/>
                    </a:cxn>
                    <a:cxn ang="0">
                      <a:pos x="275" y="605"/>
                    </a:cxn>
                    <a:cxn ang="0">
                      <a:pos x="222" y="595"/>
                    </a:cxn>
                    <a:cxn ang="0">
                      <a:pos x="145" y="595"/>
                    </a:cxn>
                  </a:cxnLst>
                  <a:rect l="0" t="0" r="r" b="b"/>
                  <a:pathLst>
                    <a:path w="871" h="832">
                      <a:moveTo>
                        <a:pt x="140" y="598"/>
                      </a:moveTo>
                      <a:lnTo>
                        <a:pt x="138" y="592"/>
                      </a:lnTo>
                      <a:lnTo>
                        <a:pt x="134" y="578"/>
                      </a:lnTo>
                      <a:lnTo>
                        <a:pt x="116" y="549"/>
                      </a:lnTo>
                      <a:lnTo>
                        <a:pt x="87" y="535"/>
                      </a:lnTo>
                      <a:lnTo>
                        <a:pt x="76" y="535"/>
                      </a:lnTo>
                      <a:lnTo>
                        <a:pt x="57" y="534"/>
                      </a:lnTo>
                      <a:lnTo>
                        <a:pt x="43" y="519"/>
                      </a:lnTo>
                      <a:lnTo>
                        <a:pt x="40" y="507"/>
                      </a:lnTo>
                      <a:lnTo>
                        <a:pt x="39" y="487"/>
                      </a:lnTo>
                      <a:lnTo>
                        <a:pt x="29" y="471"/>
                      </a:lnTo>
                      <a:lnTo>
                        <a:pt x="11" y="449"/>
                      </a:lnTo>
                      <a:lnTo>
                        <a:pt x="6" y="436"/>
                      </a:lnTo>
                      <a:lnTo>
                        <a:pt x="7" y="428"/>
                      </a:lnTo>
                      <a:lnTo>
                        <a:pt x="18" y="425"/>
                      </a:lnTo>
                      <a:lnTo>
                        <a:pt x="27" y="418"/>
                      </a:lnTo>
                      <a:lnTo>
                        <a:pt x="28" y="362"/>
                      </a:lnTo>
                      <a:lnTo>
                        <a:pt x="32" y="340"/>
                      </a:lnTo>
                      <a:lnTo>
                        <a:pt x="32" y="327"/>
                      </a:lnTo>
                      <a:lnTo>
                        <a:pt x="29" y="319"/>
                      </a:lnTo>
                      <a:lnTo>
                        <a:pt x="29" y="288"/>
                      </a:lnTo>
                      <a:lnTo>
                        <a:pt x="28" y="266"/>
                      </a:lnTo>
                      <a:lnTo>
                        <a:pt x="23" y="243"/>
                      </a:lnTo>
                      <a:lnTo>
                        <a:pt x="11" y="222"/>
                      </a:lnTo>
                      <a:lnTo>
                        <a:pt x="0" y="207"/>
                      </a:lnTo>
                      <a:lnTo>
                        <a:pt x="1" y="191"/>
                      </a:lnTo>
                      <a:lnTo>
                        <a:pt x="11" y="184"/>
                      </a:lnTo>
                      <a:lnTo>
                        <a:pt x="12" y="181"/>
                      </a:lnTo>
                      <a:lnTo>
                        <a:pt x="24" y="180"/>
                      </a:lnTo>
                      <a:lnTo>
                        <a:pt x="36" y="171"/>
                      </a:lnTo>
                      <a:lnTo>
                        <a:pt x="46" y="163"/>
                      </a:lnTo>
                      <a:lnTo>
                        <a:pt x="52" y="153"/>
                      </a:lnTo>
                      <a:lnTo>
                        <a:pt x="52" y="143"/>
                      </a:lnTo>
                      <a:lnTo>
                        <a:pt x="46" y="115"/>
                      </a:lnTo>
                      <a:lnTo>
                        <a:pt x="48" y="106"/>
                      </a:lnTo>
                      <a:lnTo>
                        <a:pt x="52" y="98"/>
                      </a:lnTo>
                      <a:lnTo>
                        <a:pt x="65" y="92"/>
                      </a:lnTo>
                      <a:lnTo>
                        <a:pt x="75" y="85"/>
                      </a:lnTo>
                      <a:lnTo>
                        <a:pt x="79" y="74"/>
                      </a:lnTo>
                      <a:lnTo>
                        <a:pt x="108" y="55"/>
                      </a:lnTo>
                      <a:lnTo>
                        <a:pt x="114" y="50"/>
                      </a:lnTo>
                      <a:lnTo>
                        <a:pt x="119" y="39"/>
                      </a:lnTo>
                      <a:lnTo>
                        <a:pt x="118" y="3"/>
                      </a:lnTo>
                      <a:lnTo>
                        <a:pt x="119" y="0"/>
                      </a:lnTo>
                      <a:lnTo>
                        <a:pt x="130" y="2"/>
                      </a:lnTo>
                      <a:lnTo>
                        <a:pt x="142" y="9"/>
                      </a:lnTo>
                      <a:lnTo>
                        <a:pt x="169" y="20"/>
                      </a:lnTo>
                      <a:lnTo>
                        <a:pt x="190" y="22"/>
                      </a:lnTo>
                      <a:lnTo>
                        <a:pt x="211" y="17"/>
                      </a:lnTo>
                      <a:lnTo>
                        <a:pt x="226" y="18"/>
                      </a:lnTo>
                      <a:lnTo>
                        <a:pt x="237" y="23"/>
                      </a:lnTo>
                      <a:lnTo>
                        <a:pt x="250" y="24"/>
                      </a:lnTo>
                      <a:lnTo>
                        <a:pt x="267" y="29"/>
                      </a:lnTo>
                      <a:lnTo>
                        <a:pt x="276" y="35"/>
                      </a:lnTo>
                      <a:lnTo>
                        <a:pt x="297" y="45"/>
                      </a:lnTo>
                      <a:lnTo>
                        <a:pt x="309" y="47"/>
                      </a:lnTo>
                      <a:lnTo>
                        <a:pt x="323" y="52"/>
                      </a:lnTo>
                      <a:lnTo>
                        <a:pt x="329" y="58"/>
                      </a:lnTo>
                      <a:lnTo>
                        <a:pt x="333" y="71"/>
                      </a:lnTo>
                      <a:lnTo>
                        <a:pt x="333" y="84"/>
                      </a:lnTo>
                      <a:lnTo>
                        <a:pt x="342" y="99"/>
                      </a:lnTo>
                      <a:lnTo>
                        <a:pt x="358" y="115"/>
                      </a:lnTo>
                      <a:lnTo>
                        <a:pt x="371" y="121"/>
                      </a:lnTo>
                      <a:lnTo>
                        <a:pt x="379" y="124"/>
                      </a:lnTo>
                      <a:lnTo>
                        <a:pt x="415" y="125"/>
                      </a:lnTo>
                      <a:lnTo>
                        <a:pt x="431" y="130"/>
                      </a:lnTo>
                      <a:lnTo>
                        <a:pt x="459" y="140"/>
                      </a:lnTo>
                      <a:lnTo>
                        <a:pt x="474" y="149"/>
                      </a:lnTo>
                      <a:lnTo>
                        <a:pt x="482" y="151"/>
                      </a:lnTo>
                      <a:lnTo>
                        <a:pt x="490" y="154"/>
                      </a:lnTo>
                      <a:lnTo>
                        <a:pt x="496" y="162"/>
                      </a:lnTo>
                      <a:lnTo>
                        <a:pt x="514" y="178"/>
                      </a:lnTo>
                      <a:lnTo>
                        <a:pt x="529" y="184"/>
                      </a:lnTo>
                      <a:lnTo>
                        <a:pt x="543" y="184"/>
                      </a:lnTo>
                      <a:lnTo>
                        <a:pt x="561" y="176"/>
                      </a:lnTo>
                      <a:lnTo>
                        <a:pt x="571" y="170"/>
                      </a:lnTo>
                      <a:lnTo>
                        <a:pt x="581" y="159"/>
                      </a:lnTo>
                      <a:lnTo>
                        <a:pt x="587" y="148"/>
                      </a:lnTo>
                      <a:lnTo>
                        <a:pt x="593" y="138"/>
                      </a:lnTo>
                      <a:lnTo>
                        <a:pt x="594" y="130"/>
                      </a:lnTo>
                      <a:lnTo>
                        <a:pt x="589" y="117"/>
                      </a:lnTo>
                      <a:lnTo>
                        <a:pt x="588" y="108"/>
                      </a:lnTo>
                      <a:lnTo>
                        <a:pt x="582" y="98"/>
                      </a:lnTo>
                      <a:lnTo>
                        <a:pt x="582" y="83"/>
                      </a:lnTo>
                      <a:lnTo>
                        <a:pt x="586" y="70"/>
                      </a:lnTo>
                      <a:lnTo>
                        <a:pt x="598" y="55"/>
                      </a:lnTo>
                      <a:lnTo>
                        <a:pt x="606" y="47"/>
                      </a:lnTo>
                      <a:lnTo>
                        <a:pt x="625" y="33"/>
                      </a:lnTo>
                      <a:lnTo>
                        <a:pt x="641" y="24"/>
                      </a:lnTo>
                      <a:lnTo>
                        <a:pt x="658" y="22"/>
                      </a:lnTo>
                      <a:lnTo>
                        <a:pt x="670" y="17"/>
                      </a:lnTo>
                      <a:lnTo>
                        <a:pt x="701" y="15"/>
                      </a:lnTo>
                      <a:lnTo>
                        <a:pt x="729" y="25"/>
                      </a:lnTo>
                      <a:lnTo>
                        <a:pt x="737" y="29"/>
                      </a:lnTo>
                      <a:lnTo>
                        <a:pt x="745" y="30"/>
                      </a:lnTo>
                      <a:lnTo>
                        <a:pt x="754" y="35"/>
                      </a:lnTo>
                      <a:lnTo>
                        <a:pt x="755" y="45"/>
                      </a:lnTo>
                      <a:lnTo>
                        <a:pt x="754" y="47"/>
                      </a:lnTo>
                      <a:lnTo>
                        <a:pt x="751" y="46"/>
                      </a:lnTo>
                      <a:lnTo>
                        <a:pt x="753" y="54"/>
                      </a:lnTo>
                      <a:lnTo>
                        <a:pt x="762" y="61"/>
                      </a:lnTo>
                      <a:lnTo>
                        <a:pt x="767" y="63"/>
                      </a:lnTo>
                      <a:lnTo>
                        <a:pt x="772" y="62"/>
                      </a:lnTo>
                      <a:lnTo>
                        <a:pt x="787" y="65"/>
                      </a:lnTo>
                      <a:lnTo>
                        <a:pt x="797" y="67"/>
                      </a:lnTo>
                      <a:lnTo>
                        <a:pt x="801" y="68"/>
                      </a:lnTo>
                      <a:lnTo>
                        <a:pt x="815" y="74"/>
                      </a:lnTo>
                      <a:lnTo>
                        <a:pt x="831" y="77"/>
                      </a:lnTo>
                      <a:lnTo>
                        <a:pt x="856" y="78"/>
                      </a:lnTo>
                      <a:lnTo>
                        <a:pt x="864" y="83"/>
                      </a:lnTo>
                      <a:lnTo>
                        <a:pt x="868" y="95"/>
                      </a:lnTo>
                      <a:lnTo>
                        <a:pt x="871" y="97"/>
                      </a:lnTo>
                      <a:lnTo>
                        <a:pt x="863" y="99"/>
                      </a:lnTo>
                      <a:lnTo>
                        <a:pt x="860" y="108"/>
                      </a:lnTo>
                      <a:lnTo>
                        <a:pt x="852" y="116"/>
                      </a:lnTo>
                      <a:lnTo>
                        <a:pt x="852" y="119"/>
                      </a:lnTo>
                      <a:lnTo>
                        <a:pt x="856" y="127"/>
                      </a:lnTo>
                      <a:lnTo>
                        <a:pt x="857" y="154"/>
                      </a:lnTo>
                      <a:lnTo>
                        <a:pt x="860" y="171"/>
                      </a:lnTo>
                      <a:lnTo>
                        <a:pt x="858" y="180"/>
                      </a:lnTo>
                      <a:lnTo>
                        <a:pt x="858" y="183"/>
                      </a:lnTo>
                      <a:lnTo>
                        <a:pt x="848" y="187"/>
                      </a:lnTo>
                      <a:lnTo>
                        <a:pt x="845" y="192"/>
                      </a:lnTo>
                      <a:lnTo>
                        <a:pt x="845" y="196"/>
                      </a:lnTo>
                      <a:lnTo>
                        <a:pt x="846" y="217"/>
                      </a:lnTo>
                      <a:lnTo>
                        <a:pt x="853" y="227"/>
                      </a:lnTo>
                      <a:lnTo>
                        <a:pt x="855" y="230"/>
                      </a:lnTo>
                      <a:lnTo>
                        <a:pt x="852" y="243"/>
                      </a:lnTo>
                      <a:lnTo>
                        <a:pt x="869" y="261"/>
                      </a:lnTo>
                      <a:lnTo>
                        <a:pt x="869" y="304"/>
                      </a:lnTo>
                      <a:lnTo>
                        <a:pt x="869" y="362"/>
                      </a:lnTo>
                      <a:lnTo>
                        <a:pt x="869" y="421"/>
                      </a:lnTo>
                      <a:lnTo>
                        <a:pt x="869" y="479"/>
                      </a:lnTo>
                      <a:lnTo>
                        <a:pt x="869" y="535"/>
                      </a:lnTo>
                      <a:lnTo>
                        <a:pt x="869" y="593"/>
                      </a:lnTo>
                      <a:lnTo>
                        <a:pt x="869" y="649"/>
                      </a:lnTo>
                      <a:lnTo>
                        <a:pt x="869" y="687"/>
                      </a:lnTo>
                      <a:lnTo>
                        <a:pt x="869" y="740"/>
                      </a:lnTo>
                      <a:lnTo>
                        <a:pt x="869" y="799"/>
                      </a:lnTo>
                      <a:lnTo>
                        <a:pt x="817" y="799"/>
                      </a:lnTo>
                      <a:lnTo>
                        <a:pt x="817" y="832"/>
                      </a:lnTo>
                      <a:lnTo>
                        <a:pt x="808" y="831"/>
                      </a:lnTo>
                      <a:lnTo>
                        <a:pt x="761" y="807"/>
                      </a:lnTo>
                      <a:lnTo>
                        <a:pt x="715" y="783"/>
                      </a:lnTo>
                      <a:lnTo>
                        <a:pt x="667" y="759"/>
                      </a:lnTo>
                      <a:lnTo>
                        <a:pt x="620" y="734"/>
                      </a:lnTo>
                      <a:lnTo>
                        <a:pt x="573" y="709"/>
                      </a:lnTo>
                      <a:lnTo>
                        <a:pt x="527" y="685"/>
                      </a:lnTo>
                      <a:lnTo>
                        <a:pt x="480" y="659"/>
                      </a:lnTo>
                      <a:lnTo>
                        <a:pt x="433" y="635"/>
                      </a:lnTo>
                      <a:lnTo>
                        <a:pt x="387" y="610"/>
                      </a:lnTo>
                      <a:lnTo>
                        <a:pt x="376" y="605"/>
                      </a:lnTo>
                      <a:lnTo>
                        <a:pt x="326" y="622"/>
                      </a:lnTo>
                      <a:lnTo>
                        <a:pt x="320" y="625"/>
                      </a:lnTo>
                      <a:lnTo>
                        <a:pt x="303" y="630"/>
                      </a:lnTo>
                      <a:lnTo>
                        <a:pt x="297" y="620"/>
                      </a:lnTo>
                      <a:lnTo>
                        <a:pt x="293" y="616"/>
                      </a:lnTo>
                      <a:lnTo>
                        <a:pt x="278" y="609"/>
                      </a:lnTo>
                      <a:lnTo>
                        <a:pt x="275" y="605"/>
                      </a:lnTo>
                      <a:lnTo>
                        <a:pt x="270" y="601"/>
                      </a:lnTo>
                      <a:lnTo>
                        <a:pt x="261" y="599"/>
                      </a:lnTo>
                      <a:lnTo>
                        <a:pt x="222" y="595"/>
                      </a:lnTo>
                      <a:lnTo>
                        <a:pt x="179" y="596"/>
                      </a:lnTo>
                      <a:lnTo>
                        <a:pt x="148" y="594"/>
                      </a:lnTo>
                      <a:lnTo>
                        <a:pt x="145" y="595"/>
                      </a:lnTo>
                      <a:lnTo>
                        <a:pt x="140" y="59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ṩlïďé">
                  <a:extLst>
                    <a:ext uri="{FF2B5EF4-FFF2-40B4-BE49-F238E27FC236}">
                      <a16:creationId xmlns:a16="http://schemas.microsoft.com/office/drawing/2014/main" id="{E99F6D7D-1FCF-4512-B8B9-52B92BE44EE0}"/>
                    </a:ext>
                  </a:extLst>
                </p:cNvPr>
                <p:cNvSpPr/>
                <p:nvPr/>
              </p:nvSpPr>
              <p:spPr bwMode="gray">
                <a:xfrm>
                  <a:off x="4464843" y="3192809"/>
                  <a:ext cx="146050" cy="127000"/>
                </a:xfrm>
                <a:custGeom>
                  <a:avLst/>
                  <a:gdLst/>
                  <a:ahLst/>
                  <a:cxnLst>
                    <a:cxn ang="0">
                      <a:pos x="196" y="379"/>
                    </a:cxn>
                    <a:cxn ang="0">
                      <a:pos x="148" y="379"/>
                    </a:cxn>
                    <a:cxn ang="0">
                      <a:pos x="96" y="379"/>
                    </a:cxn>
                    <a:cxn ang="0">
                      <a:pos x="45" y="379"/>
                    </a:cxn>
                    <a:cxn ang="0">
                      <a:pos x="16" y="379"/>
                    </a:cxn>
                    <a:cxn ang="0">
                      <a:pos x="14" y="385"/>
                    </a:cxn>
                    <a:cxn ang="0">
                      <a:pos x="6" y="392"/>
                    </a:cxn>
                    <a:cxn ang="0">
                      <a:pos x="2" y="397"/>
                    </a:cxn>
                    <a:cxn ang="0">
                      <a:pos x="5" y="396"/>
                    </a:cxn>
                    <a:cxn ang="0">
                      <a:pos x="0" y="401"/>
                    </a:cxn>
                    <a:cxn ang="0">
                      <a:pos x="0" y="392"/>
                    </a:cxn>
                    <a:cxn ang="0">
                      <a:pos x="5" y="355"/>
                    </a:cxn>
                    <a:cxn ang="0">
                      <a:pos x="16" y="329"/>
                    </a:cxn>
                    <a:cxn ang="0">
                      <a:pos x="28" y="323"/>
                    </a:cxn>
                    <a:cxn ang="0">
                      <a:pos x="40" y="296"/>
                    </a:cxn>
                    <a:cxn ang="0">
                      <a:pos x="48" y="284"/>
                    </a:cxn>
                    <a:cxn ang="0">
                      <a:pos x="45" y="275"/>
                    </a:cxn>
                    <a:cxn ang="0">
                      <a:pos x="65" y="246"/>
                    </a:cxn>
                    <a:cxn ang="0">
                      <a:pos x="69" y="240"/>
                    </a:cxn>
                    <a:cxn ang="0">
                      <a:pos x="71" y="229"/>
                    </a:cxn>
                    <a:cxn ang="0">
                      <a:pos x="76" y="221"/>
                    </a:cxn>
                    <a:cxn ang="0">
                      <a:pos x="105" y="188"/>
                    </a:cxn>
                    <a:cxn ang="0">
                      <a:pos x="120" y="164"/>
                    </a:cxn>
                    <a:cxn ang="0">
                      <a:pos x="123" y="145"/>
                    </a:cxn>
                    <a:cxn ang="0">
                      <a:pos x="132" y="122"/>
                    </a:cxn>
                    <a:cxn ang="0">
                      <a:pos x="139" y="100"/>
                    </a:cxn>
                    <a:cxn ang="0">
                      <a:pos x="155" y="80"/>
                    </a:cxn>
                    <a:cxn ang="0">
                      <a:pos x="174" y="70"/>
                    </a:cxn>
                    <a:cxn ang="0">
                      <a:pos x="190" y="57"/>
                    </a:cxn>
                    <a:cxn ang="0">
                      <a:pos x="196" y="38"/>
                    </a:cxn>
                    <a:cxn ang="0">
                      <a:pos x="199" y="33"/>
                    </a:cxn>
                    <a:cxn ang="0">
                      <a:pos x="204" y="22"/>
                    </a:cxn>
                    <a:cxn ang="0">
                      <a:pos x="213" y="6"/>
                    </a:cxn>
                    <a:cxn ang="0">
                      <a:pos x="218" y="0"/>
                    </a:cxn>
                    <a:cxn ang="0">
                      <a:pos x="227" y="0"/>
                    </a:cxn>
                    <a:cxn ang="0">
                      <a:pos x="261" y="0"/>
                    </a:cxn>
                    <a:cxn ang="0">
                      <a:pos x="297" y="0"/>
                    </a:cxn>
                    <a:cxn ang="0">
                      <a:pos x="338" y="0"/>
                    </a:cxn>
                    <a:cxn ang="0">
                      <a:pos x="379" y="0"/>
                    </a:cxn>
                    <a:cxn ang="0">
                      <a:pos x="422" y="0"/>
                    </a:cxn>
                    <a:cxn ang="0">
                      <a:pos x="459" y="0"/>
                    </a:cxn>
                    <a:cxn ang="0">
                      <a:pos x="459" y="32"/>
                    </a:cxn>
                    <a:cxn ang="0">
                      <a:pos x="459" y="102"/>
                    </a:cxn>
                    <a:cxn ang="0">
                      <a:pos x="405" y="102"/>
                    </a:cxn>
                    <a:cxn ang="0">
                      <a:pos x="352" y="102"/>
                    </a:cxn>
                    <a:cxn ang="0">
                      <a:pos x="299" y="102"/>
                    </a:cxn>
                    <a:cxn ang="0">
                      <a:pos x="281" y="102"/>
                    </a:cxn>
                    <a:cxn ang="0">
                      <a:pos x="281" y="160"/>
                    </a:cxn>
                    <a:cxn ang="0">
                      <a:pos x="281" y="219"/>
                    </a:cxn>
                    <a:cxn ang="0">
                      <a:pos x="281" y="254"/>
                    </a:cxn>
                    <a:cxn ang="0">
                      <a:pos x="261" y="261"/>
                    </a:cxn>
                    <a:cxn ang="0">
                      <a:pos x="244" y="263"/>
                    </a:cxn>
                    <a:cxn ang="0">
                      <a:pos x="228" y="268"/>
                    </a:cxn>
                    <a:cxn ang="0">
                      <a:pos x="223" y="272"/>
                    </a:cxn>
                    <a:cxn ang="0">
                      <a:pos x="220" y="277"/>
                    </a:cxn>
                    <a:cxn ang="0">
                      <a:pos x="215" y="288"/>
                    </a:cxn>
                    <a:cxn ang="0">
                      <a:pos x="213" y="296"/>
                    </a:cxn>
                    <a:cxn ang="0">
                      <a:pos x="215" y="322"/>
                    </a:cxn>
                    <a:cxn ang="0">
                      <a:pos x="218" y="342"/>
                    </a:cxn>
                    <a:cxn ang="0">
                      <a:pos x="218" y="363"/>
                    </a:cxn>
                    <a:cxn ang="0">
                      <a:pos x="222" y="379"/>
                    </a:cxn>
                    <a:cxn ang="0">
                      <a:pos x="196" y="379"/>
                    </a:cxn>
                  </a:cxnLst>
                  <a:rect l="0" t="0" r="r" b="b"/>
                  <a:pathLst>
                    <a:path w="459" h="401">
                      <a:moveTo>
                        <a:pt x="196" y="379"/>
                      </a:moveTo>
                      <a:lnTo>
                        <a:pt x="148" y="379"/>
                      </a:lnTo>
                      <a:lnTo>
                        <a:pt x="96" y="379"/>
                      </a:lnTo>
                      <a:lnTo>
                        <a:pt x="45" y="379"/>
                      </a:lnTo>
                      <a:lnTo>
                        <a:pt x="16" y="379"/>
                      </a:lnTo>
                      <a:lnTo>
                        <a:pt x="14" y="385"/>
                      </a:lnTo>
                      <a:lnTo>
                        <a:pt x="6" y="392"/>
                      </a:lnTo>
                      <a:lnTo>
                        <a:pt x="2" y="397"/>
                      </a:lnTo>
                      <a:lnTo>
                        <a:pt x="5" y="396"/>
                      </a:lnTo>
                      <a:lnTo>
                        <a:pt x="0" y="401"/>
                      </a:lnTo>
                      <a:lnTo>
                        <a:pt x="0" y="392"/>
                      </a:lnTo>
                      <a:lnTo>
                        <a:pt x="5" y="355"/>
                      </a:lnTo>
                      <a:lnTo>
                        <a:pt x="16" y="329"/>
                      </a:lnTo>
                      <a:lnTo>
                        <a:pt x="28" y="323"/>
                      </a:lnTo>
                      <a:lnTo>
                        <a:pt x="40" y="296"/>
                      </a:lnTo>
                      <a:lnTo>
                        <a:pt x="48" y="284"/>
                      </a:lnTo>
                      <a:lnTo>
                        <a:pt x="45" y="275"/>
                      </a:lnTo>
                      <a:lnTo>
                        <a:pt x="65" y="246"/>
                      </a:lnTo>
                      <a:lnTo>
                        <a:pt x="69" y="240"/>
                      </a:lnTo>
                      <a:lnTo>
                        <a:pt x="71" y="229"/>
                      </a:lnTo>
                      <a:lnTo>
                        <a:pt x="76" y="221"/>
                      </a:lnTo>
                      <a:lnTo>
                        <a:pt x="105" y="188"/>
                      </a:lnTo>
                      <a:lnTo>
                        <a:pt x="120" y="164"/>
                      </a:lnTo>
                      <a:lnTo>
                        <a:pt x="123" y="145"/>
                      </a:lnTo>
                      <a:lnTo>
                        <a:pt x="132" y="122"/>
                      </a:lnTo>
                      <a:lnTo>
                        <a:pt x="139" y="100"/>
                      </a:lnTo>
                      <a:lnTo>
                        <a:pt x="155" y="80"/>
                      </a:lnTo>
                      <a:lnTo>
                        <a:pt x="174" y="70"/>
                      </a:lnTo>
                      <a:lnTo>
                        <a:pt x="190" y="57"/>
                      </a:lnTo>
                      <a:lnTo>
                        <a:pt x="196" y="38"/>
                      </a:lnTo>
                      <a:lnTo>
                        <a:pt x="199" y="33"/>
                      </a:lnTo>
                      <a:lnTo>
                        <a:pt x="204" y="22"/>
                      </a:lnTo>
                      <a:lnTo>
                        <a:pt x="213" y="6"/>
                      </a:lnTo>
                      <a:lnTo>
                        <a:pt x="218" y="0"/>
                      </a:lnTo>
                      <a:lnTo>
                        <a:pt x="227" y="0"/>
                      </a:lnTo>
                      <a:lnTo>
                        <a:pt x="261" y="0"/>
                      </a:lnTo>
                      <a:lnTo>
                        <a:pt x="297" y="0"/>
                      </a:lnTo>
                      <a:lnTo>
                        <a:pt x="338" y="0"/>
                      </a:lnTo>
                      <a:lnTo>
                        <a:pt x="379" y="0"/>
                      </a:lnTo>
                      <a:lnTo>
                        <a:pt x="422" y="0"/>
                      </a:lnTo>
                      <a:lnTo>
                        <a:pt x="459" y="0"/>
                      </a:lnTo>
                      <a:lnTo>
                        <a:pt x="459" y="32"/>
                      </a:lnTo>
                      <a:lnTo>
                        <a:pt x="459" y="102"/>
                      </a:lnTo>
                      <a:lnTo>
                        <a:pt x="405" y="102"/>
                      </a:lnTo>
                      <a:lnTo>
                        <a:pt x="352" y="102"/>
                      </a:lnTo>
                      <a:lnTo>
                        <a:pt x="299" y="102"/>
                      </a:lnTo>
                      <a:lnTo>
                        <a:pt x="281" y="102"/>
                      </a:lnTo>
                      <a:lnTo>
                        <a:pt x="281" y="160"/>
                      </a:lnTo>
                      <a:lnTo>
                        <a:pt x="281" y="219"/>
                      </a:lnTo>
                      <a:lnTo>
                        <a:pt x="281" y="254"/>
                      </a:lnTo>
                      <a:lnTo>
                        <a:pt x="261" y="261"/>
                      </a:lnTo>
                      <a:lnTo>
                        <a:pt x="244" y="263"/>
                      </a:lnTo>
                      <a:lnTo>
                        <a:pt x="228" y="268"/>
                      </a:lnTo>
                      <a:lnTo>
                        <a:pt x="223" y="272"/>
                      </a:lnTo>
                      <a:lnTo>
                        <a:pt x="220" y="277"/>
                      </a:lnTo>
                      <a:lnTo>
                        <a:pt x="215" y="288"/>
                      </a:lnTo>
                      <a:lnTo>
                        <a:pt x="213" y="296"/>
                      </a:lnTo>
                      <a:lnTo>
                        <a:pt x="215" y="322"/>
                      </a:lnTo>
                      <a:lnTo>
                        <a:pt x="218" y="342"/>
                      </a:lnTo>
                      <a:lnTo>
                        <a:pt x="218" y="363"/>
                      </a:lnTo>
                      <a:lnTo>
                        <a:pt x="222" y="379"/>
                      </a:lnTo>
                      <a:lnTo>
                        <a:pt x="196" y="37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35" name="ïSḷiḓé">
                  <a:extLst>
                    <a:ext uri="{FF2B5EF4-FFF2-40B4-BE49-F238E27FC236}">
                      <a16:creationId xmlns:a16="http://schemas.microsoft.com/office/drawing/2014/main" id="{845A155A-62A1-4E57-BB10-5AE204AF2779}"/>
                    </a:ext>
                  </a:extLst>
                </p:cNvPr>
                <p:cNvGrpSpPr/>
                <p:nvPr/>
              </p:nvGrpSpPr>
              <p:grpSpPr bwMode="gray">
                <a:xfrm>
                  <a:off x="4455318" y="2994372"/>
                  <a:ext cx="1196974" cy="1339850"/>
                  <a:chOff x="4455318" y="2994372"/>
                  <a:chExt cx="1196974" cy="1339850"/>
                </a:xfrm>
                <a:grpFill/>
              </p:grpSpPr>
              <p:sp>
                <p:nvSpPr>
                  <p:cNvPr id="136" name="išľîḑê">
                    <a:extLst>
                      <a:ext uri="{FF2B5EF4-FFF2-40B4-BE49-F238E27FC236}">
                        <a16:creationId xmlns:a16="http://schemas.microsoft.com/office/drawing/2014/main" id="{14E03F41-5B73-48F3-A0F2-D7D2F97D3C1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704556" y="3497609"/>
                    <a:ext cx="77788" cy="114300"/>
                  </a:xfrm>
                  <a:custGeom>
                    <a:avLst/>
                    <a:gdLst/>
                    <a:ahLst/>
                    <a:cxnLst>
                      <a:cxn ang="0">
                        <a:pos x="239" y="279"/>
                      </a:cxn>
                      <a:cxn ang="0">
                        <a:pos x="215" y="252"/>
                      </a:cxn>
                      <a:cxn ang="0">
                        <a:pos x="209" y="231"/>
                      </a:cxn>
                      <a:cxn ang="0">
                        <a:pos x="209" y="188"/>
                      </a:cxn>
                      <a:cxn ang="0">
                        <a:pos x="204" y="114"/>
                      </a:cxn>
                      <a:cxn ang="0">
                        <a:pos x="200" y="95"/>
                      </a:cxn>
                      <a:cxn ang="0">
                        <a:pos x="194" y="68"/>
                      </a:cxn>
                      <a:cxn ang="0">
                        <a:pos x="187" y="48"/>
                      </a:cxn>
                      <a:cxn ang="0">
                        <a:pos x="176" y="33"/>
                      </a:cxn>
                      <a:cxn ang="0">
                        <a:pos x="166" y="21"/>
                      </a:cxn>
                      <a:cxn ang="0">
                        <a:pos x="170" y="11"/>
                      </a:cxn>
                      <a:cxn ang="0">
                        <a:pos x="172" y="5"/>
                      </a:cxn>
                      <a:cxn ang="0">
                        <a:pos x="162" y="3"/>
                      </a:cxn>
                      <a:cxn ang="0">
                        <a:pos x="145" y="3"/>
                      </a:cxn>
                      <a:cxn ang="0">
                        <a:pos x="129" y="12"/>
                      </a:cxn>
                      <a:cxn ang="0">
                        <a:pos x="86" y="6"/>
                      </a:cxn>
                      <a:cxn ang="0">
                        <a:pos x="47" y="5"/>
                      </a:cxn>
                      <a:cxn ang="0">
                        <a:pos x="19" y="8"/>
                      </a:cxn>
                      <a:cxn ang="0">
                        <a:pos x="14" y="24"/>
                      </a:cxn>
                      <a:cxn ang="0">
                        <a:pos x="20" y="35"/>
                      </a:cxn>
                      <a:cxn ang="0">
                        <a:pos x="24" y="44"/>
                      </a:cxn>
                      <a:cxn ang="0">
                        <a:pos x="25" y="65"/>
                      </a:cxn>
                      <a:cxn ang="0">
                        <a:pos x="25" y="82"/>
                      </a:cxn>
                      <a:cxn ang="0">
                        <a:pos x="28" y="95"/>
                      </a:cxn>
                      <a:cxn ang="0">
                        <a:pos x="30" y="103"/>
                      </a:cxn>
                      <a:cxn ang="0">
                        <a:pos x="25" y="111"/>
                      </a:cxn>
                      <a:cxn ang="0">
                        <a:pos x="31" y="116"/>
                      </a:cxn>
                      <a:cxn ang="0">
                        <a:pos x="41" y="159"/>
                      </a:cxn>
                      <a:cxn ang="0">
                        <a:pos x="36" y="165"/>
                      </a:cxn>
                      <a:cxn ang="0">
                        <a:pos x="28" y="171"/>
                      </a:cxn>
                      <a:cxn ang="0">
                        <a:pos x="22" y="182"/>
                      </a:cxn>
                      <a:cxn ang="0">
                        <a:pos x="14" y="204"/>
                      </a:cxn>
                      <a:cxn ang="0">
                        <a:pos x="11" y="220"/>
                      </a:cxn>
                      <a:cxn ang="0">
                        <a:pos x="1" y="234"/>
                      </a:cxn>
                      <a:cxn ang="0">
                        <a:pos x="0" y="259"/>
                      </a:cxn>
                      <a:cxn ang="0">
                        <a:pos x="11" y="295"/>
                      </a:cxn>
                      <a:cxn ang="0">
                        <a:pos x="22" y="301"/>
                      </a:cxn>
                      <a:cxn ang="0">
                        <a:pos x="27" y="315"/>
                      </a:cxn>
                      <a:cxn ang="0">
                        <a:pos x="21" y="331"/>
                      </a:cxn>
                      <a:cxn ang="0">
                        <a:pos x="11" y="328"/>
                      </a:cxn>
                      <a:cxn ang="0">
                        <a:pos x="5" y="336"/>
                      </a:cxn>
                      <a:cxn ang="0">
                        <a:pos x="67" y="356"/>
                      </a:cxn>
                      <a:cxn ang="0">
                        <a:pos x="95" y="338"/>
                      </a:cxn>
                      <a:cxn ang="0">
                        <a:pos x="137" y="328"/>
                      </a:cxn>
                      <a:cxn ang="0">
                        <a:pos x="183" y="302"/>
                      </a:cxn>
                      <a:cxn ang="0">
                        <a:pos x="196" y="300"/>
                      </a:cxn>
                      <a:cxn ang="0">
                        <a:pos x="219" y="300"/>
                      </a:cxn>
                      <a:cxn ang="0">
                        <a:pos x="240" y="283"/>
                      </a:cxn>
                    </a:cxnLst>
                    <a:rect l="0" t="0" r="r" b="b"/>
                    <a:pathLst>
                      <a:path w="242" h="356">
                        <a:moveTo>
                          <a:pt x="242" y="281"/>
                        </a:moveTo>
                        <a:lnTo>
                          <a:pt x="239" y="279"/>
                        </a:lnTo>
                        <a:lnTo>
                          <a:pt x="223" y="262"/>
                        </a:lnTo>
                        <a:lnTo>
                          <a:pt x="215" y="252"/>
                        </a:lnTo>
                        <a:lnTo>
                          <a:pt x="210" y="241"/>
                        </a:lnTo>
                        <a:lnTo>
                          <a:pt x="209" y="231"/>
                        </a:lnTo>
                        <a:lnTo>
                          <a:pt x="208" y="209"/>
                        </a:lnTo>
                        <a:lnTo>
                          <a:pt x="209" y="188"/>
                        </a:lnTo>
                        <a:lnTo>
                          <a:pt x="205" y="148"/>
                        </a:lnTo>
                        <a:lnTo>
                          <a:pt x="204" y="114"/>
                        </a:lnTo>
                        <a:lnTo>
                          <a:pt x="203" y="101"/>
                        </a:lnTo>
                        <a:lnTo>
                          <a:pt x="200" y="95"/>
                        </a:lnTo>
                        <a:lnTo>
                          <a:pt x="196" y="89"/>
                        </a:lnTo>
                        <a:lnTo>
                          <a:pt x="194" y="68"/>
                        </a:lnTo>
                        <a:lnTo>
                          <a:pt x="191" y="53"/>
                        </a:lnTo>
                        <a:lnTo>
                          <a:pt x="187" y="48"/>
                        </a:lnTo>
                        <a:lnTo>
                          <a:pt x="180" y="41"/>
                        </a:lnTo>
                        <a:lnTo>
                          <a:pt x="176" y="33"/>
                        </a:lnTo>
                        <a:lnTo>
                          <a:pt x="167" y="27"/>
                        </a:lnTo>
                        <a:lnTo>
                          <a:pt x="166" y="21"/>
                        </a:lnTo>
                        <a:lnTo>
                          <a:pt x="170" y="16"/>
                        </a:lnTo>
                        <a:lnTo>
                          <a:pt x="170" y="11"/>
                        </a:lnTo>
                        <a:lnTo>
                          <a:pt x="173" y="6"/>
                        </a:lnTo>
                        <a:lnTo>
                          <a:pt x="172" y="5"/>
                        </a:lnTo>
                        <a:lnTo>
                          <a:pt x="164" y="4"/>
                        </a:lnTo>
                        <a:lnTo>
                          <a:pt x="162" y="3"/>
                        </a:lnTo>
                        <a:lnTo>
                          <a:pt x="162" y="0"/>
                        </a:lnTo>
                        <a:lnTo>
                          <a:pt x="145" y="3"/>
                        </a:lnTo>
                        <a:lnTo>
                          <a:pt x="133" y="11"/>
                        </a:lnTo>
                        <a:lnTo>
                          <a:pt x="129" y="12"/>
                        </a:lnTo>
                        <a:lnTo>
                          <a:pt x="112" y="11"/>
                        </a:lnTo>
                        <a:lnTo>
                          <a:pt x="86" y="6"/>
                        </a:lnTo>
                        <a:lnTo>
                          <a:pt x="58" y="8"/>
                        </a:lnTo>
                        <a:lnTo>
                          <a:pt x="47" y="5"/>
                        </a:lnTo>
                        <a:lnTo>
                          <a:pt x="36" y="5"/>
                        </a:lnTo>
                        <a:lnTo>
                          <a:pt x="19" y="8"/>
                        </a:lnTo>
                        <a:lnTo>
                          <a:pt x="14" y="16"/>
                        </a:lnTo>
                        <a:lnTo>
                          <a:pt x="14" y="24"/>
                        </a:lnTo>
                        <a:lnTo>
                          <a:pt x="17" y="32"/>
                        </a:lnTo>
                        <a:lnTo>
                          <a:pt x="20" y="35"/>
                        </a:lnTo>
                        <a:lnTo>
                          <a:pt x="20" y="43"/>
                        </a:lnTo>
                        <a:lnTo>
                          <a:pt x="24" y="44"/>
                        </a:lnTo>
                        <a:lnTo>
                          <a:pt x="22" y="57"/>
                        </a:lnTo>
                        <a:lnTo>
                          <a:pt x="25" y="65"/>
                        </a:lnTo>
                        <a:lnTo>
                          <a:pt x="25" y="76"/>
                        </a:lnTo>
                        <a:lnTo>
                          <a:pt x="25" y="82"/>
                        </a:lnTo>
                        <a:lnTo>
                          <a:pt x="28" y="89"/>
                        </a:lnTo>
                        <a:lnTo>
                          <a:pt x="28" y="95"/>
                        </a:lnTo>
                        <a:lnTo>
                          <a:pt x="27" y="98"/>
                        </a:lnTo>
                        <a:lnTo>
                          <a:pt x="30" y="103"/>
                        </a:lnTo>
                        <a:lnTo>
                          <a:pt x="25" y="108"/>
                        </a:lnTo>
                        <a:lnTo>
                          <a:pt x="25" y="111"/>
                        </a:lnTo>
                        <a:lnTo>
                          <a:pt x="28" y="112"/>
                        </a:lnTo>
                        <a:lnTo>
                          <a:pt x="31" y="116"/>
                        </a:lnTo>
                        <a:lnTo>
                          <a:pt x="38" y="143"/>
                        </a:lnTo>
                        <a:lnTo>
                          <a:pt x="41" y="159"/>
                        </a:lnTo>
                        <a:lnTo>
                          <a:pt x="36" y="160"/>
                        </a:lnTo>
                        <a:lnTo>
                          <a:pt x="36" y="165"/>
                        </a:lnTo>
                        <a:lnTo>
                          <a:pt x="32" y="166"/>
                        </a:lnTo>
                        <a:lnTo>
                          <a:pt x="28" y="171"/>
                        </a:lnTo>
                        <a:lnTo>
                          <a:pt x="26" y="173"/>
                        </a:lnTo>
                        <a:lnTo>
                          <a:pt x="22" y="182"/>
                        </a:lnTo>
                        <a:lnTo>
                          <a:pt x="16" y="195"/>
                        </a:lnTo>
                        <a:lnTo>
                          <a:pt x="14" y="204"/>
                        </a:lnTo>
                        <a:lnTo>
                          <a:pt x="14" y="215"/>
                        </a:lnTo>
                        <a:lnTo>
                          <a:pt x="11" y="220"/>
                        </a:lnTo>
                        <a:lnTo>
                          <a:pt x="5" y="227"/>
                        </a:lnTo>
                        <a:lnTo>
                          <a:pt x="1" y="234"/>
                        </a:lnTo>
                        <a:lnTo>
                          <a:pt x="0" y="251"/>
                        </a:lnTo>
                        <a:lnTo>
                          <a:pt x="0" y="259"/>
                        </a:lnTo>
                        <a:lnTo>
                          <a:pt x="8" y="279"/>
                        </a:lnTo>
                        <a:lnTo>
                          <a:pt x="11" y="295"/>
                        </a:lnTo>
                        <a:lnTo>
                          <a:pt x="15" y="300"/>
                        </a:lnTo>
                        <a:lnTo>
                          <a:pt x="22" y="301"/>
                        </a:lnTo>
                        <a:lnTo>
                          <a:pt x="25" y="302"/>
                        </a:lnTo>
                        <a:lnTo>
                          <a:pt x="27" y="315"/>
                        </a:lnTo>
                        <a:lnTo>
                          <a:pt x="27" y="329"/>
                        </a:lnTo>
                        <a:lnTo>
                          <a:pt x="21" y="331"/>
                        </a:lnTo>
                        <a:lnTo>
                          <a:pt x="17" y="328"/>
                        </a:lnTo>
                        <a:lnTo>
                          <a:pt x="11" y="328"/>
                        </a:lnTo>
                        <a:lnTo>
                          <a:pt x="9" y="329"/>
                        </a:lnTo>
                        <a:lnTo>
                          <a:pt x="5" y="336"/>
                        </a:lnTo>
                        <a:lnTo>
                          <a:pt x="41" y="345"/>
                        </a:lnTo>
                        <a:lnTo>
                          <a:pt x="67" y="356"/>
                        </a:lnTo>
                        <a:lnTo>
                          <a:pt x="87" y="345"/>
                        </a:lnTo>
                        <a:lnTo>
                          <a:pt x="95" y="338"/>
                        </a:lnTo>
                        <a:lnTo>
                          <a:pt x="103" y="336"/>
                        </a:lnTo>
                        <a:lnTo>
                          <a:pt x="137" y="328"/>
                        </a:lnTo>
                        <a:lnTo>
                          <a:pt x="166" y="311"/>
                        </a:lnTo>
                        <a:lnTo>
                          <a:pt x="183" y="302"/>
                        </a:lnTo>
                        <a:lnTo>
                          <a:pt x="188" y="300"/>
                        </a:lnTo>
                        <a:lnTo>
                          <a:pt x="196" y="300"/>
                        </a:lnTo>
                        <a:lnTo>
                          <a:pt x="215" y="296"/>
                        </a:lnTo>
                        <a:lnTo>
                          <a:pt x="219" y="300"/>
                        </a:lnTo>
                        <a:lnTo>
                          <a:pt x="229" y="299"/>
                        </a:lnTo>
                        <a:lnTo>
                          <a:pt x="240" y="283"/>
                        </a:lnTo>
                        <a:lnTo>
                          <a:pt x="242" y="281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7" name="îSlîḍé">
                    <a:extLst>
                      <a:ext uri="{FF2B5EF4-FFF2-40B4-BE49-F238E27FC236}">
                        <a16:creationId xmlns:a16="http://schemas.microsoft.com/office/drawing/2014/main" id="{2CA3CA6F-A92F-4062-B6AE-8C77853B5A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669631" y="3429347"/>
                    <a:ext cx="131763" cy="98425"/>
                  </a:xfrm>
                  <a:custGeom>
                    <a:avLst/>
                    <a:gdLst/>
                    <a:ahLst/>
                    <a:cxnLst>
                      <a:cxn ang="0">
                        <a:pos x="242" y="9"/>
                      </a:cxn>
                      <a:cxn ang="0">
                        <a:pos x="182" y="49"/>
                      </a:cxn>
                      <a:cxn ang="0">
                        <a:pos x="113" y="91"/>
                      </a:cxn>
                      <a:cxn ang="0">
                        <a:pos x="83" y="96"/>
                      </a:cxn>
                      <a:cxn ang="0">
                        <a:pos x="64" y="119"/>
                      </a:cxn>
                      <a:cxn ang="0">
                        <a:pos x="46" y="162"/>
                      </a:cxn>
                      <a:cxn ang="0">
                        <a:pos x="16" y="188"/>
                      </a:cxn>
                      <a:cxn ang="0">
                        <a:pos x="1" y="224"/>
                      </a:cxn>
                      <a:cxn ang="0">
                        <a:pos x="1" y="259"/>
                      </a:cxn>
                      <a:cxn ang="0">
                        <a:pos x="5" y="267"/>
                      </a:cxn>
                      <a:cxn ang="0">
                        <a:pos x="11" y="275"/>
                      </a:cxn>
                      <a:cxn ang="0">
                        <a:pos x="15" y="284"/>
                      </a:cxn>
                      <a:cxn ang="0">
                        <a:pos x="24" y="291"/>
                      </a:cxn>
                      <a:cxn ang="0">
                        <a:pos x="35" y="294"/>
                      </a:cxn>
                      <a:cxn ang="0">
                        <a:pos x="40" y="295"/>
                      </a:cxn>
                      <a:cxn ang="0">
                        <a:pos x="53" y="290"/>
                      </a:cxn>
                      <a:cxn ang="0">
                        <a:pos x="79" y="283"/>
                      </a:cxn>
                      <a:cxn ang="0">
                        <a:pos x="107" y="285"/>
                      </a:cxn>
                      <a:cxn ang="0">
                        <a:pos x="119" y="290"/>
                      </a:cxn>
                      <a:cxn ang="0">
                        <a:pos x="130" y="306"/>
                      </a:cxn>
                      <a:cxn ang="0">
                        <a:pos x="141" y="305"/>
                      </a:cxn>
                      <a:cxn ang="0">
                        <a:pos x="138" y="281"/>
                      </a:cxn>
                      <a:cxn ang="0">
                        <a:pos x="133" y="259"/>
                      </a:cxn>
                      <a:cxn ang="0">
                        <a:pos x="127" y="240"/>
                      </a:cxn>
                      <a:cxn ang="0">
                        <a:pos x="149" y="221"/>
                      </a:cxn>
                      <a:cxn ang="0">
                        <a:pos x="199" y="222"/>
                      </a:cxn>
                      <a:cxn ang="0">
                        <a:pos x="246" y="227"/>
                      </a:cxn>
                      <a:cxn ang="0">
                        <a:pos x="275" y="217"/>
                      </a:cxn>
                      <a:cxn ang="0">
                        <a:pos x="317" y="227"/>
                      </a:cxn>
                      <a:cxn ang="0">
                        <a:pos x="336" y="224"/>
                      </a:cxn>
                      <a:cxn ang="0">
                        <a:pos x="344" y="214"/>
                      </a:cxn>
                      <a:cxn ang="0">
                        <a:pos x="350" y="208"/>
                      </a:cxn>
                      <a:cxn ang="0">
                        <a:pos x="364" y="195"/>
                      </a:cxn>
                      <a:cxn ang="0">
                        <a:pos x="387" y="197"/>
                      </a:cxn>
                      <a:cxn ang="0">
                        <a:pos x="410" y="185"/>
                      </a:cxn>
                      <a:cxn ang="0">
                        <a:pos x="415" y="177"/>
                      </a:cxn>
                      <a:cxn ang="0">
                        <a:pos x="417" y="171"/>
                      </a:cxn>
                      <a:cxn ang="0">
                        <a:pos x="398" y="150"/>
                      </a:cxn>
                      <a:cxn ang="0">
                        <a:pos x="408" y="145"/>
                      </a:cxn>
                      <a:cxn ang="0">
                        <a:pos x="402" y="130"/>
                      </a:cxn>
                      <a:cxn ang="0">
                        <a:pos x="387" y="133"/>
                      </a:cxn>
                      <a:cxn ang="0">
                        <a:pos x="368" y="131"/>
                      </a:cxn>
                      <a:cxn ang="0">
                        <a:pos x="345" y="108"/>
                      </a:cxn>
                      <a:cxn ang="0">
                        <a:pos x="317" y="70"/>
                      </a:cxn>
                      <a:cxn ang="0">
                        <a:pos x="302" y="39"/>
                      </a:cxn>
                      <a:cxn ang="0">
                        <a:pos x="290" y="26"/>
                      </a:cxn>
                      <a:cxn ang="0">
                        <a:pos x="295" y="0"/>
                      </a:cxn>
                    </a:cxnLst>
                    <a:rect l="0" t="0" r="r" b="b"/>
                    <a:pathLst>
                      <a:path w="417" h="307">
                        <a:moveTo>
                          <a:pt x="295" y="0"/>
                        </a:moveTo>
                        <a:lnTo>
                          <a:pt x="262" y="1"/>
                        </a:lnTo>
                        <a:lnTo>
                          <a:pt x="242" y="9"/>
                        </a:lnTo>
                        <a:lnTo>
                          <a:pt x="234" y="12"/>
                        </a:lnTo>
                        <a:lnTo>
                          <a:pt x="219" y="25"/>
                        </a:lnTo>
                        <a:lnTo>
                          <a:pt x="182" y="49"/>
                        </a:lnTo>
                        <a:lnTo>
                          <a:pt x="170" y="65"/>
                        </a:lnTo>
                        <a:lnTo>
                          <a:pt x="151" y="79"/>
                        </a:lnTo>
                        <a:lnTo>
                          <a:pt x="113" y="91"/>
                        </a:lnTo>
                        <a:lnTo>
                          <a:pt x="101" y="93"/>
                        </a:lnTo>
                        <a:lnTo>
                          <a:pt x="89" y="95"/>
                        </a:lnTo>
                        <a:lnTo>
                          <a:pt x="83" y="96"/>
                        </a:lnTo>
                        <a:lnTo>
                          <a:pt x="74" y="102"/>
                        </a:lnTo>
                        <a:lnTo>
                          <a:pt x="69" y="108"/>
                        </a:lnTo>
                        <a:lnTo>
                          <a:pt x="64" y="119"/>
                        </a:lnTo>
                        <a:lnTo>
                          <a:pt x="60" y="134"/>
                        </a:lnTo>
                        <a:lnTo>
                          <a:pt x="53" y="152"/>
                        </a:lnTo>
                        <a:lnTo>
                          <a:pt x="46" y="162"/>
                        </a:lnTo>
                        <a:lnTo>
                          <a:pt x="30" y="174"/>
                        </a:lnTo>
                        <a:lnTo>
                          <a:pt x="20" y="183"/>
                        </a:lnTo>
                        <a:lnTo>
                          <a:pt x="16" y="188"/>
                        </a:lnTo>
                        <a:lnTo>
                          <a:pt x="11" y="197"/>
                        </a:lnTo>
                        <a:lnTo>
                          <a:pt x="10" y="206"/>
                        </a:lnTo>
                        <a:lnTo>
                          <a:pt x="1" y="224"/>
                        </a:lnTo>
                        <a:lnTo>
                          <a:pt x="0" y="235"/>
                        </a:lnTo>
                        <a:lnTo>
                          <a:pt x="0" y="248"/>
                        </a:lnTo>
                        <a:lnTo>
                          <a:pt x="1" y="259"/>
                        </a:lnTo>
                        <a:lnTo>
                          <a:pt x="4" y="260"/>
                        </a:lnTo>
                        <a:lnTo>
                          <a:pt x="4" y="262"/>
                        </a:lnTo>
                        <a:lnTo>
                          <a:pt x="5" y="267"/>
                        </a:lnTo>
                        <a:lnTo>
                          <a:pt x="6" y="268"/>
                        </a:lnTo>
                        <a:lnTo>
                          <a:pt x="8" y="269"/>
                        </a:lnTo>
                        <a:lnTo>
                          <a:pt x="11" y="275"/>
                        </a:lnTo>
                        <a:lnTo>
                          <a:pt x="14" y="276"/>
                        </a:lnTo>
                        <a:lnTo>
                          <a:pt x="15" y="279"/>
                        </a:lnTo>
                        <a:lnTo>
                          <a:pt x="15" y="284"/>
                        </a:lnTo>
                        <a:lnTo>
                          <a:pt x="19" y="284"/>
                        </a:lnTo>
                        <a:lnTo>
                          <a:pt x="22" y="287"/>
                        </a:lnTo>
                        <a:lnTo>
                          <a:pt x="24" y="291"/>
                        </a:lnTo>
                        <a:lnTo>
                          <a:pt x="31" y="295"/>
                        </a:lnTo>
                        <a:lnTo>
                          <a:pt x="31" y="294"/>
                        </a:lnTo>
                        <a:lnTo>
                          <a:pt x="35" y="294"/>
                        </a:lnTo>
                        <a:lnTo>
                          <a:pt x="37" y="291"/>
                        </a:lnTo>
                        <a:lnTo>
                          <a:pt x="38" y="291"/>
                        </a:lnTo>
                        <a:lnTo>
                          <a:pt x="40" y="295"/>
                        </a:lnTo>
                        <a:lnTo>
                          <a:pt x="47" y="298"/>
                        </a:lnTo>
                        <a:lnTo>
                          <a:pt x="51" y="296"/>
                        </a:lnTo>
                        <a:lnTo>
                          <a:pt x="53" y="290"/>
                        </a:lnTo>
                        <a:lnTo>
                          <a:pt x="59" y="289"/>
                        </a:lnTo>
                        <a:lnTo>
                          <a:pt x="67" y="286"/>
                        </a:lnTo>
                        <a:lnTo>
                          <a:pt x="79" y="283"/>
                        </a:lnTo>
                        <a:lnTo>
                          <a:pt x="89" y="280"/>
                        </a:lnTo>
                        <a:lnTo>
                          <a:pt x="96" y="280"/>
                        </a:lnTo>
                        <a:lnTo>
                          <a:pt x="107" y="285"/>
                        </a:lnTo>
                        <a:lnTo>
                          <a:pt x="112" y="280"/>
                        </a:lnTo>
                        <a:lnTo>
                          <a:pt x="113" y="280"/>
                        </a:lnTo>
                        <a:lnTo>
                          <a:pt x="119" y="290"/>
                        </a:lnTo>
                        <a:lnTo>
                          <a:pt x="124" y="291"/>
                        </a:lnTo>
                        <a:lnTo>
                          <a:pt x="125" y="296"/>
                        </a:lnTo>
                        <a:lnTo>
                          <a:pt x="130" y="306"/>
                        </a:lnTo>
                        <a:lnTo>
                          <a:pt x="133" y="307"/>
                        </a:lnTo>
                        <a:lnTo>
                          <a:pt x="139" y="307"/>
                        </a:lnTo>
                        <a:lnTo>
                          <a:pt x="141" y="305"/>
                        </a:lnTo>
                        <a:lnTo>
                          <a:pt x="138" y="298"/>
                        </a:lnTo>
                        <a:lnTo>
                          <a:pt x="138" y="292"/>
                        </a:lnTo>
                        <a:lnTo>
                          <a:pt x="138" y="281"/>
                        </a:lnTo>
                        <a:lnTo>
                          <a:pt x="135" y="273"/>
                        </a:lnTo>
                        <a:lnTo>
                          <a:pt x="137" y="260"/>
                        </a:lnTo>
                        <a:lnTo>
                          <a:pt x="133" y="259"/>
                        </a:lnTo>
                        <a:lnTo>
                          <a:pt x="133" y="251"/>
                        </a:lnTo>
                        <a:lnTo>
                          <a:pt x="130" y="248"/>
                        </a:lnTo>
                        <a:lnTo>
                          <a:pt x="127" y="240"/>
                        </a:lnTo>
                        <a:lnTo>
                          <a:pt x="128" y="232"/>
                        </a:lnTo>
                        <a:lnTo>
                          <a:pt x="132" y="224"/>
                        </a:lnTo>
                        <a:lnTo>
                          <a:pt x="149" y="221"/>
                        </a:lnTo>
                        <a:lnTo>
                          <a:pt x="160" y="221"/>
                        </a:lnTo>
                        <a:lnTo>
                          <a:pt x="171" y="224"/>
                        </a:lnTo>
                        <a:lnTo>
                          <a:pt x="199" y="222"/>
                        </a:lnTo>
                        <a:lnTo>
                          <a:pt x="225" y="227"/>
                        </a:lnTo>
                        <a:lnTo>
                          <a:pt x="242" y="228"/>
                        </a:lnTo>
                        <a:lnTo>
                          <a:pt x="246" y="227"/>
                        </a:lnTo>
                        <a:lnTo>
                          <a:pt x="258" y="219"/>
                        </a:lnTo>
                        <a:lnTo>
                          <a:pt x="275" y="216"/>
                        </a:lnTo>
                        <a:lnTo>
                          <a:pt x="275" y="217"/>
                        </a:lnTo>
                        <a:lnTo>
                          <a:pt x="310" y="222"/>
                        </a:lnTo>
                        <a:lnTo>
                          <a:pt x="313" y="227"/>
                        </a:lnTo>
                        <a:lnTo>
                          <a:pt x="317" y="227"/>
                        </a:lnTo>
                        <a:lnTo>
                          <a:pt x="320" y="225"/>
                        </a:lnTo>
                        <a:lnTo>
                          <a:pt x="334" y="225"/>
                        </a:lnTo>
                        <a:lnTo>
                          <a:pt x="336" y="224"/>
                        </a:lnTo>
                        <a:lnTo>
                          <a:pt x="339" y="220"/>
                        </a:lnTo>
                        <a:lnTo>
                          <a:pt x="343" y="220"/>
                        </a:lnTo>
                        <a:lnTo>
                          <a:pt x="344" y="214"/>
                        </a:lnTo>
                        <a:lnTo>
                          <a:pt x="347" y="211"/>
                        </a:lnTo>
                        <a:lnTo>
                          <a:pt x="348" y="210"/>
                        </a:lnTo>
                        <a:lnTo>
                          <a:pt x="350" y="208"/>
                        </a:lnTo>
                        <a:lnTo>
                          <a:pt x="354" y="209"/>
                        </a:lnTo>
                        <a:lnTo>
                          <a:pt x="361" y="197"/>
                        </a:lnTo>
                        <a:lnTo>
                          <a:pt x="364" y="195"/>
                        </a:lnTo>
                        <a:lnTo>
                          <a:pt x="370" y="195"/>
                        </a:lnTo>
                        <a:lnTo>
                          <a:pt x="379" y="199"/>
                        </a:lnTo>
                        <a:lnTo>
                          <a:pt x="387" y="197"/>
                        </a:lnTo>
                        <a:lnTo>
                          <a:pt x="393" y="199"/>
                        </a:lnTo>
                        <a:lnTo>
                          <a:pt x="398" y="197"/>
                        </a:lnTo>
                        <a:lnTo>
                          <a:pt x="410" y="185"/>
                        </a:lnTo>
                        <a:lnTo>
                          <a:pt x="412" y="182"/>
                        </a:lnTo>
                        <a:lnTo>
                          <a:pt x="412" y="181"/>
                        </a:lnTo>
                        <a:lnTo>
                          <a:pt x="415" y="177"/>
                        </a:lnTo>
                        <a:lnTo>
                          <a:pt x="417" y="172"/>
                        </a:lnTo>
                        <a:lnTo>
                          <a:pt x="417" y="170"/>
                        </a:lnTo>
                        <a:lnTo>
                          <a:pt x="417" y="171"/>
                        </a:lnTo>
                        <a:lnTo>
                          <a:pt x="406" y="161"/>
                        </a:lnTo>
                        <a:lnTo>
                          <a:pt x="399" y="154"/>
                        </a:lnTo>
                        <a:lnTo>
                          <a:pt x="398" y="150"/>
                        </a:lnTo>
                        <a:lnTo>
                          <a:pt x="399" y="146"/>
                        </a:lnTo>
                        <a:lnTo>
                          <a:pt x="403" y="145"/>
                        </a:lnTo>
                        <a:lnTo>
                          <a:pt x="408" y="145"/>
                        </a:lnTo>
                        <a:lnTo>
                          <a:pt x="409" y="142"/>
                        </a:lnTo>
                        <a:lnTo>
                          <a:pt x="408" y="140"/>
                        </a:lnTo>
                        <a:lnTo>
                          <a:pt x="402" y="130"/>
                        </a:lnTo>
                        <a:lnTo>
                          <a:pt x="396" y="127"/>
                        </a:lnTo>
                        <a:lnTo>
                          <a:pt x="392" y="128"/>
                        </a:lnTo>
                        <a:lnTo>
                          <a:pt x="387" y="133"/>
                        </a:lnTo>
                        <a:lnTo>
                          <a:pt x="382" y="134"/>
                        </a:lnTo>
                        <a:lnTo>
                          <a:pt x="379" y="134"/>
                        </a:lnTo>
                        <a:lnTo>
                          <a:pt x="368" y="131"/>
                        </a:lnTo>
                        <a:lnTo>
                          <a:pt x="360" y="127"/>
                        </a:lnTo>
                        <a:lnTo>
                          <a:pt x="349" y="114"/>
                        </a:lnTo>
                        <a:lnTo>
                          <a:pt x="345" y="108"/>
                        </a:lnTo>
                        <a:lnTo>
                          <a:pt x="339" y="93"/>
                        </a:lnTo>
                        <a:lnTo>
                          <a:pt x="334" y="84"/>
                        </a:lnTo>
                        <a:lnTo>
                          <a:pt x="317" y="70"/>
                        </a:lnTo>
                        <a:lnTo>
                          <a:pt x="305" y="55"/>
                        </a:lnTo>
                        <a:lnTo>
                          <a:pt x="301" y="48"/>
                        </a:lnTo>
                        <a:lnTo>
                          <a:pt x="302" y="39"/>
                        </a:lnTo>
                        <a:lnTo>
                          <a:pt x="301" y="37"/>
                        </a:lnTo>
                        <a:lnTo>
                          <a:pt x="291" y="28"/>
                        </a:lnTo>
                        <a:lnTo>
                          <a:pt x="290" y="26"/>
                        </a:lnTo>
                        <a:lnTo>
                          <a:pt x="293" y="16"/>
                        </a:lnTo>
                        <a:lnTo>
                          <a:pt x="294" y="5"/>
                        </a:lnTo>
                        <a:lnTo>
                          <a:pt x="295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8" name="işḻiḋè">
                    <a:extLst>
                      <a:ext uri="{FF2B5EF4-FFF2-40B4-BE49-F238E27FC236}">
                        <a16:creationId xmlns:a16="http://schemas.microsoft.com/office/drawing/2014/main" id="{085B7E59-5757-4261-8DBE-1C47A4D029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06168" y="3469034"/>
                    <a:ext cx="133350" cy="195263"/>
                  </a:xfrm>
                  <a:custGeom>
                    <a:avLst/>
                    <a:gdLst/>
                    <a:ahLst/>
                    <a:cxnLst>
                      <a:cxn ang="0">
                        <a:pos x="220" y="581"/>
                      </a:cxn>
                      <a:cxn ang="0">
                        <a:pos x="170" y="579"/>
                      </a:cxn>
                      <a:cxn ang="0">
                        <a:pos x="74" y="585"/>
                      </a:cxn>
                      <a:cxn ang="0">
                        <a:pos x="79" y="536"/>
                      </a:cxn>
                      <a:cxn ang="0">
                        <a:pos x="75" y="520"/>
                      </a:cxn>
                      <a:cxn ang="0">
                        <a:pos x="63" y="502"/>
                      </a:cxn>
                      <a:cxn ang="0">
                        <a:pos x="68" y="494"/>
                      </a:cxn>
                      <a:cxn ang="0">
                        <a:pos x="58" y="484"/>
                      </a:cxn>
                      <a:cxn ang="0">
                        <a:pos x="32" y="480"/>
                      </a:cxn>
                      <a:cxn ang="0">
                        <a:pos x="11" y="456"/>
                      </a:cxn>
                      <a:cxn ang="0">
                        <a:pos x="3" y="448"/>
                      </a:cxn>
                      <a:cxn ang="0">
                        <a:pos x="7" y="432"/>
                      </a:cxn>
                      <a:cxn ang="0">
                        <a:pos x="19" y="400"/>
                      </a:cxn>
                      <a:cxn ang="0">
                        <a:pos x="39" y="358"/>
                      </a:cxn>
                      <a:cxn ang="0">
                        <a:pos x="62" y="328"/>
                      </a:cxn>
                      <a:cxn ang="0">
                        <a:pos x="101" y="323"/>
                      </a:cxn>
                      <a:cxn ang="0">
                        <a:pos x="130" y="339"/>
                      </a:cxn>
                      <a:cxn ang="0">
                        <a:pos x="143" y="350"/>
                      </a:cxn>
                      <a:cxn ang="0">
                        <a:pos x="168" y="342"/>
                      </a:cxn>
                      <a:cxn ang="0">
                        <a:pos x="198" y="280"/>
                      </a:cxn>
                      <a:cxn ang="0">
                        <a:pos x="210" y="241"/>
                      </a:cxn>
                      <a:cxn ang="0">
                        <a:pos x="238" y="217"/>
                      </a:cxn>
                      <a:cxn ang="0">
                        <a:pos x="249" y="171"/>
                      </a:cxn>
                      <a:cxn ang="0">
                        <a:pos x="263" y="131"/>
                      </a:cxn>
                      <a:cxn ang="0">
                        <a:pos x="279" y="95"/>
                      </a:cxn>
                      <a:cxn ang="0">
                        <a:pos x="307" y="77"/>
                      </a:cxn>
                      <a:cxn ang="0">
                        <a:pos x="327" y="48"/>
                      </a:cxn>
                      <a:cxn ang="0">
                        <a:pos x="323" y="23"/>
                      </a:cxn>
                      <a:cxn ang="0">
                        <a:pos x="310" y="15"/>
                      </a:cxn>
                      <a:cxn ang="0">
                        <a:pos x="332" y="0"/>
                      </a:cxn>
                      <a:cxn ang="0">
                        <a:pos x="340" y="4"/>
                      </a:cxn>
                      <a:cxn ang="0">
                        <a:pos x="355" y="48"/>
                      </a:cxn>
                      <a:cxn ang="0">
                        <a:pos x="349" y="90"/>
                      </a:cxn>
                      <a:cxn ang="0">
                        <a:pos x="374" y="140"/>
                      </a:cxn>
                      <a:cxn ang="0">
                        <a:pos x="376" y="157"/>
                      </a:cxn>
                      <a:cxn ang="0">
                        <a:pos x="337" y="154"/>
                      </a:cxn>
                      <a:cxn ang="0">
                        <a:pos x="315" y="159"/>
                      </a:cxn>
                      <a:cxn ang="0">
                        <a:pos x="311" y="192"/>
                      </a:cxn>
                      <a:cxn ang="0">
                        <a:pos x="338" y="215"/>
                      </a:cxn>
                      <a:cxn ang="0">
                        <a:pos x="360" y="230"/>
                      </a:cxn>
                      <a:cxn ang="0">
                        <a:pos x="376" y="292"/>
                      </a:cxn>
                      <a:cxn ang="0">
                        <a:pos x="370" y="323"/>
                      </a:cxn>
                      <a:cxn ang="0">
                        <a:pos x="343" y="369"/>
                      </a:cxn>
                      <a:cxn ang="0">
                        <a:pos x="335" y="407"/>
                      </a:cxn>
                      <a:cxn ang="0">
                        <a:pos x="345" y="458"/>
                      </a:cxn>
                      <a:cxn ang="0">
                        <a:pos x="390" y="528"/>
                      </a:cxn>
                      <a:cxn ang="0">
                        <a:pos x="418" y="559"/>
                      </a:cxn>
                      <a:cxn ang="0">
                        <a:pos x="413" y="615"/>
                      </a:cxn>
                      <a:cxn ang="0">
                        <a:pos x="366" y="592"/>
                      </a:cxn>
                      <a:cxn ang="0">
                        <a:pos x="264" y="585"/>
                      </a:cxn>
                    </a:cxnLst>
                    <a:rect l="0" t="0" r="r" b="b"/>
                    <a:pathLst>
                      <a:path w="420" h="615">
                        <a:moveTo>
                          <a:pt x="264" y="585"/>
                        </a:moveTo>
                        <a:lnTo>
                          <a:pt x="256" y="582"/>
                        </a:lnTo>
                        <a:lnTo>
                          <a:pt x="220" y="581"/>
                        </a:lnTo>
                        <a:lnTo>
                          <a:pt x="204" y="577"/>
                        </a:lnTo>
                        <a:lnTo>
                          <a:pt x="184" y="581"/>
                        </a:lnTo>
                        <a:lnTo>
                          <a:pt x="170" y="579"/>
                        </a:lnTo>
                        <a:lnTo>
                          <a:pt x="156" y="582"/>
                        </a:lnTo>
                        <a:lnTo>
                          <a:pt x="116" y="582"/>
                        </a:lnTo>
                        <a:lnTo>
                          <a:pt x="74" y="585"/>
                        </a:lnTo>
                        <a:lnTo>
                          <a:pt x="70" y="586"/>
                        </a:lnTo>
                        <a:lnTo>
                          <a:pt x="74" y="552"/>
                        </a:lnTo>
                        <a:lnTo>
                          <a:pt x="79" y="536"/>
                        </a:lnTo>
                        <a:lnTo>
                          <a:pt x="79" y="529"/>
                        </a:lnTo>
                        <a:lnTo>
                          <a:pt x="81" y="527"/>
                        </a:lnTo>
                        <a:lnTo>
                          <a:pt x="75" y="520"/>
                        </a:lnTo>
                        <a:lnTo>
                          <a:pt x="69" y="513"/>
                        </a:lnTo>
                        <a:lnTo>
                          <a:pt x="66" y="509"/>
                        </a:lnTo>
                        <a:lnTo>
                          <a:pt x="63" y="502"/>
                        </a:lnTo>
                        <a:lnTo>
                          <a:pt x="63" y="500"/>
                        </a:lnTo>
                        <a:lnTo>
                          <a:pt x="66" y="499"/>
                        </a:lnTo>
                        <a:lnTo>
                          <a:pt x="68" y="494"/>
                        </a:lnTo>
                        <a:lnTo>
                          <a:pt x="68" y="485"/>
                        </a:lnTo>
                        <a:lnTo>
                          <a:pt x="64" y="483"/>
                        </a:lnTo>
                        <a:lnTo>
                          <a:pt x="58" y="484"/>
                        </a:lnTo>
                        <a:lnTo>
                          <a:pt x="57" y="488"/>
                        </a:lnTo>
                        <a:lnTo>
                          <a:pt x="52" y="489"/>
                        </a:lnTo>
                        <a:lnTo>
                          <a:pt x="32" y="480"/>
                        </a:lnTo>
                        <a:lnTo>
                          <a:pt x="27" y="471"/>
                        </a:lnTo>
                        <a:lnTo>
                          <a:pt x="21" y="456"/>
                        </a:lnTo>
                        <a:lnTo>
                          <a:pt x="11" y="456"/>
                        </a:lnTo>
                        <a:lnTo>
                          <a:pt x="6" y="458"/>
                        </a:lnTo>
                        <a:lnTo>
                          <a:pt x="1" y="455"/>
                        </a:lnTo>
                        <a:lnTo>
                          <a:pt x="3" y="448"/>
                        </a:lnTo>
                        <a:lnTo>
                          <a:pt x="0" y="446"/>
                        </a:lnTo>
                        <a:lnTo>
                          <a:pt x="0" y="439"/>
                        </a:lnTo>
                        <a:lnTo>
                          <a:pt x="7" y="432"/>
                        </a:lnTo>
                        <a:lnTo>
                          <a:pt x="14" y="423"/>
                        </a:lnTo>
                        <a:lnTo>
                          <a:pt x="17" y="414"/>
                        </a:lnTo>
                        <a:lnTo>
                          <a:pt x="19" y="400"/>
                        </a:lnTo>
                        <a:lnTo>
                          <a:pt x="22" y="385"/>
                        </a:lnTo>
                        <a:lnTo>
                          <a:pt x="31" y="369"/>
                        </a:lnTo>
                        <a:lnTo>
                          <a:pt x="39" y="358"/>
                        </a:lnTo>
                        <a:lnTo>
                          <a:pt x="47" y="350"/>
                        </a:lnTo>
                        <a:lnTo>
                          <a:pt x="58" y="345"/>
                        </a:lnTo>
                        <a:lnTo>
                          <a:pt x="62" y="328"/>
                        </a:lnTo>
                        <a:lnTo>
                          <a:pt x="64" y="328"/>
                        </a:lnTo>
                        <a:lnTo>
                          <a:pt x="79" y="328"/>
                        </a:lnTo>
                        <a:lnTo>
                          <a:pt x="101" y="323"/>
                        </a:lnTo>
                        <a:lnTo>
                          <a:pt x="116" y="324"/>
                        </a:lnTo>
                        <a:lnTo>
                          <a:pt x="127" y="334"/>
                        </a:lnTo>
                        <a:lnTo>
                          <a:pt x="130" y="339"/>
                        </a:lnTo>
                        <a:lnTo>
                          <a:pt x="130" y="340"/>
                        </a:lnTo>
                        <a:lnTo>
                          <a:pt x="134" y="343"/>
                        </a:lnTo>
                        <a:lnTo>
                          <a:pt x="143" y="350"/>
                        </a:lnTo>
                        <a:lnTo>
                          <a:pt x="156" y="351"/>
                        </a:lnTo>
                        <a:lnTo>
                          <a:pt x="165" y="348"/>
                        </a:lnTo>
                        <a:lnTo>
                          <a:pt x="168" y="342"/>
                        </a:lnTo>
                        <a:lnTo>
                          <a:pt x="170" y="333"/>
                        </a:lnTo>
                        <a:lnTo>
                          <a:pt x="188" y="302"/>
                        </a:lnTo>
                        <a:lnTo>
                          <a:pt x="198" y="280"/>
                        </a:lnTo>
                        <a:lnTo>
                          <a:pt x="200" y="273"/>
                        </a:lnTo>
                        <a:lnTo>
                          <a:pt x="204" y="257"/>
                        </a:lnTo>
                        <a:lnTo>
                          <a:pt x="210" y="241"/>
                        </a:lnTo>
                        <a:lnTo>
                          <a:pt x="221" y="229"/>
                        </a:lnTo>
                        <a:lnTo>
                          <a:pt x="236" y="222"/>
                        </a:lnTo>
                        <a:lnTo>
                          <a:pt x="238" y="217"/>
                        </a:lnTo>
                        <a:lnTo>
                          <a:pt x="240" y="211"/>
                        </a:lnTo>
                        <a:lnTo>
                          <a:pt x="241" y="199"/>
                        </a:lnTo>
                        <a:lnTo>
                          <a:pt x="249" y="171"/>
                        </a:lnTo>
                        <a:lnTo>
                          <a:pt x="251" y="160"/>
                        </a:lnTo>
                        <a:lnTo>
                          <a:pt x="254" y="149"/>
                        </a:lnTo>
                        <a:lnTo>
                          <a:pt x="263" y="131"/>
                        </a:lnTo>
                        <a:lnTo>
                          <a:pt x="270" y="108"/>
                        </a:lnTo>
                        <a:lnTo>
                          <a:pt x="274" y="101"/>
                        </a:lnTo>
                        <a:lnTo>
                          <a:pt x="279" y="95"/>
                        </a:lnTo>
                        <a:lnTo>
                          <a:pt x="288" y="85"/>
                        </a:lnTo>
                        <a:lnTo>
                          <a:pt x="291" y="84"/>
                        </a:lnTo>
                        <a:lnTo>
                          <a:pt x="307" y="77"/>
                        </a:lnTo>
                        <a:lnTo>
                          <a:pt x="310" y="74"/>
                        </a:lnTo>
                        <a:lnTo>
                          <a:pt x="329" y="61"/>
                        </a:lnTo>
                        <a:lnTo>
                          <a:pt x="327" y="48"/>
                        </a:lnTo>
                        <a:lnTo>
                          <a:pt x="328" y="31"/>
                        </a:lnTo>
                        <a:lnTo>
                          <a:pt x="326" y="26"/>
                        </a:lnTo>
                        <a:lnTo>
                          <a:pt x="323" y="23"/>
                        </a:lnTo>
                        <a:lnTo>
                          <a:pt x="322" y="22"/>
                        </a:lnTo>
                        <a:lnTo>
                          <a:pt x="311" y="18"/>
                        </a:lnTo>
                        <a:lnTo>
                          <a:pt x="310" y="15"/>
                        </a:lnTo>
                        <a:lnTo>
                          <a:pt x="315" y="15"/>
                        </a:lnTo>
                        <a:lnTo>
                          <a:pt x="323" y="3"/>
                        </a:lnTo>
                        <a:lnTo>
                          <a:pt x="332" y="0"/>
                        </a:lnTo>
                        <a:lnTo>
                          <a:pt x="338" y="0"/>
                        </a:lnTo>
                        <a:lnTo>
                          <a:pt x="340" y="1"/>
                        </a:lnTo>
                        <a:lnTo>
                          <a:pt x="340" y="4"/>
                        </a:lnTo>
                        <a:lnTo>
                          <a:pt x="347" y="32"/>
                        </a:lnTo>
                        <a:lnTo>
                          <a:pt x="353" y="41"/>
                        </a:lnTo>
                        <a:lnTo>
                          <a:pt x="355" y="48"/>
                        </a:lnTo>
                        <a:lnTo>
                          <a:pt x="354" y="68"/>
                        </a:lnTo>
                        <a:lnTo>
                          <a:pt x="353" y="79"/>
                        </a:lnTo>
                        <a:lnTo>
                          <a:pt x="349" y="90"/>
                        </a:lnTo>
                        <a:lnTo>
                          <a:pt x="349" y="98"/>
                        </a:lnTo>
                        <a:lnTo>
                          <a:pt x="359" y="119"/>
                        </a:lnTo>
                        <a:lnTo>
                          <a:pt x="374" y="140"/>
                        </a:lnTo>
                        <a:lnTo>
                          <a:pt x="376" y="146"/>
                        </a:lnTo>
                        <a:lnTo>
                          <a:pt x="377" y="155"/>
                        </a:lnTo>
                        <a:lnTo>
                          <a:pt x="376" y="157"/>
                        </a:lnTo>
                        <a:lnTo>
                          <a:pt x="372" y="160"/>
                        </a:lnTo>
                        <a:lnTo>
                          <a:pt x="353" y="156"/>
                        </a:lnTo>
                        <a:lnTo>
                          <a:pt x="337" y="154"/>
                        </a:lnTo>
                        <a:lnTo>
                          <a:pt x="322" y="155"/>
                        </a:lnTo>
                        <a:lnTo>
                          <a:pt x="318" y="156"/>
                        </a:lnTo>
                        <a:lnTo>
                          <a:pt x="315" y="159"/>
                        </a:lnTo>
                        <a:lnTo>
                          <a:pt x="310" y="165"/>
                        </a:lnTo>
                        <a:lnTo>
                          <a:pt x="310" y="179"/>
                        </a:lnTo>
                        <a:lnTo>
                          <a:pt x="311" y="192"/>
                        </a:lnTo>
                        <a:lnTo>
                          <a:pt x="322" y="205"/>
                        </a:lnTo>
                        <a:lnTo>
                          <a:pt x="329" y="211"/>
                        </a:lnTo>
                        <a:lnTo>
                          <a:pt x="338" y="215"/>
                        </a:lnTo>
                        <a:lnTo>
                          <a:pt x="350" y="217"/>
                        </a:lnTo>
                        <a:lnTo>
                          <a:pt x="354" y="220"/>
                        </a:lnTo>
                        <a:lnTo>
                          <a:pt x="360" y="230"/>
                        </a:lnTo>
                        <a:lnTo>
                          <a:pt x="370" y="257"/>
                        </a:lnTo>
                        <a:lnTo>
                          <a:pt x="375" y="275"/>
                        </a:lnTo>
                        <a:lnTo>
                          <a:pt x="376" y="292"/>
                        </a:lnTo>
                        <a:lnTo>
                          <a:pt x="377" y="295"/>
                        </a:lnTo>
                        <a:lnTo>
                          <a:pt x="380" y="297"/>
                        </a:lnTo>
                        <a:lnTo>
                          <a:pt x="370" y="323"/>
                        </a:lnTo>
                        <a:lnTo>
                          <a:pt x="360" y="338"/>
                        </a:lnTo>
                        <a:lnTo>
                          <a:pt x="353" y="354"/>
                        </a:lnTo>
                        <a:lnTo>
                          <a:pt x="343" y="369"/>
                        </a:lnTo>
                        <a:lnTo>
                          <a:pt x="332" y="380"/>
                        </a:lnTo>
                        <a:lnTo>
                          <a:pt x="332" y="393"/>
                        </a:lnTo>
                        <a:lnTo>
                          <a:pt x="335" y="407"/>
                        </a:lnTo>
                        <a:lnTo>
                          <a:pt x="334" y="424"/>
                        </a:lnTo>
                        <a:lnTo>
                          <a:pt x="335" y="440"/>
                        </a:lnTo>
                        <a:lnTo>
                          <a:pt x="345" y="458"/>
                        </a:lnTo>
                        <a:lnTo>
                          <a:pt x="354" y="469"/>
                        </a:lnTo>
                        <a:lnTo>
                          <a:pt x="378" y="516"/>
                        </a:lnTo>
                        <a:lnTo>
                          <a:pt x="390" y="528"/>
                        </a:lnTo>
                        <a:lnTo>
                          <a:pt x="413" y="548"/>
                        </a:lnTo>
                        <a:lnTo>
                          <a:pt x="420" y="548"/>
                        </a:lnTo>
                        <a:lnTo>
                          <a:pt x="418" y="559"/>
                        </a:lnTo>
                        <a:lnTo>
                          <a:pt x="420" y="602"/>
                        </a:lnTo>
                        <a:lnTo>
                          <a:pt x="418" y="612"/>
                        </a:lnTo>
                        <a:lnTo>
                          <a:pt x="413" y="615"/>
                        </a:lnTo>
                        <a:lnTo>
                          <a:pt x="390" y="597"/>
                        </a:lnTo>
                        <a:lnTo>
                          <a:pt x="380" y="597"/>
                        </a:lnTo>
                        <a:lnTo>
                          <a:pt x="366" y="592"/>
                        </a:lnTo>
                        <a:lnTo>
                          <a:pt x="351" y="591"/>
                        </a:lnTo>
                        <a:lnTo>
                          <a:pt x="340" y="585"/>
                        </a:lnTo>
                        <a:lnTo>
                          <a:pt x="264" y="58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5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9" name="îsḷiḑè">
                    <a:extLst>
                      <a:ext uri="{FF2B5EF4-FFF2-40B4-BE49-F238E27FC236}">
                        <a16:creationId xmlns:a16="http://schemas.microsoft.com/office/drawing/2014/main" id="{FDD15AD5-274F-4223-B21C-AEC6B8EFB1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772818" y="3475384"/>
                    <a:ext cx="52388" cy="107950"/>
                  </a:xfrm>
                  <a:custGeom>
                    <a:avLst/>
                    <a:gdLst/>
                    <a:ahLst/>
                    <a:cxnLst>
                      <a:cxn ang="0">
                        <a:pos x="147" y="30"/>
                      </a:cxn>
                      <a:cxn ang="0">
                        <a:pos x="128" y="12"/>
                      </a:cxn>
                      <a:cxn ang="0">
                        <a:pos x="114" y="0"/>
                      </a:cxn>
                      <a:cxn ang="0">
                        <a:pos x="101" y="5"/>
                      </a:cxn>
                      <a:cxn ang="0">
                        <a:pos x="90" y="12"/>
                      </a:cxn>
                      <a:cxn ang="0">
                        <a:pos x="90" y="25"/>
                      </a:cxn>
                      <a:cxn ang="0">
                        <a:pos x="90" y="26"/>
                      </a:cxn>
                      <a:cxn ang="0">
                        <a:pos x="85" y="35"/>
                      </a:cxn>
                      <a:cxn ang="0">
                        <a:pos x="83" y="39"/>
                      </a:cxn>
                      <a:cxn ang="0">
                        <a:pos x="66" y="53"/>
                      </a:cxn>
                      <a:cxn ang="0">
                        <a:pos x="52" y="53"/>
                      </a:cxn>
                      <a:cxn ang="0">
                        <a:pos x="37" y="49"/>
                      </a:cxn>
                      <a:cxn ang="0">
                        <a:pos x="27" y="63"/>
                      </a:cxn>
                      <a:cxn ang="0">
                        <a:pos x="21" y="64"/>
                      </a:cxn>
                      <a:cxn ang="0">
                        <a:pos x="17" y="68"/>
                      </a:cxn>
                      <a:cxn ang="0">
                        <a:pos x="12" y="74"/>
                      </a:cxn>
                      <a:cxn ang="0">
                        <a:pos x="6" y="80"/>
                      </a:cxn>
                      <a:cxn ang="0">
                        <a:pos x="1" y="95"/>
                      </a:cxn>
                      <a:cxn ang="0">
                        <a:pos x="0" y="113"/>
                      </a:cxn>
                      <a:cxn ang="0">
                        <a:pos x="11" y="121"/>
                      </a:cxn>
                      <a:cxn ang="0">
                        <a:pos x="20" y="124"/>
                      </a:cxn>
                      <a:cxn ang="0">
                        <a:pos x="41" y="159"/>
                      </a:cxn>
                      <a:cxn ang="0">
                        <a:pos x="50" y="189"/>
                      </a:cxn>
                      <a:cxn ang="0">
                        <a:pos x="54" y="204"/>
                      </a:cxn>
                      <a:cxn ang="0">
                        <a:pos x="58" y="234"/>
                      </a:cxn>
                      <a:cxn ang="0">
                        <a:pos x="54" y="308"/>
                      </a:cxn>
                      <a:cxn ang="0">
                        <a:pos x="58" y="331"/>
                      </a:cxn>
                      <a:cxn ang="0">
                        <a:pos x="61" y="339"/>
                      </a:cxn>
                      <a:cxn ang="0">
                        <a:pos x="112" y="337"/>
                      </a:cxn>
                      <a:cxn ang="0">
                        <a:pos x="107" y="295"/>
                      </a:cxn>
                      <a:cxn ang="0">
                        <a:pos x="113" y="265"/>
                      </a:cxn>
                      <a:cxn ang="0">
                        <a:pos x="113" y="215"/>
                      </a:cxn>
                      <a:cxn ang="0">
                        <a:pos x="129" y="183"/>
                      </a:cxn>
                      <a:cxn ang="0">
                        <a:pos x="133" y="159"/>
                      </a:cxn>
                      <a:cxn ang="0">
                        <a:pos x="156" y="138"/>
                      </a:cxn>
                      <a:cxn ang="0">
                        <a:pos x="160" y="129"/>
                      </a:cxn>
                      <a:cxn ang="0">
                        <a:pos x="160" y="124"/>
                      </a:cxn>
                      <a:cxn ang="0">
                        <a:pos x="155" y="117"/>
                      </a:cxn>
                      <a:cxn ang="0">
                        <a:pos x="160" y="109"/>
                      </a:cxn>
                      <a:cxn ang="0">
                        <a:pos x="166" y="107"/>
                      </a:cxn>
                      <a:cxn ang="0">
                        <a:pos x="162" y="74"/>
                      </a:cxn>
                      <a:cxn ang="0">
                        <a:pos x="151" y="59"/>
                      </a:cxn>
                      <a:cxn ang="0">
                        <a:pos x="151" y="43"/>
                      </a:cxn>
                    </a:cxnLst>
                    <a:rect l="0" t="0" r="r" b="b"/>
                    <a:pathLst>
                      <a:path w="166" h="340">
                        <a:moveTo>
                          <a:pt x="156" y="37"/>
                        </a:moveTo>
                        <a:lnTo>
                          <a:pt x="147" y="30"/>
                        </a:lnTo>
                        <a:lnTo>
                          <a:pt x="140" y="25"/>
                        </a:lnTo>
                        <a:lnTo>
                          <a:pt x="128" y="12"/>
                        </a:lnTo>
                        <a:lnTo>
                          <a:pt x="117" y="1"/>
                        </a:lnTo>
                        <a:lnTo>
                          <a:pt x="114" y="0"/>
                        </a:lnTo>
                        <a:lnTo>
                          <a:pt x="106" y="4"/>
                        </a:lnTo>
                        <a:lnTo>
                          <a:pt x="101" y="5"/>
                        </a:lnTo>
                        <a:lnTo>
                          <a:pt x="90" y="8"/>
                        </a:lnTo>
                        <a:lnTo>
                          <a:pt x="90" y="12"/>
                        </a:lnTo>
                        <a:lnTo>
                          <a:pt x="97" y="21"/>
                        </a:lnTo>
                        <a:lnTo>
                          <a:pt x="90" y="25"/>
                        </a:lnTo>
                        <a:lnTo>
                          <a:pt x="90" y="24"/>
                        </a:lnTo>
                        <a:lnTo>
                          <a:pt x="90" y="26"/>
                        </a:lnTo>
                        <a:lnTo>
                          <a:pt x="88" y="31"/>
                        </a:lnTo>
                        <a:lnTo>
                          <a:pt x="85" y="35"/>
                        </a:lnTo>
                        <a:lnTo>
                          <a:pt x="85" y="36"/>
                        </a:lnTo>
                        <a:lnTo>
                          <a:pt x="83" y="39"/>
                        </a:lnTo>
                        <a:lnTo>
                          <a:pt x="71" y="51"/>
                        </a:lnTo>
                        <a:lnTo>
                          <a:pt x="66" y="53"/>
                        </a:lnTo>
                        <a:lnTo>
                          <a:pt x="60" y="51"/>
                        </a:lnTo>
                        <a:lnTo>
                          <a:pt x="52" y="53"/>
                        </a:lnTo>
                        <a:lnTo>
                          <a:pt x="43" y="49"/>
                        </a:lnTo>
                        <a:lnTo>
                          <a:pt x="37" y="49"/>
                        </a:lnTo>
                        <a:lnTo>
                          <a:pt x="34" y="51"/>
                        </a:lnTo>
                        <a:lnTo>
                          <a:pt x="27" y="63"/>
                        </a:lnTo>
                        <a:lnTo>
                          <a:pt x="23" y="62"/>
                        </a:lnTo>
                        <a:lnTo>
                          <a:pt x="21" y="64"/>
                        </a:lnTo>
                        <a:lnTo>
                          <a:pt x="20" y="65"/>
                        </a:lnTo>
                        <a:lnTo>
                          <a:pt x="17" y="68"/>
                        </a:lnTo>
                        <a:lnTo>
                          <a:pt x="16" y="74"/>
                        </a:lnTo>
                        <a:lnTo>
                          <a:pt x="12" y="74"/>
                        </a:lnTo>
                        <a:lnTo>
                          <a:pt x="9" y="78"/>
                        </a:lnTo>
                        <a:lnTo>
                          <a:pt x="6" y="80"/>
                        </a:lnTo>
                        <a:lnTo>
                          <a:pt x="5" y="87"/>
                        </a:lnTo>
                        <a:lnTo>
                          <a:pt x="1" y="95"/>
                        </a:lnTo>
                        <a:lnTo>
                          <a:pt x="0" y="105"/>
                        </a:lnTo>
                        <a:lnTo>
                          <a:pt x="0" y="113"/>
                        </a:lnTo>
                        <a:lnTo>
                          <a:pt x="5" y="117"/>
                        </a:lnTo>
                        <a:lnTo>
                          <a:pt x="11" y="121"/>
                        </a:lnTo>
                        <a:lnTo>
                          <a:pt x="15" y="121"/>
                        </a:lnTo>
                        <a:lnTo>
                          <a:pt x="20" y="124"/>
                        </a:lnTo>
                        <a:lnTo>
                          <a:pt x="32" y="139"/>
                        </a:lnTo>
                        <a:lnTo>
                          <a:pt x="41" y="159"/>
                        </a:lnTo>
                        <a:lnTo>
                          <a:pt x="47" y="180"/>
                        </a:lnTo>
                        <a:lnTo>
                          <a:pt x="50" y="189"/>
                        </a:lnTo>
                        <a:lnTo>
                          <a:pt x="52" y="195"/>
                        </a:lnTo>
                        <a:lnTo>
                          <a:pt x="54" y="204"/>
                        </a:lnTo>
                        <a:lnTo>
                          <a:pt x="56" y="215"/>
                        </a:lnTo>
                        <a:lnTo>
                          <a:pt x="58" y="234"/>
                        </a:lnTo>
                        <a:lnTo>
                          <a:pt x="58" y="285"/>
                        </a:lnTo>
                        <a:lnTo>
                          <a:pt x="54" y="308"/>
                        </a:lnTo>
                        <a:lnTo>
                          <a:pt x="54" y="318"/>
                        </a:lnTo>
                        <a:lnTo>
                          <a:pt x="58" y="331"/>
                        </a:lnTo>
                        <a:lnTo>
                          <a:pt x="60" y="338"/>
                        </a:lnTo>
                        <a:lnTo>
                          <a:pt x="61" y="339"/>
                        </a:lnTo>
                        <a:lnTo>
                          <a:pt x="68" y="340"/>
                        </a:lnTo>
                        <a:lnTo>
                          <a:pt x="112" y="337"/>
                        </a:lnTo>
                        <a:lnTo>
                          <a:pt x="109" y="334"/>
                        </a:lnTo>
                        <a:lnTo>
                          <a:pt x="107" y="295"/>
                        </a:lnTo>
                        <a:lnTo>
                          <a:pt x="108" y="286"/>
                        </a:lnTo>
                        <a:lnTo>
                          <a:pt x="113" y="265"/>
                        </a:lnTo>
                        <a:lnTo>
                          <a:pt x="112" y="235"/>
                        </a:lnTo>
                        <a:lnTo>
                          <a:pt x="113" y="215"/>
                        </a:lnTo>
                        <a:lnTo>
                          <a:pt x="117" y="203"/>
                        </a:lnTo>
                        <a:lnTo>
                          <a:pt x="129" y="183"/>
                        </a:lnTo>
                        <a:lnTo>
                          <a:pt x="130" y="168"/>
                        </a:lnTo>
                        <a:lnTo>
                          <a:pt x="133" y="159"/>
                        </a:lnTo>
                        <a:lnTo>
                          <a:pt x="141" y="149"/>
                        </a:lnTo>
                        <a:lnTo>
                          <a:pt x="156" y="138"/>
                        </a:lnTo>
                        <a:lnTo>
                          <a:pt x="156" y="132"/>
                        </a:lnTo>
                        <a:lnTo>
                          <a:pt x="160" y="129"/>
                        </a:lnTo>
                        <a:lnTo>
                          <a:pt x="160" y="128"/>
                        </a:lnTo>
                        <a:lnTo>
                          <a:pt x="160" y="124"/>
                        </a:lnTo>
                        <a:lnTo>
                          <a:pt x="155" y="119"/>
                        </a:lnTo>
                        <a:lnTo>
                          <a:pt x="155" y="117"/>
                        </a:lnTo>
                        <a:lnTo>
                          <a:pt x="157" y="111"/>
                        </a:lnTo>
                        <a:lnTo>
                          <a:pt x="160" y="109"/>
                        </a:lnTo>
                        <a:lnTo>
                          <a:pt x="165" y="109"/>
                        </a:lnTo>
                        <a:lnTo>
                          <a:pt x="166" y="107"/>
                        </a:lnTo>
                        <a:lnTo>
                          <a:pt x="166" y="89"/>
                        </a:lnTo>
                        <a:lnTo>
                          <a:pt x="162" y="74"/>
                        </a:lnTo>
                        <a:lnTo>
                          <a:pt x="161" y="69"/>
                        </a:lnTo>
                        <a:lnTo>
                          <a:pt x="151" y="59"/>
                        </a:lnTo>
                        <a:lnTo>
                          <a:pt x="150" y="54"/>
                        </a:lnTo>
                        <a:lnTo>
                          <a:pt x="151" y="43"/>
                        </a:lnTo>
                        <a:lnTo>
                          <a:pt x="156" y="3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0" name="iślíḓe">
                    <a:extLst>
                      <a:ext uri="{FF2B5EF4-FFF2-40B4-BE49-F238E27FC236}">
                        <a16:creationId xmlns:a16="http://schemas.microsoft.com/office/drawing/2014/main" id="{C1F10CFB-7750-41CC-AA42-2463963617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91892" y="3275359"/>
                    <a:ext cx="187325" cy="287338"/>
                  </a:xfrm>
                  <a:custGeom>
                    <a:avLst/>
                    <a:gdLst/>
                    <a:ahLst/>
                    <a:cxnLst>
                      <a:cxn ang="0">
                        <a:pos x="99" y="122"/>
                      </a:cxn>
                      <a:cxn ang="0">
                        <a:pos x="106" y="143"/>
                      </a:cxn>
                      <a:cxn ang="0">
                        <a:pos x="122" y="160"/>
                      </a:cxn>
                      <a:cxn ang="0">
                        <a:pos x="117" y="276"/>
                      </a:cxn>
                      <a:cxn ang="0">
                        <a:pos x="19" y="479"/>
                      </a:cxn>
                      <a:cxn ang="0">
                        <a:pos x="13" y="502"/>
                      </a:cxn>
                      <a:cxn ang="0">
                        <a:pos x="3" y="520"/>
                      </a:cxn>
                      <a:cxn ang="0">
                        <a:pos x="30" y="534"/>
                      </a:cxn>
                      <a:cxn ang="0">
                        <a:pos x="57" y="568"/>
                      </a:cxn>
                      <a:cxn ang="0">
                        <a:pos x="83" y="571"/>
                      </a:cxn>
                      <a:cxn ang="0">
                        <a:pos x="95" y="587"/>
                      </a:cxn>
                      <a:cxn ang="0">
                        <a:pos x="68" y="608"/>
                      </a:cxn>
                      <a:cxn ang="0">
                        <a:pos x="77" y="640"/>
                      </a:cxn>
                      <a:cxn ang="0">
                        <a:pos x="84" y="676"/>
                      </a:cxn>
                      <a:cxn ang="0">
                        <a:pos x="79" y="706"/>
                      </a:cxn>
                      <a:cxn ang="0">
                        <a:pos x="106" y="754"/>
                      </a:cxn>
                      <a:cxn ang="0">
                        <a:pos x="102" y="768"/>
                      </a:cxn>
                      <a:cxn ang="0">
                        <a:pos x="52" y="763"/>
                      </a:cxn>
                      <a:cxn ang="0">
                        <a:pos x="40" y="773"/>
                      </a:cxn>
                      <a:cxn ang="0">
                        <a:pos x="52" y="813"/>
                      </a:cxn>
                      <a:cxn ang="0">
                        <a:pos x="80" y="825"/>
                      </a:cxn>
                      <a:cxn ang="0">
                        <a:pos x="100" y="865"/>
                      </a:cxn>
                      <a:cxn ang="0">
                        <a:pos x="107" y="903"/>
                      </a:cxn>
                      <a:cxn ang="0">
                        <a:pos x="122" y="902"/>
                      </a:cxn>
                      <a:cxn ang="0">
                        <a:pos x="139" y="903"/>
                      </a:cxn>
                      <a:cxn ang="0">
                        <a:pos x="167" y="892"/>
                      </a:cxn>
                      <a:cxn ang="0">
                        <a:pos x="175" y="882"/>
                      </a:cxn>
                      <a:cxn ang="0">
                        <a:pos x="185" y="889"/>
                      </a:cxn>
                      <a:cxn ang="0">
                        <a:pos x="198" y="897"/>
                      </a:cxn>
                      <a:cxn ang="0">
                        <a:pos x="215" y="888"/>
                      </a:cxn>
                      <a:cxn ang="0">
                        <a:pos x="245" y="875"/>
                      </a:cxn>
                      <a:cxn ang="0">
                        <a:pos x="267" y="871"/>
                      </a:cxn>
                      <a:cxn ang="0">
                        <a:pos x="294" y="864"/>
                      </a:cxn>
                      <a:cxn ang="0">
                        <a:pos x="306" y="857"/>
                      </a:cxn>
                      <a:cxn ang="0">
                        <a:pos x="316" y="841"/>
                      </a:cxn>
                      <a:cxn ang="0">
                        <a:pos x="307" y="827"/>
                      </a:cxn>
                      <a:cxn ang="0">
                        <a:pos x="321" y="818"/>
                      </a:cxn>
                      <a:cxn ang="0">
                        <a:pos x="354" y="814"/>
                      </a:cxn>
                      <a:cxn ang="0">
                        <a:pos x="379" y="811"/>
                      </a:cxn>
                      <a:cxn ang="0">
                        <a:pos x="393" y="807"/>
                      </a:cxn>
                      <a:cxn ang="0">
                        <a:pos x="417" y="792"/>
                      </a:cxn>
                      <a:cxn ang="0">
                        <a:pos x="440" y="763"/>
                      </a:cxn>
                      <a:cxn ang="0">
                        <a:pos x="455" y="749"/>
                      </a:cxn>
                      <a:cxn ang="0">
                        <a:pos x="467" y="720"/>
                      </a:cxn>
                      <a:cxn ang="0">
                        <a:pos x="495" y="711"/>
                      </a:cxn>
                      <a:cxn ang="0">
                        <a:pos x="524" y="701"/>
                      </a:cxn>
                      <a:cxn ang="0">
                        <a:pos x="518" y="679"/>
                      </a:cxn>
                      <a:cxn ang="0">
                        <a:pos x="498" y="640"/>
                      </a:cxn>
                      <a:cxn ang="0">
                        <a:pos x="478" y="612"/>
                      </a:cxn>
                      <a:cxn ang="0">
                        <a:pos x="470" y="597"/>
                      </a:cxn>
                      <a:cxn ang="0">
                        <a:pos x="479" y="572"/>
                      </a:cxn>
                      <a:cxn ang="0">
                        <a:pos x="484" y="544"/>
                      </a:cxn>
                      <a:cxn ang="0">
                        <a:pos x="494" y="533"/>
                      </a:cxn>
                      <a:cxn ang="0">
                        <a:pos x="509" y="494"/>
                      </a:cxn>
                      <a:cxn ang="0">
                        <a:pos x="526" y="455"/>
                      </a:cxn>
                      <a:cxn ang="0">
                        <a:pos x="542" y="443"/>
                      </a:cxn>
                      <a:cxn ang="0">
                        <a:pos x="586" y="441"/>
                      </a:cxn>
                      <a:cxn ang="0">
                        <a:pos x="588" y="283"/>
                      </a:cxn>
                      <a:cxn ang="0">
                        <a:pos x="532" y="202"/>
                      </a:cxn>
                      <a:cxn ang="0">
                        <a:pos x="391" y="129"/>
                      </a:cxn>
                      <a:cxn ang="0">
                        <a:pos x="251" y="54"/>
                      </a:cxn>
                      <a:cxn ang="0">
                        <a:pos x="147" y="0"/>
                      </a:cxn>
                      <a:cxn ang="0">
                        <a:pos x="91" y="106"/>
                      </a:cxn>
                    </a:cxnLst>
                    <a:rect l="0" t="0" r="r" b="b"/>
                    <a:pathLst>
                      <a:path w="588" h="905">
                        <a:moveTo>
                          <a:pt x="91" y="106"/>
                        </a:moveTo>
                        <a:lnTo>
                          <a:pt x="94" y="112"/>
                        </a:lnTo>
                        <a:lnTo>
                          <a:pt x="99" y="122"/>
                        </a:lnTo>
                        <a:lnTo>
                          <a:pt x="99" y="124"/>
                        </a:lnTo>
                        <a:lnTo>
                          <a:pt x="102" y="131"/>
                        </a:lnTo>
                        <a:lnTo>
                          <a:pt x="106" y="143"/>
                        </a:lnTo>
                        <a:lnTo>
                          <a:pt x="110" y="149"/>
                        </a:lnTo>
                        <a:lnTo>
                          <a:pt x="116" y="155"/>
                        </a:lnTo>
                        <a:lnTo>
                          <a:pt x="122" y="160"/>
                        </a:lnTo>
                        <a:lnTo>
                          <a:pt x="145" y="173"/>
                        </a:lnTo>
                        <a:lnTo>
                          <a:pt x="132" y="197"/>
                        </a:lnTo>
                        <a:lnTo>
                          <a:pt x="117" y="276"/>
                        </a:lnTo>
                        <a:lnTo>
                          <a:pt x="111" y="375"/>
                        </a:lnTo>
                        <a:lnTo>
                          <a:pt x="107" y="380"/>
                        </a:lnTo>
                        <a:lnTo>
                          <a:pt x="19" y="479"/>
                        </a:lnTo>
                        <a:lnTo>
                          <a:pt x="19" y="490"/>
                        </a:lnTo>
                        <a:lnTo>
                          <a:pt x="13" y="493"/>
                        </a:lnTo>
                        <a:lnTo>
                          <a:pt x="13" y="502"/>
                        </a:lnTo>
                        <a:lnTo>
                          <a:pt x="5" y="504"/>
                        </a:lnTo>
                        <a:lnTo>
                          <a:pt x="0" y="509"/>
                        </a:lnTo>
                        <a:lnTo>
                          <a:pt x="3" y="520"/>
                        </a:lnTo>
                        <a:lnTo>
                          <a:pt x="19" y="525"/>
                        </a:lnTo>
                        <a:lnTo>
                          <a:pt x="22" y="531"/>
                        </a:lnTo>
                        <a:lnTo>
                          <a:pt x="30" y="534"/>
                        </a:lnTo>
                        <a:lnTo>
                          <a:pt x="36" y="543"/>
                        </a:lnTo>
                        <a:lnTo>
                          <a:pt x="40" y="564"/>
                        </a:lnTo>
                        <a:lnTo>
                          <a:pt x="57" y="568"/>
                        </a:lnTo>
                        <a:lnTo>
                          <a:pt x="69" y="565"/>
                        </a:lnTo>
                        <a:lnTo>
                          <a:pt x="75" y="569"/>
                        </a:lnTo>
                        <a:lnTo>
                          <a:pt x="83" y="571"/>
                        </a:lnTo>
                        <a:lnTo>
                          <a:pt x="90" y="569"/>
                        </a:lnTo>
                        <a:lnTo>
                          <a:pt x="97" y="582"/>
                        </a:lnTo>
                        <a:lnTo>
                          <a:pt x="95" y="587"/>
                        </a:lnTo>
                        <a:lnTo>
                          <a:pt x="94" y="596"/>
                        </a:lnTo>
                        <a:lnTo>
                          <a:pt x="84" y="603"/>
                        </a:lnTo>
                        <a:lnTo>
                          <a:pt x="68" y="608"/>
                        </a:lnTo>
                        <a:lnTo>
                          <a:pt x="70" y="609"/>
                        </a:lnTo>
                        <a:lnTo>
                          <a:pt x="70" y="612"/>
                        </a:lnTo>
                        <a:lnTo>
                          <a:pt x="77" y="640"/>
                        </a:lnTo>
                        <a:lnTo>
                          <a:pt x="83" y="649"/>
                        </a:lnTo>
                        <a:lnTo>
                          <a:pt x="85" y="656"/>
                        </a:lnTo>
                        <a:lnTo>
                          <a:pt x="84" y="676"/>
                        </a:lnTo>
                        <a:lnTo>
                          <a:pt x="83" y="687"/>
                        </a:lnTo>
                        <a:lnTo>
                          <a:pt x="79" y="698"/>
                        </a:lnTo>
                        <a:lnTo>
                          <a:pt x="79" y="706"/>
                        </a:lnTo>
                        <a:lnTo>
                          <a:pt x="89" y="727"/>
                        </a:lnTo>
                        <a:lnTo>
                          <a:pt x="104" y="748"/>
                        </a:lnTo>
                        <a:lnTo>
                          <a:pt x="106" y="754"/>
                        </a:lnTo>
                        <a:lnTo>
                          <a:pt x="107" y="763"/>
                        </a:lnTo>
                        <a:lnTo>
                          <a:pt x="106" y="765"/>
                        </a:lnTo>
                        <a:lnTo>
                          <a:pt x="102" y="768"/>
                        </a:lnTo>
                        <a:lnTo>
                          <a:pt x="83" y="764"/>
                        </a:lnTo>
                        <a:lnTo>
                          <a:pt x="67" y="762"/>
                        </a:lnTo>
                        <a:lnTo>
                          <a:pt x="52" y="763"/>
                        </a:lnTo>
                        <a:lnTo>
                          <a:pt x="48" y="764"/>
                        </a:lnTo>
                        <a:lnTo>
                          <a:pt x="45" y="767"/>
                        </a:lnTo>
                        <a:lnTo>
                          <a:pt x="40" y="773"/>
                        </a:lnTo>
                        <a:lnTo>
                          <a:pt x="40" y="787"/>
                        </a:lnTo>
                        <a:lnTo>
                          <a:pt x="41" y="800"/>
                        </a:lnTo>
                        <a:lnTo>
                          <a:pt x="52" y="813"/>
                        </a:lnTo>
                        <a:lnTo>
                          <a:pt x="59" y="819"/>
                        </a:lnTo>
                        <a:lnTo>
                          <a:pt x="68" y="823"/>
                        </a:lnTo>
                        <a:lnTo>
                          <a:pt x="80" y="825"/>
                        </a:lnTo>
                        <a:lnTo>
                          <a:pt x="84" y="828"/>
                        </a:lnTo>
                        <a:lnTo>
                          <a:pt x="90" y="838"/>
                        </a:lnTo>
                        <a:lnTo>
                          <a:pt x="100" y="865"/>
                        </a:lnTo>
                        <a:lnTo>
                          <a:pt x="105" y="883"/>
                        </a:lnTo>
                        <a:lnTo>
                          <a:pt x="106" y="900"/>
                        </a:lnTo>
                        <a:lnTo>
                          <a:pt x="107" y="903"/>
                        </a:lnTo>
                        <a:lnTo>
                          <a:pt x="110" y="905"/>
                        </a:lnTo>
                        <a:lnTo>
                          <a:pt x="113" y="903"/>
                        </a:lnTo>
                        <a:lnTo>
                          <a:pt x="122" y="902"/>
                        </a:lnTo>
                        <a:lnTo>
                          <a:pt x="128" y="900"/>
                        </a:lnTo>
                        <a:lnTo>
                          <a:pt x="133" y="900"/>
                        </a:lnTo>
                        <a:lnTo>
                          <a:pt x="139" y="903"/>
                        </a:lnTo>
                        <a:lnTo>
                          <a:pt x="144" y="902"/>
                        </a:lnTo>
                        <a:lnTo>
                          <a:pt x="154" y="894"/>
                        </a:lnTo>
                        <a:lnTo>
                          <a:pt x="167" y="892"/>
                        </a:lnTo>
                        <a:lnTo>
                          <a:pt x="170" y="884"/>
                        </a:lnTo>
                        <a:lnTo>
                          <a:pt x="174" y="884"/>
                        </a:lnTo>
                        <a:lnTo>
                          <a:pt x="175" y="882"/>
                        </a:lnTo>
                        <a:lnTo>
                          <a:pt x="178" y="882"/>
                        </a:lnTo>
                        <a:lnTo>
                          <a:pt x="181" y="883"/>
                        </a:lnTo>
                        <a:lnTo>
                          <a:pt x="185" y="889"/>
                        </a:lnTo>
                        <a:lnTo>
                          <a:pt x="187" y="892"/>
                        </a:lnTo>
                        <a:lnTo>
                          <a:pt x="194" y="898"/>
                        </a:lnTo>
                        <a:lnTo>
                          <a:pt x="198" y="897"/>
                        </a:lnTo>
                        <a:lnTo>
                          <a:pt x="201" y="893"/>
                        </a:lnTo>
                        <a:lnTo>
                          <a:pt x="209" y="892"/>
                        </a:lnTo>
                        <a:lnTo>
                          <a:pt x="215" y="888"/>
                        </a:lnTo>
                        <a:lnTo>
                          <a:pt x="219" y="886"/>
                        </a:lnTo>
                        <a:lnTo>
                          <a:pt x="223" y="882"/>
                        </a:lnTo>
                        <a:lnTo>
                          <a:pt x="245" y="875"/>
                        </a:lnTo>
                        <a:lnTo>
                          <a:pt x="251" y="875"/>
                        </a:lnTo>
                        <a:lnTo>
                          <a:pt x="260" y="875"/>
                        </a:lnTo>
                        <a:lnTo>
                          <a:pt x="267" y="871"/>
                        </a:lnTo>
                        <a:lnTo>
                          <a:pt x="291" y="871"/>
                        </a:lnTo>
                        <a:lnTo>
                          <a:pt x="293" y="870"/>
                        </a:lnTo>
                        <a:lnTo>
                          <a:pt x="294" y="864"/>
                        </a:lnTo>
                        <a:lnTo>
                          <a:pt x="296" y="861"/>
                        </a:lnTo>
                        <a:lnTo>
                          <a:pt x="301" y="860"/>
                        </a:lnTo>
                        <a:lnTo>
                          <a:pt x="306" y="857"/>
                        </a:lnTo>
                        <a:lnTo>
                          <a:pt x="309" y="849"/>
                        </a:lnTo>
                        <a:lnTo>
                          <a:pt x="314" y="845"/>
                        </a:lnTo>
                        <a:lnTo>
                          <a:pt x="316" y="841"/>
                        </a:lnTo>
                        <a:lnTo>
                          <a:pt x="314" y="834"/>
                        </a:lnTo>
                        <a:lnTo>
                          <a:pt x="307" y="829"/>
                        </a:lnTo>
                        <a:lnTo>
                          <a:pt x="307" y="827"/>
                        </a:lnTo>
                        <a:lnTo>
                          <a:pt x="309" y="823"/>
                        </a:lnTo>
                        <a:lnTo>
                          <a:pt x="311" y="822"/>
                        </a:lnTo>
                        <a:lnTo>
                          <a:pt x="321" y="818"/>
                        </a:lnTo>
                        <a:lnTo>
                          <a:pt x="332" y="817"/>
                        </a:lnTo>
                        <a:lnTo>
                          <a:pt x="352" y="817"/>
                        </a:lnTo>
                        <a:lnTo>
                          <a:pt x="354" y="814"/>
                        </a:lnTo>
                        <a:lnTo>
                          <a:pt x="364" y="813"/>
                        </a:lnTo>
                        <a:lnTo>
                          <a:pt x="371" y="811"/>
                        </a:lnTo>
                        <a:lnTo>
                          <a:pt x="379" y="811"/>
                        </a:lnTo>
                        <a:lnTo>
                          <a:pt x="384" y="813"/>
                        </a:lnTo>
                        <a:lnTo>
                          <a:pt x="391" y="810"/>
                        </a:lnTo>
                        <a:lnTo>
                          <a:pt x="393" y="807"/>
                        </a:lnTo>
                        <a:lnTo>
                          <a:pt x="398" y="800"/>
                        </a:lnTo>
                        <a:lnTo>
                          <a:pt x="404" y="798"/>
                        </a:lnTo>
                        <a:lnTo>
                          <a:pt x="417" y="792"/>
                        </a:lnTo>
                        <a:lnTo>
                          <a:pt x="420" y="789"/>
                        </a:lnTo>
                        <a:lnTo>
                          <a:pt x="424" y="779"/>
                        </a:lnTo>
                        <a:lnTo>
                          <a:pt x="440" y="763"/>
                        </a:lnTo>
                        <a:lnTo>
                          <a:pt x="445" y="762"/>
                        </a:lnTo>
                        <a:lnTo>
                          <a:pt x="449" y="759"/>
                        </a:lnTo>
                        <a:lnTo>
                          <a:pt x="455" y="749"/>
                        </a:lnTo>
                        <a:lnTo>
                          <a:pt x="462" y="747"/>
                        </a:lnTo>
                        <a:lnTo>
                          <a:pt x="462" y="731"/>
                        </a:lnTo>
                        <a:lnTo>
                          <a:pt x="467" y="720"/>
                        </a:lnTo>
                        <a:lnTo>
                          <a:pt x="473" y="715"/>
                        </a:lnTo>
                        <a:lnTo>
                          <a:pt x="479" y="712"/>
                        </a:lnTo>
                        <a:lnTo>
                          <a:pt x="495" y="711"/>
                        </a:lnTo>
                        <a:lnTo>
                          <a:pt x="504" y="708"/>
                        </a:lnTo>
                        <a:lnTo>
                          <a:pt x="515" y="705"/>
                        </a:lnTo>
                        <a:lnTo>
                          <a:pt x="524" y="701"/>
                        </a:lnTo>
                        <a:lnTo>
                          <a:pt x="524" y="693"/>
                        </a:lnTo>
                        <a:lnTo>
                          <a:pt x="521" y="684"/>
                        </a:lnTo>
                        <a:lnTo>
                          <a:pt x="518" y="679"/>
                        </a:lnTo>
                        <a:lnTo>
                          <a:pt x="511" y="676"/>
                        </a:lnTo>
                        <a:lnTo>
                          <a:pt x="510" y="674"/>
                        </a:lnTo>
                        <a:lnTo>
                          <a:pt x="498" y="640"/>
                        </a:lnTo>
                        <a:lnTo>
                          <a:pt x="493" y="624"/>
                        </a:lnTo>
                        <a:lnTo>
                          <a:pt x="494" y="608"/>
                        </a:lnTo>
                        <a:lnTo>
                          <a:pt x="478" y="612"/>
                        </a:lnTo>
                        <a:lnTo>
                          <a:pt x="473" y="613"/>
                        </a:lnTo>
                        <a:lnTo>
                          <a:pt x="470" y="613"/>
                        </a:lnTo>
                        <a:lnTo>
                          <a:pt x="470" y="597"/>
                        </a:lnTo>
                        <a:lnTo>
                          <a:pt x="471" y="592"/>
                        </a:lnTo>
                        <a:lnTo>
                          <a:pt x="477" y="581"/>
                        </a:lnTo>
                        <a:lnTo>
                          <a:pt x="479" y="572"/>
                        </a:lnTo>
                        <a:lnTo>
                          <a:pt x="479" y="558"/>
                        </a:lnTo>
                        <a:lnTo>
                          <a:pt x="481" y="548"/>
                        </a:lnTo>
                        <a:lnTo>
                          <a:pt x="484" y="544"/>
                        </a:lnTo>
                        <a:lnTo>
                          <a:pt x="492" y="539"/>
                        </a:lnTo>
                        <a:lnTo>
                          <a:pt x="493" y="538"/>
                        </a:lnTo>
                        <a:lnTo>
                          <a:pt x="494" y="533"/>
                        </a:lnTo>
                        <a:lnTo>
                          <a:pt x="493" y="525"/>
                        </a:lnTo>
                        <a:lnTo>
                          <a:pt x="493" y="512"/>
                        </a:lnTo>
                        <a:lnTo>
                          <a:pt x="509" y="494"/>
                        </a:lnTo>
                        <a:lnTo>
                          <a:pt x="521" y="477"/>
                        </a:lnTo>
                        <a:lnTo>
                          <a:pt x="525" y="466"/>
                        </a:lnTo>
                        <a:lnTo>
                          <a:pt x="526" y="455"/>
                        </a:lnTo>
                        <a:lnTo>
                          <a:pt x="529" y="446"/>
                        </a:lnTo>
                        <a:lnTo>
                          <a:pt x="530" y="445"/>
                        </a:lnTo>
                        <a:lnTo>
                          <a:pt x="542" y="443"/>
                        </a:lnTo>
                        <a:lnTo>
                          <a:pt x="551" y="442"/>
                        </a:lnTo>
                        <a:lnTo>
                          <a:pt x="580" y="442"/>
                        </a:lnTo>
                        <a:lnTo>
                          <a:pt x="586" y="441"/>
                        </a:lnTo>
                        <a:lnTo>
                          <a:pt x="588" y="392"/>
                        </a:lnTo>
                        <a:lnTo>
                          <a:pt x="588" y="337"/>
                        </a:lnTo>
                        <a:lnTo>
                          <a:pt x="588" y="283"/>
                        </a:lnTo>
                        <a:lnTo>
                          <a:pt x="588" y="227"/>
                        </a:lnTo>
                        <a:lnTo>
                          <a:pt x="579" y="226"/>
                        </a:lnTo>
                        <a:lnTo>
                          <a:pt x="532" y="202"/>
                        </a:lnTo>
                        <a:lnTo>
                          <a:pt x="486" y="178"/>
                        </a:lnTo>
                        <a:lnTo>
                          <a:pt x="438" y="154"/>
                        </a:lnTo>
                        <a:lnTo>
                          <a:pt x="391" y="129"/>
                        </a:lnTo>
                        <a:lnTo>
                          <a:pt x="344" y="104"/>
                        </a:lnTo>
                        <a:lnTo>
                          <a:pt x="298" y="79"/>
                        </a:lnTo>
                        <a:lnTo>
                          <a:pt x="251" y="54"/>
                        </a:lnTo>
                        <a:lnTo>
                          <a:pt x="204" y="30"/>
                        </a:lnTo>
                        <a:lnTo>
                          <a:pt x="158" y="5"/>
                        </a:lnTo>
                        <a:lnTo>
                          <a:pt x="147" y="0"/>
                        </a:lnTo>
                        <a:lnTo>
                          <a:pt x="97" y="17"/>
                        </a:lnTo>
                        <a:lnTo>
                          <a:pt x="91" y="20"/>
                        </a:lnTo>
                        <a:lnTo>
                          <a:pt x="91" y="10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1" name="íśľîḍe">
                    <a:extLst>
                      <a:ext uri="{FF2B5EF4-FFF2-40B4-BE49-F238E27FC236}">
                        <a16:creationId xmlns:a16="http://schemas.microsoft.com/office/drawing/2014/main" id="{0ED1CFB7-0D97-467D-B521-209F511C236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395117" y="3373784"/>
                    <a:ext cx="114300" cy="103188"/>
                  </a:xfrm>
                  <a:custGeom>
                    <a:avLst/>
                    <a:gdLst/>
                    <a:ahLst/>
                    <a:cxnLst>
                      <a:cxn ang="0">
                        <a:pos x="100" y="24"/>
                      </a:cxn>
                      <a:cxn ang="0">
                        <a:pos x="58" y="43"/>
                      </a:cxn>
                      <a:cxn ang="0">
                        <a:pos x="31" y="56"/>
                      </a:cxn>
                      <a:cxn ang="0">
                        <a:pos x="23" y="94"/>
                      </a:cxn>
                      <a:cxn ang="0">
                        <a:pos x="4" y="163"/>
                      </a:cxn>
                      <a:cxn ang="0">
                        <a:pos x="3" y="216"/>
                      </a:cxn>
                      <a:cxn ang="0">
                        <a:pos x="23" y="219"/>
                      </a:cxn>
                      <a:cxn ang="0">
                        <a:pos x="31" y="213"/>
                      </a:cxn>
                      <a:cxn ang="0">
                        <a:pos x="47" y="215"/>
                      </a:cxn>
                      <a:cxn ang="0">
                        <a:pos x="75" y="184"/>
                      </a:cxn>
                      <a:cxn ang="0">
                        <a:pos x="92" y="195"/>
                      </a:cxn>
                      <a:cxn ang="0">
                        <a:pos x="103" y="210"/>
                      </a:cxn>
                      <a:cxn ang="0">
                        <a:pos x="129" y="206"/>
                      </a:cxn>
                      <a:cxn ang="0">
                        <a:pos x="140" y="197"/>
                      </a:cxn>
                      <a:cxn ang="0">
                        <a:pos x="150" y="208"/>
                      </a:cxn>
                      <a:cxn ang="0">
                        <a:pos x="163" y="202"/>
                      </a:cxn>
                      <a:cxn ang="0">
                        <a:pos x="182" y="206"/>
                      </a:cxn>
                      <a:cxn ang="0">
                        <a:pos x="189" y="208"/>
                      </a:cxn>
                      <a:cxn ang="0">
                        <a:pos x="224" y="223"/>
                      </a:cxn>
                      <a:cxn ang="0">
                        <a:pos x="251" y="246"/>
                      </a:cxn>
                      <a:cxn ang="0">
                        <a:pos x="285" y="277"/>
                      </a:cxn>
                      <a:cxn ang="0">
                        <a:pos x="297" y="299"/>
                      </a:cxn>
                      <a:cxn ang="0">
                        <a:pos x="317" y="316"/>
                      </a:cxn>
                      <a:cxn ang="0">
                        <a:pos x="343" y="310"/>
                      </a:cxn>
                      <a:cxn ang="0">
                        <a:pos x="350" y="296"/>
                      </a:cxn>
                      <a:cxn ang="0">
                        <a:pos x="340" y="282"/>
                      </a:cxn>
                      <a:cxn ang="0">
                        <a:pos x="326" y="277"/>
                      </a:cxn>
                      <a:cxn ang="0">
                        <a:pos x="318" y="261"/>
                      </a:cxn>
                      <a:cxn ang="0">
                        <a:pos x="307" y="253"/>
                      </a:cxn>
                      <a:cxn ang="0">
                        <a:pos x="296" y="242"/>
                      </a:cxn>
                      <a:cxn ang="0">
                        <a:pos x="286" y="237"/>
                      </a:cxn>
                      <a:cxn ang="0">
                        <a:pos x="264" y="201"/>
                      </a:cxn>
                      <a:cxn ang="0">
                        <a:pos x="240" y="192"/>
                      </a:cxn>
                      <a:cxn ang="0">
                        <a:pos x="229" y="181"/>
                      </a:cxn>
                      <a:cxn ang="0">
                        <a:pos x="215" y="176"/>
                      </a:cxn>
                      <a:cxn ang="0">
                        <a:pos x="205" y="179"/>
                      </a:cxn>
                      <a:cxn ang="0">
                        <a:pos x="194" y="162"/>
                      </a:cxn>
                      <a:cxn ang="0">
                        <a:pos x="192" y="153"/>
                      </a:cxn>
                      <a:cxn ang="0">
                        <a:pos x="182" y="153"/>
                      </a:cxn>
                      <a:cxn ang="0">
                        <a:pos x="184" y="168"/>
                      </a:cxn>
                      <a:cxn ang="0">
                        <a:pos x="176" y="163"/>
                      </a:cxn>
                      <a:cxn ang="0">
                        <a:pos x="171" y="145"/>
                      </a:cxn>
                      <a:cxn ang="0">
                        <a:pos x="162" y="141"/>
                      </a:cxn>
                      <a:cxn ang="0">
                        <a:pos x="160" y="129"/>
                      </a:cxn>
                      <a:cxn ang="0">
                        <a:pos x="145" y="104"/>
                      </a:cxn>
                      <a:cxn ang="0">
                        <a:pos x="139" y="68"/>
                      </a:cxn>
                      <a:cxn ang="0">
                        <a:pos x="132" y="38"/>
                      </a:cxn>
                      <a:cxn ang="0">
                        <a:pos x="120" y="16"/>
                      </a:cxn>
                      <a:cxn ang="0">
                        <a:pos x="113" y="0"/>
                      </a:cxn>
                    </a:cxnLst>
                    <a:rect l="0" t="0" r="r" b="b"/>
                    <a:pathLst>
                      <a:path w="360" h="324">
                        <a:moveTo>
                          <a:pt x="109" y="0"/>
                        </a:moveTo>
                        <a:lnTo>
                          <a:pt x="107" y="9"/>
                        </a:lnTo>
                        <a:lnTo>
                          <a:pt x="100" y="24"/>
                        </a:lnTo>
                        <a:lnTo>
                          <a:pt x="87" y="30"/>
                        </a:lnTo>
                        <a:lnTo>
                          <a:pt x="79" y="33"/>
                        </a:lnTo>
                        <a:lnTo>
                          <a:pt x="58" y="43"/>
                        </a:lnTo>
                        <a:lnTo>
                          <a:pt x="53" y="50"/>
                        </a:lnTo>
                        <a:lnTo>
                          <a:pt x="44" y="55"/>
                        </a:lnTo>
                        <a:lnTo>
                          <a:pt x="31" y="56"/>
                        </a:lnTo>
                        <a:lnTo>
                          <a:pt x="27" y="65"/>
                        </a:lnTo>
                        <a:lnTo>
                          <a:pt x="23" y="86"/>
                        </a:lnTo>
                        <a:lnTo>
                          <a:pt x="23" y="94"/>
                        </a:lnTo>
                        <a:lnTo>
                          <a:pt x="20" y="115"/>
                        </a:lnTo>
                        <a:lnTo>
                          <a:pt x="11" y="149"/>
                        </a:lnTo>
                        <a:lnTo>
                          <a:pt x="4" y="163"/>
                        </a:lnTo>
                        <a:lnTo>
                          <a:pt x="0" y="180"/>
                        </a:lnTo>
                        <a:lnTo>
                          <a:pt x="0" y="200"/>
                        </a:lnTo>
                        <a:lnTo>
                          <a:pt x="3" y="216"/>
                        </a:lnTo>
                        <a:lnTo>
                          <a:pt x="5" y="217"/>
                        </a:lnTo>
                        <a:lnTo>
                          <a:pt x="20" y="217"/>
                        </a:lnTo>
                        <a:lnTo>
                          <a:pt x="23" y="219"/>
                        </a:lnTo>
                        <a:lnTo>
                          <a:pt x="27" y="219"/>
                        </a:lnTo>
                        <a:lnTo>
                          <a:pt x="30" y="216"/>
                        </a:lnTo>
                        <a:lnTo>
                          <a:pt x="31" y="213"/>
                        </a:lnTo>
                        <a:lnTo>
                          <a:pt x="34" y="210"/>
                        </a:lnTo>
                        <a:lnTo>
                          <a:pt x="42" y="210"/>
                        </a:lnTo>
                        <a:lnTo>
                          <a:pt x="47" y="215"/>
                        </a:lnTo>
                        <a:lnTo>
                          <a:pt x="47" y="218"/>
                        </a:lnTo>
                        <a:lnTo>
                          <a:pt x="55" y="228"/>
                        </a:lnTo>
                        <a:lnTo>
                          <a:pt x="75" y="184"/>
                        </a:lnTo>
                        <a:lnTo>
                          <a:pt x="79" y="189"/>
                        </a:lnTo>
                        <a:lnTo>
                          <a:pt x="85" y="195"/>
                        </a:lnTo>
                        <a:lnTo>
                          <a:pt x="92" y="195"/>
                        </a:lnTo>
                        <a:lnTo>
                          <a:pt x="95" y="196"/>
                        </a:lnTo>
                        <a:lnTo>
                          <a:pt x="95" y="199"/>
                        </a:lnTo>
                        <a:lnTo>
                          <a:pt x="103" y="210"/>
                        </a:lnTo>
                        <a:lnTo>
                          <a:pt x="112" y="210"/>
                        </a:lnTo>
                        <a:lnTo>
                          <a:pt x="116" y="208"/>
                        </a:lnTo>
                        <a:lnTo>
                          <a:pt x="129" y="206"/>
                        </a:lnTo>
                        <a:lnTo>
                          <a:pt x="135" y="201"/>
                        </a:lnTo>
                        <a:lnTo>
                          <a:pt x="135" y="197"/>
                        </a:lnTo>
                        <a:lnTo>
                          <a:pt x="140" y="197"/>
                        </a:lnTo>
                        <a:lnTo>
                          <a:pt x="145" y="202"/>
                        </a:lnTo>
                        <a:lnTo>
                          <a:pt x="148" y="208"/>
                        </a:lnTo>
                        <a:lnTo>
                          <a:pt x="150" y="208"/>
                        </a:lnTo>
                        <a:lnTo>
                          <a:pt x="151" y="207"/>
                        </a:lnTo>
                        <a:lnTo>
                          <a:pt x="159" y="206"/>
                        </a:lnTo>
                        <a:lnTo>
                          <a:pt x="163" y="202"/>
                        </a:lnTo>
                        <a:lnTo>
                          <a:pt x="167" y="202"/>
                        </a:lnTo>
                        <a:lnTo>
                          <a:pt x="172" y="206"/>
                        </a:lnTo>
                        <a:lnTo>
                          <a:pt x="182" y="206"/>
                        </a:lnTo>
                        <a:lnTo>
                          <a:pt x="184" y="210"/>
                        </a:lnTo>
                        <a:lnTo>
                          <a:pt x="187" y="210"/>
                        </a:lnTo>
                        <a:lnTo>
                          <a:pt x="189" y="208"/>
                        </a:lnTo>
                        <a:lnTo>
                          <a:pt x="202" y="207"/>
                        </a:lnTo>
                        <a:lnTo>
                          <a:pt x="214" y="218"/>
                        </a:lnTo>
                        <a:lnTo>
                          <a:pt x="224" y="223"/>
                        </a:lnTo>
                        <a:lnTo>
                          <a:pt x="231" y="224"/>
                        </a:lnTo>
                        <a:lnTo>
                          <a:pt x="243" y="235"/>
                        </a:lnTo>
                        <a:lnTo>
                          <a:pt x="251" y="246"/>
                        </a:lnTo>
                        <a:lnTo>
                          <a:pt x="256" y="255"/>
                        </a:lnTo>
                        <a:lnTo>
                          <a:pt x="273" y="267"/>
                        </a:lnTo>
                        <a:lnTo>
                          <a:pt x="285" y="277"/>
                        </a:lnTo>
                        <a:lnTo>
                          <a:pt x="291" y="283"/>
                        </a:lnTo>
                        <a:lnTo>
                          <a:pt x="294" y="292"/>
                        </a:lnTo>
                        <a:lnTo>
                          <a:pt x="297" y="299"/>
                        </a:lnTo>
                        <a:lnTo>
                          <a:pt x="306" y="303"/>
                        </a:lnTo>
                        <a:lnTo>
                          <a:pt x="313" y="309"/>
                        </a:lnTo>
                        <a:lnTo>
                          <a:pt x="317" y="316"/>
                        </a:lnTo>
                        <a:lnTo>
                          <a:pt x="323" y="324"/>
                        </a:lnTo>
                        <a:lnTo>
                          <a:pt x="328" y="318"/>
                        </a:lnTo>
                        <a:lnTo>
                          <a:pt x="343" y="310"/>
                        </a:lnTo>
                        <a:lnTo>
                          <a:pt x="360" y="299"/>
                        </a:lnTo>
                        <a:lnTo>
                          <a:pt x="356" y="293"/>
                        </a:lnTo>
                        <a:lnTo>
                          <a:pt x="350" y="296"/>
                        </a:lnTo>
                        <a:lnTo>
                          <a:pt x="344" y="292"/>
                        </a:lnTo>
                        <a:lnTo>
                          <a:pt x="342" y="289"/>
                        </a:lnTo>
                        <a:lnTo>
                          <a:pt x="340" y="282"/>
                        </a:lnTo>
                        <a:lnTo>
                          <a:pt x="339" y="281"/>
                        </a:lnTo>
                        <a:lnTo>
                          <a:pt x="331" y="280"/>
                        </a:lnTo>
                        <a:lnTo>
                          <a:pt x="326" y="277"/>
                        </a:lnTo>
                        <a:lnTo>
                          <a:pt x="324" y="274"/>
                        </a:lnTo>
                        <a:lnTo>
                          <a:pt x="322" y="264"/>
                        </a:lnTo>
                        <a:lnTo>
                          <a:pt x="318" y="261"/>
                        </a:lnTo>
                        <a:lnTo>
                          <a:pt x="317" y="256"/>
                        </a:lnTo>
                        <a:lnTo>
                          <a:pt x="311" y="255"/>
                        </a:lnTo>
                        <a:lnTo>
                          <a:pt x="307" y="253"/>
                        </a:lnTo>
                        <a:lnTo>
                          <a:pt x="302" y="243"/>
                        </a:lnTo>
                        <a:lnTo>
                          <a:pt x="301" y="240"/>
                        </a:lnTo>
                        <a:lnTo>
                          <a:pt x="296" y="242"/>
                        </a:lnTo>
                        <a:lnTo>
                          <a:pt x="291" y="239"/>
                        </a:lnTo>
                        <a:lnTo>
                          <a:pt x="289" y="239"/>
                        </a:lnTo>
                        <a:lnTo>
                          <a:pt x="286" y="237"/>
                        </a:lnTo>
                        <a:lnTo>
                          <a:pt x="286" y="232"/>
                        </a:lnTo>
                        <a:lnTo>
                          <a:pt x="279" y="223"/>
                        </a:lnTo>
                        <a:lnTo>
                          <a:pt x="264" y="201"/>
                        </a:lnTo>
                        <a:lnTo>
                          <a:pt x="256" y="196"/>
                        </a:lnTo>
                        <a:lnTo>
                          <a:pt x="246" y="196"/>
                        </a:lnTo>
                        <a:lnTo>
                          <a:pt x="240" y="192"/>
                        </a:lnTo>
                        <a:lnTo>
                          <a:pt x="236" y="192"/>
                        </a:lnTo>
                        <a:lnTo>
                          <a:pt x="232" y="189"/>
                        </a:lnTo>
                        <a:lnTo>
                          <a:pt x="229" y="181"/>
                        </a:lnTo>
                        <a:lnTo>
                          <a:pt x="226" y="179"/>
                        </a:lnTo>
                        <a:lnTo>
                          <a:pt x="221" y="176"/>
                        </a:lnTo>
                        <a:lnTo>
                          <a:pt x="215" y="176"/>
                        </a:lnTo>
                        <a:lnTo>
                          <a:pt x="213" y="180"/>
                        </a:lnTo>
                        <a:lnTo>
                          <a:pt x="209" y="181"/>
                        </a:lnTo>
                        <a:lnTo>
                          <a:pt x="205" y="179"/>
                        </a:lnTo>
                        <a:lnTo>
                          <a:pt x="199" y="170"/>
                        </a:lnTo>
                        <a:lnTo>
                          <a:pt x="195" y="165"/>
                        </a:lnTo>
                        <a:lnTo>
                          <a:pt x="194" y="162"/>
                        </a:lnTo>
                        <a:lnTo>
                          <a:pt x="197" y="157"/>
                        </a:lnTo>
                        <a:lnTo>
                          <a:pt x="195" y="154"/>
                        </a:lnTo>
                        <a:lnTo>
                          <a:pt x="192" y="153"/>
                        </a:lnTo>
                        <a:lnTo>
                          <a:pt x="188" y="149"/>
                        </a:lnTo>
                        <a:lnTo>
                          <a:pt x="184" y="151"/>
                        </a:lnTo>
                        <a:lnTo>
                          <a:pt x="182" y="153"/>
                        </a:lnTo>
                        <a:lnTo>
                          <a:pt x="182" y="158"/>
                        </a:lnTo>
                        <a:lnTo>
                          <a:pt x="186" y="162"/>
                        </a:lnTo>
                        <a:lnTo>
                          <a:pt x="184" y="168"/>
                        </a:lnTo>
                        <a:lnTo>
                          <a:pt x="182" y="168"/>
                        </a:lnTo>
                        <a:lnTo>
                          <a:pt x="177" y="165"/>
                        </a:lnTo>
                        <a:lnTo>
                          <a:pt x="176" y="163"/>
                        </a:lnTo>
                        <a:lnTo>
                          <a:pt x="176" y="158"/>
                        </a:lnTo>
                        <a:lnTo>
                          <a:pt x="173" y="156"/>
                        </a:lnTo>
                        <a:lnTo>
                          <a:pt x="171" y="145"/>
                        </a:lnTo>
                        <a:lnTo>
                          <a:pt x="170" y="143"/>
                        </a:lnTo>
                        <a:lnTo>
                          <a:pt x="165" y="142"/>
                        </a:lnTo>
                        <a:lnTo>
                          <a:pt x="162" y="141"/>
                        </a:lnTo>
                        <a:lnTo>
                          <a:pt x="162" y="137"/>
                        </a:lnTo>
                        <a:lnTo>
                          <a:pt x="160" y="136"/>
                        </a:lnTo>
                        <a:lnTo>
                          <a:pt x="160" y="129"/>
                        </a:lnTo>
                        <a:lnTo>
                          <a:pt x="154" y="125"/>
                        </a:lnTo>
                        <a:lnTo>
                          <a:pt x="150" y="120"/>
                        </a:lnTo>
                        <a:lnTo>
                          <a:pt x="145" y="104"/>
                        </a:lnTo>
                        <a:lnTo>
                          <a:pt x="144" y="94"/>
                        </a:lnTo>
                        <a:lnTo>
                          <a:pt x="141" y="84"/>
                        </a:lnTo>
                        <a:lnTo>
                          <a:pt x="139" y="68"/>
                        </a:lnTo>
                        <a:lnTo>
                          <a:pt x="138" y="63"/>
                        </a:lnTo>
                        <a:lnTo>
                          <a:pt x="134" y="49"/>
                        </a:lnTo>
                        <a:lnTo>
                          <a:pt x="132" y="38"/>
                        </a:lnTo>
                        <a:lnTo>
                          <a:pt x="130" y="30"/>
                        </a:lnTo>
                        <a:lnTo>
                          <a:pt x="125" y="20"/>
                        </a:lnTo>
                        <a:lnTo>
                          <a:pt x="120" y="16"/>
                        </a:lnTo>
                        <a:lnTo>
                          <a:pt x="118" y="8"/>
                        </a:lnTo>
                        <a:lnTo>
                          <a:pt x="114" y="1"/>
                        </a:lnTo>
                        <a:lnTo>
                          <a:pt x="113" y="0"/>
                        </a:lnTo>
                        <a:lnTo>
                          <a:pt x="109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2" name="iŝḻiḍê">
                    <a:extLst>
                      <a:ext uri="{FF2B5EF4-FFF2-40B4-BE49-F238E27FC236}">
                        <a16:creationId xmlns:a16="http://schemas.microsoft.com/office/drawing/2014/main" id="{B084D8AE-5B44-46B0-ADE8-B89064D298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548981" y="3245197"/>
                    <a:ext cx="282575" cy="269875"/>
                  </a:xfrm>
                  <a:custGeom>
                    <a:avLst/>
                    <a:gdLst/>
                    <a:ahLst/>
                    <a:cxnLst>
                      <a:cxn ang="0">
                        <a:pos x="727" y="243"/>
                      </a:cxn>
                      <a:cxn ang="0">
                        <a:pos x="755" y="259"/>
                      </a:cxn>
                      <a:cxn ang="0">
                        <a:pos x="780" y="281"/>
                      </a:cxn>
                      <a:cxn ang="0">
                        <a:pos x="809" y="291"/>
                      </a:cxn>
                      <a:cxn ang="0">
                        <a:pos x="839" y="303"/>
                      </a:cxn>
                      <a:cxn ang="0">
                        <a:pos x="841" y="319"/>
                      </a:cxn>
                      <a:cxn ang="0">
                        <a:pos x="840" y="336"/>
                      </a:cxn>
                      <a:cxn ang="0">
                        <a:pos x="858" y="356"/>
                      </a:cxn>
                      <a:cxn ang="0">
                        <a:pos x="890" y="346"/>
                      </a:cxn>
                      <a:cxn ang="0">
                        <a:pos x="891" y="522"/>
                      </a:cxn>
                      <a:cxn ang="0">
                        <a:pos x="861" y="550"/>
                      </a:cxn>
                      <a:cxn ang="0">
                        <a:pos x="829" y="559"/>
                      </a:cxn>
                      <a:cxn ang="0">
                        <a:pos x="674" y="582"/>
                      </a:cxn>
                      <a:cxn ang="0">
                        <a:pos x="561" y="631"/>
                      </a:cxn>
                      <a:cxn ang="0">
                        <a:pos x="468" y="677"/>
                      </a:cxn>
                      <a:cxn ang="0">
                        <a:pos x="439" y="716"/>
                      </a:cxn>
                      <a:cxn ang="0">
                        <a:pos x="395" y="770"/>
                      </a:cxn>
                      <a:cxn ang="0">
                        <a:pos x="379" y="830"/>
                      </a:cxn>
                      <a:cxn ang="0">
                        <a:pos x="361" y="835"/>
                      </a:cxn>
                      <a:cxn ang="0">
                        <a:pos x="336" y="846"/>
                      </a:cxn>
                      <a:cxn ang="0">
                        <a:pos x="325" y="828"/>
                      </a:cxn>
                      <a:cxn ang="0">
                        <a:pos x="312" y="828"/>
                      </a:cxn>
                      <a:cxn ang="0">
                        <a:pos x="299" y="831"/>
                      </a:cxn>
                      <a:cxn ang="0">
                        <a:pos x="282" y="846"/>
                      </a:cxn>
                      <a:cxn ang="0">
                        <a:pos x="266" y="844"/>
                      </a:cxn>
                      <a:cxn ang="0">
                        <a:pos x="256" y="835"/>
                      </a:cxn>
                      <a:cxn ang="0">
                        <a:pos x="239" y="840"/>
                      </a:cxn>
                      <a:cxn ang="0">
                        <a:pos x="227" y="842"/>
                      </a:cxn>
                      <a:cxn ang="0">
                        <a:pos x="210" y="806"/>
                      </a:cxn>
                      <a:cxn ang="0">
                        <a:pos x="191" y="808"/>
                      </a:cxn>
                      <a:cxn ang="0">
                        <a:pos x="201" y="792"/>
                      </a:cxn>
                      <a:cxn ang="0">
                        <a:pos x="201" y="782"/>
                      </a:cxn>
                      <a:cxn ang="0">
                        <a:pos x="183" y="767"/>
                      </a:cxn>
                      <a:cxn ang="0">
                        <a:pos x="178" y="737"/>
                      </a:cxn>
                      <a:cxn ang="0">
                        <a:pos x="170" y="721"/>
                      </a:cxn>
                      <a:cxn ang="0">
                        <a:pos x="153" y="720"/>
                      </a:cxn>
                      <a:cxn ang="0">
                        <a:pos x="136" y="743"/>
                      </a:cxn>
                      <a:cxn ang="0">
                        <a:pos x="99" y="736"/>
                      </a:cxn>
                      <a:cxn ang="0">
                        <a:pos x="78" y="750"/>
                      </a:cxn>
                      <a:cxn ang="0">
                        <a:pos x="52" y="747"/>
                      </a:cxn>
                      <a:cxn ang="0">
                        <a:pos x="43" y="732"/>
                      </a:cxn>
                      <a:cxn ang="0">
                        <a:pos x="44" y="717"/>
                      </a:cxn>
                      <a:cxn ang="0">
                        <a:pos x="45" y="697"/>
                      </a:cxn>
                      <a:cxn ang="0">
                        <a:pos x="36" y="682"/>
                      </a:cxn>
                      <a:cxn ang="0">
                        <a:pos x="24" y="673"/>
                      </a:cxn>
                      <a:cxn ang="0">
                        <a:pos x="9" y="652"/>
                      </a:cxn>
                      <a:cxn ang="0">
                        <a:pos x="9" y="621"/>
                      </a:cxn>
                      <a:cxn ang="0">
                        <a:pos x="1" y="608"/>
                      </a:cxn>
                      <a:cxn ang="0">
                        <a:pos x="30" y="554"/>
                      </a:cxn>
                      <a:cxn ang="0">
                        <a:pos x="45" y="533"/>
                      </a:cxn>
                      <a:cxn ang="0">
                        <a:pos x="84" y="572"/>
                      </a:cxn>
                      <a:cxn ang="0">
                        <a:pos x="344" y="555"/>
                      </a:cxn>
                      <a:cxn ang="0">
                        <a:pos x="341" y="389"/>
                      </a:cxn>
                      <a:cxn ang="0">
                        <a:pos x="313" y="114"/>
                      </a:cxn>
                    </a:cxnLst>
                    <a:rect l="0" t="0" r="r" b="b"/>
                    <a:pathLst>
                      <a:path w="891" h="851">
                        <a:moveTo>
                          <a:pt x="462" y="44"/>
                        </a:moveTo>
                        <a:lnTo>
                          <a:pt x="724" y="226"/>
                        </a:lnTo>
                        <a:lnTo>
                          <a:pt x="724" y="231"/>
                        </a:lnTo>
                        <a:lnTo>
                          <a:pt x="728" y="234"/>
                        </a:lnTo>
                        <a:lnTo>
                          <a:pt x="727" y="243"/>
                        </a:lnTo>
                        <a:lnTo>
                          <a:pt x="728" y="247"/>
                        </a:lnTo>
                        <a:lnTo>
                          <a:pt x="734" y="250"/>
                        </a:lnTo>
                        <a:lnTo>
                          <a:pt x="742" y="252"/>
                        </a:lnTo>
                        <a:lnTo>
                          <a:pt x="753" y="258"/>
                        </a:lnTo>
                        <a:lnTo>
                          <a:pt x="755" y="259"/>
                        </a:lnTo>
                        <a:lnTo>
                          <a:pt x="756" y="265"/>
                        </a:lnTo>
                        <a:lnTo>
                          <a:pt x="758" y="270"/>
                        </a:lnTo>
                        <a:lnTo>
                          <a:pt x="765" y="276"/>
                        </a:lnTo>
                        <a:lnTo>
                          <a:pt x="770" y="279"/>
                        </a:lnTo>
                        <a:lnTo>
                          <a:pt x="780" y="281"/>
                        </a:lnTo>
                        <a:lnTo>
                          <a:pt x="788" y="280"/>
                        </a:lnTo>
                        <a:lnTo>
                          <a:pt x="791" y="281"/>
                        </a:lnTo>
                        <a:lnTo>
                          <a:pt x="794" y="288"/>
                        </a:lnTo>
                        <a:lnTo>
                          <a:pt x="798" y="291"/>
                        </a:lnTo>
                        <a:lnTo>
                          <a:pt x="809" y="291"/>
                        </a:lnTo>
                        <a:lnTo>
                          <a:pt x="813" y="293"/>
                        </a:lnTo>
                        <a:lnTo>
                          <a:pt x="818" y="293"/>
                        </a:lnTo>
                        <a:lnTo>
                          <a:pt x="826" y="298"/>
                        </a:lnTo>
                        <a:lnTo>
                          <a:pt x="835" y="301"/>
                        </a:lnTo>
                        <a:lnTo>
                          <a:pt x="839" y="303"/>
                        </a:lnTo>
                        <a:lnTo>
                          <a:pt x="840" y="307"/>
                        </a:lnTo>
                        <a:lnTo>
                          <a:pt x="841" y="307"/>
                        </a:lnTo>
                        <a:lnTo>
                          <a:pt x="842" y="313"/>
                        </a:lnTo>
                        <a:lnTo>
                          <a:pt x="841" y="315"/>
                        </a:lnTo>
                        <a:lnTo>
                          <a:pt x="841" y="319"/>
                        </a:lnTo>
                        <a:lnTo>
                          <a:pt x="844" y="324"/>
                        </a:lnTo>
                        <a:lnTo>
                          <a:pt x="844" y="325"/>
                        </a:lnTo>
                        <a:lnTo>
                          <a:pt x="840" y="328"/>
                        </a:lnTo>
                        <a:lnTo>
                          <a:pt x="839" y="330"/>
                        </a:lnTo>
                        <a:lnTo>
                          <a:pt x="840" y="336"/>
                        </a:lnTo>
                        <a:lnTo>
                          <a:pt x="837" y="341"/>
                        </a:lnTo>
                        <a:lnTo>
                          <a:pt x="837" y="346"/>
                        </a:lnTo>
                        <a:lnTo>
                          <a:pt x="845" y="355"/>
                        </a:lnTo>
                        <a:lnTo>
                          <a:pt x="851" y="356"/>
                        </a:lnTo>
                        <a:lnTo>
                          <a:pt x="858" y="356"/>
                        </a:lnTo>
                        <a:lnTo>
                          <a:pt x="867" y="351"/>
                        </a:lnTo>
                        <a:lnTo>
                          <a:pt x="875" y="351"/>
                        </a:lnTo>
                        <a:lnTo>
                          <a:pt x="885" y="346"/>
                        </a:lnTo>
                        <a:lnTo>
                          <a:pt x="890" y="344"/>
                        </a:lnTo>
                        <a:lnTo>
                          <a:pt x="890" y="346"/>
                        </a:lnTo>
                        <a:lnTo>
                          <a:pt x="891" y="347"/>
                        </a:lnTo>
                        <a:lnTo>
                          <a:pt x="891" y="358"/>
                        </a:lnTo>
                        <a:lnTo>
                          <a:pt x="891" y="414"/>
                        </a:lnTo>
                        <a:lnTo>
                          <a:pt x="891" y="468"/>
                        </a:lnTo>
                        <a:lnTo>
                          <a:pt x="891" y="522"/>
                        </a:lnTo>
                        <a:lnTo>
                          <a:pt x="888" y="523"/>
                        </a:lnTo>
                        <a:lnTo>
                          <a:pt x="878" y="529"/>
                        </a:lnTo>
                        <a:lnTo>
                          <a:pt x="874" y="535"/>
                        </a:lnTo>
                        <a:lnTo>
                          <a:pt x="873" y="543"/>
                        </a:lnTo>
                        <a:lnTo>
                          <a:pt x="861" y="550"/>
                        </a:lnTo>
                        <a:lnTo>
                          <a:pt x="857" y="553"/>
                        </a:lnTo>
                        <a:lnTo>
                          <a:pt x="855" y="556"/>
                        </a:lnTo>
                        <a:lnTo>
                          <a:pt x="855" y="561"/>
                        </a:lnTo>
                        <a:lnTo>
                          <a:pt x="842" y="560"/>
                        </a:lnTo>
                        <a:lnTo>
                          <a:pt x="829" y="559"/>
                        </a:lnTo>
                        <a:lnTo>
                          <a:pt x="829" y="562"/>
                        </a:lnTo>
                        <a:lnTo>
                          <a:pt x="824" y="561"/>
                        </a:lnTo>
                        <a:lnTo>
                          <a:pt x="735" y="562"/>
                        </a:lnTo>
                        <a:lnTo>
                          <a:pt x="711" y="582"/>
                        </a:lnTo>
                        <a:lnTo>
                          <a:pt x="674" y="582"/>
                        </a:lnTo>
                        <a:lnTo>
                          <a:pt x="641" y="583"/>
                        </a:lnTo>
                        <a:lnTo>
                          <a:pt x="621" y="591"/>
                        </a:lnTo>
                        <a:lnTo>
                          <a:pt x="613" y="594"/>
                        </a:lnTo>
                        <a:lnTo>
                          <a:pt x="598" y="607"/>
                        </a:lnTo>
                        <a:lnTo>
                          <a:pt x="561" y="631"/>
                        </a:lnTo>
                        <a:lnTo>
                          <a:pt x="549" y="647"/>
                        </a:lnTo>
                        <a:lnTo>
                          <a:pt x="530" y="661"/>
                        </a:lnTo>
                        <a:lnTo>
                          <a:pt x="492" y="673"/>
                        </a:lnTo>
                        <a:lnTo>
                          <a:pt x="480" y="675"/>
                        </a:lnTo>
                        <a:lnTo>
                          <a:pt x="468" y="677"/>
                        </a:lnTo>
                        <a:lnTo>
                          <a:pt x="462" y="678"/>
                        </a:lnTo>
                        <a:lnTo>
                          <a:pt x="453" y="684"/>
                        </a:lnTo>
                        <a:lnTo>
                          <a:pt x="448" y="690"/>
                        </a:lnTo>
                        <a:lnTo>
                          <a:pt x="443" y="701"/>
                        </a:lnTo>
                        <a:lnTo>
                          <a:pt x="439" y="716"/>
                        </a:lnTo>
                        <a:lnTo>
                          <a:pt x="432" y="734"/>
                        </a:lnTo>
                        <a:lnTo>
                          <a:pt x="425" y="744"/>
                        </a:lnTo>
                        <a:lnTo>
                          <a:pt x="409" y="756"/>
                        </a:lnTo>
                        <a:lnTo>
                          <a:pt x="399" y="765"/>
                        </a:lnTo>
                        <a:lnTo>
                          <a:pt x="395" y="770"/>
                        </a:lnTo>
                        <a:lnTo>
                          <a:pt x="390" y="779"/>
                        </a:lnTo>
                        <a:lnTo>
                          <a:pt x="389" y="788"/>
                        </a:lnTo>
                        <a:lnTo>
                          <a:pt x="380" y="806"/>
                        </a:lnTo>
                        <a:lnTo>
                          <a:pt x="379" y="817"/>
                        </a:lnTo>
                        <a:lnTo>
                          <a:pt x="379" y="830"/>
                        </a:lnTo>
                        <a:lnTo>
                          <a:pt x="380" y="841"/>
                        </a:lnTo>
                        <a:lnTo>
                          <a:pt x="369" y="844"/>
                        </a:lnTo>
                        <a:lnTo>
                          <a:pt x="367" y="842"/>
                        </a:lnTo>
                        <a:lnTo>
                          <a:pt x="363" y="836"/>
                        </a:lnTo>
                        <a:lnTo>
                          <a:pt x="361" y="835"/>
                        </a:lnTo>
                        <a:lnTo>
                          <a:pt x="350" y="835"/>
                        </a:lnTo>
                        <a:lnTo>
                          <a:pt x="346" y="836"/>
                        </a:lnTo>
                        <a:lnTo>
                          <a:pt x="344" y="842"/>
                        </a:lnTo>
                        <a:lnTo>
                          <a:pt x="340" y="842"/>
                        </a:lnTo>
                        <a:lnTo>
                          <a:pt x="336" y="846"/>
                        </a:lnTo>
                        <a:lnTo>
                          <a:pt x="326" y="846"/>
                        </a:lnTo>
                        <a:lnTo>
                          <a:pt x="328" y="844"/>
                        </a:lnTo>
                        <a:lnTo>
                          <a:pt x="326" y="833"/>
                        </a:lnTo>
                        <a:lnTo>
                          <a:pt x="325" y="829"/>
                        </a:lnTo>
                        <a:lnTo>
                          <a:pt x="325" y="828"/>
                        </a:lnTo>
                        <a:lnTo>
                          <a:pt x="325" y="823"/>
                        </a:lnTo>
                        <a:lnTo>
                          <a:pt x="323" y="819"/>
                        </a:lnTo>
                        <a:lnTo>
                          <a:pt x="320" y="820"/>
                        </a:lnTo>
                        <a:lnTo>
                          <a:pt x="314" y="820"/>
                        </a:lnTo>
                        <a:lnTo>
                          <a:pt x="312" y="828"/>
                        </a:lnTo>
                        <a:lnTo>
                          <a:pt x="310" y="828"/>
                        </a:lnTo>
                        <a:lnTo>
                          <a:pt x="304" y="824"/>
                        </a:lnTo>
                        <a:lnTo>
                          <a:pt x="302" y="824"/>
                        </a:lnTo>
                        <a:lnTo>
                          <a:pt x="299" y="828"/>
                        </a:lnTo>
                        <a:lnTo>
                          <a:pt x="299" y="831"/>
                        </a:lnTo>
                        <a:lnTo>
                          <a:pt x="301" y="837"/>
                        </a:lnTo>
                        <a:lnTo>
                          <a:pt x="299" y="840"/>
                        </a:lnTo>
                        <a:lnTo>
                          <a:pt x="288" y="840"/>
                        </a:lnTo>
                        <a:lnTo>
                          <a:pt x="282" y="842"/>
                        </a:lnTo>
                        <a:lnTo>
                          <a:pt x="282" y="846"/>
                        </a:lnTo>
                        <a:lnTo>
                          <a:pt x="280" y="851"/>
                        </a:lnTo>
                        <a:lnTo>
                          <a:pt x="276" y="851"/>
                        </a:lnTo>
                        <a:lnTo>
                          <a:pt x="272" y="849"/>
                        </a:lnTo>
                        <a:lnTo>
                          <a:pt x="269" y="844"/>
                        </a:lnTo>
                        <a:lnTo>
                          <a:pt x="266" y="844"/>
                        </a:lnTo>
                        <a:lnTo>
                          <a:pt x="264" y="845"/>
                        </a:lnTo>
                        <a:lnTo>
                          <a:pt x="262" y="846"/>
                        </a:lnTo>
                        <a:lnTo>
                          <a:pt x="261" y="846"/>
                        </a:lnTo>
                        <a:lnTo>
                          <a:pt x="260" y="840"/>
                        </a:lnTo>
                        <a:lnTo>
                          <a:pt x="256" y="835"/>
                        </a:lnTo>
                        <a:lnTo>
                          <a:pt x="253" y="834"/>
                        </a:lnTo>
                        <a:lnTo>
                          <a:pt x="249" y="837"/>
                        </a:lnTo>
                        <a:lnTo>
                          <a:pt x="244" y="836"/>
                        </a:lnTo>
                        <a:lnTo>
                          <a:pt x="242" y="837"/>
                        </a:lnTo>
                        <a:lnTo>
                          <a:pt x="239" y="840"/>
                        </a:lnTo>
                        <a:lnTo>
                          <a:pt x="238" y="844"/>
                        </a:lnTo>
                        <a:lnTo>
                          <a:pt x="235" y="847"/>
                        </a:lnTo>
                        <a:lnTo>
                          <a:pt x="229" y="849"/>
                        </a:lnTo>
                        <a:lnTo>
                          <a:pt x="229" y="846"/>
                        </a:lnTo>
                        <a:lnTo>
                          <a:pt x="227" y="842"/>
                        </a:lnTo>
                        <a:lnTo>
                          <a:pt x="222" y="840"/>
                        </a:lnTo>
                        <a:lnTo>
                          <a:pt x="220" y="835"/>
                        </a:lnTo>
                        <a:lnTo>
                          <a:pt x="215" y="835"/>
                        </a:lnTo>
                        <a:lnTo>
                          <a:pt x="211" y="829"/>
                        </a:lnTo>
                        <a:lnTo>
                          <a:pt x="210" y="806"/>
                        </a:lnTo>
                        <a:lnTo>
                          <a:pt x="210" y="802"/>
                        </a:lnTo>
                        <a:lnTo>
                          <a:pt x="205" y="801"/>
                        </a:lnTo>
                        <a:lnTo>
                          <a:pt x="200" y="801"/>
                        </a:lnTo>
                        <a:lnTo>
                          <a:pt x="194" y="808"/>
                        </a:lnTo>
                        <a:lnTo>
                          <a:pt x="191" y="808"/>
                        </a:lnTo>
                        <a:lnTo>
                          <a:pt x="191" y="801"/>
                        </a:lnTo>
                        <a:lnTo>
                          <a:pt x="192" y="798"/>
                        </a:lnTo>
                        <a:lnTo>
                          <a:pt x="197" y="797"/>
                        </a:lnTo>
                        <a:lnTo>
                          <a:pt x="197" y="792"/>
                        </a:lnTo>
                        <a:lnTo>
                          <a:pt x="201" y="792"/>
                        </a:lnTo>
                        <a:lnTo>
                          <a:pt x="204" y="788"/>
                        </a:lnTo>
                        <a:lnTo>
                          <a:pt x="207" y="788"/>
                        </a:lnTo>
                        <a:lnTo>
                          <a:pt x="207" y="782"/>
                        </a:lnTo>
                        <a:lnTo>
                          <a:pt x="206" y="782"/>
                        </a:lnTo>
                        <a:lnTo>
                          <a:pt x="201" y="782"/>
                        </a:lnTo>
                        <a:lnTo>
                          <a:pt x="197" y="779"/>
                        </a:lnTo>
                        <a:lnTo>
                          <a:pt x="194" y="776"/>
                        </a:lnTo>
                        <a:lnTo>
                          <a:pt x="189" y="766"/>
                        </a:lnTo>
                        <a:lnTo>
                          <a:pt x="184" y="769"/>
                        </a:lnTo>
                        <a:lnTo>
                          <a:pt x="183" y="767"/>
                        </a:lnTo>
                        <a:lnTo>
                          <a:pt x="183" y="750"/>
                        </a:lnTo>
                        <a:lnTo>
                          <a:pt x="181" y="745"/>
                        </a:lnTo>
                        <a:lnTo>
                          <a:pt x="179" y="745"/>
                        </a:lnTo>
                        <a:lnTo>
                          <a:pt x="179" y="739"/>
                        </a:lnTo>
                        <a:lnTo>
                          <a:pt x="178" y="737"/>
                        </a:lnTo>
                        <a:lnTo>
                          <a:pt x="174" y="737"/>
                        </a:lnTo>
                        <a:lnTo>
                          <a:pt x="173" y="737"/>
                        </a:lnTo>
                        <a:lnTo>
                          <a:pt x="174" y="724"/>
                        </a:lnTo>
                        <a:lnTo>
                          <a:pt x="174" y="723"/>
                        </a:lnTo>
                        <a:lnTo>
                          <a:pt x="170" y="721"/>
                        </a:lnTo>
                        <a:lnTo>
                          <a:pt x="168" y="721"/>
                        </a:lnTo>
                        <a:lnTo>
                          <a:pt x="164" y="724"/>
                        </a:lnTo>
                        <a:lnTo>
                          <a:pt x="163" y="724"/>
                        </a:lnTo>
                        <a:lnTo>
                          <a:pt x="156" y="720"/>
                        </a:lnTo>
                        <a:lnTo>
                          <a:pt x="153" y="720"/>
                        </a:lnTo>
                        <a:lnTo>
                          <a:pt x="152" y="721"/>
                        </a:lnTo>
                        <a:lnTo>
                          <a:pt x="152" y="729"/>
                        </a:lnTo>
                        <a:lnTo>
                          <a:pt x="149" y="733"/>
                        </a:lnTo>
                        <a:lnTo>
                          <a:pt x="136" y="737"/>
                        </a:lnTo>
                        <a:lnTo>
                          <a:pt x="136" y="743"/>
                        </a:lnTo>
                        <a:lnTo>
                          <a:pt x="134" y="747"/>
                        </a:lnTo>
                        <a:lnTo>
                          <a:pt x="120" y="743"/>
                        </a:lnTo>
                        <a:lnTo>
                          <a:pt x="110" y="737"/>
                        </a:lnTo>
                        <a:lnTo>
                          <a:pt x="102" y="736"/>
                        </a:lnTo>
                        <a:lnTo>
                          <a:pt x="99" y="736"/>
                        </a:lnTo>
                        <a:lnTo>
                          <a:pt x="95" y="742"/>
                        </a:lnTo>
                        <a:lnTo>
                          <a:pt x="89" y="743"/>
                        </a:lnTo>
                        <a:lnTo>
                          <a:pt x="87" y="749"/>
                        </a:lnTo>
                        <a:lnTo>
                          <a:pt x="83" y="753"/>
                        </a:lnTo>
                        <a:lnTo>
                          <a:pt x="78" y="750"/>
                        </a:lnTo>
                        <a:lnTo>
                          <a:pt x="70" y="739"/>
                        </a:lnTo>
                        <a:lnTo>
                          <a:pt x="67" y="737"/>
                        </a:lnTo>
                        <a:lnTo>
                          <a:pt x="62" y="737"/>
                        </a:lnTo>
                        <a:lnTo>
                          <a:pt x="56" y="743"/>
                        </a:lnTo>
                        <a:lnTo>
                          <a:pt x="52" y="747"/>
                        </a:lnTo>
                        <a:lnTo>
                          <a:pt x="48" y="748"/>
                        </a:lnTo>
                        <a:lnTo>
                          <a:pt x="43" y="744"/>
                        </a:lnTo>
                        <a:lnTo>
                          <a:pt x="38" y="740"/>
                        </a:lnTo>
                        <a:lnTo>
                          <a:pt x="39" y="737"/>
                        </a:lnTo>
                        <a:lnTo>
                          <a:pt x="43" y="732"/>
                        </a:lnTo>
                        <a:lnTo>
                          <a:pt x="43" y="728"/>
                        </a:lnTo>
                        <a:lnTo>
                          <a:pt x="46" y="724"/>
                        </a:lnTo>
                        <a:lnTo>
                          <a:pt x="48" y="723"/>
                        </a:lnTo>
                        <a:lnTo>
                          <a:pt x="48" y="721"/>
                        </a:lnTo>
                        <a:lnTo>
                          <a:pt x="44" y="717"/>
                        </a:lnTo>
                        <a:lnTo>
                          <a:pt x="44" y="710"/>
                        </a:lnTo>
                        <a:lnTo>
                          <a:pt x="46" y="706"/>
                        </a:lnTo>
                        <a:lnTo>
                          <a:pt x="46" y="702"/>
                        </a:lnTo>
                        <a:lnTo>
                          <a:pt x="45" y="699"/>
                        </a:lnTo>
                        <a:lnTo>
                          <a:pt x="45" y="697"/>
                        </a:lnTo>
                        <a:lnTo>
                          <a:pt x="46" y="697"/>
                        </a:lnTo>
                        <a:lnTo>
                          <a:pt x="45" y="694"/>
                        </a:lnTo>
                        <a:lnTo>
                          <a:pt x="41" y="689"/>
                        </a:lnTo>
                        <a:lnTo>
                          <a:pt x="39" y="684"/>
                        </a:lnTo>
                        <a:lnTo>
                          <a:pt x="36" y="682"/>
                        </a:lnTo>
                        <a:lnTo>
                          <a:pt x="35" y="678"/>
                        </a:lnTo>
                        <a:lnTo>
                          <a:pt x="32" y="674"/>
                        </a:lnTo>
                        <a:lnTo>
                          <a:pt x="32" y="670"/>
                        </a:lnTo>
                        <a:lnTo>
                          <a:pt x="27" y="670"/>
                        </a:lnTo>
                        <a:lnTo>
                          <a:pt x="24" y="673"/>
                        </a:lnTo>
                        <a:lnTo>
                          <a:pt x="20" y="673"/>
                        </a:lnTo>
                        <a:lnTo>
                          <a:pt x="19" y="672"/>
                        </a:lnTo>
                        <a:lnTo>
                          <a:pt x="17" y="666"/>
                        </a:lnTo>
                        <a:lnTo>
                          <a:pt x="9" y="654"/>
                        </a:lnTo>
                        <a:lnTo>
                          <a:pt x="9" y="652"/>
                        </a:lnTo>
                        <a:lnTo>
                          <a:pt x="14" y="646"/>
                        </a:lnTo>
                        <a:lnTo>
                          <a:pt x="13" y="641"/>
                        </a:lnTo>
                        <a:lnTo>
                          <a:pt x="11" y="635"/>
                        </a:lnTo>
                        <a:lnTo>
                          <a:pt x="11" y="629"/>
                        </a:lnTo>
                        <a:lnTo>
                          <a:pt x="9" y="621"/>
                        </a:lnTo>
                        <a:lnTo>
                          <a:pt x="6" y="618"/>
                        </a:lnTo>
                        <a:lnTo>
                          <a:pt x="5" y="618"/>
                        </a:lnTo>
                        <a:lnTo>
                          <a:pt x="3" y="614"/>
                        </a:lnTo>
                        <a:lnTo>
                          <a:pt x="1" y="614"/>
                        </a:lnTo>
                        <a:lnTo>
                          <a:pt x="1" y="608"/>
                        </a:lnTo>
                        <a:lnTo>
                          <a:pt x="3" y="600"/>
                        </a:lnTo>
                        <a:lnTo>
                          <a:pt x="2" y="597"/>
                        </a:lnTo>
                        <a:lnTo>
                          <a:pt x="0" y="594"/>
                        </a:lnTo>
                        <a:lnTo>
                          <a:pt x="23" y="572"/>
                        </a:lnTo>
                        <a:lnTo>
                          <a:pt x="30" y="554"/>
                        </a:lnTo>
                        <a:lnTo>
                          <a:pt x="34" y="543"/>
                        </a:lnTo>
                        <a:lnTo>
                          <a:pt x="39" y="532"/>
                        </a:lnTo>
                        <a:lnTo>
                          <a:pt x="41" y="530"/>
                        </a:lnTo>
                        <a:lnTo>
                          <a:pt x="45" y="532"/>
                        </a:lnTo>
                        <a:lnTo>
                          <a:pt x="45" y="533"/>
                        </a:lnTo>
                        <a:lnTo>
                          <a:pt x="51" y="534"/>
                        </a:lnTo>
                        <a:lnTo>
                          <a:pt x="55" y="537"/>
                        </a:lnTo>
                        <a:lnTo>
                          <a:pt x="60" y="550"/>
                        </a:lnTo>
                        <a:lnTo>
                          <a:pt x="70" y="568"/>
                        </a:lnTo>
                        <a:lnTo>
                          <a:pt x="84" y="572"/>
                        </a:lnTo>
                        <a:lnTo>
                          <a:pt x="87" y="572"/>
                        </a:lnTo>
                        <a:lnTo>
                          <a:pt x="113" y="550"/>
                        </a:lnTo>
                        <a:lnTo>
                          <a:pt x="200" y="553"/>
                        </a:lnTo>
                        <a:lnTo>
                          <a:pt x="271" y="554"/>
                        </a:lnTo>
                        <a:lnTo>
                          <a:pt x="344" y="555"/>
                        </a:lnTo>
                        <a:lnTo>
                          <a:pt x="362" y="555"/>
                        </a:lnTo>
                        <a:lnTo>
                          <a:pt x="374" y="508"/>
                        </a:lnTo>
                        <a:lnTo>
                          <a:pt x="352" y="501"/>
                        </a:lnTo>
                        <a:lnTo>
                          <a:pt x="346" y="444"/>
                        </a:lnTo>
                        <a:lnTo>
                          <a:pt x="341" y="389"/>
                        </a:lnTo>
                        <a:lnTo>
                          <a:pt x="335" y="335"/>
                        </a:lnTo>
                        <a:lnTo>
                          <a:pt x="329" y="281"/>
                        </a:lnTo>
                        <a:lnTo>
                          <a:pt x="324" y="226"/>
                        </a:lnTo>
                        <a:lnTo>
                          <a:pt x="318" y="169"/>
                        </a:lnTo>
                        <a:lnTo>
                          <a:pt x="313" y="114"/>
                        </a:lnTo>
                        <a:lnTo>
                          <a:pt x="307" y="58"/>
                        </a:lnTo>
                        <a:lnTo>
                          <a:pt x="301" y="0"/>
                        </a:lnTo>
                        <a:lnTo>
                          <a:pt x="398" y="0"/>
                        </a:lnTo>
                        <a:lnTo>
                          <a:pt x="462" y="4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3" name="îṣ1îḓê">
                    <a:extLst>
                      <a:ext uri="{FF2B5EF4-FFF2-40B4-BE49-F238E27FC236}">
                        <a16:creationId xmlns:a16="http://schemas.microsoft.com/office/drawing/2014/main" id="{D9708550-C905-4714-85B2-13316450BC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887118" y="2994372"/>
                    <a:ext cx="69850" cy="147638"/>
                  </a:xfrm>
                  <a:custGeom>
                    <a:avLst/>
                    <a:gdLst/>
                    <a:ahLst/>
                    <a:cxnLst>
                      <a:cxn ang="0">
                        <a:pos x="123" y="461"/>
                      </a:cxn>
                      <a:cxn ang="0">
                        <a:pos x="145" y="444"/>
                      </a:cxn>
                      <a:cxn ang="0">
                        <a:pos x="151" y="424"/>
                      </a:cxn>
                      <a:cxn ang="0">
                        <a:pos x="147" y="387"/>
                      </a:cxn>
                      <a:cxn ang="0">
                        <a:pos x="164" y="373"/>
                      </a:cxn>
                      <a:cxn ang="0">
                        <a:pos x="178" y="355"/>
                      </a:cxn>
                      <a:cxn ang="0">
                        <a:pos x="213" y="331"/>
                      </a:cxn>
                      <a:cxn ang="0">
                        <a:pos x="217" y="284"/>
                      </a:cxn>
                      <a:cxn ang="0">
                        <a:pos x="212" y="277"/>
                      </a:cxn>
                      <a:cxn ang="0">
                        <a:pos x="202" y="278"/>
                      </a:cxn>
                      <a:cxn ang="0">
                        <a:pos x="198" y="269"/>
                      </a:cxn>
                      <a:cxn ang="0">
                        <a:pos x="186" y="251"/>
                      </a:cxn>
                      <a:cxn ang="0">
                        <a:pos x="172" y="252"/>
                      </a:cxn>
                      <a:cxn ang="0">
                        <a:pos x="164" y="249"/>
                      </a:cxn>
                      <a:cxn ang="0">
                        <a:pos x="153" y="246"/>
                      </a:cxn>
                      <a:cxn ang="0">
                        <a:pos x="138" y="226"/>
                      </a:cxn>
                      <a:cxn ang="0">
                        <a:pos x="150" y="219"/>
                      </a:cxn>
                      <a:cxn ang="0">
                        <a:pos x="153" y="203"/>
                      </a:cxn>
                      <a:cxn ang="0">
                        <a:pos x="166" y="195"/>
                      </a:cxn>
                      <a:cxn ang="0">
                        <a:pos x="185" y="181"/>
                      </a:cxn>
                      <a:cxn ang="0">
                        <a:pos x="198" y="163"/>
                      </a:cxn>
                      <a:cxn ang="0">
                        <a:pos x="204" y="132"/>
                      </a:cxn>
                      <a:cxn ang="0">
                        <a:pos x="194" y="111"/>
                      </a:cxn>
                      <a:cxn ang="0">
                        <a:pos x="181" y="101"/>
                      </a:cxn>
                      <a:cxn ang="0">
                        <a:pos x="172" y="79"/>
                      </a:cxn>
                      <a:cxn ang="0">
                        <a:pos x="183" y="59"/>
                      </a:cxn>
                      <a:cxn ang="0">
                        <a:pos x="207" y="31"/>
                      </a:cxn>
                      <a:cxn ang="0">
                        <a:pos x="194" y="19"/>
                      </a:cxn>
                      <a:cxn ang="0">
                        <a:pos x="182" y="32"/>
                      </a:cxn>
                      <a:cxn ang="0">
                        <a:pos x="171" y="39"/>
                      </a:cxn>
                      <a:cxn ang="0">
                        <a:pos x="161" y="24"/>
                      </a:cxn>
                      <a:cxn ang="0">
                        <a:pos x="155" y="9"/>
                      </a:cxn>
                      <a:cxn ang="0">
                        <a:pos x="138" y="0"/>
                      </a:cxn>
                      <a:cxn ang="0">
                        <a:pos x="115" y="2"/>
                      </a:cxn>
                      <a:cxn ang="0">
                        <a:pos x="91" y="13"/>
                      </a:cxn>
                      <a:cxn ang="0">
                        <a:pos x="79" y="24"/>
                      </a:cxn>
                      <a:cxn ang="0">
                        <a:pos x="73" y="31"/>
                      </a:cxn>
                      <a:cxn ang="0">
                        <a:pos x="62" y="41"/>
                      </a:cxn>
                      <a:cxn ang="0">
                        <a:pos x="51" y="55"/>
                      </a:cxn>
                      <a:cxn ang="0">
                        <a:pos x="58" y="61"/>
                      </a:cxn>
                      <a:cxn ang="0">
                        <a:pos x="52" y="101"/>
                      </a:cxn>
                      <a:cxn ang="0">
                        <a:pos x="56" y="134"/>
                      </a:cxn>
                      <a:cxn ang="0">
                        <a:pos x="59" y="147"/>
                      </a:cxn>
                      <a:cxn ang="0">
                        <a:pos x="49" y="185"/>
                      </a:cxn>
                      <a:cxn ang="0">
                        <a:pos x="27" y="208"/>
                      </a:cxn>
                      <a:cxn ang="0">
                        <a:pos x="14" y="217"/>
                      </a:cxn>
                      <a:cxn ang="0">
                        <a:pos x="3" y="226"/>
                      </a:cxn>
                      <a:cxn ang="0">
                        <a:pos x="3" y="234"/>
                      </a:cxn>
                      <a:cxn ang="0">
                        <a:pos x="14" y="272"/>
                      </a:cxn>
                      <a:cxn ang="0">
                        <a:pos x="37" y="285"/>
                      </a:cxn>
                      <a:cxn ang="0">
                        <a:pos x="46" y="323"/>
                      </a:cxn>
                      <a:cxn ang="0">
                        <a:pos x="89" y="348"/>
                      </a:cxn>
                      <a:cxn ang="0">
                        <a:pos x="91" y="349"/>
                      </a:cxn>
                      <a:cxn ang="0">
                        <a:pos x="110" y="459"/>
                      </a:cxn>
                    </a:cxnLst>
                    <a:rect l="0" t="0" r="r" b="b"/>
                    <a:pathLst>
                      <a:path w="218" h="462">
                        <a:moveTo>
                          <a:pt x="111" y="462"/>
                        </a:moveTo>
                        <a:lnTo>
                          <a:pt x="123" y="461"/>
                        </a:lnTo>
                        <a:lnTo>
                          <a:pt x="135" y="452"/>
                        </a:lnTo>
                        <a:lnTo>
                          <a:pt x="145" y="444"/>
                        </a:lnTo>
                        <a:lnTo>
                          <a:pt x="151" y="434"/>
                        </a:lnTo>
                        <a:lnTo>
                          <a:pt x="151" y="424"/>
                        </a:lnTo>
                        <a:lnTo>
                          <a:pt x="145" y="396"/>
                        </a:lnTo>
                        <a:lnTo>
                          <a:pt x="147" y="387"/>
                        </a:lnTo>
                        <a:lnTo>
                          <a:pt x="151" y="379"/>
                        </a:lnTo>
                        <a:lnTo>
                          <a:pt x="164" y="373"/>
                        </a:lnTo>
                        <a:lnTo>
                          <a:pt x="174" y="365"/>
                        </a:lnTo>
                        <a:lnTo>
                          <a:pt x="178" y="355"/>
                        </a:lnTo>
                        <a:lnTo>
                          <a:pt x="207" y="336"/>
                        </a:lnTo>
                        <a:lnTo>
                          <a:pt x="213" y="331"/>
                        </a:lnTo>
                        <a:lnTo>
                          <a:pt x="218" y="320"/>
                        </a:lnTo>
                        <a:lnTo>
                          <a:pt x="217" y="284"/>
                        </a:lnTo>
                        <a:lnTo>
                          <a:pt x="218" y="281"/>
                        </a:lnTo>
                        <a:lnTo>
                          <a:pt x="212" y="277"/>
                        </a:lnTo>
                        <a:lnTo>
                          <a:pt x="208" y="278"/>
                        </a:lnTo>
                        <a:lnTo>
                          <a:pt x="202" y="278"/>
                        </a:lnTo>
                        <a:lnTo>
                          <a:pt x="198" y="273"/>
                        </a:lnTo>
                        <a:lnTo>
                          <a:pt x="198" y="269"/>
                        </a:lnTo>
                        <a:lnTo>
                          <a:pt x="191" y="251"/>
                        </a:lnTo>
                        <a:lnTo>
                          <a:pt x="186" y="251"/>
                        </a:lnTo>
                        <a:lnTo>
                          <a:pt x="177" y="257"/>
                        </a:lnTo>
                        <a:lnTo>
                          <a:pt x="172" y="252"/>
                        </a:lnTo>
                        <a:lnTo>
                          <a:pt x="170" y="246"/>
                        </a:lnTo>
                        <a:lnTo>
                          <a:pt x="164" y="249"/>
                        </a:lnTo>
                        <a:lnTo>
                          <a:pt x="159" y="249"/>
                        </a:lnTo>
                        <a:lnTo>
                          <a:pt x="153" y="246"/>
                        </a:lnTo>
                        <a:lnTo>
                          <a:pt x="142" y="239"/>
                        </a:lnTo>
                        <a:lnTo>
                          <a:pt x="138" y="226"/>
                        </a:lnTo>
                        <a:lnTo>
                          <a:pt x="138" y="215"/>
                        </a:lnTo>
                        <a:lnTo>
                          <a:pt x="150" y="219"/>
                        </a:lnTo>
                        <a:lnTo>
                          <a:pt x="150" y="210"/>
                        </a:lnTo>
                        <a:lnTo>
                          <a:pt x="153" y="203"/>
                        </a:lnTo>
                        <a:lnTo>
                          <a:pt x="160" y="201"/>
                        </a:lnTo>
                        <a:lnTo>
                          <a:pt x="166" y="195"/>
                        </a:lnTo>
                        <a:lnTo>
                          <a:pt x="172" y="192"/>
                        </a:lnTo>
                        <a:lnTo>
                          <a:pt x="185" y="181"/>
                        </a:lnTo>
                        <a:lnTo>
                          <a:pt x="192" y="174"/>
                        </a:lnTo>
                        <a:lnTo>
                          <a:pt x="198" y="163"/>
                        </a:lnTo>
                        <a:lnTo>
                          <a:pt x="207" y="140"/>
                        </a:lnTo>
                        <a:lnTo>
                          <a:pt x="204" y="132"/>
                        </a:lnTo>
                        <a:lnTo>
                          <a:pt x="202" y="116"/>
                        </a:lnTo>
                        <a:lnTo>
                          <a:pt x="194" y="111"/>
                        </a:lnTo>
                        <a:lnTo>
                          <a:pt x="191" y="104"/>
                        </a:lnTo>
                        <a:lnTo>
                          <a:pt x="181" y="101"/>
                        </a:lnTo>
                        <a:lnTo>
                          <a:pt x="176" y="95"/>
                        </a:lnTo>
                        <a:lnTo>
                          <a:pt x="172" y="79"/>
                        </a:lnTo>
                        <a:lnTo>
                          <a:pt x="175" y="66"/>
                        </a:lnTo>
                        <a:lnTo>
                          <a:pt x="183" y="59"/>
                        </a:lnTo>
                        <a:lnTo>
                          <a:pt x="194" y="55"/>
                        </a:lnTo>
                        <a:lnTo>
                          <a:pt x="207" y="31"/>
                        </a:lnTo>
                        <a:lnTo>
                          <a:pt x="201" y="19"/>
                        </a:lnTo>
                        <a:lnTo>
                          <a:pt x="194" y="19"/>
                        </a:lnTo>
                        <a:lnTo>
                          <a:pt x="188" y="27"/>
                        </a:lnTo>
                        <a:lnTo>
                          <a:pt x="182" y="32"/>
                        </a:lnTo>
                        <a:lnTo>
                          <a:pt x="175" y="35"/>
                        </a:lnTo>
                        <a:lnTo>
                          <a:pt x="171" y="39"/>
                        </a:lnTo>
                        <a:lnTo>
                          <a:pt x="160" y="35"/>
                        </a:lnTo>
                        <a:lnTo>
                          <a:pt x="161" y="24"/>
                        </a:lnTo>
                        <a:lnTo>
                          <a:pt x="156" y="15"/>
                        </a:lnTo>
                        <a:lnTo>
                          <a:pt x="155" y="9"/>
                        </a:lnTo>
                        <a:lnTo>
                          <a:pt x="156" y="7"/>
                        </a:lnTo>
                        <a:lnTo>
                          <a:pt x="138" y="0"/>
                        </a:lnTo>
                        <a:lnTo>
                          <a:pt x="128" y="0"/>
                        </a:lnTo>
                        <a:lnTo>
                          <a:pt x="115" y="2"/>
                        </a:lnTo>
                        <a:lnTo>
                          <a:pt x="104" y="7"/>
                        </a:lnTo>
                        <a:lnTo>
                          <a:pt x="91" y="13"/>
                        </a:lnTo>
                        <a:lnTo>
                          <a:pt x="83" y="19"/>
                        </a:lnTo>
                        <a:lnTo>
                          <a:pt x="79" y="24"/>
                        </a:lnTo>
                        <a:lnTo>
                          <a:pt x="75" y="25"/>
                        </a:lnTo>
                        <a:lnTo>
                          <a:pt x="73" y="31"/>
                        </a:lnTo>
                        <a:lnTo>
                          <a:pt x="68" y="35"/>
                        </a:lnTo>
                        <a:lnTo>
                          <a:pt x="62" y="41"/>
                        </a:lnTo>
                        <a:lnTo>
                          <a:pt x="53" y="50"/>
                        </a:lnTo>
                        <a:lnTo>
                          <a:pt x="51" y="55"/>
                        </a:lnTo>
                        <a:lnTo>
                          <a:pt x="57" y="57"/>
                        </a:lnTo>
                        <a:lnTo>
                          <a:pt x="58" y="61"/>
                        </a:lnTo>
                        <a:lnTo>
                          <a:pt x="53" y="93"/>
                        </a:lnTo>
                        <a:lnTo>
                          <a:pt x="52" y="101"/>
                        </a:lnTo>
                        <a:lnTo>
                          <a:pt x="54" y="111"/>
                        </a:lnTo>
                        <a:lnTo>
                          <a:pt x="56" y="134"/>
                        </a:lnTo>
                        <a:lnTo>
                          <a:pt x="59" y="140"/>
                        </a:lnTo>
                        <a:lnTo>
                          <a:pt x="59" y="147"/>
                        </a:lnTo>
                        <a:lnTo>
                          <a:pt x="53" y="171"/>
                        </a:lnTo>
                        <a:lnTo>
                          <a:pt x="49" y="185"/>
                        </a:lnTo>
                        <a:lnTo>
                          <a:pt x="30" y="197"/>
                        </a:lnTo>
                        <a:lnTo>
                          <a:pt x="27" y="208"/>
                        </a:lnTo>
                        <a:lnTo>
                          <a:pt x="19" y="212"/>
                        </a:lnTo>
                        <a:lnTo>
                          <a:pt x="14" y="217"/>
                        </a:lnTo>
                        <a:lnTo>
                          <a:pt x="13" y="220"/>
                        </a:lnTo>
                        <a:lnTo>
                          <a:pt x="3" y="226"/>
                        </a:lnTo>
                        <a:lnTo>
                          <a:pt x="0" y="226"/>
                        </a:lnTo>
                        <a:lnTo>
                          <a:pt x="3" y="234"/>
                        </a:lnTo>
                        <a:lnTo>
                          <a:pt x="8" y="246"/>
                        </a:lnTo>
                        <a:lnTo>
                          <a:pt x="14" y="272"/>
                        </a:lnTo>
                        <a:lnTo>
                          <a:pt x="32" y="279"/>
                        </a:lnTo>
                        <a:lnTo>
                          <a:pt x="37" y="285"/>
                        </a:lnTo>
                        <a:lnTo>
                          <a:pt x="46" y="305"/>
                        </a:lnTo>
                        <a:lnTo>
                          <a:pt x="46" y="323"/>
                        </a:lnTo>
                        <a:lnTo>
                          <a:pt x="64" y="336"/>
                        </a:lnTo>
                        <a:lnTo>
                          <a:pt x="89" y="348"/>
                        </a:lnTo>
                        <a:lnTo>
                          <a:pt x="91" y="348"/>
                        </a:lnTo>
                        <a:lnTo>
                          <a:pt x="91" y="349"/>
                        </a:lnTo>
                        <a:lnTo>
                          <a:pt x="105" y="422"/>
                        </a:lnTo>
                        <a:lnTo>
                          <a:pt x="110" y="459"/>
                        </a:lnTo>
                        <a:lnTo>
                          <a:pt x="111" y="46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4" name="îşḻíḑé">
                    <a:extLst>
                      <a:ext uri="{FF2B5EF4-FFF2-40B4-BE49-F238E27FC236}">
                        <a16:creationId xmlns:a16="http://schemas.microsoft.com/office/drawing/2014/main" id="{D9460BBB-591F-491E-991B-8C86D285B5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187155" y="3115022"/>
                    <a:ext cx="195263" cy="192088"/>
                  </a:xfrm>
                  <a:custGeom>
                    <a:avLst/>
                    <a:gdLst/>
                    <a:ahLst/>
                    <a:cxnLst>
                      <a:cxn ang="0">
                        <a:pos x="24" y="438"/>
                      </a:cxn>
                      <a:cxn ang="0">
                        <a:pos x="24" y="265"/>
                      </a:cxn>
                      <a:cxn ang="0">
                        <a:pos x="7" y="146"/>
                      </a:cxn>
                      <a:cxn ang="0">
                        <a:pos x="1" y="120"/>
                      </a:cxn>
                      <a:cxn ang="0">
                        <a:pos x="3" y="90"/>
                      </a:cxn>
                      <a:cxn ang="0">
                        <a:pos x="15" y="74"/>
                      </a:cxn>
                      <a:cxn ang="0">
                        <a:pos x="7" y="22"/>
                      </a:cxn>
                      <a:cxn ang="0">
                        <a:pos x="18" y="2"/>
                      </a:cxn>
                      <a:cxn ang="0">
                        <a:pos x="35" y="8"/>
                      </a:cxn>
                      <a:cxn ang="0">
                        <a:pos x="91" y="7"/>
                      </a:cxn>
                      <a:cxn ang="0">
                        <a:pos x="153" y="27"/>
                      </a:cxn>
                      <a:cxn ang="0">
                        <a:pos x="185" y="38"/>
                      </a:cxn>
                      <a:cxn ang="0">
                        <a:pos x="228" y="45"/>
                      </a:cxn>
                      <a:cxn ang="0">
                        <a:pos x="269" y="40"/>
                      </a:cxn>
                      <a:cxn ang="0">
                        <a:pos x="311" y="13"/>
                      </a:cxn>
                      <a:cxn ang="0">
                        <a:pos x="336" y="8"/>
                      </a:cxn>
                      <a:cxn ang="0">
                        <a:pos x="322" y="20"/>
                      </a:cxn>
                      <a:cxn ang="0">
                        <a:pos x="349" y="13"/>
                      </a:cxn>
                      <a:cxn ang="0">
                        <a:pos x="365" y="11"/>
                      </a:cxn>
                      <a:cxn ang="0">
                        <a:pos x="400" y="6"/>
                      </a:cxn>
                      <a:cxn ang="0">
                        <a:pos x="408" y="16"/>
                      </a:cxn>
                      <a:cxn ang="0">
                        <a:pos x="426" y="28"/>
                      </a:cxn>
                      <a:cxn ang="0">
                        <a:pos x="447" y="40"/>
                      </a:cxn>
                      <a:cxn ang="0">
                        <a:pos x="463" y="34"/>
                      </a:cxn>
                      <a:cxn ang="0">
                        <a:pos x="510" y="29"/>
                      </a:cxn>
                      <a:cxn ang="0">
                        <a:pos x="523" y="35"/>
                      </a:cxn>
                      <a:cxn ang="0">
                        <a:pos x="561" y="144"/>
                      </a:cxn>
                      <a:cxn ang="0">
                        <a:pos x="539" y="211"/>
                      </a:cxn>
                      <a:cxn ang="0">
                        <a:pos x="538" y="234"/>
                      </a:cxn>
                      <a:cxn ang="0">
                        <a:pos x="518" y="242"/>
                      </a:cxn>
                      <a:cxn ang="0">
                        <a:pos x="486" y="207"/>
                      </a:cxn>
                      <a:cxn ang="0">
                        <a:pos x="473" y="175"/>
                      </a:cxn>
                      <a:cxn ang="0">
                        <a:pos x="454" y="144"/>
                      </a:cxn>
                      <a:cxn ang="0">
                        <a:pos x="440" y="109"/>
                      </a:cxn>
                      <a:cxn ang="0">
                        <a:pos x="436" y="104"/>
                      </a:cxn>
                      <a:cxn ang="0">
                        <a:pos x="429" y="119"/>
                      </a:cxn>
                      <a:cxn ang="0">
                        <a:pos x="437" y="143"/>
                      </a:cxn>
                      <a:cxn ang="0">
                        <a:pos x="441" y="167"/>
                      </a:cxn>
                      <a:cxn ang="0">
                        <a:pos x="475" y="223"/>
                      </a:cxn>
                      <a:cxn ang="0">
                        <a:pos x="490" y="256"/>
                      </a:cxn>
                      <a:cxn ang="0">
                        <a:pos x="512" y="304"/>
                      </a:cxn>
                      <a:cxn ang="0">
                        <a:pos x="530" y="346"/>
                      </a:cxn>
                      <a:cxn ang="0">
                        <a:pos x="558" y="401"/>
                      </a:cxn>
                      <a:cxn ang="0">
                        <a:pos x="578" y="444"/>
                      </a:cxn>
                      <a:cxn ang="0">
                        <a:pos x="608" y="471"/>
                      </a:cxn>
                      <a:cxn ang="0">
                        <a:pos x="598" y="476"/>
                      </a:cxn>
                      <a:cxn ang="0">
                        <a:pos x="598" y="488"/>
                      </a:cxn>
                      <a:cxn ang="0">
                        <a:pos x="581" y="545"/>
                      </a:cxn>
                      <a:cxn ang="0">
                        <a:pos x="526" y="578"/>
                      </a:cxn>
                      <a:cxn ang="0">
                        <a:pos x="473" y="592"/>
                      </a:cxn>
                      <a:cxn ang="0">
                        <a:pos x="378" y="579"/>
                      </a:cxn>
                      <a:cxn ang="0">
                        <a:pos x="366" y="590"/>
                      </a:cxn>
                      <a:cxn ang="0">
                        <a:pos x="233" y="590"/>
                      </a:cxn>
                      <a:cxn ang="0">
                        <a:pos x="77" y="590"/>
                      </a:cxn>
                    </a:cxnLst>
                    <a:rect l="0" t="0" r="r" b="b"/>
                    <a:pathLst>
                      <a:path w="612" h="605">
                        <a:moveTo>
                          <a:pt x="24" y="552"/>
                        </a:moveTo>
                        <a:lnTo>
                          <a:pt x="24" y="496"/>
                        </a:lnTo>
                        <a:lnTo>
                          <a:pt x="24" y="438"/>
                        </a:lnTo>
                        <a:lnTo>
                          <a:pt x="24" y="382"/>
                        </a:lnTo>
                        <a:lnTo>
                          <a:pt x="24" y="324"/>
                        </a:lnTo>
                        <a:lnTo>
                          <a:pt x="24" y="265"/>
                        </a:lnTo>
                        <a:lnTo>
                          <a:pt x="24" y="207"/>
                        </a:lnTo>
                        <a:lnTo>
                          <a:pt x="24" y="164"/>
                        </a:lnTo>
                        <a:lnTo>
                          <a:pt x="7" y="146"/>
                        </a:lnTo>
                        <a:lnTo>
                          <a:pt x="10" y="133"/>
                        </a:lnTo>
                        <a:lnTo>
                          <a:pt x="8" y="130"/>
                        </a:lnTo>
                        <a:lnTo>
                          <a:pt x="1" y="120"/>
                        </a:lnTo>
                        <a:lnTo>
                          <a:pt x="0" y="99"/>
                        </a:lnTo>
                        <a:lnTo>
                          <a:pt x="0" y="95"/>
                        </a:lnTo>
                        <a:lnTo>
                          <a:pt x="3" y="90"/>
                        </a:lnTo>
                        <a:lnTo>
                          <a:pt x="13" y="86"/>
                        </a:lnTo>
                        <a:lnTo>
                          <a:pt x="13" y="83"/>
                        </a:lnTo>
                        <a:lnTo>
                          <a:pt x="15" y="74"/>
                        </a:lnTo>
                        <a:lnTo>
                          <a:pt x="12" y="57"/>
                        </a:lnTo>
                        <a:lnTo>
                          <a:pt x="11" y="30"/>
                        </a:lnTo>
                        <a:lnTo>
                          <a:pt x="7" y="22"/>
                        </a:lnTo>
                        <a:lnTo>
                          <a:pt x="7" y="19"/>
                        </a:lnTo>
                        <a:lnTo>
                          <a:pt x="15" y="11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  <a:lnTo>
                          <a:pt x="28" y="6"/>
                        </a:lnTo>
                        <a:lnTo>
                          <a:pt x="35" y="8"/>
                        </a:lnTo>
                        <a:lnTo>
                          <a:pt x="54" y="3"/>
                        </a:lnTo>
                        <a:lnTo>
                          <a:pt x="67" y="3"/>
                        </a:lnTo>
                        <a:lnTo>
                          <a:pt x="91" y="7"/>
                        </a:lnTo>
                        <a:lnTo>
                          <a:pt x="123" y="12"/>
                        </a:lnTo>
                        <a:lnTo>
                          <a:pt x="142" y="19"/>
                        </a:lnTo>
                        <a:lnTo>
                          <a:pt x="153" y="27"/>
                        </a:lnTo>
                        <a:lnTo>
                          <a:pt x="169" y="29"/>
                        </a:lnTo>
                        <a:lnTo>
                          <a:pt x="177" y="31"/>
                        </a:lnTo>
                        <a:lnTo>
                          <a:pt x="185" y="38"/>
                        </a:lnTo>
                        <a:lnTo>
                          <a:pt x="201" y="38"/>
                        </a:lnTo>
                        <a:lnTo>
                          <a:pt x="214" y="39"/>
                        </a:lnTo>
                        <a:lnTo>
                          <a:pt x="228" y="45"/>
                        </a:lnTo>
                        <a:lnTo>
                          <a:pt x="239" y="52"/>
                        </a:lnTo>
                        <a:lnTo>
                          <a:pt x="255" y="47"/>
                        </a:lnTo>
                        <a:lnTo>
                          <a:pt x="269" y="40"/>
                        </a:lnTo>
                        <a:lnTo>
                          <a:pt x="285" y="28"/>
                        </a:lnTo>
                        <a:lnTo>
                          <a:pt x="301" y="20"/>
                        </a:lnTo>
                        <a:lnTo>
                          <a:pt x="311" y="13"/>
                        </a:lnTo>
                        <a:lnTo>
                          <a:pt x="324" y="12"/>
                        </a:lnTo>
                        <a:lnTo>
                          <a:pt x="334" y="8"/>
                        </a:lnTo>
                        <a:lnTo>
                          <a:pt x="336" y="8"/>
                        </a:lnTo>
                        <a:lnTo>
                          <a:pt x="336" y="11"/>
                        </a:lnTo>
                        <a:lnTo>
                          <a:pt x="324" y="16"/>
                        </a:lnTo>
                        <a:lnTo>
                          <a:pt x="322" y="20"/>
                        </a:lnTo>
                        <a:lnTo>
                          <a:pt x="324" y="20"/>
                        </a:lnTo>
                        <a:lnTo>
                          <a:pt x="344" y="17"/>
                        </a:lnTo>
                        <a:lnTo>
                          <a:pt x="349" y="13"/>
                        </a:lnTo>
                        <a:lnTo>
                          <a:pt x="354" y="7"/>
                        </a:lnTo>
                        <a:lnTo>
                          <a:pt x="361" y="11"/>
                        </a:lnTo>
                        <a:lnTo>
                          <a:pt x="365" y="11"/>
                        </a:lnTo>
                        <a:lnTo>
                          <a:pt x="388" y="11"/>
                        </a:lnTo>
                        <a:lnTo>
                          <a:pt x="390" y="11"/>
                        </a:lnTo>
                        <a:lnTo>
                          <a:pt x="400" y="6"/>
                        </a:lnTo>
                        <a:lnTo>
                          <a:pt x="401" y="8"/>
                        </a:lnTo>
                        <a:lnTo>
                          <a:pt x="405" y="14"/>
                        </a:lnTo>
                        <a:lnTo>
                          <a:pt x="408" y="16"/>
                        </a:lnTo>
                        <a:lnTo>
                          <a:pt x="411" y="20"/>
                        </a:lnTo>
                        <a:lnTo>
                          <a:pt x="416" y="24"/>
                        </a:lnTo>
                        <a:lnTo>
                          <a:pt x="426" y="28"/>
                        </a:lnTo>
                        <a:lnTo>
                          <a:pt x="431" y="35"/>
                        </a:lnTo>
                        <a:lnTo>
                          <a:pt x="435" y="40"/>
                        </a:lnTo>
                        <a:lnTo>
                          <a:pt x="447" y="40"/>
                        </a:lnTo>
                        <a:lnTo>
                          <a:pt x="456" y="39"/>
                        </a:lnTo>
                        <a:lnTo>
                          <a:pt x="459" y="35"/>
                        </a:lnTo>
                        <a:lnTo>
                          <a:pt x="463" y="34"/>
                        </a:lnTo>
                        <a:lnTo>
                          <a:pt x="468" y="40"/>
                        </a:lnTo>
                        <a:lnTo>
                          <a:pt x="491" y="38"/>
                        </a:lnTo>
                        <a:lnTo>
                          <a:pt x="510" y="29"/>
                        </a:lnTo>
                        <a:lnTo>
                          <a:pt x="521" y="20"/>
                        </a:lnTo>
                        <a:lnTo>
                          <a:pt x="523" y="30"/>
                        </a:lnTo>
                        <a:lnTo>
                          <a:pt x="523" y="35"/>
                        </a:lnTo>
                        <a:lnTo>
                          <a:pt x="527" y="41"/>
                        </a:lnTo>
                        <a:lnTo>
                          <a:pt x="545" y="99"/>
                        </a:lnTo>
                        <a:lnTo>
                          <a:pt x="561" y="144"/>
                        </a:lnTo>
                        <a:lnTo>
                          <a:pt x="554" y="164"/>
                        </a:lnTo>
                        <a:lnTo>
                          <a:pt x="549" y="187"/>
                        </a:lnTo>
                        <a:lnTo>
                          <a:pt x="539" y="211"/>
                        </a:lnTo>
                        <a:lnTo>
                          <a:pt x="539" y="221"/>
                        </a:lnTo>
                        <a:lnTo>
                          <a:pt x="539" y="228"/>
                        </a:lnTo>
                        <a:lnTo>
                          <a:pt x="538" y="234"/>
                        </a:lnTo>
                        <a:lnTo>
                          <a:pt x="534" y="238"/>
                        </a:lnTo>
                        <a:lnTo>
                          <a:pt x="527" y="242"/>
                        </a:lnTo>
                        <a:lnTo>
                          <a:pt x="518" y="242"/>
                        </a:lnTo>
                        <a:lnTo>
                          <a:pt x="510" y="235"/>
                        </a:lnTo>
                        <a:lnTo>
                          <a:pt x="499" y="219"/>
                        </a:lnTo>
                        <a:lnTo>
                          <a:pt x="486" y="207"/>
                        </a:lnTo>
                        <a:lnTo>
                          <a:pt x="476" y="192"/>
                        </a:lnTo>
                        <a:lnTo>
                          <a:pt x="474" y="189"/>
                        </a:lnTo>
                        <a:lnTo>
                          <a:pt x="473" y="175"/>
                        </a:lnTo>
                        <a:lnTo>
                          <a:pt x="469" y="165"/>
                        </a:lnTo>
                        <a:lnTo>
                          <a:pt x="458" y="154"/>
                        </a:lnTo>
                        <a:lnTo>
                          <a:pt x="454" y="144"/>
                        </a:lnTo>
                        <a:lnTo>
                          <a:pt x="447" y="135"/>
                        </a:lnTo>
                        <a:lnTo>
                          <a:pt x="442" y="115"/>
                        </a:lnTo>
                        <a:lnTo>
                          <a:pt x="440" y="109"/>
                        </a:lnTo>
                        <a:lnTo>
                          <a:pt x="438" y="105"/>
                        </a:lnTo>
                        <a:lnTo>
                          <a:pt x="436" y="104"/>
                        </a:lnTo>
                        <a:lnTo>
                          <a:pt x="436" y="104"/>
                        </a:lnTo>
                        <a:lnTo>
                          <a:pt x="432" y="108"/>
                        </a:lnTo>
                        <a:lnTo>
                          <a:pt x="433" y="113"/>
                        </a:lnTo>
                        <a:lnTo>
                          <a:pt x="429" y="119"/>
                        </a:lnTo>
                        <a:lnTo>
                          <a:pt x="427" y="131"/>
                        </a:lnTo>
                        <a:lnTo>
                          <a:pt x="429" y="135"/>
                        </a:lnTo>
                        <a:lnTo>
                          <a:pt x="437" y="143"/>
                        </a:lnTo>
                        <a:lnTo>
                          <a:pt x="440" y="148"/>
                        </a:lnTo>
                        <a:lnTo>
                          <a:pt x="442" y="154"/>
                        </a:lnTo>
                        <a:lnTo>
                          <a:pt x="441" y="167"/>
                        </a:lnTo>
                        <a:lnTo>
                          <a:pt x="443" y="174"/>
                        </a:lnTo>
                        <a:lnTo>
                          <a:pt x="458" y="203"/>
                        </a:lnTo>
                        <a:lnTo>
                          <a:pt x="475" y="223"/>
                        </a:lnTo>
                        <a:lnTo>
                          <a:pt x="483" y="230"/>
                        </a:lnTo>
                        <a:lnTo>
                          <a:pt x="487" y="232"/>
                        </a:lnTo>
                        <a:lnTo>
                          <a:pt x="490" y="256"/>
                        </a:lnTo>
                        <a:lnTo>
                          <a:pt x="495" y="265"/>
                        </a:lnTo>
                        <a:lnTo>
                          <a:pt x="506" y="278"/>
                        </a:lnTo>
                        <a:lnTo>
                          <a:pt x="512" y="304"/>
                        </a:lnTo>
                        <a:lnTo>
                          <a:pt x="515" y="314"/>
                        </a:lnTo>
                        <a:lnTo>
                          <a:pt x="517" y="323"/>
                        </a:lnTo>
                        <a:lnTo>
                          <a:pt x="530" y="346"/>
                        </a:lnTo>
                        <a:lnTo>
                          <a:pt x="535" y="362"/>
                        </a:lnTo>
                        <a:lnTo>
                          <a:pt x="545" y="374"/>
                        </a:lnTo>
                        <a:lnTo>
                          <a:pt x="558" y="401"/>
                        </a:lnTo>
                        <a:lnTo>
                          <a:pt x="562" y="412"/>
                        </a:lnTo>
                        <a:lnTo>
                          <a:pt x="567" y="418"/>
                        </a:lnTo>
                        <a:lnTo>
                          <a:pt x="578" y="444"/>
                        </a:lnTo>
                        <a:lnTo>
                          <a:pt x="588" y="455"/>
                        </a:lnTo>
                        <a:lnTo>
                          <a:pt x="604" y="469"/>
                        </a:lnTo>
                        <a:lnTo>
                          <a:pt x="608" y="471"/>
                        </a:lnTo>
                        <a:lnTo>
                          <a:pt x="612" y="476"/>
                        </a:lnTo>
                        <a:lnTo>
                          <a:pt x="612" y="479"/>
                        </a:lnTo>
                        <a:lnTo>
                          <a:pt x="598" y="476"/>
                        </a:lnTo>
                        <a:lnTo>
                          <a:pt x="596" y="476"/>
                        </a:lnTo>
                        <a:lnTo>
                          <a:pt x="594" y="479"/>
                        </a:lnTo>
                        <a:lnTo>
                          <a:pt x="598" y="488"/>
                        </a:lnTo>
                        <a:lnTo>
                          <a:pt x="599" y="513"/>
                        </a:lnTo>
                        <a:lnTo>
                          <a:pt x="603" y="525"/>
                        </a:lnTo>
                        <a:lnTo>
                          <a:pt x="581" y="545"/>
                        </a:lnTo>
                        <a:lnTo>
                          <a:pt x="567" y="540"/>
                        </a:lnTo>
                        <a:lnTo>
                          <a:pt x="555" y="571"/>
                        </a:lnTo>
                        <a:lnTo>
                          <a:pt x="526" y="578"/>
                        </a:lnTo>
                        <a:lnTo>
                          <a:pt x="518" y="603"/>
                        </a:lnTo>
                        <a:lnTo>
                          <a:pt x="491" y="605"/>
                        </a:lnTo>
                        <a:lnTo>
                          <a:pt x="473" y="592"/>
                        </a:lnTo>
                        <a:lnTo>
                          <a:pt x="376" y="590"/>
                        </a:lnTo>
                        <a:lnTo>
                          <a:pt x="381" y="579"/>
                        </a:lnTo>
                        <a:lnTo>
                          <a:pt x="378" y="579"/>
                        </a:lnTo>
                        <a:lnTo>
                          <a:pt x="376" y="578"/>
                        </a:lnTo>
                        <a:lnTo>
                          <a:pt x="373" y="578"/>
                        </a:lnTo>
                        <a:lnTo>
                          <a:pt x="366" y="590"/>
                        </a:lnTo>
                        <a:lnTo>
                          <a:pt x="338" y="590"/>
                        </a:lnTo>
                        <a:lnTo>
                          <a:pt x="285" y="590"/>
                        </a:lnTo>
                        <a:lnTo>
                          <a:pt x="233" y="590"/>
                        </a:lnTo>
                        <a:lnTo>
                          <a:pt x="180" y="590"/>
                        </a:lnTo>
                        <a:lnTo>
                          <a:pt x="129" y="590"/>
                        </a:lnTo>
                        <a:lnTo>
                          <a:pt x="77" y="590"/>
                        </a:lnTo>
                        <a:lnTo>
                          <a:pt x="24" y="590"/>
                        </a:lnTo>
                        <a:lnTo>
                          <a:pt x="24" y="55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7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5" name="ïslïḑè">
                    <a:extLst>
                      <a:ext uri="{FF2B5EF4-FFF2-40B4-BE49-F238E27FC236}">
                        <a16:creationId xmlns:a16="http://schemas.microsoft.com/office/drawing/2014/main" id="{728006F2-32F2-41E2-A90F-F96E4D1478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610893" y="2999134"/>
                    <a:ext cx="352425" cy="358775"/>
                  </a:xfrm>
                  <a:custGeom>
                    <a:avLst/>
                    <a:gdLst/>
                    <a:ahLst/>
                    <a:cxnLst>
                      <a:cxn ang="0">
                        <a:pos x="0" y="608"/>
                      </a:cxn>
                      <a:cxn ang="0">
                        <a:pos x="66" y="499"/>
                      </a:cxn>
                      <a:cxn ang="0">
                        <a:pos x="97" y="485"/>
                      </a:cxn>
                      <a:cxn ang="0">
                        <a:pos x="114" y="474"/>
                      </a:cxn>
                      <a:cxn ang="0">
                        <a:pos x="178" y="463"/>
                      </a:cxn>
                      <a:cxn ang="0">
                        <a:pos x="196" y="437"/>
                      </a:cxn>
                      <a:cxn ang="0">
                        <a:pos x="274" y="403"/>
                      </a:cxn>
                      <a:cxn ang="0">
                        <a:pos x="267" y="390"/>
                      </a:cxn>
                      <a:cxn ang="0">
                        <a:pos x="268" y="372"/>
                      </a:cxn>
                      <a:cxn ang="0">
                        <a:pos x="268" y="355"/>
                      </a:cxn>
                      <a:cxn ang="0">
                        <a:pos x="308" y="348"/>
                      </a:cxn>
                      <a:cxn ang="0">
                        <a:pos x="316" y="328"/>
                      </a:cxn>
                      <a:cxn ang="0">
                        <a:pos x="371" y="324"/>
                      </a:cxn>
                      <a:cxn ang="0">
                        <a:pos x="409" y="327"/>
                      </a:cxn>
                      <a:cxn ang="0">
                        <a:pos x="416" y="304"/>
                      </a:cxn>
                      <a:cxn ang="0">
                        <a:pos x="393" y="268"/>
                      </a:cxn>
                      <a:cxn ang="0">
                        <a:pos x="391" y="238"/>
                      </a:cxn>
                      <a:cxn ang="0">
                        <a:pos x="387" y="204"/>
                      </a:cxn>
                      <a:cxn ang="0">
                        <a:pos x="381" y="167"/>
                      </a:cxn>
                      <a:cxn ang="0">
                        <a:pos x="373" y="155"/>
                      </a:cxn>
                      <a:cxn ang="0">
                        <a:pos x="371" y="137"/>
                      </a:cxn>
                      <a:cxn ang="0">
                        <a:pos x="438" y="91"/>
                      </a:cxn>
                      <a:cxn ang="0">
                        <a:pos x="484" y="73"/>
                      </a:cxn>
                      <a:cxn ang="0">
                        <a:pos x="543" y="41"/>
                      </a:cxn>
                      <a:cxn ang="0">
                        <a:pos x="640" y="20"/>
                      </a:cxn>
                      <a:cxn ang="0">
                        <a:pos x="689" y="14"/>
                      </a:cxn>
                      <a:cxn ang="0">
                        <a:pos x="764" y="27"/>
                      </a:cxn>
                      <a:cxn ang="0">
                        <a:pos x="819" y="0"/>
                      </a:cxn>
                      <a:cxn ang="0">
                        <a:pos x="866" y="9"/>
                      </a:cxn>
                      <a:cxn ang="0">
                        <a:pos x="921" y="10"/>
                      </a:cxn>
                      <a:cxn ang="0">
                        <a:pos x="935" y="26"/>
                      </a:cxn>
                      <a:cxn ang="0">
                        <a:pos x="926" y="78"/>
                      </a:cxn>
                      <a:cxn ang="0">
                        <a:pos x="932" y="132"/>
                      </a:cxn>
                      <a:cxn ang="0">
                        <a:pos x="892" y="197"/>
                      </a:cxn>
                      <a:cxn ang="0">
                        <a:pos x="876" y="219"/>
                      </a:cxn>
                      <a:cxn ang="0">
                        <a:pos x="919" y="290"/>
                      </a:cxn>
                      <a:cxn ang="0">
                        <a:pos x="964" y="334"/>
                      </a:cxn>
                      <a:cxn ang="0">
                        <a:pos x="973" y="457"/>
                      </a:cxn>
                      <a:cxn ang="0">
                        <a:pos x="1001" y="554"/>
                      </a:cxn>
                      <a:cxn ang="0">
                        <a:pos x="999" y="684"/>
                      </a:cxn>
                      <a:cxn ang="0">
                        <a:pos x="1001" y="737"/>
                      </a:cxn>
                      <a:cxn ang="0">
                        <a:pos x="1048" y="801"/>
                      </a:cxn>
                      <a:cxn ang="0">
                        <a:pos x="1112" y="864"/>
                      </a:cxn>
                      <a:cxn ang="0">
                        <a:pos x="911" y="1005"/>
                      </a:cxn>
                      <a:cxn ang="0">
                        <a:pos x="704" y="1115"/>
                      </a:cxn>
                      <a:cxn ang="0">
                        <a:pos x="663" y="1129"/>
                      </a:cxn>
                      <a:cxn ang="0">
                        <a:pos x="645" y="1109"/>
                      </a:cxn>
                      <a:cxn ang="0">
                        <a:pos x="646" y="1092"/>
                      </a:cxn>
                      <a:cxn ang="0">
                        <a:pos x="644" y="1076"/>
                      </a:cxn>
                      <a:cxn ang="0">
                        <a:pos x="614" y="1064"/>
                      </a:cxn>
                      <a:cxn ang="0">
                        <a:pos x="585" y="1054"/>
                      </a:cxn>
                      <a:cxn ang="0">
                        <a:pos x="560" y="1032"/>
                      </a:cxn>
                      <a:cxn ang="0">
                        <a:pos x="532" y="1016"/>
                      </a:cxn>
                      <a:cxn ang="0">
                        <a:pos x="203" y="773"/>
                      </a:cxn>
                    </a:cxnLst>
                    <a:rect l="0" t="0" r="r" b="b"/>
                    <a:pathLst>
                      <a:path w="1112" h="1129">
                        <a:moveTo>
                          <a:pt x="203" y="773"/>
                        </a:moveTo>
                        <a:lnTo>
                          <a:pt x="126" y="722"/>
                        </a:lnTo>
                        <a:lnTo>
                          <a:pt x="67" y="684"/>
                        </a:lnTo>
                        <a:lnTo>
                          <a:pt x="0" y="640"/>
                        </a:lnTo>
                        <a:lnTo>
                          <a:pt x="0" y="608"/>
                        </a:lnTo>
                        <a:lnTo>
                          <a:pt x="0" y="539"/>
                        </a:lnTo>
                        <a:lnTo>
                          <a:pt x="26" y="519"/>
                        </a:lnTo>
                        <a:lnTo>
                          <a:pt x="47" y="505"/>
                        </a:lnTo>
                        <a:lnTo>
                          <a:pt x="59" y="505"/>
                        </a:lnTo>
                        <a:lnTo>
                          <a:pt x="66" y="499"/>
                        </a:lnTo>
                        <a:lnTo>
                          <a:pt x="72" y="495"/>
                        </a:lnTo>
                        <a:lnTo>
                          <a:pt x="79" y="489"/>
                        </a:lnTo>
                        <a:lnTo>
                          <a:pt x="83" y="485"/>
                        </a:lnTo>
                        <a:lnTo>
                          <a:pt x="90" y="487"/>
                        </a:lnTo>
                        <a:lnTo>
                          <a:pt x="97" y="485"/>
                        </a:lnTo>
                        <a:lnTo>
                          <a:pt x="102" y="488"/>
                        </a:lnTo>
                        <a:lnTo>
                          <a:pt x="110" y="488"/>
                        </a:lnTo>
                        <a:lnTo>
                          <a:pt x="113" y="487"/>
                        </a:lnTo>
                        <a:lnTo>
                          <a:pt x="113" y="478"/>
                        </a:lnTo>
                        <a:lnTo>
                          <a:pt x="114" y="474"/>
                        </a:lnTo>
                        <a:lnTo>
                          <a:pt x="131" y="476"/>
                        </a:lnTo>
                        <a:lnTo>
                          <a:pt x="136" y="473"/>
                        </a:lnTo>
                        <a:lnTo>
                          <a:pt x="145" y="473"/>
                        </a:lnTo>
                        <a:lnTo>
                          <a:pt x="161" y="471"/>
                        </a:lnTo>
                        <a:lnTo>
                          <a:pt x="178" y="463"/>
                        </a:lnTo>
                        <a:lnTo>
                          <a:pt x="184" y="458"/>
                        </a:lnTo>
                        <a:lnTo>
                          <a:pt x="190" y="453"/>
                        </a:lnTo>
                        <a:lnTo>
                          <a:pt x="193" y="447"/>
                        </a:lnTo>
                        <a:lnTo>
                          <a:pt x="193" y="445"/>
                        </a:lnTo>
                        <a:lnTo>
                          <a:pt x="196" y="437"/>
                        </a:lnTo>
                        <a:lnTo>
                          <a:pt x="206" y="430"/>
                        </a:lnTo>
                        <a:lnTo>
                          <a:pt x="221" y="424"/>
                        </a:lnTo>
                        <a:lnTo>
                          <a:pt x="227" y="424"/>
                        </a:lnTo>
                        <a:lnTo>
                          <a:pt x="253" y="407"/>
                        </a:lnTo>
                        <a:lnTo>
                          <a:pt x="274" y="403"/>
                        </a:lnTo>
                        <a:lnTo>
                          <a:pt x="276" y="399"/>
                        </a:lnTo>
                        <a:lnTo>
                          <a:pt x="275" y="396"/>
                        </a:lnTo>
                        <a:lnTo>
                          <a:pt x="270" y="392"/>
                        </a:lnTo>
                        <a:lnTo>
                          <a:pt x="269" y="390"/>
                        </a:lnTo>
                        <a:lnTo>
                          <a:pt x="267" y="390"/>
                        </a:lnTo>
                        <a:lnTo>
                          <a:pt x="264" y="391"/>
                        </a:lnTo>
                        <a:lnTo>
                          <a:pt x="263" y="391"/>
                        </a:lnTo>
                        <a:lnTo>
                          <a:pt x="264" y="380"/>
                        </a:lnTo>
                        <a:lnTo>
                          <a:pt x="269" y="375"/>
                        </a:lnTo>
                        <a:lnTo>
                          <a:pt x="268" y="372"/>
                        </a:lnTo>
                        <a:lnTo>
                          <a:pt x="263" y="372"/>
                        </a:lnTo>
                        <a:lnTo>
                          <a:pt x="262" y="370"/>
                        </a:lnTo>
                        <a:lnTo>
                          <a:pt x="262" y="364"/>
                        </a:lnTo>
                        <a:lnTo>
                          <a:pt x="263" y="359"/>
                        </a:lnTo>
                        <a:lnTo>
                          <a:pt x="268" y="355"/>
                        </a:lnTo>
                        <a:lnTo>
                          <a:pt x="273" y="355"/>
                        </a:lnTo>
                        <a:lnTo>
                          <a:pt x="280" y="356"/>
                        </a:lnTo>
                        <a:lnTo>
                          <a:pt x="287" y="355"/>
                        </a:lnTo>
                        <a:lnTo>
                          <a:pt x="295" y="354"/>
                        </a:lnTo>
                        <a:lnTo>
                          <a:pt x="308" y="348"/>
                        </a:lnTo>
                        <a:lnTo>
                          <a:pt x="311" y="345"/>
                        </a:lnTo>
                        <a:lnTo>
                          <a:pt x="312" y="339"/>
                        </a:lnTo>
                        <a:lnTo>
                          <a:pt x="311" y="334"/>
                        </a:lnTo>
                        <a:lnTo>
                          <a:pt x="313" y="329"/>
                        </a:lnTo>
                        <a:lnTo>
                          <a:pt x="316" y="328"/>
                        </a:lnTo>
                        <a:lnTo>
                          <a:pt x="323" y="331"/>
                        </a:lnTo>
                        <a:lnTo>
                          <a:pt x="327" y="329"/>
                        </a:lnTo>
                        <a:lnTo>
                          <a:pt x="330" y="327"/>
                        </a:lnTo>
                        <a:lnTo>
                          <a:pt x="340" y="324"/>
                        </a:lnTo>
                        <a:lnTo>
                          <a:pt x="371" y="324"/>
                        </a:lnTo>
                        <a:lnTo>
                          <a:pt x="376" y="323"/>
                        </a:lnTo>
                        <a:lnTo>
                          <a:pt x="387" y="324"/>
                        </a:lnTo>
                        <a:lnTo>
                          <a:pt x="399" y="324"/>
                        </a:lnTo>
                        <a:lnTo>
                          <a:pt x="407" y="328"/>
                        </a:lnTo>
                        <a:lnTo>
                          <a:pt x="409" y="327"/>
                        </a:lnTo>
                        <a:lnTo>
                          <a:pt x="409" y="324"/>
                        </a:lnTo>
                        <a:lnTo>
                          <a:pt x="407" y="320"/>
                        </a:lnTo>
                        <a:lnTo>
                          <a:pt x="408" y="313"/>
                        </a:lnTo>
                        <a:lnTo>
                          <a:pt x="411" y="306"/>
                        </a:lnTo>
                        <a:lnTo>
                          <a:pt x="416" y="304"/>
                        </a:lnTo>
                        <a:lnTo>
                          <a:pt x="416" y="302"/>
                        </a:lnTo>
                        <a:lnTo>
                          <a:pt x="409" y="297"/>
                        </a:lnTo>
                        <a:lnTo>
                          <a:pt x="400" y="289"/>
                        </a:lnTo>
                        <a:lnTo>
                          <a:pt x="393" y="274"/>
                        </a:lnTo>
                        <a:lnTo>
                          <a:pt x="393" y="268"/>
                        </a:lnTo>
                        <a:lnTo>
                          <a:pt x="391" y="261"/>
                        </a:lnTo>
                        <a:lnTo>
                          <a:pt x="388" y="253"/>
                        </a:lnTo>
                        <a:lnTo>
                          <a:pt x="389" y="248"/>
                        </a:lnTo>
                        <a:lnTo>
                          <a:pt x="391" y="242"/>
                        </a:lnTo>
                        <a:lnTo>
                          <a:pt x="391" y="238"/>
                        </a:lnTo>
                        <a:lnTo>
                          <a:pt x="391" y="234"/>
                        </a:lnTo>
                        <a:lnTo>
                          <a:pt x="383" y="226"/>
                        </a:lnTo>
                        <a:lnTo>
                          <a:pt x="386" y="223"/>
                        </a:lnTo>
                        <a:lnTo>
                          <a:pt x="386" y="213"/>
                        </a:lnTo>
                        <a:lnTo>
                          <a:pt x="387" y="204"/>
                        </a:lnTo>
                        <a:lnTo>
                          <a:pt x="384" y="193"/>
                        </a:lnTo>
                        <a:lnTo>
                          <a:pt x="382" y="186"/>
                        </a:lnTo>
                        <a:lnTo>
                          <a:pt x="386" y="178"/>
                        </a:lnTo>
                        <a:lnTo>
                          <a:pt x="380" y="170"/>
                        </a:lnTo>
                        <a:lnTo>
                          <a:pt x="381" y="167"/>
                        </a:lnTo>
                        <a:lnTo>
                          <a:pt x="382" y="167"/>
                        </a:lnTo>
                        <a:lnTo>
                          <a:pt x="383" y="165"/>
                        </a:lnTo>
                        <a:lnTo>
                          <a:pt x="381" y="161"/>
                        </a:lnTo>
                        <a:lnTo>
                          <a:pt x="377" y="160"/>
                        </a:lnTo>
                        <a:lnTo>
                          <a:pt x="373" y="155"/>
                        </a:lnTo>
                        <a:lnTo>
                          <a:pt x="372" y="153"/>
                        </a:lnTo>
                        <a:lnTo>
                          <a:pt x="366" y="148"/>
                        </a:lnTo>
                        <a:lnTo>
                          <a:pt x="364" y="143"/>
                        </a:lnTo>
                        <a:lnTo>
                          <a:pt x="364" y="138"/>
                        </a:lnTo>
                        <a:lnTo>
                          <a:pt x="371" y="137"/>
                        </a:lnTo>
                        <a:lnTo>
                          <a:pt x="384" y="132"/>
                        </a:lnTo>
                        <a:lnTo>
                          <a:pt x="399" y="123"/>
                        </a:lnTo>
                        <a:lnTo>
                          <a:pt x="418" y="100"/>
                        </a:lnTo>
                        <a:lnTo>
                          <a:pt x="429" y="92"/>
                        </a:lnTo>
                        <a:lnTo>
                          <a:pt x="438" y="91"/>
                        </a:lnTo>
                        <a:lnTo>
                          <a:pt x="445" y="92"/>
                        </a:lnTo>
                        <a:lnTo>
                          <a:pt x="456" y="82"/>
                        </a:lnTo>
                        <a:lnTo>
                          <a:pt x="467" y="87"/>
                        </a:lnTo>
                        <a:lnTo>
                          <a:pt x="478" y="82"/>
                        </a:lnTo>
                        <a:lnTo>
                          <a:pt x="484" y="73"/>
                        </a:lnTo>
                        <a:lnTo>
                          <a:pt x="491" y="65"/>
                        </a:lnTo>
                        <a:lnTo>
                          <a:pt x="497" y="62"/>
                        </a:lnTo>
                        <a:lnTo>
                          <a:pt x="505" y="59"/>
                        </a:lnTo>
                        <a:lnTo>
                          <a:pt x="516" y="51"/>
                        </a:lnTo>
                        <a:lnTo>
                          <a:pt x="543" y="41"/>
                        </a:lnTo>
                        <a:lnTo>
                          <a:pt x="555" y="37"/>
                        </a:lnTo>
                        <a:lnTo>
                          <a:pt x="608" y="33"/>
                        </a:lnTo>
                        <a:lnTo>
                          <a:pt x="620" y="33"/>
                        </a:lnTo>
                        <a:lnTo>
                          <a:pt x="630" y="28"/>
                        </a:lnTo>
                        <a:lnTo>
                          <a:pt x="640" y="20"/>
                        </a:lnTo>
                        <a:lnTo>
                          <a:pt x="646" y="22"/>
                        </a:lnTo>
                        <a:lnTo>
                          <a:pt x="658" y="21"/>
                        </a:lnTo>
                        <a:lnTo>
                          <a:pt x="663" y="24"/>
                        </a:lnTo>
                        <a:lnTo>
                          <a:pt x="673" y="21"/>
                        </a:lnTo>
                        <a:lnTo>
                          <a:pt x="689" y="14"/>
                        </a:lnTo>
                        <a:lnTo>
                          <a:pt x="705" y="14"/>
                        </a:lnTo>
                        <a:lnTo>
                          <a:pt x="720" y="12"/>
                        </a:lnTo>
                        <a:lnTo>
                          <a:pt x="744" y="15"/>
                        </a:lnTo>
                        <a:lnTo>
                          <a:pt x="753" y="24"/>
                        </a:lnTo>
                        <a:lnTo>
                          <a:pt x="764" y="27"/>
                        </a:lnTo>
                        <a:lnTo>
                          <a:pt x="775" y="25"/>
                        </a:lnTo>
                        <a:lnTo>
                          <a:pt x="784" y="20"/>
                        </a:lnTo>
                        <a:lnTo>
                          <a:pt x="801" y="16"/>
                        </a:lnTo>
                        <a:lnTo>
                          <a:pt x="812" y="12"/>
                        </a:lnTo>
                        <a:lnTo>
                          <a:pt x="819" y="0"/>
                        </a:lnTo>
                        <a:lnTo>
                          <a:pt x="832" y="4"/>
                        </a:lnTo>
                        <a:lnTo>
                          <a:pt x="840" y="10"/>
                        </a:lnTo>
                        <a:lnTo>
                          <a:pt x="846" y="10"/>
                        </a:lnTo>
                        <a:lnTo>
                          <a:pt x="855" y="14"/>
                        </a:lnTo>
                        <a:lnTo>
                          <a:pt x="866" y="9"/>
                        </a:lnTo>
                        <a:lnTo>
                          <a:pt x="872" y="1"/>
                        </a:lnTo>
                        <a:lnTo>
                          <a:pt x="892" y="9"/>
                        </a:lnTo>
                        <a:lnTo>
                          <a:pt x="900" y="15"/>
                        </a:lnTo>
                        <a:lnTo>
                          <a:pt x="913" y="14"/>
                        </a:lnTo>
                        <a:lnTo>
                          <a:pt x="921" y="10"/>
                        </a:lnTo>
                        <a:lnTo>
                          <a:pt x="935" y="12"/>
                        </a:lnTo>
                        <a:lnTo>
                          <a:pt x="948" y="10"/>
                        </a:lnTo>
                        <a:lnTo>
                          <a:pt x="946" y="16"/>
                        </a:lnTo>
                        <a:lnTo>
                          <a:pt x="941" y="20"/>
                        </a:lnTo>
                        <a:lnTo>
                          <a:pt x="935" y="26"/>
                        </a:lnTo>
                        <a:lnTo>
                          <a:pt x="926" y="35"/>
                        </a:lnTo>
                        <a:lnTo>
                          <a:pt x="924" y="40"/>
                        </a:lnTo>
                        <a:lnTo>
                          <a:pt x="930" y="42"/>
                        </a:lnTo>
                        <a:lnTo>
                          <a:pt x="931" y="46"/>
                        </a:lnTo>
                        <a:lnTo>
                          <a:pt x="926" y="78"/>
                        </a:lnTo>
                        <a:lnTo>
                          <a:pt x="925" y="86"/>
                        </a:lnTo>
                        <a:lnTo>
                          <a:pt x="927" y="96"/>
                        </a:lnTo>
                        <a:lnTo>
                          <a:pt x="929" y="119"/>
                        </a:lnTo>
                        <a:lnTo>
                          <a:pt x="932" y="125"/>
                        </a:lnTo>
                        <a:lnTo>
                          <a:pt x="932" y="132"/>
                        </a:lnTo>
                        <a:lnTo>
                          <a:pt x="926" y="156"/>
                        </a:lnTo>
                        <a:lnTo>
                          <a:pt x="922" y="170"/>
                        </a:lnTo>
                        <a:lnTo>
                          <a:pt x="903" y="182"/>
                        </a:lnTo>
                        <a:lnTo>
                          <a:pt x="900" y="193"/>
                        </a:lnTo>
                        <a:lnTo>
                          <a:pt x="892" y="197"/>
                        </a:lnTo>
                        <a:lnTo>
                          <a:pt x="887" y="202"/>
                        </a:lnTo>
                        <a:lnTo>
                          <a:pt x="886" y="205"/>
                        </a:lnTo>
                        <a:lnTo>
                          <a:pt x="876" y="211"/>
                        </a:lnTo>
                        <a:lnTo>
                          <a:pt x="873" y="211"/>
                        </a:lnTo>
                        <a:lnTo>
                          <a:pt x="876" y="219"/>
                        </a:lnTo>
                        <a:lnTo>
                          <a:pt x="881" y="231"/>
                        </a:lnTo>
                        <a:lnTo>
                          <a:pt x="887" y="257"/>
                        </a:lnTo>
                        <a:lnTo>
                          <a:pt x="905" y="264"/>
                        </a:lnTo>
                        <a:lnTo>
                          <a:pt x="910" y="270"/>
                        </a:lnTo>
                        <a:lnTo>
                          <a:pt x="919" y="290"/>
                        </a:lnTo>
                        <a:lnTo>
                          <a:pt x="919" y="308"/>
                        </a:lnTo>
                        <a:lnTo>
                          <a:pt x="937" y="321"/>
                        </a:lnTo>
                        <a:lnTo>
                          <a:pt x="962" y="333"/>
                        </a:lnTo>
                        <a:lnTo>
                          <a:pt x="964" y="333"/>
                        </a:lnTo>
                        <a:lnTo>
                          <a:pt x="964" y="334"/>
                        </a:lnTo>
                        <a:lnTo>
                          <a:pt x="978" y="407"/>
                        </a:lnTo>
                        <a:lnTo>
                          <a:pt x="983" y="444"/>
                        </a:lnTo>
                        <a:lnTo>
                          <a:pt x="984" y="447"/>
                        </a:lnTo>
                        <a:lnTo>
                          <a:pt x="983" y="450"/>
                        </a:lnTo>
                        <a:lnTo>
                          <a:pt x="973" y="457"/>
                        </a:lnTo>
                        <a:lnTo>
                          <a:pt x="972" y="473"/>
                        </a:lnTo>
                        <a:lnTo>
                          <a:pt x="983" y="487"/>
                        </a:lnTo>
                        <a:lnTo>
                          <a:pt x="995" y="509"/>
                        </a:lnTo>
                        <a:lnTo>
                          <a:pt x="1000" y="532"/>
                        </a:lnTo>
                        <a:lnTo>
                          <a:pt x="1001" y="554"/>
                        </a:lnTo>
                        <a:lnTo>
                          <a:pt x="1001" y="585"/>
                        </a:lnTo>
                        <a:lnTo>
                          <a:pt x="1004" y="593"/>
                        </a:lnTo>
                        <a:lnTo>
                          <a:pt x="1004" y="606"/>
                        </a:lnTo>
                        <a:lnTo>
                          <a:pt x="1000" y="628"/>
                        </a:lnTo>
                        <a:lnTo>
                          <a:pt x="999" y="684"/>
                        </a:lnTo>
                        <a:lnTo>
                          <a:pt x="990" y="691"/>
                        </a:lnTo>
                        <a:lnTo>
                          <a:pt x="979" y="693"/>
                        </a:lnTo>
                        <a:lnTo>
                          <a:pt x="978" y="702"/>
                        </a:lnTo>
                        <a:lnTo>
                          <a:pt x="983" y="715"/>
                        </a:lnTo>
                        <a:lnTo>
                          <a:pt x="1001" y="737"/>
                        </a:lnTo>
                        <a:lnTo>
                          <a:pt x="1011" y="753"/>
                        </a:lnTo>
                        <a:lnTo>
                          <a:pt x="1012" y="773"/>
                        </a:lnTo>
                        <a:lnTo>
                          <a:pt x="1015" y="785"/>
                        </a:lnTo>
                        <a:lnTo>
                          <a:pt x="1029" y="800"/>
                        </a:lnTo>
                        <a:lnTo>
                          <a:pt x="1048" y="801"/>
                        </a:lnTo>
                        <a:lnTo>
                          <a:pt x="1059" y="801"/>
                        </a:lnTo>
                        <a:lnTo>
                          <a:pt x="1088" y="815"/>
                        </a:lnTo>
                        <a:lnTo>
                          <a:pt x="1106" y="844"/>
                        </a:lnTo>
                        <a:lnTo>
                          <a:pt x="1110" y="858"/>
                        </a:lnTo>
                        <a:lnTo>
                          <a:pt x="1112" y="864"/>
                        </a:lnTo>
                        <a:lnTo>
                          <a:pt x="1086" y="882"/>
                        </a:lnTo>
                        <a:lnTo>
                          <a:pt x="1042" y="913"/>
                        </a:lnTo>
                        <a:lnTo>
                          <a:pt x="999" y="944"/>
                        </a:lnTo>
                        <a:lnTo>
                          <a:pt x="956" y="974"/>
                        </a:lnTo>
                        <a:lnTo>
                          <a:pt x="911" y="1005"/>
                        </a:lnTo>
                        <a:lnTo>
                          <a:pt x="867" y="1036"/>
                        </a:lnTo>
                        <a:lnTo>
                          <a:pt x="824" y="1066"/>
                        </a:lnTo>
                        <a:lnTo>
                          <a:pt x="781" y="1096"/>
                        </a:lnTo>
                        <a:lnTo>
                          <a:pt x="766" y="1101"/>
                        </a:lnTo>
                        <a:lnTo>
                          <a:pt x="704" y="1115"/>
                        </a:lnTo>
                        <a:lnTo>
                          <a:pt x="695" y="1117"/>
                        </a:lnTo>
                        <a:lnTo>
                          <a:pt x="690" y="1119"/>
                        </a:lnTo>
                        <a:lnTo>
                          <a:pt x="680" y="1124"/>
                        </a:lnTo>
                        <a:lnTo>
                          <a:pt x="672" y="1124"/>
                        </a:lnTo>
                        <a:lnTo>
                          <a:pt x="663" y="1129"/>
                        </a:lnTo>
                        <a:lnTo>
                          <a:pt x="656" y="1129"/>
                        </a:lnTo>
                        <a:lnTo>
                          <a:pt x="650" y="1128"/>
                        </a:lnTo>
                        <a:lnTo>
                          <a:pt x="642" y="1119"/>
                        </a:lnTo>
                        <a:lnTo>
                          <a:pt x="642" y="1114"/>
                        </a:lnTo>
                        <a:lnTo>
                          <a:pt x="645" y="1109"/>
                        </a:lnTo>
                        <a:lnTo>
                          <a:pt x="644" y="1103"/>
                        </a:lnTo>
                        <a:lnTo>
                          <a:pt x="645" y="1101"/>
                        </a:lnTo>
                        <a:lnTo>
                          <a:pt x="649" y="1098"/>
                        </a:lnTo>
                        <a:lnTo>
                          <a:pt x="649" y="1096"/>
                        </a:lnTo>
                        <a:lnTo>
                          <a:pt x="646" y="1092"/>
                        </a:lnTo>
                        <a:lnTo>
                          <a:pt x="646" y="1088"/>
                        </a:lnTo>
                        <a:lnTo>
                          <a:pt x="647" y="1086"/>
                        </a:lnTo>
                        <a:lnTo>
                          <a:pt x="646" y="1080"/>
                        </a:lnTo>
                        <a:lnTo>
                          <a:pt x="645" y="1080"/>
                        </a:lnTo>
                        <a:lnTo>
                          <a:pt x="644" y="1076"/>
                        </a:lnTo>
                        <a:lnTo>
                          <a:pt x="640" y="1074"/>
                        </a:lnTo>
                        <a:lnTo>
                          <a:pt x="631" y="1071"/>
                        </a:lnTo>
                        <a:lnTo>
                          <a:pt x="623" y="1066"/>
                        </a:lnTo>
                        <a:lnTo>
                          <a:pt x="618" y="1066"/>
                        </a:lnTo>
                        <a:lnTo>
                          <a:pt x="614" y="1064"/>
                        </a:lnTo>
                        <a:lnTo>
                          <a:pt x="603" y="1064"/>
                        </a:lnTo>
                        <a:lnTo>
                          <a:pt x="599" y="1061"/>
                        </a:lnTo>
                        <a:lnTo>
                          <a:pt x="596" y="1054"/>
                        </a:lnTo>
                        <a:lnTo>
                          <a:pt x="593" y="1053"/>
                        </a:lnTo>
                        <a:lnTo>
                          <a:pt x="585" y="1054"/>
                        </a:lnTo>
                        <a:lnTo>
                          <a:pt x="575" y="1052"/>
                        </a:lnTo>
                        <a:lnTo>
                          <a:pt x="570" y="1049"/>
                        </a:lnTo>
                        <a:lnTo>
                          <a:pt x="563" y="1043"/>
                        </a:lnTo>
                        <a:lnTo>
                          <a:pt x="561" y="1038"/>
                        </a:lnTo>
                        <a:lnTo>
                          <a:pt x="560" y="1032"/>
                        </a:lnTo>
                        <a:lnTo>
                          <a:pt x="558" y="1031"/>
                        </a:lnTo>
                        <a:lnTo>
                          <a:pt x="547" y="1025"/>
                        </a:lnTo>
                        <a:lnTo>
                          <a:pt x="539" y="1023"/>
                        </a:lnTo>
                        <a:lnTo>
                          <a:pt x="533" y="1020"/>
                        </a:lnTo>
                        <a:lnTo>
                          <a:pt x="532" y="1016"/>
                        </a:lnTo>
                        <a:lnTo>
                          <a:pt x="533" y="1007"/>
                        </a:lnTo>
                        <a:lnTo>
                          <a:pt x="529" y="1004"/>
                        </a:lnTo>
                        <a:lnTo>
                          <a:pt x="529" y="999"/>
                        </a:lnTo>
                        <a:lnTo>
                          <a:pt x="267" y="817"/>
                        </a:lnTo>
                        <a:lnTo>
                          <a:pt x="203" y="77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6" name="îṩľíḍe">
                    <a:extLst>
                      <a:ext uri="{FF2B5EF4-FFF2-40B4-BE49-F238E27FC236}">
                        <a16:creationId xmlns:a16="http://schemas.microsoft.com/office/drawing/2014/main" id="{7A21A284-50D5-4016-BE31-592AD8BF4B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64843" y="3202334"/>
                    <a:ext cx="209550" cy="231775"/>
                  </a:xfrm>
                  <a:custGeom>
                    <a:avLst/>
                    <a:gdLst/>
                    <a:ahLst/>
                    <a:cxnLst>
                      <a:cxn ang="0">
                        <a:pos x="96" y="347"/>
                      </a:cxn>
                      <a:cxn ang="0">
                        <a:pos x="14" y="353"/>
                      </a:cxn>
                      <a:cxn ang="0">
                        <a:pos x="5" y="364"/>
                      </a:cxn>
                      <a:cxn ang="0">
                        <a:pos x="0" y="369"/>
                      </a:cxn>
                      <a:cxn ang="0">
                        <a:pos x="22" y="391"/>
                      </a:cxn>
                      <a:cxn ang="0">
                        <a:pos x="40" y="409"/>
                      </a:cxn>
                      <a:cxn ang="0">
                        <a:pos x="41" y="437"/>
                      </a:cxn>
                      <a:cxn ang="0">
                        <a:pos x="28" y="460"/>
                      </a:cxn>
                      <a:cxn ang="0">
                        <a:pos x="49" y="501"/>
                      </a:cxn>
                      <a:cxn ang="0">
                        <a:pos x="50" y="563"/>
                      </a:cxn>
                      <a:cxn ang="0">
                        <a:pos x="30" y="623"/>
                      </a:cxn>
                      <a:cxn ang="0">
                        <a:pos x="24" y="650"/>
                      </a:cxn>
                      <a:cxn ang="0">
                        <a:pos x="37" y="627"/>
                      </a:cxn>
                      <a:cxn ang="0">
                        <a:pos x="50" y="627"/>
                      </a:cxn>
                      <a:cxn ang="0">
                        <a:pos x="76" y="628"/>
                      </a:cxn>
                      <a:cxn ang="0">
                        <a:pos x="98" y="624"/>
                      </a:cxn>
                      <a:cxn ang="0">
                        <a:pos x="102" y="619"/>
                      </a:cxn>
                      <a:cxn ang="0">
                        <a:pos x="119" y="620"/>
                      </a:cxn>
                      <a:cxn ang="0">
                        <a:pos x="141" y="620"/>
                      </a:cxn>
                      <a:cxn ang="0">
                        <a:pos x="161" y="635"/>
                      </a:cxn>
                      <a:cxn ang="0">
                        <a:pos x="173" y="647"/>
                      </a:cxn>
                      <a:cxn ang="0">
                        <a:pos x="183" y="651"/>
                      </a:cxn>
                      <a:cxn ang="0">
                        <a:pos x="200" y="662"/>
                      </a:cxn>
                      <a:cxn ang="0">
                        <a:pos x="209" y="677"/>
                      </a:cxn>
                      <a:cxn ang="0">
                        <a:pos x="215" y="686"/>
                      </a:cxn>
                      <a:cxn ang="0">
                        <a:pos x="222" y="692"/>
                      </a:cxn>
                      <a:cxn ang="0">
                        <a:pos x="223" y="698"/>
                      </a:cxn>
                      <a:cxn ang="0">
                        <a:pos x="231" y="704"/>
                      </a:cxn>
                      <a:cxn ang="0">
                        <a:pos x="244" y="709"/>
                      </a:cxn>
                      <a:cxn ang="0">
                        <a:pos x="250" y="719"/>
                      </a:cxn>
                      <a:cxn ang="0">
                        <a:pos x="286" y="705"/>
                      </a:cxn>
                      <a:cxn ang="0">
                        <a:pos x="302" y="665"/>
                      </a:cxn>
                      <a:cxn ang="0">
                        <a:pos x="308" y="666"/>
                      </a:cxn>
                      <a:cxn ang="0">
                        <a:pos x="323" y="683"/>
                      </a:cxn>
                      <a:cxn ang="0">
                        <a:pos x="350" y="705"/>
                      </a:cxn>
                      <a:cxn ang="0">
                        <a:pos x="534" y="687"/>
                      </a:cxn>
                      <a:cxn ang="0">
                        <a:pos x="637" y="641"/>
                      </a:cxn>
                      <a:cxn ang="0">
                        <a:pos x="604" y="522"/>
                      </a:cxn>
                      <a:cxn ang="0">
                        <a:pos x="587" y="359"/>
                      </a:cxn>
                      <a:cxn ang="0">
                        <a:pos x="570" y="191"/>
                      </a:cxn>
                      <a:cxn ang="0">
                        <a:pos x="584" y="82"/>
                      </a:cxn>
                      <a:cxn ang="0">
                        <a:pos x="458" y="70"/>
                      </a:cxn>
                      <a:cxn ang="0">
                        <a:pos x="299" y="70"/>
                      </a:cxn>
                      <a:cxn ang="0">
                        <a:pos x="281" y="187"/>
                      </a:cxn>
                      <a:cxn ang="0">
                        <a:pos x="244" y="231"/>
                      </a:cxn>
                      <a:cxn ang="0">
                        <a:pos x="220" y="245"/>
                      </a:cxn>
                      <a:cxn ang="0">
                        <a:pos x="215" y="290"/>
                      </a:cxn>
                      <a:cxn ang="0">
                        <a:pos x="222" y="347"/>
                      </a:cxn>
                    </a:cxnLst>
                    <a:rect l="0" t="0" r="r" b="b"/>
                    <a:pathLst>
                      <a:path w="661" h="727">
                        <a:moveTo>
                          <a:pt x="196" y="347"/>
                        </a:moveTo>
                        <a:lnTo>
                          <a:pt x="148" y="347"/>
                        </a:lnTo>
                        <a:lnTo>
                          <a:pt x="96" y="347"/>
                        </a:lnTo>
                        <a:lnTo>
                          <a:pt x="45" y="347"/>
                        </a:lnTo>
                        <a:lnTo>
                          <a:pt x="16" y="347"/>
                        </a:lnTo>
                        <a:lnTo>
                          <a:pt x="14" y="353"/>
                        </a:lnTo>
                        <a:lnTo>
                          <a:pt x="6" y="360"/>
                        </a:lnTo>
                        <a:lnTo>
                          <a:pt x="2" y="365"/>
                        </a:lnTo>
                        <a:lnTo>
                          <a:pt x="5" y="364"/>
                        </a:lnTo>
                        <a:lnTo>
                          <a:pt x="0" y="369"/>
                        </a:lnTo>
                        <a:lnTo>
                          <a:pt x="0" y="371"/>
                        </a:lnTo>
                        <a:lnTo>
                          <a:pt x="0" y="369"/>
                        </a:lnTo>
                        <a:lnTo>
                          <a:pt x="10" y="365"/>
                        </a:lnTo>
                        <a:lnTo>
                          <a:pt x="12" y="369"/>
                        </a:lnTo>
                        <a:lnTo>
                          <a:pt x="22" y="391"/>
                        </a:lnTo>
                        <a:lnTo>
                          <a:pt x="23" y="393"/>
                        </a:lnTo>
                        <a:lnTo>
                          <a:pt x="30" y="391"/>
                        </a:lnTo>
                        <a:lnTo>
                          <a:pt x="40" y="409"/>
                        </a:lnTo>
                        <a:lnTo>
                          <a:pt x="41" y="414"/>
                        </a:lnTo>
                        <a:lnTo>
                          <a:pt x="41" y="429"/>
                        </a:lnTo>
                        <a:lnTo>
                          <a:pt x="41" y="437"/>
                        </a:lnTo>
                        <a:lnTo>
                          <a:pt x="35" y="455"/>
                        </a:lnTo>
                        <a:lnTo>
                          <a:pt x="33" y="458"/>
                        </a:lnTo>
                        <a:lnTo>
                          <a:pt x="28" y="460"/>
                        </a:lnTo>
                        <a:lnTo>
                          <a:pt x="27" y="463"/>
                        </a:lnTo>
                        <a:lnTo>
                          <a:pt x="45" y="488"/>
                        </a:lnTo>
                        <a:lnTo>
                          <a:pt x="49" y="501"/>
                        </a:lnTo>
                        <a:lnTo>
                          <a:pt x="50" y="515"/>
                        </a:lnTo>
                        <a:lnTo>
                          <a:pt x="51" y="527"/>
                        </a:lnTo>
                        <a:lnTo>
                          <a:pt x="50" y="563"/>
                        </a:lnTo>
                        <a:lnTo>
                          <a:pt x="46" y="577"/>
                        </a:lnTo>
                        <a:lnTo>
                          <a:pt x="32" y="614"/>
                        </a:lnTo>
                        <a:lnTo>
                          <a:pt x="30" y="623"/>
                        </a:lnTo>
                        <a:lnTo>
                          <a:pt x="24" y="639"/>
                        </a:lnTo>
                        <a:lnTo>
                          <a:pt x="23" y="651"/>
                        </a:lnTo>
                        <a:lnTo>
                          <a:pt x="24" y="650"/>
                        </a:lnTo>
                        <a:lnTo>
                          <a:pt x="28" y="647"/>
                        </a:lnTo>
                        <a:lnTo>
                          <a:pt x="32" y="640"/>
                        </a:lnTo>
                        <a:lnTo>
                          <a:pt x="37" y="627"/>
                        </a:lnTo>
                        <a:lnTo>
                          <a:pt x="40" y="627"/>
                        </a:lnTo>
                        <a:lnTo>
                          <a:pt x="43" y="625"/>
                        </a:lnTo>
                        <a:lnTo>
                          <a:pt x="50" y="627"/>
                        </a:lnTo>
                        <a:lnTo>
                          <a:pt x="59" y="627"/>
                        </a:lnTo>
                        <a:lnTo>
                          <a:pt x="69" y="629"/>
                        </a:lnTo>
                        <a:lnTo>
                          <a:pt x="76" y="628"/>
                        </a:lnTo>
                        <a:lnTo>
                          <a:pt x="78" y="625"/>
                        </a:lnTo>
                        <a:lnTo>
                          <a:pt x="89" y="623"/>
                        </a:lnTo>
                        <a:lnTo>
                          <a:pt x="98" y="624"/>
                        </a:lnTo>
                        <a:lnTo>
                          <a:pt x="100" y="623"/>
                        </a:lnTo>
                        <a:lnTo>
                          <a:pt x="100" y="619"/>
                        </a:lnTo>
                        <a:lnTo>
                          <a:pt x="102" y="619"/>
                        </a:lnTo>
                        <a:lnTo>
                          <a:pt x="108" y="619"/>
                        </a:lnTo>
                        <a:lnTo>
                          <a:pt x="113" y="618"/>
                        </a:lnTo>
                        <a:lnTo>
                          <a:pt x="119" y="620"/>
                        </a:lnTo>
                        <a:lnTo>
                          <a:pt x="135" y="620"/>
                        </a:lnTo>
                        <a:lnTo>
                          <a:pt x="136" y="622"/>
                        </a:lnTo>
                        <a:lnTo>
                          <a:pt x="141" y="620"/>
                        </a:lnTo>
                        <a:lnTo>
                          <a:pt x="143" y="625"/>
                        </a:lnTo>
                        <a:lnTo>
                          <a:pt x="150" y="627"/>
                        </a:lnTo>
                        <a:lnTo>
                          <a:pt x="161" y="635"/>
                        </a:lnTo>
                        <a:lnTo>
                          <a:pt x="162" y="641"/>
                        </a:lnTo>
                        <a:lnTo>
                          <a:pt x="169" y="649"/>
                        </a:lnTo>
                        <a:lnTo>
                          <a:pt x="173" y="647"/>
                        </a:lnTo>
                        <a:lnTo>
                          <a:pt x="179" y="646"/>
                        </a:lnTo>
                        <a:lnTo>
                          <a:pt x="179" y="650"/>
                        </a:lnTo>
                        <a:lnTo>
                          <a:pt x="183" y="651"/>
                        </a:lnTo>
                        <a:lnTo>
                          <a:pt x="188" y="647"/>
                        </a:lnTo>
                        <a:lnTo>
                          <a:pt x="190" y="647"/>
                        </a:lnTo>
                        <a:lnTo>
                          <a:pt x="200" y="662"/>
                        </a:lnTo>
                        <a:lnTo>
                          <a:pt x="205" y="672"/>
                        </a:lnTo>
                        <a:lnTo>
                          <a:pt x="205" y="676"/>
                        </a:lnTo>
                        <a:lnTo>
                          <a:pt x="209" y="677"/>
                        </a:lnTo>
                        <a:lnTo>
                          <a:pt x="212" y="682"/>
                        </a:lnTo>
                        <a:lnTo>
                          <a:pt x="212" y="684"/>
                        </a:lnTo>
                        <a:lnTo>
                          <a:pt x="215" y="686"/>
                        </a:lnTo>
                        <a:lnTo>
                          <a:pt x="218" y="684"/>
                        </a:lnTo>
                        <a:lnTo>
                          <a:pt x="220" y="684"/>
                        </a:lnTo>
                        <a:lnTo>
                          <a:pt x="222" y="692"/>
                        </a:lnTo>
                        <a:lnTo>
                          <a:pt x="225" y="693"/>
                        </a:lnTo>
                        <a:lnTo>
                          <a:pt x="227" y="697"/>
                        </a:lnTo>
                        <a:lnTo>
                          <a:pt x="223" y="698"/>
                        </a:lnTo>
                        <a:lnTo>
                          <a:pt x="223" y="699"/>
                        </a:lnTo>
                        <a:lnTo>
                          <a:pt x="228" y="700"/>
                        </a:lnTo>
                        <a:lnTo>
                          <a:pt x="231" y="704"/>
                        </a:lnTo>
                        <a:lnTo>
                          <a:pt x="234" y="706"/>
                        </a:lnTo>
                        <a:lnTo>
                          <a:pt x="238" y="706"/>
                        </a:lnTo>
                        <a:lnTo>
                          <a:pt x="244" y="709"/>
                        </a:lnTo>
                        <a:lnTo>
                          <a:pt x="247" y="713"/>
                        </a:lnTo>
                        <a:lnTo>
                          <a:pt x="248" y="717"/>
                        </a:lnTo>
                        <a:lnTo>
                          <a:pt x="250" y="719"/>
                        </a:lnTo>
                        <a:lnTo>
                          <a:pt x="256" y="721"/>
                        </a:lnTo>
                        <a:lnTo>
                          <a:pt x="263" y="727"/>
                        </a:lnTo>
                        <a:lnTo>
                          <a:pt x="286" y="705"/>
                        </a:lnTo>
                        <a:lnTo>
                          <a:pt x="293" y="687"/>
                        </a:lnTo>
                        <a:lnTo>
                          <a:pt x="297" y="676"/>
                        </a:lnTo>
                        <a:lnTo>
                          <a:pt x="302" y="665"/>
                        </a:lnTo>
                        <a:lnTo>
                          <a:pt x="304" y="663"/>
                        </a:lnTo>
                        <a:lnTo>
                          <a:pt x="307" y="665"/>
                        </a:lnTo>
                        <a:lnTo>
                          <a:pt x="308" y="666"/>
                        </a:lnTo>
                        <a:lnTo>
                          <a:pt x="314" y="667"/>
                        </a:lnTo>
                        <a:lnTo>
                          <a:pt x="318" y="670"/>
                        </a:lnTo>
                        <a:lnTo>
                          <a:pt x="323" y="683"/>
                        </a:lnTo>
                        <a:lnTo>
                          <a:pt x="333" y="701"/>
                        </a:lnTo>
                        <a:lnTo>
                          <a:pt x="347" y="705"/>
                        </a:lnTo>
                        <a:lnTo>
                          <a:pt x="350" y="705"/>
                        </a:lnTo>
                        <a:lnTo>
                          <a:pt x="376" y="683"/>
                        </a:lnTo>
                        <a:lnTo>
                          <a:pt x="463" y="686"/>
                        </a:lnTo>
                        <a:lnTo>
                          <a:pt x="534" y="687"/>
                        </a:lnTo>
                        <a:lnTo>
                          <a:pt x="607" y="688"/>
                        </a:lnTo>
                        <a:lnTo>
                          <a:pt x="625" y="688"/>
                        </a:lnTo>
                        <a:lnTo>
                          <a:pt x="637" y="641"/>
                        </a:lnTo>
                        <a:lnTo>
                          <a:pt x="615" y="634"/>
                        </a:lnTo>
                        <a:lnTo>
                          <a:pt x="609" y="577"/>
                        </a:lnTo>
                        <a:lnTo>
                          <a:pt x="604" y="522"/>
                        </a:lnTo>
                        <a:lnTo>
                          <a:pt x="598" y="468"/>
                        </a:lnTo>
                        <a:lnTo>
                          <a:pt x="592" y="414"/>
                        </a:lnTo>
                        <a:lnTo>
                          <a:pt x="587" y="359"/>
                        </a:lnTo>
                        <a:lnTo>
                          <a:pt x="581" y="302"/>
                        </a:lnTo>
                        <a:lnTo>
                          <a:pt x="576" y="247"/>
                        </a:lnTo>
                        <a:lnTo>
                          <a:pt x="570" y="191"/>
                        </a:lnTo>
                        <a:lnTo>
                          <a:pt x="564" y="133"/>
                        </a:lnTo>
                        <a:lnTo>
                          <a:pt x="661" y="133"/>
                        </a:lnTo>
                        <a:lnTo>
                          <a:pt x="584" y="82"/>
                        </a:lnTo>
                        <a:lnTo>
                          <a:pt x="525" y="44"/>
                        </a:lnTo>
                        <a:lnTo>
                          <a:pt x="458" y="0"/>
                        </a:lnTo>
                        <a:lnTo>
                          <a:pt x="458" y="70"/>
                        </a:lnTo>
                        <a:lnTo>
                          <a:pt x="405" y="70"/>
                        </a:lnTo>
                        <a:lnTo>
                          <a:pt x="352" y="70"/>
                        </a:lnTo>
                        <a:lnTo>
                          <a:pt x="299" y="70"/>
                        </a:lnTo>
                        <a:lnTo>
                          <a:pt x="281" y="70"/>
                        </a:lnTo>
                        <a:lnTo>
                          <a:pt x="281" y="128"/>
                        </a:lnTo>
                        <a:lnTo>
                          <a:pt x="281" y="187"/>
                        </a:lnTo>
                        <a:lnTo>
                          <a:pt x="281" y="222"/>
                        </a:lnTo>
                        <a:lnTo>
                          <a:pt x="261" y="229"/>
                        </a:lnTo>
                        <a:lnTo>
                          <a:pt x="244" y="231"/>
                        </a:lnTo>
                        <a:lnTo>
                          <a:pt x="228" y="236"/>
                        </a:lnTo>
                        <a:lnTo>
                          <a:pt x="223" y="240"/>
                        </a:lnTo>
                        <a:lnTo>
                          <a:pt x="220" y="245"/>
                        </a:lnTo>
                        <a:lnTo>
                          <a:pt x="215" y="256"/>
                        </a:lnTo>
                        <a:lnTo>
                          <a:pt x="213" y="264"/>
                        </a:lnTo>
                        <a:lnTo>
                          <a:pt x="215" y="290"/>
                        </a:lnTo>
                        <a:lnTo>
                          <a:pt x="218" y="310"/>
                        </a:lnTo>
                        <a:lnTo>
                          <a:pt x="218" y="331"/>
                        </a:lnTo>
                        <a:lnTo>
                          <a:pt x="222" y="347"/>
                        </a:lnTo>
                        <a:lnTo>
                          <a:pt x="196" y="34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7" name="íṩļïďè">
                    <a:extLst>
                      <a:ext uri="{FF2B5EF4-FFF2-40B4-BE49-F238E27FC236}">
                        <a16:creationId xmlns:a16="http://schemas.microsoft.com/office/drawing/2014/main" id="{B1E357A1-44C5-42E6-A9B6-B8D21CCED6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534693" y="3026122"/>
                    <a:ext cx="207963" cy="166688"/>
                  </a:xfrm>
                  <a:custGeom>
                    <a:avLst/>
                    <a:gdLst/>
                    <a:ahLst/>
                    <a:cxnLst>
                      <a:cxn ang="0">
                        <a:pos x="204" y="526"/>
                      </a:cxn>
                      <a:cxn ang="0">
                        <a:pos x="79" y="526"/>
                      </a:cxn>
                      <a:cxn ang="0">
                        <a:pos x="0" y="526"/>
                      </a:cxn>
                      <a:cxn ang="0">
                        <a:pos x="27" y="511"/>
                      </a:cxn>
                      <a:cxn ang="0">
                        <a:pos x="86" y="487"/>
                      </a:cxn>
                      <a:cxn ang="0">
                        <a:pos x="112" y="464"/>
                      </a:cxn>
                      <a:cxn ang="0">
                        <a:pos x="144" y="439"/>
                      </a:cxn>
                      <a:cxn ang="0">
                        <a:pos x="166" y="411"/>
                      </a:cxn>
                      <a:cxn ang="0">
                        <a:pos x="182" y="362"/>
                      </a:cxn>
                      <a:cxn ang="0">
                        <a:pos x="175" y="305"/>
                      </a:cxn>
                      <a:cxn ang="0">
                        <a:pos x="194" y="263"/>
                      </a:cxn>
                      <a:cxn ang="0">
                        <a:pos x="214" y="235"/>
                      </a:cxn>
                      <a:cxn ang="0">
                        <a:pos x="244" y="184"/>
                      </a:cxn>
                      <a:cxn ang="0">
                        <a:pos x="299" y="155"/>
                      </a:cxn>
                      <a:cxn ang="0">
                        <a:pos x="348" y="120"/>
                      </a:cxn>
                      <a:cxn ang="0">
                        <a:pos x="376" y="56"/>
                      </a:cxn>
                      <a:cxn ang="0">
                        <a:pos x="419" y="0"/>
                      </a:cxn>
                      <a:cxn ang="0">
                        <a:pos x="465" y="48"/>
                      </a:cxn>
                      <a:cxn ang="0">
                        <a:pos x="507" y="45"/>
                      </a:cxn>
                      <a:cxn ang="0">
                        <a:pos x="548" y="40"/>
                      </a:cxn>
                      <a:cxn ang="0">
                        <a:pos x="574" y="53"/>
                      </a:cxn>
                      <a:cxn ang="0">
                        <a:pos x="604" y="56"/>
                      </a:cxn>
                      <a:cxn ang="0">
                        <a:pos x="612" y="71"/>
                      </a:cxn>
                      <a:cxn ang="0">
                        <a:pos x="621" y="79"/>
                      </a:cxn>
                      <a:cxn ang="0">
                        <a:pos x="621" y="85"/>
                      </a:cxn>
                      <a:cxn ang="0">
                        <a:pos x="622" y="104"/>
                      </a:cxn>
                      <a:cxn ang="0">
                        <a:pos x="626" y="131"/>
                      </a:cxn>
                      <a:cxn ang="0">
                        <a:pos x="631" y="152"/>
                      </a:cxn>
                      <a:cxn ang="0">
                        <a:pos x="629" y="166"/>
                      </a:cxn>
                      <a:cxn ang="0">
                        <a:pos x="633" y="186"/>
                      </a:cxn>
                      <a:cxn ang="0">
                        <a:pos x="649" y="215"/>
                      </a:cxn>
                      <a:cxn ang="0">
                        <a:pos x="651" y="224"/>
                      </a:cxn>
                      <a:cxn ang="0">
                        <a:pos x="649" y="242"/>
                      </a:cxn>
                      <a:cxn ang="0">
                        <a:pos x="639" y="242"/>
                      </a:cxn>
                      <a:cxn ang="0">
                        <a:pos x="611" y="242"/>
                      </a:cxn>
                      <a:cxn ang="0">
                        <a:pos x="567" y="247"/>
                      </a:cxn>
                      <a:cxn ang="0">
                        <a:pos x="553" y="247"/>
                      </a:cxn>
                      <a:cxn ang="0">
                        <a:pos x="551" y="263"/>
                      </a:cxn>
                      <a:cxn ang="0">
                        <a:pos x="527" y="273"/>
                      </a:cxn>
                      <a:cxn ang="0">
                        <a:pos x="508" y="273"/>
                      </a:cxn>
                      <a:cxn ang="0">
                        <a:pos x="502" y="288"/>
                      </a:cxn>
                      <a:cxn ang="0">
                        <a:pos x="509" y="293"/>
                      </a:cxn>
                      <a:cxn ang="0">
                        <a:pos x="504" y="309"/>
                      </a:cxn>
                      <a:cxn ang="0">
                        <a:pos x="510" y="310"/>
                      </a:cxn>
                      <a:cxn ang="0">
                        <a:pos x="514" y="321"/>
                      </a:cxn>
                      <a:cxn ang="0">
                        <a:pos x="461" y="342"/>
                      </a:cxn>
                      <a:cxn ang="0">
                        <a:pos x="433" y="363"/>
                      </a:cxn>
                      <a:cxn ang="0">
                        <a:pos x="424" y="376"/>
                      </a:cxn>
                      <a:cxn ang="0">
                        <a:pos x="385" y="391"/>
                      </a:cxn>
                      <a:cxn ang="0">
                        <a:pos x="354" y="392"/>
                      </a:cxn>
                      <a:cxn ang="0">
                        <a:pos x="350" y="406"/>
                      </a:cxn>
                      <a:cxn ang="0">
                        <a:pos x="330" y="405"/>
                      </a:cxn>
                      <a:cxn ang="0">
                        <a:pos x="312" y="413"/>
                      </a:cxn>
                      <a:cxn ang="0">
                        <a:pos x="287" y="423"/>
                      </a:cxn>
                    </a:cxnLst>
                    <a:rect l="0" t="0" r="r" b="b"/>
                    <a:pathLst>
                      <a:path w="656" h="526">
                        <a:moveTo>
                          <a:pt x="240" y="457"/>
                        </a:moveTo>
                        <a:lnTo>
                          <a:pt x="240" y="526"/>
                        </a:lnTo>
                        <a:lnTo>
                          <a:pt x="204" y="526"/>
                        </a:lnTo>
                        <a:lnTo>
                          <a:pt x="161" y="526"/>
                        </a:lnTo>
                        <a:lnTo>
                          <a:pt x="120" y="526"/>
                        </a:lnTo>
                        <a:lnTo>
                          <a:pt x="79" y="526"/>
                        </a:lnTo>
                        <a:lnTo>
                          <a:pt x="43" y="526"/>
                        </a:lnTo>
                        <a:lnTo>
                          <a:pt x="9" y="526"/>
                        </a:lnTo>
                        <a:lnTo>
                          <a:pt x="0" y="526"/>
                        </a:lnTo>
                        <a:lnTo>
                          <a:pt x="5" y="515"/>
                        </a:lnTo>
                        <a:lnTo>
                          <a:pt x="14" y="511"/>
                        </a:lnTo>
                        <a:lnTo>
                          <a:pt x="27" y="511"/>
                        </a:lnTo>
                        <a:lnTo>
                          <a:pt x="46" y="507"/>
                        </a:lnTo>
                        <a:lnTo>
                          <a:pt x="77" y="495"/>
                        </a:lnTo>
                        <a:lnTo>
                          <a:pt x="86" y="487"/>
                        </a:lnTo>
                        <a:lnTo>
                          <a:pt x="97" y="475"/>
                        </a:lnTo>
                        <a:lnTo>
                          <a:pt x="101" y="472"/>
                        </a:lnTo>
                        <a:lnTo>
                          <a:pt x="112" y="464"/>
                        </a:lnTo>
                        <a:lnTo>
                          <a:pt x="129" y="456"/>
                        </a:lnTo>
                        <a:lnTo>
                          <a:pt x="140" y="445"/>
                        </a:lnTo>
                        <a:lnTo>
                          <a:pt x="144" y="439"/>
                        </a:lnTo>
                        <a:lnTo>
                          <a:pt x="149" y="437"/>
                        </a:lnTo>
                        <a:lnTo>
                          <a:pt x="154" y="433"/>
                        </a:lnTo>
                        <a:lnTo>
                          <a:pt x="166" y="411"/>
                        </a:lnTo>
                        <a:lnTo>
                          <a:pt x="182" y="384"/>
                        </a:lnTo>
                        <a:lnTo>
                          <a:pt x="183" y="379"/>
                        </a:lnTo>
                        <a:lnTo>
                          <a:pt x="182" y="362"/>
                        </a:lnTo>
                        <a:lnTo>
                          <a:pt x="172" y="343"/>
                        </a:lnTo>
                        <a:lnTo>
                          <a:pt x="175" y="332"/>
                        </a:lnTo>
                        <a:lnTo>
                          <a:pt x="175" y="305"/>
                        </a:lnTo>
                        <a:lnTo>
                          <a:pt x="177" y="297"/>
                        </a:lnTo>
                        <a:lnTo>
                          <a:pt x="194" y="267"/>
                        </a:lnTo>
                        <a:lnTo>
                          <a:pt x="194" y="263"/>
                        </a:lnTo>
                        <a:lnTo>
                          <a:pt x="207" y="256"/>
                        </a:lnTo>
                        <a:lnTo>
                          <a:pt x="204" y="258"/>
                        </a:lnTo>
                        <a:lnTo>
                          <a:pt x="214" y="235"/>
                        </a:lnTo>
                        <a:lnTo>
                          <a:pt x="213" y="224"/>
                        </a:lnTo>
                        <a:lnTo>
                          <a:pt x="235" y="198"/>
                        </a:lnTo>
                        <a:lnTo>
                          <a:pt x="244" y="184"/>
                        </a:lnTo>
                        <a:lnTo>
                          <a:pt x="253" y="175"/>
                        </a:lnTo>
                        <a:lnTo>
                          <a:pt x="271" y="166"/>
                        </a:lnTo>
                        <a:lnTo>
                          <a:pt x="299" y="155"/>
                        </a:lnTo>
                        <a:lnTo>
                          <a:pt x="314" y="148"/>
                        </a:lnTo>
                        <a:lnTo>
                          <a:pt x="337" y="132"/>
                        </a:lnTo>
                        <a:lnTo>
                          <a:pt x="348" y="120"/>
                        </a:lnTo>
                        <a:lnTo>
                          <a:pt x="354" y="102"/>
                        </a:lnTo>
                        <a:lnTo>
                          <a:pt x="365" y="89"/>
                        </a:lnTo>
                        <a:lnTo>
                          <a:pt x="376" y="56"/>
                        </a:lnTo>
                        <a:lnTo>
                          <a:pt x="392" y="12"/>
                        </a:lnTo>
                        <a:lnTo>
                          <a:pt x="398" y="7"/>
                        </a:lnTo>
                        <a:lnTo>
                          <a:pt x="419" y="0"/>
                        </a:lnTo>
                        <a:lnTo>
                          <a:pt x="429" y="18"/>
                        </a:lnTo>
                        <a:lnTo>
                          <a:pt x="443" y="32"/>
                        </a:lnTo>
                        <a:lnTo>
                          <a:pt x="465" y="48"/>
                        </a:lnTo>
                        <a:lnTo>
                          <a:pt x="475" y="51"/>
                        </a:lnTo>
                        <a:lnTo>
                          <a:pt x="499" y="42"/>
                        </a:lnTo>
                        <a:lnTo>
                          <a:pt x="507" y="45"/>
                        </a:lnTo>
                        <a:lnTo>
                          <a:pt x="525" y="45"/>
                        </a:lnTo>
                        <a:lnTo>
                          <a:pt x="541" y="43"/>
                        </a:lnTo>
                        <a:lnTo>
                          <a:pt x="548" y="40"/>
                        </a:lnTo>
                        <a:lnTo>
                          <a:pt x="557" y="45"/>
                        </a:lnTo>
                        <a:lnTo>
                          <a:pt x="564" y="51"/>
                        </a:lnTo>
                        <a:lnTo>
                          <a:pt x="574" y="53"/>
                        </a:lnTo>
                        <a:lnTo>
                          <a:pt x="580" y="53"/>
                        </a:lnTo>
                        <a:lnTo>
                          <a:pt x="585" y="52"/>
                        </a:lnTo>
                        <a:lnTo>
                          <a:pt x="604" y="56"/>
                        </a:lnTo>
                        <a:lnTo>
                          <a:pt x="604" y="61"/>
                        </a:lnTo>
                        <a:lnTo>
                          <a:pt x="606" y="66"/>
                        </a:lnTo>
                        <a:lnTo>
                          <a:pt x="612" y="71"/>
                        </a:lnTo>
                        <a:lnTo>
                          <a:pt x="613" y="73"/>
                        </a:lnTo>
                        <a:lnTo>
                          <a:pt x="617" y="78"/>
                        </a:lnTo>
                        <a:lnTo>
                          <a:pt x="621" y="79"/>
                        </a:lnTo>
                        <a:lnTo>
                          <a:pt x="623" y="83"/>
                        </a:lnTo>
                        <a:lnTo>
                          <a:pt x="622" y="85"/>
                        </a:lnTo>
                        <a:lnTo>
                          <a:pt x="621" y="85"/>
                        </a:lnTo>
                        <a:lnTo>
                          <a:pt x="620" y="88"/>
                        </a:lnTo>
                        <a:lnTo>
                          <a:pt x="626" y="96"/>
                        </a:lnTo>
                        <a:lnTo>
                          <a:pt x="622" y="104"/>
                        </a:lnTo>
                        <a:lnTo>
                          <a:pt x="624" y="111"/>
                        </a:lnTo>
                        <a:lnTo>
                          <a:pt x="627" y="122"/>
                        </a:lnTo>
                        <a:lnTo>
                          <a:pt x="626" y="131"/>
                        </a:lnTo>
                        <a:lnTo>
                          <a:pt x="626" y="141"/>
                        </a:lnTo>
                        <a:lnTo>
                          <a:pt x="623" y="144"/>
                        </a:lnTo>
                        <a:lnTo>
                          <a:pt x="631" y="152"/>
                        </a:lnTo>
                        <a:lnTo>
                          <a:pt x="631" y="156"/>
                        </a:lnTo>
                        <a:lnTo>
                          <a:pt x="631" y="160"/>
                        </a:lnTo>
                        <a:lnTo>
                          <a:pt x="629" y="166"/>
                        </a:lnTo>
                        <a:lnTo>
                          <a:pt x="628" y="171"/>
                        </a:lnTo>
                        <a:lnTo>
                          <a:pt x="631" y="179"/>
                        </a:lnTo>
                        <a:lnTo>
                          <a:pt x="633" y="186"/>
                        </a:lnTo>
                        <a:lnTo>
                          <a:pt x="633" y="192"/>
                        </a:lnTo>
                        <a:lnTo>
                          <a:pt x="640" y="207"/>
                        </a:lnTo>
                        <a:lnTo>
                          <a:pt x="649" y="215"/>
                        </a:lnTo>
                        <a:lnTo>
                          <a:pt x="656" y="220"/>
                        </a:lnTo>
                        <a:lnTo>
                          <a:pt x="656" y="222"/>
                        </a:lnTo>
                        <a:lnTo>
                          <a:pt x="651" y="224"/>
                        </a:lnTo>
                        <a:lnTo>
                          <a:pt x="648" y="231"/>
                        </a:lnTo>
                        <a:lnTo>
                          <a:pt x="647" y="238"/>
                        </a:lnTo>
                        <a:lnTo>
                          <a:pt x="649" y="242"/>
                        </a:lnTo>
                        <a:lnTo>
                          <a:pt x="649" y="245"/>
                        </a:lnTo>
                        <a:lnTo>
                          <a:pt x="647" y="246"/>
                        </a:lnTo>
                        <a:lnTo>
                          <a:pt x="639" y="242"/>
                        </a:lnTo>
                        <a:lnTo>
                          <a:pt x="627" y="242"/>
                        </a:lnTo>
                        <a:lnTo>
                          <a:pt x="616" y="241"/>
                        </a:lnTo>
                        <a:lnTo>
                          <a:pt x="611" y="242"/>
                        </a:lnTo>
                        <a:lnTo>
                          <a:pt x="580" y="242"/>
                        </a:lnTo>
                        <a:lnTo>
                          <a:pt x="570" y="245"/>
                        </a:lnTo>
                        <a:lnTo>
                          <a:pt x="567" y="247"/>
                        </a:lnTo>
                        <a:lnTo>
                          <a:pt x="563" y="249"/>
                        </a:lnTo>
                        <a:lnTo>
                          <a:pt x="556" y="246"/>
                        </a:lnTo>
                        <a:lnTo>
                          <a:pt x="553" y="247"/>
                        </a:lnTo>
                        <a:lnTo>
                          <a:pt x="551" y="252"/>
                        </a:lnTo>
                        <a:lnTo>
                          <a:pt x="552" y="257"/>
                        </a:lnTo>
                        <a:lnTo>
                          <a:pt x="551" y="263"/>
                        </a:lnTo>
                        <a:lnTo>
                          <a:pt x="548" y="266"/>
                        </a:lnTo>
                        <a:lnTo>
                          <a:pt x="535" y="272"/>
                        </a:lnTo>
                        <a:lnTo>
                          <a:pt x="527" y="273"/>
                        </a:lnTo>
                        <a:lnTo>
                          <a:pt x="520" y="274"/>
                        </a:lnTo>
                        <a:lnTo>
                          <a:pt x="513" y="273"/>
                        </a:lnTo>
                        <a:lnTo>
                          <a:pt x="508" y="273"/>
                        </a:lnTo>
                        <a:lnTo>
                          <a:pt x="503" y="277"/>
                        </a:lnTo>
                        <a:lnTo>
                          <a:pt x="502" y="282"/>
                        </a:lnTo>
                        <a:lnTo>
                          <a:pt x="502" y="288"/>
                        </a:lnTo>
                        <a:lnTo>
                          <a:pt x="503" y="290"/>
                        </a:lnTo>
                        <a:lnTo>
                          <a:pt x="508" y="290"/>
                        </a:lnTo>
                        <a:lnTo>
                          <a:pt x="509" y="293"/>
                        </a:lnTo>
                        <a:lnTo>
                          <a:pt x="504" y="298"/>
                        </a:lnTo>
                        <a:lnTo>
                          <a:pt x="503" y="309"/>
                        </a:lnTo>
                        <a:lnTo>
                          <a:pt x="504" y="309"/>
                        </a:lnTo>
                        <a:lnTo>
                          <a:pt x="507" y="308"/>
                        </a:lnTo>
                        <a:lnTo>
                          <a:pt x="509" y="308"/>
                        </a:lnTo>
                        <a:lnTo>
                          <a:pt x="510" y="310"/>
                        </a:lnTo>
                        <a:lnTo>
                          <a:pt x="515" y="314"/>
                        </a:lnTo>
                        <a:lnTo>
                          <a:pt x="516" y="317"/>
                        </a:lnTo>
                        <a:lnTo>
                          <a:pt x="514" y="321"/>
                        </a:lnTo>
                        <a:lnTo>
                          <a:pt x="493" y="325"/>
                        </a:lnTo>
                        <a:lnTo>
                          <a:pt x="467" y="342"/>
                        </a:lnTo>
                        <a:lnTo>
                          <a:pt x="461" y="342"/>
                        </a:lnTo>
                        <a:lnTo>
                          <a:pt x="446" y="348"/>
                        </a:lnTo>
                        <a:lnTo>
                          <a:pt x="436" y="355"/>
                        </a:lnTo>
                        <a:lnTo>
                          <a:pt x="433" y="363"/>
                        </a:lnTo>
                        <a:lnTo>
                          <a:pt x="433" y="365"/>
                        </a:lnTo>
                        <a:lnTo>
                          <a:pt x="430" y="371"/>
                        </a:lnTo>
                        <a:lnTo>
                          <a:pt x="424" y="376"/>
                        </a:lnTo>
                        <a:lnTo>
                          <a:pt x="418" y="381"/>
                        </a:lnTo>
                        <a:lnTo>
                          <a:pt x="401" y="389"/>
                        </a:lnTo>
                        <a:lnTo>
                          <a:pt x="385" y="391"/>
                        </a:lnTo>
                        <a:lnTo>
                          <a:pt x="376" y="391"/>
                        </a:lnTo>
                        <a:lnTo>
                          <a:pt x="371" y="394"/>
                        </a:lnTo>
                        <a:lnTo>
                          <a:pt x="354" y="392"/>
                        </a:lnTo>
                        <a:lnTo>
                          <a:pt x="353" y="396"/>
                        </a:lnTo>
                        <a:lnTo>
                          <a:pt x="353" y="405"/>
                        </a:lnTo>
                        <a:lnTo>
                          <a:pt x="350" y="406"/>
                        </a:lnTo>
                        <a:lnTo>
                          <a:pt x="342" y="406"/>
                        </a:lnTo>
                        <a:lnTo>
                          <a:pt x="337" y="403"/>
                        </a:lnTo>
                        <a:lnTo>
                          <a:pt x="330" y="405"/>
                        </a:lnTo>
                        <a:lnTo>
                          <a:pt x="323" y="403"/>
                        </a:lnTo>
                        <a:lnTo>
                          <a:pt x="319" y="407"/>
                        </a:lnTo>
                        <a:lnTo>
                          <a:pt x="312" y="413"/>
                        </a:lnTo>
                        <a:lnTo>
                          <a:pt x="306" y="417"/>
                        </a:lnTo>
                        <a:lnTo>
                          <a:pt x="299" y="423"/>
                        </a:lnTo>
                        <a:lnTo>
                          <a:pt x="287" y="423"/>
                        </a:lnTo>
                        <a:lnTo>
                          <a:pt x="266" y="437"/>
                        </a:lnTo>
                        <a:lnTo>
                          <a:pt x="240" y="45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8" name="îṡḷïḍê">
                    <a:extLst>
                      <a:ext uri="{FF2B5EF4-FFF2-40B4-BE49-F238E27FC236}">
                        <a16:creationId xmlns:a16="http://schemas.microsoft.com/office/drawing/2014/main" id="{358BFD50-81DA-4F7E-9620-3D7C8125AB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474492" y="3484909"/>
                    <a:ext cx="177800" cy="234950"/>
                  </a:xfrm>
                  <a:custGeom>
                    <a:avLst/>
                    <a:gdLst/>
                    <a:ahLst/>
                    <a:cxnLst>
                      <a:cxn ang="0">
                        <a:pos x="6" y="708"/>
                      </a:cxn>
                      <a:cxn ang="0">
                        <a:pos x="0" y="604"/>
                      </a:cxn>
                      <a:cxn ang="0">
                        <a:pos x="3" y="496"/>
                      </a:cxn>
                      <a:cxn ang="0">
                        <a:pos x="48" y="437"/>
                      </a:cxn>
                      <a:cxn ang="0">
                        <a:pos x="102" y="414"/>
                      </a:cxn>
                      <a:cxn ang="0">
                        <a:pos x="148" y="384"/>
                      </a:cxn>
                      <a:cxn ang="0">
                        <a:pos x="302" y="297"/>
                      </a:cxn>
                      <a:cxn ang="0">
                        <a:pos x="384" y="212"/>
                      </a:cxn>
                      <a:cxn ang="0">
                        <a:pos x="166" y="154"/>
                      </a:cxn>
                      <a:cxn ang="0">
                        <a:pos x="132" y="122"/>
                      </a:cxn>
                      <a:cxn ang="0">
                        <a:pos x="119" y="107"/>
                      </a:cxn>
                      <a:cxn ang="0">
                        <a:pos x="103" y="88"/>
                      </a:cxn>
                      <a:cxn ang="0">
                        <a:pos x="103" y="55"/>
                      </a:cxn>
                      <a:cxn ang="0">
                        <a:pos x="120" y="25"/>
                      </a:cxn>
                      <a:cxn ang="0">
                        <a:pos x="130" y="29"/>
                      </a:cxn>
                      <a:cxn ang="0">
                        <a:pos x="151" y="57"/>
                      </a:cxn>
                      <a:cxn ang="0">
                        <a:pos x="186" y="84"/>
                      </a:cxn>
                      <a:cxn ang="0">
                        <a:pos x="222" y="77"/>
                      </a:cxn>
                      <a:cxn ang="0">
                        <a:pos x="248" y="64"/>
                      </a:cxn>
                      <a:cxn ang="0">
                        <a:pos x="258" y="57"/>
                      </a:cxn>
                      <a:cxn ang="0">
                        <a:pos x="269" y="61"/>
                      </a:cxn>
                      <a:cxn ang="0">
                        <a:pos x="291" y="67"/>
                      </a:cxn>
                      <a:cxn ang="0">
                        <a:pos x="317" y="61"/>
                      </a:cxn>
                      <a:cxn ang="0">
                        <a:pos x="336" y="48"/>
                      </a:cxn>
                      <a:cxn ang="0">
                        <a:pos x="365" y="46"/>
                      </a:cxn>
                      <a:cxn ang="0">
                        <a:pos x="393" y="43"/>
                      </a:cxn>
                      <a:cxn ang="0">
                        <a:pos x="417" y="33"/>
                      </a:cxn>
                      <a:cxn ang="0">
                        <a:pos x="451" y="28"/>
                      </a:cxn>
                      <a:cxn ang="0">
                        <a:pos x="473" y="25"/>
                      </a:cxn>
                      <a:cxn ang="0">
                        <a:pos x="501" y="17"/>
                      </a:cxn>
                      <a:cxn ang="0">
                        <a:pos x="527" y="0"/>
                      </a:cxn>
                      <a:cxn ang="0">
                        <a:pos x="555" y="7"/>
                      </a:cxn>
                      <a:cxn ang="0">
                        <a:pos x="555" y="19"/>
                      </a:cxn>
                      <a:cxn ang="0">
                        <a:pos x="548" y="41"/>
                      </a:cxn>
                      <a:cxn ang="0">
                        <a:pos x="552" y="59"/>
                      </a:cxn>
                      <a:cxn ang="0">
                        <a:pos x="551" y="78"/>
                      </a:cxn>
                      <a:cxn ang="0">
                        <a:pos x="551" y="84"/>
                      </a:cxn>
                      <a:cxn ang="0">
                        <a:pos x="556" y="84"/>
                      </a:cxn>
                      <a:cxn ang="0">
                        <a:pos x="560" y="91"/>
                      </a:cxn>
                      <a:cxn ang="0">
                        <a:pos x="545" y="88"/>
                      </a:cxn>
                      <a:cxn ang="0">
                        <a:pos x="539" y="99"/>
                      </a:cxn>
                      <a:cxn ang="0">
                        <a:pos x="530" y="145"/>
                      </a:cxn>
                      <a:cxn ang="0">
                        <a:pos x="518" y="164"/>
                      </a:cxn>
                      <a:cxn ang="0">
                        <a:pos x="497" y="202"/>
                      </a:cxn>
                      <a:cxn ang="0">
                        <a:pos x="485" y="215"/>
                      </a:cxn>
                      <a:cxn ang="0">
                        <a:pos x="479" y="237"/>
                      </a:cxn>
                      <a:cxn ang="0">
                        <a:pos x="444" y="303"/>
                      </a:cxn>
                      <a:cxn ang="0">
                        <a:pos x="422" y="351"/>
                      </a:cxn>
                      <a:cxn ang="0">
                        <a:pos x="414" y="358"/>
                      </a:cxn>
                      <a:cxn ang="0">
                        <a:pos x="389" y="389"/>
                      </a:cxn>
                      <a:cxn ang="0">
                        <a:pos x="382" y="405"/>
                      </a:cxn>
                      <a:cxn ang="0">
                        <a:pos x="363" y="432"/>
                      </a:cxn>
                      <a:cxn ang="0">
                        <a:pos x="334" y="461"/>
                      </a:cxn>
                      <a:cxn ang="0">
                        <a:pos x="297" y="492"/>
                      </a:cxn>
                      <a:cxn ang="0">
                        <a:pos x="277" y="520"/>
                      </a:cxn>
                      <a:cxn ang="0">
                        <a:pos x="243" y="545"/>
                      </a:cxn>
                      <a:cxn ang="0">
                        <a:pos x="216" y="554"/>
                      </a:cxn>
                      <a:cxn ang="0">
                        <a:pos x="120" y="640"/>
                      </a:cxn>
                      <a:cxn ang="0">
                        <a:pos x="91" y="663"/>
                      </a:cxn>
                      <a:cxn ang="0">
                        <a:pos x="87" y="665"/>
                      </a:cxn>
                      <a:cxn ang="0">
                        <a:pos x="83" y="674"/>
                      </a:cxn>
                      <a:cxn ang="0">
                        <a:pos x="61" y="705"/>
                      </a:cxn>
                      <a:cxn ang="0">
                        <a:pos x="32" y="739"/>
                      </a:cxn>
                    </a:cxnLst>
                    <a:rect l="0" t="0" r="r" b="b"/>
                    <a:pathLst>
                      <a:path w="561" h="740">
                        <a:moveTo>
                          <a:pt x="30" y="740"/>
                        </a:moveTo>
                        <a:lnTo>
                          <a:pt x="29" y="737"/>
                        </a:lnTo>
                        <a:lnTo>
                          <a:pt x="6" y="708"/>
                        </a:lnTo>
                        <a:lnTo>
                          <a:pt x="0" y="700"/>
                        </a:lnTo>
                        <a:lnTo>
                          <a:pt x="0" y="657"/>
                        </a:lnTo>
                        <a:lnTo>
                          <a:pt x="0" y="604"/>
                        </a:lnTo>
                        <a:lnTo>
                          <a:pt x="0" y="551"/>
                        </a:lnTo>
                        <a:lnTo>
                          <a:pt x="0" y="498"/>
                        </a:lnTo>
                        <a:lnTo>
                          <a:pt x="3" y="496"/>
                        </a:lnTo>
                        <a:lnTo>
                          <a:pt x="25" y="474"/>
                        </a:lnTo>
                        <a:lnTo>
                          <a:pt x="46" y="442"/>
                        </a:lnTo>
                        <a:lnTo>
                          <a:pt x="48" y="437"/>
                        </a:lnTo>
                        <a:lnTo>
                          <a:pt x="51" y="433"/>
                        </a:lnTo>
                        <a:lnTo>
                          <a:pt x="66" y="426"/>
                        </a:lnTo>
                        <a:lnTo>
                          <a:pt x="102" y="414"/>
                        </a:lnTo>
                        <a:lnTo>
                          <a:pt x="114" y="401"/>
                        </a:lnTo>
                        <a:lnTo>
                          <a:pt x="127" y="393"/>
                        </a:lnTo>
                        <a:lnTo>
                          <a:pt x="148" y="384"/>
                        </a:lnTo>
                        <a:lnTo>
                          <a:pt x="157" y="379"/>
                        </a:lnTo>
                        <a:lnTo>
                          <a:pt x="221" y="379"/>
                        </a:lnTo>
                        <a:lnTo>
                          <a:pt x="302" y="297"/>
                        </a:lnTo>
                        <a:lnTo>
                          <a:pt x="373" y="227"/>
                        </a:lnTo>
                        <a:lnTo>
                          <a:pt x="383" y="215"/>
                        </a:lnTo>
                        <a:lnTo>
                          <a:pt x="384" y="212"/>
                        </a:lnTo>
                        <a:lnTo>
                          <a:pt x="331" y="213"/>
                        </a:lnTo>
                        <a:lnTo>
                          <a:pt x="244" y="181"/>
                        </a:lnTo>
                        <a:lnTo>
                          <a:pt x="166" y="154"/>
                        </a:lnTo>
                        <a:lnTo>
                          <a:pt x="159" y="147"/>
                        </a:lnTo>
                        <a:lnTo>
                          <a:pt x="140" y="132"/>
                        </a:lnTo>
                        <a:lnTo>
                          <a:pt x="132" y="122"/>
                        </a:lnTo>
                        <a:lnTo>
                          <a:pt x="126" y="116"/>
                        </a:lnTo>
                        <a:lnTo>
                          <a:pt x="124" y="110"/>
                        </a:lnTo>
                        <a:lnTo>
                          <a:pt x="119" y="107"/>
                        </a:lnTo>
                        <a:lnTo>
                          <a:pt x="113" y="100"/>
                        </a:lnTo>
                        <a:lnTo>
                          <a:pt x="110" y="95"/>
                        </a:lnTo>
                        <a:lnTo>
                          <a:pt x="103" y="88"/>
                        </a:lnTo>
                        <a:lnTo>
                          <a:pt x="98" y="65"/>
                        </a:lnTo>
                        <a:lnTo>
                          <a:pt x="99" y="60"/>
                        </a:lnTo>
                        <a:lnTo>
                          <a:pt x="103" y="55"/>
                        </a:lnTo>
                        <a:lnTo>
                          <a:pt x="105" y="49"/>
                        </a:lnTo>
                        <a:lnTo>
                          <a:pt x="115" y="37"/>
                        </a:lnTo>
                        <a:lnTo>
                          <a:pt x="120" y="25"/>
                        </a:lnTo>
                        <a:lnTo>
                          <a:pt x="123" y="23"/>
                        </a:lnTo>
                        <a:lnTo>
                          <a:pt x="125" y="27"/>
                        </a:lnTo>
                        <a:lnTo>
                          <a:pt x="130" y="29"/>
                        </a:lnTo>
                        <a:lnTo>
                          <a:pt x="135" y="38"/>
                        </a:lnTo>
                        <a:lnTo>
                          <a:pt x="140" y="41"/>
                        </a:lnTo>
                        <a:lnTo>
                          <a:pt x="151" y="57"/>
                        </a:lnTo>
                        <a:lnTo>
                          <a:pt x="167" y="73"/>
                        </a:lnTo>
                        <a:lnTo>
                          <a:pt x="179" y="82"/>
                        </a:lnTo>
                        <a:lnTo>
                          <a:pt x="186" y="84"/>
                        </a:lnTo>
                        <a:lnTo>
                          <a:pt x="193" y="82"/>
                        </a:lnTo>
                        <a:lnTo>
                          <a:pt x="215" y="83"/>
                        </a:lnTo>
                        <a:lnTo>
                          <a:pt x="222" y="77"/>
                        </a:lnTo>
                        <a:lnTo>
                          <a:pt x="231" y="72"/>
                        </a:lnTo>
                        <a:lnTo>
                          <a:pt x="238" y="70"/>
                        </a:lnTo>
                        <a:lnTo>
                          <a:pt x="248" y="64"/>
                        </a:lnTo>
                        <a:lnTo>
                          <a:pt x="253" y="62"/>
                        </a:lnTo>
                        <a:lnTo>
                          <a:pt x="255" y="60"/>
                        </a:lnTo>
                        <a:lnTo>
                          <a:pt x="258" y="57"/>
                        </a:lnTo>
                        <a:lnTo>
                          <a:pt x="260" y="57"/>
                        </a:lnTo>
                        <a:lnTo>
                          <a:pt x="265" y="61"/>
                        </a:lnTo>
                        <a:lnTo>
                          <a:pt x="269" y="61"/>
                        </a:lnTo>
                        <a:lnTo>
                          <a:pt x="271" y="62"/>
                        </a:lnTo>
                        <a:lnTo>
                          <a:pt x="283" y="61"/>
                        </a:lnTo>
                        <a:lnTo>
                          <a:pt x="291" y="67"/>
                        </a:lnTo>
                        <a:lnTo>
                          <a:pt x="302" y="67"/>
                        </a:lnTo>
                        <a:lnTo>
                          <a:pt x="312" y="65"/>
                        </a:lnTo>
                        <a:lnTo>
                          <a:pt x="317" y="61"/>
                        </a:lnTo>
                        <a:lnTo>
                          <a:pt x="322" y="56"/>
                        </a:lnTo>
                        <a:lnTo>
                          <a:pt x="331" y="54"/>
                        </a:lnTo>
                        <a:lnTo>
                          <a:pt x="336" y="48"/>
                        </a:lnTo>
                        <a:lnTo>
                          <a:pt x="342" y="44"/>
                        </a:lnTo>
                        <a:lnTo>
                          <a:pt x="353" y="41"/>
                        </a:lnTo>
                        <a:lnTo>
                          <a:pt x="365" y="46"/>
                        </a:lnTo>
                        <a:lnTo>
                          <a:pt x="372" y="45"/>
                        </a:lnTo>
                        <a:lnTo>
                          <a:pt x="382" y="44"/>
                        </a:lnTo>
                        <a:lnTo>
                          <a:pt x="393" y="43"/>
                        </a:lnTo>
                        <a:lnTo>
                          <a:pt x="398" y="41"/>
                        </a:lnTo>
                        <a:lnTo>
                          <a:pt x="411" y="33"/>
                        </a:lnTo>
                        <a:lnTo>
                          <a:pt x="417" y="33"/>
                        </a:lnTo>
                        <a:lnTo>
                          <a:pt x="430" y="37"/>
                        </a:lnTo>
                        <a:lnTo>
                          <a:pt x="447" y="29"/>
                        </a:lnTo>
                        <a:lnTo>
                          <a:pt x="451" y="28"/>
                        </a:lnTo>
                        <a:lnTo>
                          <a:pt x="458" y="29"/>
                        </a:lnTo>
                        <a:lnTo>
                          <a:pt x="462" y="24"/>
                        </a:lnTo>
                        <a:lnTo>
                          <a:pt x="473" y="25"/>
                        </a:lnTo>
                        <a:lnTo>
                          <a:pt x="481" y="24"/>
                        </a:lnTo>
                        <a:lnTo>
                          <a:pt x="496" y="21"/>
                        </a:lnTo>
                        <a:lnTo>
                          <a:pt x="501" y="17"/>
                        </a:lnTo>
                        <a:lnTo>
                          <a:pt x="514" y="12"/>
                        </a:lnTo>
                        <a:lnTo>
                          <a:pt x="518" y="2"/>
                        </a:lnTo>
                        <a:lnTo>
                          <a:pt x="527" y="0"/>
                        </a:lnTo>
                        <a:lnTo>
                          <a:pt x="535" y="0"/>
                        </a:lnTo>
                        <a:lnTo>
                          <a:pt x="546" y="7"/>
                        </a:lnTo>
                        <a:lnTo>
                          <a:pt x="555" y="7"/>
                        </a:lnTo>
                        <a:lnTo>
                          <a:pt x="556" y="8"/>
                        </a:lnTo>
                        <a:lnTo>
                          <a:pt x="555" y="14"/>
                        </a:lnTo>
                        <a:lnTo>
                          <a:pt x="555" y="19"/>
                        </a:lnTo>
                        <a:lnTo>
                          <a:pt x="549" y="27"/>
                        </a:lnTo>
                        <a:lnTo>
                          <a:pt x="548" y="33"/>
                        </a:lnTo>
                        <a:lnTo>
                          <a:pt x="548" y="41"/>
                        </a:lnTo>
                        <a:lnTo>
                          <a:pt x="554" y="46"/>
                        </a:lnTo>
                        <a:lnTo>
                          <a:pt x="551" y="52"/>
                        </a:lnTo>
                        <a:lnTo>
                          <a:pt x="552" y="59"/>
                        </a:lnTo>
                        <a:lnTo>
                          <a:pt x="551" y="66"/>
                        </a:lnTo>
                        <a:lnTo>
                          <a:pt x="552" y="75"/>
                        </a:lnTo>
                        <a:lnTo>
                          <a:pt x="551" y="78"/>
                        </a:lnTo>
                        <a:lnTo>
                          <a:pt x="544" y="83"/>
                        </a:lnTo>
                        <a:lnTo>
                          <a:pt x="545" y="86"/>
                        </a:lnTo>
                        <a:lnTo>
                          <a:pt x="551" y="84"/>
                        </a:lnTo>
                        <a:lnTo>
                          <a:pt x="552" y="82"/>
                        </a:lnTo>
                        <a:lnTo>
                          <a:pt x="554" y="82"/>
                        </a:lnTo>
                        <a:lnTo>
                          <a:pt x="556" y="84"/>
                        </a:lnTo>
                        <a:lnTo>
                          <a:pt x="561" y="86"/>
                        </a:lnTo>
                        <a:lnTo>
                          <a:pt x="561" y="89"/>
                        </a:lnTo>
                        <a:lnTo>
                          <a:pt x="560" y="91"/>
                        </a:lnTo>
                        <a:lnTo>
                          <a:pt x="559" y="91"/>
                        </a:lnTo>
                        <a:lnTo>
                          <a:pt x="552" y="88"/>
                        </a:lnTo>
                        <a:lnTo>
                          <a:pt x="545" y="88"/>
                        </a:lnTo>
                        <a:lnTo>
                          <a:pt x="540" y="91"/>
                        </a:lnTo>
                        <a:lnTo>
                          <a:pt x="539" y="92"/>
                        </a:lnTo>
                        <a:lnTo>
                          <a:pt x="539" y="99"/>
                        </a:lnTo>
                        <a:lnTo>
                          <a:pt x="533" y="125"/>
                        </a:lnTo>
                        <a:lnTo>
                          <a:pt x="533" y="141"/>
                        </a:lnTo>
                        <a:lnTo>
                          <a:pt x="530" y="145"/>
                        </a:lnTo>
                        <a:lnTo>
                          <a:pt x="528" y="156"/>
                        </a:lnTo>
                        <a:lnTo>
                          <a:pt x="524" y="159"/>
                        </a:lnTo>
                        <a:lnTo>
                          <a:pt x="518" y="164"/>
                        </a:lnTo>
                        <a:lnTo>
                          <a:pt x="511" y="181"/>
                        </a:lnTo>
                        <a:lnTo>
                          <a:pt x="502" y="190"/>
                        </a:lnTo>
                        <a:lnTo>
                          <a:pt x="497" y="202"/>
                        </a:lnTo>
                        <a:lnTo>
                          <a:pt x="497" y="204"/>
                        </a:lnTo>
                        <a:lnTo>
                          <a:pt x="492" y="207"/>
                        </a:lnTo>
                        <a:lnTo>
                          <a:pt x="485" y="215"/>
                        </a:lnTo>
                        <a:lnTo>
                          <a:pt x="482" y="220"/>
                        </a:lnTo>
                        <a:lnTo>
                          <a:pt x="480" y="226"/>
                        </a:lnTo>
                        <a:lnTo>
                          <a:pt x="479" y="237"/>
                        </a:lnTo>
                        <a:lnTo>
                          <a:pt x="462" y="271"/>
                        </a:lnTo>
                        <a:lnTo>
                          <a:pt x="447" y="296"/>
                        </a:lnTo>
                        <a:lnTo>
                          <a:pt x="444" y="303"/>
                        </a:lnTo>
                        <a:lnTo>
                          <a:pt x="438" y="325"/>
                        </a:lnTo>
                        <a:lnTo>
                          <a:pt x="431" y="344"/>
                        </a:lnTo>
                        <a:lnTo>
                          <a:pt x="422" y="351"/>
                        </a:lnTo>
                        <a:lnTo>
                          <a:pt x="419" y="353"/>
                        </a:lnTo>
                        <a:lnTo>
                          <a:pt x="416" y="357"/>
                        </a:lnTo>
                        <a:lnTo>
                          <a:pt x="414" y="358"/>
                        </a:lnTo>
                        <a:lnTo>
                          <a:pt x="409" y="363"/>
                        </a:lnTo>
                        <a:lnTo>
                          <a:pt x="394" y="378"/>
                        </a:lnTo>
                        <a:lnTo>
                          <a:pt x="389" y="389"/>
                        </a:lnTo>
                        <a:lnTo>
                          <a:pt x="389" y="390"/>
                        </a:lnTo>
                        <a:lnTo>
                          <a:pt x="388" y="395"/>
                        </a:lnTo>
                        <a:lnTo>
                          <a:pt x="382" y="405"/>
                        </a:lnTo>
                        <a:lnTo>
                          <a:pt x="373" y="420"/>
                        </a:lnTo>
                        <a:lnTo>
                          <a:pt x="362" y="432"/>
                        </a:lnTo>
                        <a:lnTo>
                          <a:pt x="363" y="432"/>
                        </a:lnTo>
                        <a:lnTo>
                          <a:pt x="352" y="442"/>
                        </a:lnTo>
                        <a:lnTo>
                          <a:pt x="340" y="453"/>
                        </a:lnTo>
                        <a:lnTo>
                          <a:pt x="334" y="461"/>
                        </a:lnTo>
                        <a:lnTo>
                          <a:pt x="323" y="474"/>
                        </a:lnTo>
                        <a:lnTo>
                          <a:pt x="306" y="486"/>
                        </a:lnTo>
                        <a:lnTo>
                          <a:pt x="297" y="492"/>
                        </a:lnTo>
                        <a:lnTo>
                          <a:pt x="297" y="495"/>
                        </a:lnTo>
                        <a:lnTo>
                          <a:pt x="290" y="506"/>
                        </a:lnTo>
                        <a:lnTo>
                          <a:pt x="277" y="520"/>
                        </a:lnTo>
                        <a:lnTo>
                          <a:pt x="264" y="532"/>
                        </a:lnTo>
                        <a:lnTo>
                          <a:pt x="249" y="541"/>
                        </a:lnTo>
                        <a:lnTo>
                          <a:pt x="243" y="545"/>
                        </a:lnTo>
                        <a:lnTo>
                          <a:pt x="231" y="549"/>
                        </a:lnTo>
                        <a:lnTo>
                          <a:pt x="223" y="550"/>
                        </a:lnTo>
                        <a:lnTo>
                          <a:pt x="216" y="554"/>
                        </a:lnTo>
                        <a:lnTo>
                          <a:pt x="193" y="572"/>
                        </a:lnTo>
                        <a:lnTo>
                          <a:pt x="139" y="620"/>
                        </a:lnTo>
                        <a:lnTo>
                          <a:pt x="120" y="640"/>
                        </a:lnTo>
                        <a:lnTo>
                          <a:pt x="113" y="648"/>
                        </a:lnTo>
                        <a:lnTo>
                          <a:pt x="103" y="659"/>
                        </a:lnTo>
                        <a:lnTo>
                          <a:pt x="91" y="663"/>
                        </a:lnTo>
                        <a:lnTo>
                          <a:pt x="87" y="660"/>
                        </a:lnTo>
                        <a:lnTo>
                          <a:pt x="84" y="665"/>
                        </a:lnTo>
                        <a:lnTo>
                          <a:pt x="87" y="665"/>
                        </a:lnTo>
                        <a:lnTo>
                          <a:pt x="88" y="669"/>
                        </a:lnTo>
                        <a:lnTo>
                          <a:pt x="87" y="672"/>
                        </a:lnTo>
                        <a:lnTo>
                          <a:pt x="83" y="674"/>
                        </a:lnTo>
                        <a:lnTo>
                          <a:pt x="81" y="681"/>
                        </a:lnTo>
                        <a:lnTo>
                          <a:pt x="75" y="691"/>
                        </a:lnTo>
                        <a:lnTo>
                          <a:pt x="61" y="705"/>
                        </a:lnTo>
                        <a:lnTo>
                          <a:pt x="50" y="718"/>
                        </a:lnTo>
                        <a:lnTo>
                          <a:pt x="37" y="730"/>
                        </a:lnTo>
                        <a:lnTo>
                          <a:pt x="32" y="739"/>
                        </a:lnTo>
                        <a:lnTo>
                          <a:pt x="30" y="74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49" name="íṩļíḑê">
                    <a:extLst>
                      <a:ext uri="{FF2B5EF4-FFF2-40B4-BE49-F238E27FC236}">
                        <a16:creationId xmlns:a16="http://schemas.microsoft.com/office/drawing/2014/main" id="{BCD3877D-1E4D-40D8-8044-06288C7869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761706" y="3272184"/>
                    <a:ext cx="276225" cy="215900"/>
                  </a:xfrm>
                  <a:custGeom>
                    <a:avLst/>
                    <a:gdLst/>
                    <a:ahLst/>
                    <a:cxnLst>
                      <a:cxn ang="0">
                        <a:pos x="222" y="381"/>
                      </a:cxn>
                      <a:cxn ang="0">
                        <a:pos x="209" y="442"/>
                      </a:cxn>
                      <a:cxn ang="0">
                        <a:pos x="192" y="463"/>
                      </a:cxn>
                      <a:cxn ang="0">
                        <a:pos x="186" y="474"/>
                      </a:cxn>
                      <a:cxn ang="0">
                        <a:pos x="160" y="475"/>
                      </a:cxn>
                      <a:cxn ang="0">
                        <a:pos x="42" y="495"/>
                      </a:cxn>
                      <a:cxn ang="0">
                        <a:pos x="3" y="511"/>
                      </a:cxn>
                      <a:cxn ang="0">
                        <a:pos x="11" y="532"/>
                      </a:cxn>
                      <a:cxn ang="0">
                        <a:pos x="15" y="550"/>
                      </a:cxn>
                      <a:cxn ang="0">
                        <a:pos x="49" y="588"/>
                      </a:cxn>
                      <a:cxn ang="0">
                        <a:pos x="70" y="622"/>
                      </a:cxn>
                      <a:cxn ang="0">
                        <a:pos x="92" y="629"/>
                      </a:cxn>
                      <a:cxn ang="0">
                        <a:pos x="106" y="622"/>
                      </a:cxn>
                      <a:cxn ang="0">
                        <a:pos x="119" y="637"/>
                      </a:cxn>
                      <a:cxn ang="0">
                        <a:pos x="109" y="641"/>
                      </a:cxn>
                      <a:cxn ang="0">
                        <a:pos x="116" y="656"/>
                      </a:cxn>
                      <a:cxn ang="0">
                        <a:pos x="127" y="653"/>
                      </a:cxn>
                      <a:cxn ang="0">
                        <a:pos x="143" y="645"/>
                      </a:cxn>
                      <a:cxn ang="0">
                        <a:pos x="165" y="653"/>
                      </a:cxn>
                      <a:cxn ang="0">
                        <a:pos x="193" y="678"/>
                      </a:cxn>
                      <a:cxn ang="0">
                        <a:pos x="193" y="637"/>
                      </a:cxn>
                      <a:cxn ang="0">
                        <a:pos x="206" y="624"/>
                      </a:cxn>
                      <a:cxn ang="0">
                        <a:pos x="221" y="586"/>
                      </a:cxn>
                      <a:cxn ang="0">
                        <a:pos x="259" y="565"/>
                      </a:cxn>
                      <a:cxn ang="0">
                        <a:pos x="291" y="561"/>
                      </a:cxn>
                      <a:cxn ang="0">
                        <a:pos x="365" y="602"/>
                      </a:cxn>
                      <a:cxn ang="0">
                        <a:pos x="386" y="609"/>
                      </a:cxn>
                      <a:cxn ang="0">
                        <a:pos x="418" y="588"/>
                      </a:cxn>
                      <a:cxn ang="0">
                        <a:pos x="471" y="613"/>
                      </a:cxn>
                      <a:cxn ang="0">
                        <a:pos x="519" y="618"/>
                      </a:cxn>
                      <a:cxn ang="0">
                        <a:pos x="559" y="588"/>
                      </a:cxn>
                      <a:cxn ang="0">
                        <a:pos x="613" y="587"/>
                      </a:cxn>
                      <a:cxn ang="0">
                        <a:pos x="647" y="591"/>
                      </a:cxn>
                      <a:cxn ang="0">
                        <a:pos x="672" y="597"/>
                      </a:cxn>
                      <a:cxn ang="0">
                        <a:pos x="688" y="582"/>
                      </a:cxn>
                      <a:cxn ang="0">
                        <a:pos x="708" y="576"/>
                      </a:cxn>
                      <a:cxn ang="0">
                        <a:pos x="718" y="561"/>
                      </a:cxn>
                      <a:cxn ang="0">
                        <a:pos x="709" y="545"/>
                      </a:cxn>
                      <a:cxn ang="0">
                        <a:pos x="725" y="533"/>
                      </a:cxn>
                      <a:cxn ang="0">
                        <a:pos x="732" y="515"/>
                      </a:cxn>
                      <a:cxn ang="0">
                        <a:pos x="746" y="501"/>
                      </a:cxn>
                      <a:cxn ang="0">
                        <a:pos x="838" y="386"/>
                      </a:cxn>
                      <a:cxn ang="0">
                        <a:pos x="872" y="184"/>
                      </a:cxn>
                      <a:cxn ang="0">
                        <a:pos x="837" y="160"/>
                      </a:cxn>
                      <a:cxn ang="0">
                        <a:pos x="826" y="135"/>
                      </a:cxn>
                      <a:cxn ang="0">
                        <a:pos x="818" y="117"/>
                      </a:cxn>
                      <a:cxn ang="0">
                        <a:pos x="795" y="26"/>
                      </a:cxn>
                      <a:cxn ang="0">
                        <a:pos x="773" y="11"/>
                      </a:cxn>
                      <a:cxn ang="0">
                        <a:pos x="720" y="1"/>
                      </a:cxn>
                      <a:cxn ang="0">
                        <a:pos x="643" y="1"/>
                      </a:cxn>
                      <a:cxn ang="0">
                        <a:pos x="568" y="53"/>
                      </a:cxn>
                      <a:cxn ang="0">
                        <a:pos x="437" y="145"/>
                      </a:cxn>
                      <a:cxn ang="0">
                        <a:pos x="307" y="236"/>
                      </a:cxn>
                      <a:cxn ang="0">
                        <a:pos x="221" y="257"/>
                      </a:cxn>
                      <a:cxn ang="0">
                        <a:pos x="222" y="271"/>
                      </a:cxn>
                    </a:cxnLst>
                    <a:rect l="0" t="0" r="r" b="b"/>
                    <a:pathLst>
                      <a:path w="872" h="678">
                        <a:moveTo>
                          <a:pt x="222" y="271"/>
                        </a:moveTo>
                        <a:lnTo>
                          <a:pt x="222" y="327"/>
                        </a:lnTo>
                        <a:lnTo>
                          <a:pt x="222" y="381"/>
                        </a:lnTo>
                        <a:lnTo>
                          <a:pt x="222" y="435"/>
                        </a:lnTo>
                        <a:lnTo>
                          <a:pt x="219" y="436"/>
                        </a:lnTo>
                        <a:lnTo>
                          <a:pt x="209" y="442"/>
                        </a:lnTo>
                        <a:lnTo>
                          <a:pt x="205" y="448"/>
                        </a:lnTo>
                        <a:lnTo>
                          <a:pt x="204" y="456"/>
                        </a:lnTo>
                        <a:lnTo>
                          <a:pt x="192" y="463"/>
                        </a:lnTo>
                        <a:lnTo>
                          <a:pt x="188" y="466"/>
                        </a:lnTo>
                        <a:lnTo>
                          <a:pt x="186" y="469"/>
                        </a:lnTo>
                        <a:lnTo>
                          <a:pt x="186" y="474"/>
                        </a:lnTo>
                        <a:lnTo>
                          <a:pt x="173" y="473"/>
                        </a:lnTo>
                        <a:lnTo>
                          <a:pt x="160" y="472"/>
                        </a:lnTo>
                        <a:lnTo>
                          <a:pt x="160" y="475"/>
                        </a:lnTo>
                        <a:lnTo>
                          <a:pt x="155" y="474"/>
                        </a:lnTo>
                        <a:lnTo>
                          <a:pt x="66" y="475"/>
                        </a:lnTo>
                        <a:lnTo>
                          <a:pt x="42" y="495"/>
                        </a:lnTo>
                        <a:lnTo>
                          <a:pt x="5" y="495"/>
                        </a:lnTo>
                        <a:lnTo>
                          <a:pt x="4" y="499"/>
                        </a:lnTo>
                        <a:lnTo>
                          <a:pt x="3" y="511"/>
                        </a:lnTo>
                        <a:lnTo>
                          <a:pt x="0" y="521"/>
                        </a:lnTo>
                        <a:lnTo>
                          <a:pt x="1" y="523"/>
                        </a:lnTo>
                        <a:lnTo>
                          <a:pt x="11" y="532"/>
                        </a:lnTo>
                        <a:lnTo>
                          <a:pt x="12" y="534"/>
                        </a:lnTo>
                        <a:lnTo>
                          <a:pt x="11" y="543"/>
                        </a:lnTo>
                        <a:lnTo>
                          <a:pt x="15" y="550"/>
                        </a:lnTo>
                        <a:lnTo>
                          <a:pt x="27" y="565"/>
                        </a:lnTo>
                        <a:lnTo>
                          <a:pt x="44" y="579"/>
                        </a:lnTo>
                        <a:lnTo>
                          <a:pt x="49" y="588"/>
                        </a:lnTo>
                        <a:lnTo>
                          <a:pt x="55" y="603"/>
                        </a:lnTo>
                        <a:lnTo>
                          <a:pt x="59" y="609"/>
                        </a:lnTo>
                        <a:lnTo>
                          <a:pt x="70" y="622"/>
                        </a:lnTo>
                        <a:lnTo>
                          <a:pt x="78" y="626"/>
                        </a:lnTo>
                        <a:lnTo>
                          <a:pt x="89" y="629"/>
                        </a:lnTo>
                        <a:lnTo>
                          <a:pt x="92" y="629"/>
                        </a:lnTo>
                        <a:lnTo>
                          <a:pt x="97" y="628"/>
                        </a:lnTo>
                        <a:lnTo>
                          <a:pt x="102" y="623"/>
                        </a:lnTo>
                        <a:lnTo>
                          <a:pt x="106" y="622"/>
                        </a:lnTo>
                        <a:lnTo>
                          <a:pt x="112" y="625"/>
                        </a:lnTo>
                        <a:lnTo>
                          <a:pt x="118" y="635"/>
                        </a:lnTo>
                        <a:lnTo>
                          <a:pt x="119" y="637"/>
                        </a:lnTo>
                        <a:lnTo>
                          <a:pt x="118" y="640"/>
                        </a:lnTo>
                        <a:lnTo>
                          <a:pt x="113" y="640"/>
                        </a:lnTo>
                        <a:lnTo>
                          <a:pt x="109" y="641"/>
                        </a:lnTo>
                        <a:lnTo>
                          <a:pt x="108" y="645"/>
                        </a:lnTo>
                        <a:lnTo>
                          <a:pt x="109" y="649"/>
                        </a:lnTo>
                        <a:lnTo>
                          <a:pt x="116" y="656"/>
                        </a:lnTo>
                        <a:lnTo>
                          <a:pt x="127" y="666"/>
                        </a:lnTo>
                        <a:lnTo>
                          <a:pt x="134" y="662"/>
                        </a:lnTo>
                        <a:lnTo>
                          <a:pt x="127" y="653"/>
                        </a:lnTo>
                        <a:lnTo>
                          <a:pt x="127" y="649"/>
                        </a:lnTo>
                        <a:lnTo>
                          <a:pt x="138" y="646"/>
                        </a:lnTo>
                        <a:lnTo>
                          <a:pt x="143" y="645"/>
                        </a:lnTo>
                        <a:lnTo>
                          <a:pt x="151" y="641"/>
                        </a:lnTo>
                        <a:lnTo>
                          <a:pt x="154" y="642"/>
                        </a:lnTo>
                        <a:lnTo>
                          <a:pt x="165" y="653"/>
                        </a:lnTo>
                        <a:lnTo>
                          <a:pt x="177" y="666"/>
                        </a:lnTo>
                        <a:lnTo>
                          <a:pt x="184" y="671"/>
                        </a:lnTo>
                        <a:lnTo>
                          <a:pt x="193" y="678"/>
                        </a:lnTo>
                        <a:lnTo>
                          <a:pt x="194" y="671"/>
                        </a:lnTo>
                        <a:lnTo>
                          <a:pt x="192" y="646"/>
                        </a:lnTo>
                        <a:lnTo>
                          <a:pt x="193" y="637"/>
                        </a:lnTo>
                        <a:lnTo>
                          <a:pt x="195" y="633"/>
                        </a:lnTo>
                        <a:lnTo>
                          <a:pt x="199" y="628"/>
                        </a:lnTo>
                        <a:lnTo>
                          <a:pt x="206" y="624"/>
                        </a:lnTo>
                        <a:lnTo>
                          <a:pt x="211" y="618"/>
                        </a:lnTo>
                        <a:lnTo>
                          <a:pt x="219" y="604"/>
                        </a:lnTo>
                        <a:lnTo>
                          <a:pt x="221" y="586"/>
                        </a:lnTo>
                        <a:lnTo>
                          <a:pt x="222" y="582"/>
                        </a:lnTo>
                        <a:lnTo>
                          <a:pt x="240" y="570"/>
                        </a:lnTo>
                        <a:lnTo>
                          <a:pt x="259" y="565"/>
                        </a:lnTo>
                        <a:lnTo>
                          <a:pt x="277" y="565"/>
                        </a:lnTo>
                        <a:lnTo>
                          <a:pt x="283" y="564"/>
                        </a:lnTo>
                        <a:lnTo>
                          <a:pt x="291" y="561"/>
                        </a:lnTo>
                        <a:lnTo>
                          <a:pt x="306" y="563"/>
                        </a:lnTo>
                        <a:lnTo>
                          <a:pt x="343" y="581"/>
                        </a:lnTo>
                        <a:lnTo>
                          <a:pt x="365" y="602"/>
                        </a:lnTo>
                        <a:lnTo>
                          <a:pt x="372" y="607"/>
                        </a:lnTo>
                        <a:lnTo>
                          <a:pt x="377" y="609"/>
                        </a:lnTo>
                        <a:lnTo>
                          <a:pt x="386" y="609"/>
                        </a:lnTo>
                        <a:lnTo>
                          <a:pt x="392" y="599"/>
                        </a:lnTo>
                        <a:lnTo>
                          <a:pt x="408" y="591"/>
                        </a:lnTo>
                        <a:lnTo>
                          <a:pt x="418" y="588"/>
                        </a:lnTo>
                        <a:lnTo>
                          <a:pt x="430" y="588"/>
                        </a:lnTo>
                        <a:lnTo>
                          <a:pt x="447" y="598"/>
                        </a:lnTo>
                        <a:lnTo>
                          <a:pt x="471" y="613"/>
                        </a:lnTo>
                        <a:lnTo>
                          <a:pt x="483" y="617"/>
                        </a:lnTo>
                        <a:lnTo>
                          <a:pt x="506" y="619"/>
                        </a:lnTo>
                        <a:lnTo>
                          <a:pt x="519" y="618"/>
                        </a:lnTo>
                        <a:lnTo>
                          <a:pt x="533" y="608"/>
                        </a:lnTo>
                        <a:lnTo>
                          <a:pt x="550" y="593"/>
                        </a:lnTo>
                        <a:lnTo>
                          <a:pt x="559" y="588"/>
                        </a:lnTo>
                        <a:lnTo>
                          <a:pt x="585" y="588"/>
                        </a:lnTo>
                        <a:lnTo>
                          <a:pt x="603" y="591"/>
                        </a:lnTo>
                        <a:lnTo>
                          <a:pt x="613" y="587"/>
                        </a:lnTo>
                        <a:lnTo>
                          <a:pt x="633" y="585"/>
                        </a:lnTo>
                        <a:lnTo>
                          <a:pt x="640" y="587"/>
                        </a:lnTo>
                        <a:lnTo>
                          <a:pt x="647" y="591"/>
                        </a:lnTo>
                        <a:lnTo>
                          <a:pt x="655" y="593"/>
                        </a:lnTo>
                        <a:lnTo>
                          <a:pt x="661" y="597"/>
                        </a:lnTo>
                        <a:lnTo>
                          <a:pt x="672" y="597"/>
                        </a:lnTo>
                        <a:lnTo>
                          <a:pt x="678" y="593"/>
                        </a:lnTo>
                        <a:lnTo>
                          <a:pt x="688" y="583"/>
                        </a:lnTo>
                        <a:lnTo>
                          <a:pt x="688" y="582"/>
                        </a:lnTo>
                        <a:lnTo>
                          <a:pt x="694" y="577"/>
                        </a:lnTo>
                        <a:lnTo>
                          <a:pt x="702" y="576"/>
                        </a:lnTo>
                        <a:lnTo>
                          <a:pt x="708" y="576"/>
                        </a:lnTo>
                        <a:lnTo>
                          <a:pt x="714" y="564"/>
                        </a:lnTo>
                        <a:lnTo>
                          <a:pt x="715" y="564"/>
                        </a:lnTo>
                        <a:lnTo>
                          <a:pt x="718" y="561"/>
                        </a:lnTo>
                        <a:lnTo>
                          <a:pt x="713" y="556"/>
                        </a:lnTo>
                        <a:lnTo>
                          <a:pt x="709" y="550"/>
                        </a:lnTo>
                        <a:lnTo>
                          <a:pt x="709" y="545"/>
                        </a:lnTo>
                        <a:lnTo>
                          <a:pt x="714" y="538"/>
                        </a:lnTo>
                        <a:lnTo>
                          <a:pt x="720" y="534"/>
                        </a:lnTo>
                        <a:lnTo>
                          <a:pt x="725" y="533"/>
                        </a:lnTo>
                        <a:lnTo>
                          <a:pt x="730" y="531"/>
                        </a:lnTo>
                        <a:lnTo>
                          <a:pt x="727" y="520"/>
                        </a:lnTo>
                        <a:lnTo>
                          <a:pt x="732" y="515"/>
                        </a:lnTo>
                        <a:lnTo>
                          <a:pt x="740" y="513"/>
                        </a:lnTo>
                        <a:lnTo>
                          <a:pt x="740" y="504"/>
                        </a:lnTo>
                        <a:lnTo>
                          <a:pt x="746" y="501"/>
                        </a:lnTo>
                        <a:lnTo>
                          <a:pt x="746" y="490"/>
                        </a:lnTo>
                        <a:lnTo>
                          <a:pt x="834" y="391"/>
                        </a:lnTo>
                        <a:lnTo>
                          <a:pt x="838" y="386"/>
                        </a:lnTo>
                        <a:lnTo>
                          <a:pt x="844" y="287"/>
                        </a:lnTo>
                        <a:lnTo>
                          <a:pt x="859" y="208"/>
                        </a:lnTo>
                        <a:lnTo>
                          <a:pt x="872" y="184"/>
                        </a:lnTo>
                        <a:lnTo>
                          <a:pt x="849" y="171"/>
                        </a:lnTo>
                        <a:lnTo>
                          <a:pt x="843" y="166"/>
                        </a:lnTo>
                        <a:lnTo>
                          <a:pt x="837" y="160"/>
                        </a:lnTo>
                        <a:lnTo>
                          <a:pt x="833" y="154"/>
                        </a:lnTo>
                        <a:lnTo>
                          <a:pt x="829" y="142"/>
                        </a:lnTo>
                        <a:lnTo>
                          <a:pt x="826" y="135"/>
                        </a:lnTo>
                        <a:lnTo>
                          <a:pt x="826" y="133"/>
                        </a:lnTo>
                        <a:lnTo>
                          <a:pt x="821" y="123"/>
                        </a:lnTo>
                        <a:lnTo>
                          <a:pt x="818" y="117"/>
                        </a:lnTo>
                        <a:lnTo>
                          <a:pt x="818" y="31"/>
                        </a:lnTo>
                        <a:lnTo>
                          <a:pt x="801" y="36"/>
                        </a:lnTo>
                        <a:lnTo>
                          <a:pt x="795" y="26"/>
                        </a:lnTo>
                        <a:lnTo>
                          <a:pt x="791" y="22"/>
                        </a:lnTo>
                        <a:lnTo>
                          <a:pt x="776" y="15"/>
                        </a:lnTo>
                        <a:lnTo>
                          <a:pt x="773" y="11"/>
                        </a:lnTo>
                        <a:lnTo>
                          <a:pt x="768" y="7"/>
                        </a:lnTo>
                        <a:lnTo>
                          <a:pt x="759" y="5"/>
                        </a:lnTo>
                        <a:lnTo>
                          <a:pt x="720" y="1"/>
                        </a:lnTo>
                        <a:lnTo>
                          <a:pt x="677" y="2"/>
                        </a:lnTo>
                        <a:lnTo>
                          <a:pt x="646" y="0"/>
                        </a:lnTo>
                        <a:lnTo>
                          <a:pt x="643" y="1"/>
                        </a:lnTo>
                        <a:lnTo>
                          <a:pt x="638" y="4"/>
                        </a:lnTo>
                        <a:lnTo>
                          <a:pt x="612" y="22"/>
                        </a:lnTo>
                        <a:lnTo>
                          <a:pt x="568" y="53"/>
                        </a:lnTo>
                        <a:lnTo>
                          <a:pt x="525" y="84"/>
                        </a:lnTo>
                        <a:lnTo>
                          <a:pt x="482" y="114"/>
                        </a:lnTo>
                        <a:lnTo>
                          <a:pt x="437" y="145"/>
                        </a:lnTo>
                        <a:lnTo>
                          <a:pt x="393" y="176"/>
                        </a:lnTo>
                        <a:lnTo>
                          <a:pt x="350" y="206"/>
                        </a:lnTo>
                        <a:lnTo>
                          <a:pt x="307" y="236"/>
                        </a:lnTo>
                        <a:lnTo>
                          <a:pt x="292" y="241"/>
                        </a:lnTo>
                        <a:lnTo>
                          <a:pt x="230" y="255"/>
                        </a:lnTo>
                        <a:lnTo>
                          <a:pt x="221" y="257"/>
                        </a:lnTo>
                        <a:lnTo>
                          <a:pt x="221" y="259"/>
                        </a:lnTo>
                        <a:lnTo>
                          <a:pt x="222" y="260"/>
                        </a:lnTo>
                        <a:lnTo>
                          <a:pt x="222" y="271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0" name="iṧḷîďe">
                    <a:extLst>
                      <a:ext uri="{FF2B5EF4-FFF2-40B4-BE49-F238E27FC236}">
                        <a16:creationId xmlns:a16="http://schemas.microsoft.com/office/drawing/2014/main" id="{9D862280-A983-45EC-BC90-995ADE0114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334792" y="3432522"/>
                    <a:ext cx="261938" cy="198438"/>
                  </a:xfrm>
                  <a:custGeom>
                    <a:avLst/>
                    <a:gdLst/>
                    <a:ahLst/>
                    <a:cxnLst>
                      <a:cxn ang="0">
                        <a:pos x="174" y="105"/>
                      </a:cxn>
                      <a:cxn ang="0">
                        <a:pos x="149" y="125"/>
                      </a:cxn>
                      <a:cxn ang="0">
                        <a:pos x="104" y="215"/>
                      </a:cxn>
                      <a:cxn ang="0">
                        <a:pos x="81" y="225"/>
                      </a:cxn>
                      <a:cxn ang="0">
                        <a:pos x="67" y="242"/>
                      </a:cxn>
                      <a:cxn ang="0">
                        <a:pos x="67" y="270"/>
                      </a:cxn>
                      <a:cxn ang="0">
                        <a:pos x="61" y="346"/>
                      </a:cxn>
                      <a:cxn ang="0">
                        <a:pos x="21" y="355"/>
                      </a:cxn>
                      <a:cxn ang="0">
                        <a:pos x="5" y="378"/>
                      </a:cxn>
                      <a:cxn ang="0">
                        <a:pos x="12" y="390"/>
                      </a:cxn>
                      <a:cxn ang="0">
                        <a:pos x="39" y="399"/>
                      </a:cxn>
                      <a:cxn ang="0">
                        <a:pos x="58" y="424"/>
                      </a:cxn>
                      <a:cxn ang="0">
                        <a:pos x="93" y="453"/>
                      </a:cxn>
                      <a:cxn ang="0">
                        <a:pos x="113" y="502"/>
                      </a:cxn>
                      <a:cxn ang="0">
                        <a:pos x="150" y="522"/>
                      </a:cxn>
                      <a:cxn ang="0">
                        <a:pos x="157" y="544"/>
                      </a:cxn>
                      <a:cxn ang="0">
                        <a:pos x="185" y="569"/>
                      </a:cxn>
                      <a:cxn ang="0">
                        <a:pos x="255" y="600"/>
                      </a:cxn>
                      <a:cxn ang="0">
                        <a:pos x="303" y="619"/>
                      </a:cxn>
                      <a:cxn ang="0">
                        <a:pos x="373" y="614"/>
                      </a:cxn>
                      <a:cxn ang="0">
                        <a:pos x="427" y="588"/>
                      </a:cxn>
                      <a:cxn ang="0">
                        <a:pos x="483" y="604"/>
                      </a:cxn>
                      <a:cxn ang="0">
                        <a:pos x="506" y="592"/>
                      </a:cxn>
                      <a:cxn ang="0">
                        <a:pos x="567" y="559"/>
                      </a:cxn>
                      <a:cxn ang="0">
                        <a:pos x="661" y="545"/>
                      </a:cxn>
                      <a:cxn ang="0">
                        <a:pos x="823" y="381"/>
                      </a:cxn>
                      <a:cxn ang="0">
                        <a:pos x="684" y="347"/>
                      </a:cxn>
                      <a:cxn ang="0">
                        <a:pos x="579" y="298"/>
                      </a:cxn>
                      <a:cxn ang="0">
                        <a:pos x="564" y="276"/>
                      </a:cxn>
                      <a:cxn ang="0">
                        <a:pos x="550" y="261"/>
                      </a:cxn>
                      <a:cxn ang="0">
                        <a:pos x="539" y="226"/>
                      </a:cxn>
                      <a:cxn ang="0">
                        <a:pos x="534" y="212"/>
                      </a:cxn>
                      <a:cxn ang="0">
                        <a:pos x="516" y="218"/>
                      </a:cxn>
                      <a:cxn ang="0">
                        <a:pos x="504" y="220"/>
                      </a:cxn>
                      <a:cxn ang="0">
                        <a:pos x="484" y="203"/>
                      </a:cxn>
                      <a:cxn ang="0">
                        <a:pos x="499" y="177"/>
                      </a:cxn>
                      <a:cxn ang="0">
                        <a:pos x="512" y="140"/>
                      </a:cxn>
                      <a:cxn ang="0">
                        <a:pos x="495" y="119"/>
                      </a:cxn>
                      <a:cxn ang="0">
                        <a:pos x="480" y="99"/>
                      </a:cxn>
                      <a:cxn ang="0">
                        <a:pos x="445" y="71"/>
                      </a:cxn>
                      <a:cxn ang="0">
                        <a:pos x="420" y="40"/>
                      </a:cxn>
                      <a:cxn ang="0">
                        <a:pos x="389" y="23"/>
                      </a:cxn>
                      <a:cxn ang="0">
                        <a:pos x="372" y="26"/>
                      </a:cxn>
                      <a:cxn ang="0">
                        <a:pos x="356" y="18"/>
                      </a:cxn>
                      <a:cxn ang="0">
                        <a:pos x="340" y="23"/>
                      </a:cxn>
                      <a:cxn ang="0">
                        <a:pos x="334" y="18"/>
                      </a:cxn>
                      <a:cxn ang="0">
                        <a:pos x="324" y="17"/>
                      </a:cxn>
                      <a:cxn ang="0">
                        <a:pos x="301" y="26"/>
                      </a:cxn>
                      <a:cxn ang="0">
                        <a:pos x="284" y="12"/>
                      </a:cxn>
                      <a:cxn ang="0">
                        <a:pos x="268" y="5"/>
                      </a:cxn>
                      <a:cxn ang="0">
                        <a:pos x="236" y="34"/>
                      </a:cxn>
                      <a:cxn ang="0">
                        <a:pos x="223" y="26"/>
                      </a:cxn>
                      <a:cxn ang="0">
                        <a:pos x="216" y="35"/>
                      </a:cxn>
                      <a:cxn ang="0">
                        <a:pos x="194" y="33"/>
                      </a:cxn>
                    </a:cxnLst>
                    <a:rect l="0" t="0" r="r" b="b"/>
                    <a:pathLst>
                      <a:path w="824" h="626">
                        <a:moveTo>
                          <a:pt x="192" y="32"/>
                        </a:moveTo>
                        <a:lnTo>
                          <a:pt x="192" y="48"/>
                        </a:lnTo>
                        <a:lnTo>
                          <a:pt x="174" y="105"/>
                        </a:lnTo>
                        <a:lnTo>
                          <a:pt x="167" y="113"/>
                        </a:lnTo>
                        <a:lnTo>
                          <a:pt x="158" y="115"/>
                        </a:lnTo>
                        <a:lnTo>
                          <a:pt x="149" y="125"/>
                        </a:lnTo>
                        <a:lnTo>
                          <a:pt x="114" y="174"/>
                        </a:lnTo>
                        <a:lnTo>
                          <a:pt x="109" y="188"/>
                        </a:lnTo>
                        <a:lnTo>
                          <a:pt x="104" y="215"/>
                        </a:lnTo>
                        <a:lnTo>
                          <a:pt x="99" y="220"/>
                        </a:lnTo>
                        <a:lnTo>
                          <a:pt x="88" y="220"/>
                        </a:lnTo>
                        <a:lnTo>
                          <a:pt x="81" y="225"/>
                        </a:lnTo>
                        <a:lnTo>
                          <a:pt x="74" y="237"/>
                        </a:lnTo>
                        <a:lnTo>
                          <a:pt x="71" y="244"/>
                        </a:lnTo>
                        <a:lnTo>
                          <a:pt x="67" y="242"/>
                        </a:lnTo>
                        <a:lnTo>
                          <a:pt x="67" y="253"/>
                        </a:lnTo>
                        <a:lnTo>
                          <a:pt x="69" y="259"/>
                        </a:lnTo>
                        <a:lnTo>
                          <a:pt x="67" y="270"/>
                        </a:lnTo>
                        <a:lnTo>
                          <a:pt x="63" y="286"/>
                        </a:lnTo>
                        <a:lnTo>
                          <a:pt x="63" y="331"/>
                        </a:lnTo>
                        <a:lnTo>
                          <a:pt x="61" y="346"/>
                        </a:lnTo>
                        <a:lnTo>
                          <a:pt x="54" y="352"/>
                        </a:lnTo>
                        <a:lnTo>
                          <a:pt x="43" y="357"/>
                        </a:lnTo>
                        <a:lnTo>
                          <a:pt x="21" y="355"/>
                        </a:lnTo>
                        <a:lnTo>
                          <a:pt x="11" y="359"/>
                        </a:lnTo>
                        <a:lnTo>
                          <a:pt x="11" y="373"/>
                        </a:lnTo>
                        <a:lnTo>
                          <a:pt x="5" y="378"/>
                        </a:lnTo>
                        <a:lnTo>
                          <a:pt x="0" y="386"/>
                        </a:lnTo>
                        <a:lnTo>
                          <a:pt x="6" y="390"/>
                        </a:lnTo>
                        <a:lnTo>
                          <a:pt x="12" y="390"/>
                        </a:lnTo>
                        <a:lnTo>
                          <a:pt x="20" y="397"/>
                        </a:lnTo>
                        <a:lnTo>
                          <a:pt x="28" y="395"/>
                        </a:lnTo>
                        <a:lnTo>
                          <a:pt x="39" y="399"/>
                        </a:lnTo>
                        <a:lnTo>
                          <a:pt x="48" y="404"/>
                        </a:lnTo>
                        <a:lnTo>
                          <a:pt x="56" y="414"/>
                        </a:lnTo>
                        <a:lnTo>
                          <a:pt x="58" y="424"/>
                        </a:lnTo>
                        <a:lnTo>
                          <a:pt x="64" y="432"/>
                        </a:lnTo>
                        <a:lnTo>
                          <a:pt x="71" y="440"/>
                        </a:lnTo>
                        <a:lnTo>
                          <a:pt x="93" y="453"/>
                        </a:lnTo>
                        <a:lnTo>
                          <a:pt x="98" y="463"/>
                        </a:lnTo>
                        <a:lnTo>
                          <a:pt x="103" y="475"/>
                        </a:lnTo>
                        <a:lnTo>
                          <a:pt x="113" y="502"/>
                        </a:lnTo>
                        <a:lnTo>
                          <a:pt x="118" y="511"/>
                        </a:lnTo>
                        <a:lnTo>
                          <a:pt x="126" y="517"/>
                        </a:lnTo>
                        <a:lnTo>
                          <a:pt x="150" y="522"/>
                        </a:lnTo>
                        <a:lnTo>
                          <a:pt x="157" y="527"/>
                        </a:lnTo>
                        <a:lnTo>
                          <a:pt x="158" y="534"/>
                        </a:lnTo>
                        <a:lnTo>
                          <a:pt x="157" y="544"/>
                        </a:lnTo>
                        <a:lnTo>
                          <a:pt x="156" y="566"/>
                        </a:lnTo>
                        <a:lnTo>
                          <a:pt x="169" y="571"/>
                        </a:lnTo>
                        <a:lnTo>
                          <a:pt x="185" y="569"/>
                        </a:lnTo>
                        <a:lnTo>
                          <a:pt x="200" y="570"/>
                        </a:lnTo>
                        <a:lnTo>
                          <a:pt x="217" y="578"/>
                        </a:lnTo>
                        <a:lnTo>
                          <a:pt x="255" y="600"/>
                        </a:lnTo>
                        <a:lnTo>
                          <a:pt x="266" y="613"/>
                        </a:lnTo>
                        <a:lnTo>
                          <a:pt x="286" y="619"/>
                        </a:lnTo>
                        <a:lnTo>
                          <a:pt x="303" y="619"/>
                        </a:lnTo>
                        <a:lnTo>
                          <a:pt x="325" y="625"/>
                        </a:lnTo>
                        <a:lnTo>
                          <a:pt x="350" y="626"/>
                        </a:lnTo>
                        <a:lnTo>
                          <a:pt x="373" y="614"/>
                        </a:lnTo>
                        <a:lnTo>
                          <a:pt x="389" y="598"/>
                        </a:lnTo>
                        <a:lnTo>
                          <a:pt x="408" y="592"/>
                        </a:lnTo>
                        <a:lnTo>
                          <a:pt x="427" y="588"/>
                        </a:lnTo>
                        <a:lnTo>
                          <a:pt x="461" y="604"/>
                        </a:lnTo>
                        <a:lnTo>
                          <a:pt x="474" y="603"/>
                        </a:lnTo>
                        <a:lnTo>
                          <a:pt x="483" y="604"/>
                        </a:lnTo>
                        <a:lnTo>
                          <a:pt x="488" y="603"/>
                        </a:lnTo>
                        <a:lnTo>
                          <a:pt x="491" y="599"/>
                        </a:lnTo>
                        <a:lnTo>
                          <a:pt x="506" y="592"/>
                        </a:lnTo>
                        <a:lnTo>
                          <a:pt x="542" y="580"/>
                        </a:lnTo>
                        <a:lnTo>
                          <a:pt x="554" y="567"/>
                        </a:lnTo>
                        <a:lnTo>
                          <a:pt x="567" y="559"/>
                        </a:lnTo>
                        <a:lnTo>
                          <a:pt x="588" y="550"/>
                        </a:lnTo>
                        <a:lnTo>
                          <a:pt x="596" y="545"/>
                        </a:lnTo>
                        <a:lnTo>
                          <a:pt x="661" y="545"/>
                        </a:lnTo>
                        <a:lnTo>
                          <a:pt x="742" y="463"/>
                        </a:lnTo>
                        <a:lnTo>
                          <a:pt x="813" y="393"/>
                        </a:lnTo>
                        <a:lnTo>
                          <a:pt x="823" y="381"/>
                        </a:lnTo>
                        <a:lnTo>
                          <a:pt x="824" y="378"/>
                        </a:lnTo>
                        <a:lnTo>
                          <a:pt x="771" y="379"/>
                        </a:lnTo>
                        <a:lnTo>
                          <a:pt x="684" y="347"/>
                        </a:lnTo>
                        <a:lnTo>
                          <a:pt x="606" y="320"/>
                        </a:lnTo>
                        <a:lnTo>
                          <a:pt x="599" y="313"/>
                        </a:lnTo>
                        <a:lnTo>
                          <a:pt x="579" y="298"/>
                        </a:lnTo>
                        <a:lnTo>
                          <a:pt x="572" y="288"/>
                        </a:lnTo>
                        <a:lnTo>
                          <a:pt x="566" y="282"/>
                        </a:lnTo>
                        <a:lnTo>
                          <a:pt x="564" y="276"/>
                        </a:lnTo>
                        <a:lnTo>
                          <a:pt x="559" y="273"/>
                        </a:lnTo>
                        <a:lnTo>
                          <a:pt x="553" y="266"/>
                        </a:lnTo>
                        <a:lnTo>
                          <a:pt x="550" y="261"/>
                        </a:lnTo>
                        <a:lnTo>
                          <a:pt x="543" y="254"/>
                        </a:lnTo>
                        <a:lnTo>
                          <a:pt x="538" y="231"/>
                        </a:lnTo>
                        <a:lnTo>
                          <a:pt x="539" y="226"/>
                        </a:lnTo>
                        <a:lnTo>
                          <a:pt x="543" y="221"/>
                        </a:lnTo>
                        <a:lnTo>
                          <a:pt x="543" y="220"/>
                        </a:lnTo>
                        <a:lnTo>
                          <a:pt x="534" y="212"/>
                        </a:lnTo>
                        <a:lnTo>
                          <a:pt x="529" y="211"/>
                        </a:lnTo>
                        <a:lnTo>
                          <a:pt x="517" y="216"/>
                        </a:lnTo>
                        <a:lnTo>
                          <a:pt x="516" y="218"/>
                        </a:lnTo>
                        <a:lnTo>
                          <a:pt x="515" y="220"/>
                        </a:lnTo>
                        <a:lnTo>
                          <a:pt x="508" y="217"/>
                        </a:lnTo>
                        <a:lnTo>
                          <a:pt x="504" y="220"/>
                        </a:lnTo>
                        <a:lnTo>
                          <a:pt x="491" y="218"/>
                        </a:lnTo>
                        <a:lnTo>
                          <a:pt x="485" y="212"/>
                        </a:lnTo>
                        <a:lnTo>
                          <a:pt x="484" y="203"/>
                        </a:lnTo>
                        <a:lnTo>
                          <a:pt x="484" y="200"/>
                        </a:lnTo>
                        <a:lnTo>
                          <a:pt x="493" y="190"/>
                        </a:lnTo>
                        <a:lnTo>
                          <a:pt x="499" y="177"/>
                        </a:lnTo>
                        <a:lnTo>
                          <a:pt x="501" y="166"/>
                        </a:lnTo>
                        <a:lnTo>
                          <a:pt x="506" y="144"/>
                        </a:lnTo>
                        <a:lnTo>
                          <a:pt x="512" y="140"/>
                        </a:lnTo>
                        <a:lnTo>
                          <a:pt x="506" y="132"/>
                        </a:lnTo>
                        <a:lnTo>
                          <a:pt x="502" y="125"/>
                        </a:lnTo>
                        <a:lnTo>
                          <a:pt x="495" y="119"/>
                        </a:lnTo>
                        <a:lnTo>
                          <a:pt x="486" y="115"/>
                        </a:lnTo>
                        <a:lnTo>
                          <a:pt x="483" y="109"/>
                        </a:lnTo>
                        <a:lnTo>
                          <a:pt x="480" y="99"/>
                        </a:lnTo>
                        <a:lnTo>
                          <a:pt x="474" y="93"/>
                        </a:lnTo>
                        <a:lnTo>
                          <a:pt x="462" y="83"/>
                        </a:lnTo>
                        <a:lnTo>
                          <a:pt x="445" y="71"/>
                        </a:lnTo>
                        <a:lnTo>
                          <a:pt x="440" y="62"/>
                        </a:lnTo>
                        <a:lnTo>
                          <a:pt x="432" y="51"/>
                        </a:lnTo>
                        <a:lnTo>
                          <a:pt x="420" y="40"/>
                        </a:lnTo>
                        <a:lnTo>
                          <a:pt x="413" y="39"/>
                        </a:lnTo>
                        <a:lnTo>
                          <a:pt x="403" y="34"/>
                        </a:lnTo>
                        <a:lnTo>
                          <a:pt x="389" y="23"/>
                        </a:lnTo>
                        <a:lnTo>
                          <a:pt x="378" y="24"/>
                        </a:lnTo>
                        <a:lnTo>
                          <a:pt x="376" y="26"/>
                        </a:lnTo>
                        <a:lnTo>
                          <a:pt x="372" y="26"/>
                        </a:lnTo>
                        <a:lnTo>
                          <a:pt x="371" y="22"/>
                        </a:lnTo>
                        <a:lnTo>
                          <a:pt x="361" y="22"/>
                        </a:lnTo>
                        <a:lnTo>
                          <a:pt x="356" y="18"/>
                        </a:lnTo>
                        <a:lnTo>
                          <a:pt x="352" y="18"/>
                        </a:lnTo>
                        <a:lnTo>
                          <a:pt x="348" y="22"/>
                        </a:lnTo>
                        <a:lnTo>
                          <a:pt x="340" y="23"/>
                        </a:lnTo>
                        <a:lnTo>
                          <a:pt x="339" y="24"/>
                        </a:lnTo>
                        <a:lnTo>
                          <a:pt x="337" y="24"/>
                        </a:lnTo>
                        <a:lnTo>
                          <a:pt x="334" y="18"/>
                        </a:lnTo>
                        <a:lnTo>
                          <a:pt x="329" y="13"/>
                        </a:lnTo>
                        <a:lnTo>
                          <a:pt x="324" y="13"/>
                        </a:lnTo>
                        <a:lnTo>
                          <a:pt x="324" y="17"/>
                        </a:lnTo>
                        <a:lnTo>
                          <a:pt x="318" y="22"/>
                        </a:lnTo>
                        <a:lnTo>
                          <a:pt x="305" y="24"/>
                        </a:lnTo>
                        <a:lnTo>
                          <a:pt x="301" y="26"/>
                        </a:lnTo>
                        <a:lnTo>
                          <a:pt x="292" y="26"/>
                        </a:lnTo>
                        <a:lnTo>
                          <a:pt x="284" y="15"/>
                        </a:lnTo>
                        <a:lnTo>
                          <a:pt x="284" y="12"/>
                        </a:lnTo>
                        <a:lnTo>
                          <a:pt x="281" y="11"/>
                        </a:lnTo>
                        <a:lnTo>
                          <a:pt x="274" y="11"/>
                        </a:lnTo>
                        <a:lnTo>
                          <a:pt x="268" y="5"/>
                        </a:lnTo>
                        <a:lnTo>
                          <a:pt x="264" y="0"/>
                        </a:lnTo>
                        <a:lnTo>
                          <a:pt x="244" y="44"/>
                        </a:lnTo>
                        <a:lnTo>
                          <a:pt x="236" y="34"/>
                        </a:lnTo>
                        <a:lnTo>
                          <a:pt x="236" y="31"/>
                        </a:lnTo>
                        <a:lnTo>
                          <a:pt x="231" y="26"/>
                        </a:lnTo>
                        <a:lnTo>
                          <a:pt x="223" y="26"/>
                        </a:lnTo>
                        <a:lnTo>
                          <a:pt x="220" y="29"/>
                        </a:lnTo>
                        <a:lnTo>
                          <a:pt x="219" y="33"/>
                        </a:lnTo>
                        <a:lnTo>
                          <a:pt x="216" y="35"/>
                        </a:lnTo>
                        <a:lnTo>
                          <a:pt x="212" y="35"/>
                        </a:lnTo>
                        <a:lnTo>
                          <a:pt x="208" y="33"/>
                        </a:lnTo>
                        <a:lnTo>
                          <a:pt x="194" y="33"/>
                        </a:lnTo>
                        <a:lnTo>
                          <a:pt x="192" y="3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5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1" name="ïślîḑê">
                    <a:extLst>
                      <a:ext uri="{FF2B5EF4-FFF2-40B4-BE49-F238E27FC236}">
                        <a16:creationId xmlns:a16="http://schemas.microsoft.com/office/drawing/2014/main" id="{B96737CF-33FD-4FB6-877A-EE0E4F9378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96692" y="4153247"/>
                    <a:ext cx="20638" cy="28575"/>
                  </a:xfrm>
                  <a:custGeom>
                    <a:avLst/>
                    <a:gdLst/>
                    <a:ahLst/>
                    <a:cxnLst>
                      <a:cxn ang="0">
                        <a:pos x="67" y="63"/>
                      </a:cxn>
                      <a:cxn ang="0">
                        <a:pos x="65" y="35"/>
                      </a:cxn>
                      <a:cxn ang="0">
                        <a:pos x="65" y="14"/>
                      </a:cxn>
                      <a:cxn ang="0">
                        <a:pos x="63" y="6"/>
                      </a:cxn>
                      <a:cxn ang="0">
                        <a:pos x="56" y="15"/>
                      </a:cxn>
                      <a:cxn ang="0">
                        <a:pos x="33" y="0"/>
                      </a:cxn>
                      <a:cxn ang="0">
                        <a:pos x="19" y="9"/>
                      </a:cxn>
                      <a:cxn ang="0">
                        <a:pos x="12" y="21"/>
                      </a:cxn>
                      <a:cxn ang="0">
                        <a:pos x="4" y="38"/>
                      </a:cxn>
                      <a:cxn ang="0">
                        <a:pos x="0" y="54"/>
                      </a:cxn>
                      <a:cxn ang="0">
                        <a:pos x="2" y="67"/>
                      </a:cxn>
                      <a:cxn ang="0">
                        <a:pos x="12" y="86"/>
                      </a:cxn>
                      <a:cxn ang="0">
                        <a:pos x="35" y="89"/>
                      </a:cxn>
                      <a:cxn ang="0">
                        <a:pos x="47" y="90"/>
                      </a:cxn>
                      <a:cxn ang="0">
                        <a:pos x="55" y="81"/>
                      </a:cxn>
                      <a:cxn ang="0">
                        <a:pos x="61" y="67"/>
                      </a:cxn>
                      <a:cxn ang="0">
                        <a:pos x="67" y="63"/>
                      </a:cxn>
                    </a:cxnLst>
                    <a:rect l="0" t="0" r="r" b="b"/>
                    <a:pathLst>
                      <a:path w="67" h="90">
                        <a:moveTo>
                          <a:pt x="67" y="63"/>
                        </a:moveTo>
                        <a:lnTo>
                          <a:pt x="65" y="35"/>
                        </a:lnTo>
                        <a:lnTo>
                          <a:pt x="65" y="14"/>
                        </a:lnTo>
                        <a:lnTo>
                          <a:pt x="63" y="6"/>
                        </a:lnTo>
                        <a:lnTo>
                          <a:pt x="56" y="15"/>
                        </a:lnTo>
                        <a:lnTo>
                          <a:pt x="33" y="0"/>
                        </a:lnTo>
                        <a:lnTo>
                          <a:pt x="19" y="9"/>
                        </a:lnTo>
                        <a:lnTo>
                          <a:pt x="12" y="21"/>
                        </a:lnTo>
                        <a:lnTo>
                          <a:pt x="4" y="38"/>
                        </a:lnTo>
                        <a:lnTo>
                          <a:pt x="0" y="54"/>
                        </a:lnTo>
                        <a:lnTo>
                          <a:pt x="2" y="67"/>
                        </a:lnTo>
                        <a:lnTo>
                          <a:pt x="12" y="86"/>
                        </a:lnTo>
                        <a:lnTo>
                          <a:pt x="35" y="89"/>
                        </a:lnTo>
                        <a:lnTo>
                          <a:pt x="47" y="90"/>
                        </a:lnTo>
                        <a:lnTo>
                          <a:pt x="55" y="81"/>
                        </a:lnTo>
                        <a:lnTo>
                          <a:pt x="61" y="67"/>
                        </a:lnTo>
                        <a:lnTo>
                          <a:pt x="67" y="6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2" name="îṡliḍè">
                    <a:extLst>
                      <a:ext uri="{FF2B5EF4-FFF2-40B4-BE49-F238E27FC236}">
                        <a16:creationId xmlns:a16="http://schemas.microsoft.com/office/drawing/2014/main" id="{58DF08F8-1F2C-4D76-BB7A-BF7253E62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45867" y="4083397"/>
                    <a:ext cx="285750" cy="250825"/>
                  </a:xfrm>
                  <a:custGeom>
                    <a:avLst/>
                    <a:gdLst/>
                    <a:ahLst/>
                    <a:cxnLst>
                      <a:cxn ang="0">
                        <a:pos x="188" y="334"/>
                      </a:cxn>
                      <a:cxn ang="0">
                        <a:pos x="157" y="406"/>
                      </a:cxn>
                      <a:cxn ang="0">
                        <a:pos x="101" y="418"/>
                      </a:cxn>
                      <a:cxn ang="0">
                        <a:pos x="59" y="396"/>
                      </a:cxn>
                      <a:cxn ang="0">
                        <a:pos x="8" y="398"/>
                      </a:cxn>
                      <a:cxn ang="0">
                        <a:pos x="1" y="411"/>
                      </a:cxn>
                      <a:cxn ang="0">
                        <a:pos x="37" y="491"/>
                      </a:cxn>
                      <a:cxn ang="0">
                        <a:pos x="70" y="562"/>
                      </a:cxn>
                      <a:cxn ang="0">
                        <a:pos x="90" y="665"/>
                      </a:cxn>
                      <a:cxn ang="0">
                        <a:pos x="77" y="678"/>
                      </a:cxn>
                      <a:cxn ang="0">
                        <a:pos x="88" y="701"/>
                      </a:cxn>
                      <a:cxn ang="0">
                        <a:pos x="108" y="734"/>
                      </a:cxn>
                      <a:cxn ang="0">
                        <a:pos x="109" y="770"/>
                      </a:cxn>
                      <a:cxn ang="0">
                        <a:pos x="112" y="750"/>
                      </a:cxn>
                      <a:cxn ang="0">
                        <a:pos x="128" y="769"/>
                      </a:cxn>
                      <a:cxn ang="0">
                        <a:pos x="155" y="782"/>
                      </a:cxn>
                      <a:cxn ang="0">
                        <a:pos x="195" y="791"/>
                      </a:cxn>
                      <a:cxn ang="0">
                        <a:pos x="236" y="771"/>
                      </a:cxn>
                      <a:cxn ang="0">
                        <a:pos x="287" y="771"/>
                      </a:cxn>
                      <a:cxn ang="0">
                        <a:pos x="311" y="753"/>
                      </a:cxn>
                      <a:cxn ang="0">
                        <a:pos x="365" y="753"/>
                      </a:cxn>
                      <a:cxn ang="0">
                        <a:pos x="408" y="746"/>
                      </a:cxn>
                      <a:cxn ang="0">
                        <a:pos x="479" y="743"/>
                      </a:cxn>
                      <a:cxn ang="0">
                        <a:pos x="505" y="733"/>
                      </a:cxn>
                      <a:cxn ang="0">
                        <a:pos x="553" y="727"/>
                      </a:cxn>
                      <a:cxn ang="0">
                        <a:pos x="633" y="679"/>
                      </a:cxn>
                      <a:cxn ang="0">
                        <a:pos x="705" y="600"/>
                      </a:cxn>
                      <a:cxn ang="0">
                        <a:pos x="765" y="533"/>
                      </a:cxn>
                      <a:cxn ang="0">
                        <a:pos x="804" y="465"/>
                      </a:cxn>
                      <a:cxn ang="0">
                        <a:pos x="836" y="420"/>
                      </a:cxn>
                      <a:cxn ang="0">
                        <a:pos x="881" y="357"/>
                      </a:cxn>
                      <a:cxn ang="0">
                        <a:pos x="894" y="305"/>
                      </a:cxn>
                      <a:cxn ang="0">
                        <a:pos x="856" y="281"/>
                      </a:cxn>
                      <a:cxn ang="0">
                        <a:pos x="824" y="307"/>
                      </a:cxn>
                      <a:cxn ang="0">
                        <a:pos x="793" y="256"/>
                      </a:cxn>
                      <a:cxn ang="0">
                        <a:pos x="845" y="233"/>
                      </a:cxn>
                      <a:cxn ang="0">
                        <a:pos x="830" y="55"/>
                      </a:cxn>
                      <a:cxn ang="0">
                        <a:pos x="807" y="17"/>
                      </a:cxn>
                      <a:cxn ang="0">
                        <a:pos x="749" y="9"/>
                      </a:cxn>
                      <a:cxn ang="0">
                        <a:pos x="704" y="8"/>
                      </a:cxn>
                      <a:cxn ang="0">
                        <a:pos x="625" y="57"/>
                      </a:cxn>
                      <a:cxn ang="0">
                        <a:pos x="558" y="129"/>
                      </a:cxn>
                      <a:cxn ang="0">
                        <a:pos x="496" y="207"/>
                      </a:cxn>
                      <a:cxn ang="0">
                        <a:pos x="437" y="217"/>
                      </a:cxn>
                      <a:cxn ang="0">
                        <a:pos x="376" y="201"/>
                      </a:cxn>
                      <a:cxn ang="0">
                        <a:pos x="339" y="248"/>
                      </a:cxn>
                      <a:cxn ang="0">
                        <a:pos x="277" y="286"/>
                      </a:cxn>
                      <a:cxn ang="0">
                        <a:pos x="230" y="271"/>
                      </a:cxn>
                      <a:cxn ang="0">
                        <a:pos x="238" y="213"/>
                      </a:cxn>
                      <a:cxn ang="0">
                        <a:pos x="200" y="170"/>
                      </a:cxn>
                    </a:cxnLst>
                    <a:rect l="0" t="0" r="r" b="b"/>
                    <a:pathLst>
                      <a:path w="898" h="791">
                        <a:moveTo>
                          <a:pt x="188" y="161"/>
                        </a:moveTo>
                        <a:lnTo>
                          <a:pt x="188" y="216"/>
                        </a:lnTo>
                        <a:lnTo>
                          <a:pt x="188" y="275"/>
                        </a:lnTo>
                        <a:lnTo>
                          <a:pt x="188" y="334"/>
                        </a:lnTo>
                        <a:lnTo>
                          <a:pt x="188" y="390"/>
                        </a:lnTo>
                        <a:lnTo>
                          <a:pt x="182" y="394"/>
                        </a:lnTo>
                        <a:lnTo>
                          <a:pt x="171" y="396"/>
                        </a:lnTo>
                        <a:lnTo>
                          <a:pt x="157" y="406"/>
                        </a:lnTo>
                        <a:lnTo>
                          <a:pt x="141" y="421"/>
                        </a:lnTo>
                        <a:lnTo>
                          <a:pt x="129" y="421"/>
                        </a:lnTo>
                        <a:lnTo>
                          <a:pt x="120" y="418"/>
                        </a:lnTo>
                        <a:lnTo>
                          <a:pt x="101" y="418"/>
                        </a:lnTo>
                        <a:lnTo>
                          <a:pt x="86" y="423"/>
                        </a:lnTo>
                        <a:lnTo>
                          <a:pt x="70" y="421"/>
                        </a:lnTo>
                        <a:lnTo>
                          <a:pt x="59" y="409"/>
                        </a:lnTo>
                        <a:lnTo>
                          <a:pt x="59" y="396"/>
                        </a:lnTo>
                        <a:lnTo>
                          <a:pt x="33" y="378"/>
                        </a:lnTo>
                        <a:lnTo>
                          <a:pt x="21" y="379"/>
                        </a:lnTo>
                        <a:lnTo>
                          <a:pt x="15" y="390"/>
                        </a:lnTo>
                        <a:lnTo>
                          <a:pt x="8" y="398"/>
                        </a:lnTo>
                        <a:lnTo>
                          <a:pt x="5" y="400"/>
                        </a:lnTo>
                        <a:lnTo>
                          <a:pt x="0" y="401"/>
                        </a:lnTo>
                        <a:lnTo>
                          <a:pt x="2" y="405"/>
                        </a:lnTo>
                        <a:lnTo>
                          <a:pt x="1" y="411"/>
                        </a:lnTo>
                        <a:lnTo>
                          <a:pt x="5" y="416"/>
                        </a:lnTo>
                        <a:lnTo>
                          <a:pt x="13" y="426"/>
                        </a:lnTo>
                        <a:lnTo>
                          <a:pt x="28" y="464"/>
                        </a:lnTo>
                        <a:lnTo>
                          <a:pt x="37" y="491"/>
                        </a:lnTo>
                        <a:lnTo>
                          <a:pt x="51" y="528"/>
                        </a:lnTo>
                        <a:lnTo>
                          <a:pt x="59" y="536"/>
                        </a:lnTo>
                        <a:lnTo>
                          <a:pt x="64" y="552"/>
                        </a:lnTo>
                        <a:lnTo>
                          <a:pt x="70" y="562"/>
                        </a:lnTo>
                        <a:lnTo>
                          <a:pt x="91" y="595"/>
                        </a:lnTo>
                        <a:lnTo>
                          <a:pt x="97" y="608"/>
                        </a:lnTo>
                        <a:lnTo>
                          <a:pt x="99" y="648"/>
                        </a:lnTo>
                        <a:lnTo>
                          <a:pt x="90" y="665"/>
                        </a:lnTo>
                        <a:lnTo>
                          <a:pt x="78" y="660"/>
                        </a:lnTo>
                        <a:lnTo>
                          <a:pt x="76" y="667"/>
                        </a:lnTo>
                        <a:lnTo>
                          <a:pt x="75" y="678"/>
                        </a:lnTo>
                        <a:lnTo>
                          <a:pt x="77" y="678"/>
                        </a:lnTo>
                        <a:lnTo>
                          <a:pt x="85" y="683"/>
                        </a:lnTo>
                        <a:lnTo>
                          <a:pt x="87" y="690"/>
                        </a:lnTo>
                        <a:lnTo>
                          <a:pt x="83" y="691"/>
                        </a:lnTo>
                        <a:lnTo>
                          <a:pt x="88" y="701"/>
                        </a:lnTo>
                        <a:lnTo>
                          <a:pt x="93" y="705"/>
                        </a:lnTo>
                        <a:lnTo>
                          <a:pt x="99" y="716"/>
                        </a:lnTo>
                        <a:lnTo>
                          <a:pt x="107" y="726"/>
                        </a:lnTo>
                        <a:lnTo>
                          <a:pt x="108" y="734"/>
                        </a:lnTo>
                        <a:lnTo>
                          <a:pt x="103" y="742"/>
                        </a:lnTo>
                        <a:lnTo>
                          <a:pt x="103" y="749"/>
                        </a:lnTo>
                        <a:lnTo>
                          <a:pt x="103" y="760"/>
                        </a:lnTo>
                        <a:lnTo>
                          <a:pt x="109" y="770"/>
                        </a:lnTo>
                        <a:lnTo>
                          <a:pt x="110" y="769"/>
                        </a:lnTo>
                        <a:lnTo>
                          <a:pt x="109" y="761"/>
                        </a:lnTo>
                        <a:lnTo>
                          <a:pt x="109" y="754"/>
                        </a:lnTo>
                        <a:lnTo>
                          <a:pt x="112" y="750"/>
                        </a:lnTo>
                        <a:lnTo>
                          <a:pt x="119" y="749"/>
                        </a:lnTo>
                        <a:lnTo>
                          <a:pt x="128" y="750"/>
                        </a:lnTo>
                        <a:lnTo>
                          <a:pt x="129" y="762"/>
                        </a:lnTo>
                        <a:lnTo>
                          <a:pt x="128" y="769"/>
                        </a:lnTo>
                        <a:lnTo>
                          <a:pt x="133" y="771"/>
                        </a:lnTo>
                        <a:lnTo>
                          <a:pt x="151" y="770"/>
                        </a:lnTo>
                        <a:lnTo>
                          <a:pt x="156" y="775"/>
                        </a:lnTo>
                        <a:lnTo>
                          <a:pt x="155" y="782"/>
                        </a:lnTo>
                        <a:lnTo>
                          <a:pt x="166" y="788"/>
                        </a:lnTo>
                        <a:lnTo>
                          <a:pt x="174" y="788"/>
                        </a:lnTo>
                        <a:lnTo>
                          <a:pt x="183" y="791"/>
                        </a:lnTo>
                        <a:lnTo>
                          <a:pt x="195" y="791"/>
                        </a:lnTo>
                        <a:lnTo>
                          <a:pt x="204" y="788"/>
                        </a:lnTo>
                        <a:lnTo>
                          <a:pt x="214" y="776"/>
                        </a:lnTo>
                        <a:lnTo>
                          <a:pt x="232" y="775"/>
                        </a:lnTo>
                        <a:lnTo>
                          <a:pt x="236" y="771"/>
                        </a:lnTo>
                        <a:lnTo>
                          <a:pt x="244" y="770"/>
                        </a:lnTo>
                        <a:lnTo>
                          <a:pt x="264" y="772"/>
                        </a:lnTo>
                        <a:lnTo>
                          <a:pt x="266" y="769"/>
                        </a:lnTo>
                        <a:lnTo>
                          <a:pt x="287" y="771"/>
                        </a:lnTo>
                        <a:lnTo>
                          <a:pt x="293" y="769"/>
                        </a:lnTo>
                        <a:lnTo>
                          <a:pt x="296" y="761"/>
                        </a:lnTo>
                        <a:lnTo>
                          <a:pt x="305" y="758"/>
                        </a:lnTo>
                        <a:lnTo>
                          <a:pt x="311" y="753"/>
                        </a:lnTo>
                        <a:lnTo>
                          <a:pt x="316" y="748"/>
                        </a:lnTo>
                        <a:lnTo>
                          <a:pt x="333" y="745"/>
                        </a:lnTo>
                        <a:lnTo>
                          <a:pt x="341" y="746"/>
                        </a:lnTo>
                        <a:lnTo>
                          <a:pt x="365" y="753"/>
                        </a:lnTo>
                        <a:lnTo>
                          <a:pt x="372" y="753"/>
                        </a:lnTo>
                        <a:lnTo>
                          <a:pt x="381" y="745"/>
                        </a:lnTo>
                        <a:lnTo>
                          <a:pt x="394" y="744"/>
                        </a:lnTo>
                        <a:lnTo>
                          <a:pt x="408" y="746"/>
                        </a:lnTo>
                        <a:lnTo>
                          <a:pt x="446" y="758"/>
                        </a:lnTo>
                        <a:lnTo>
                          <a:pt x="459" y="758"/>
                        </a:lnTo>
                        <a:lnTo>
                          <a:pt x="467" y="744"/>
                        </a:lnTo>
                        <a:lnTo>
                          <a:pt x="479" y="743"/>
                        </a:lnTo>
                        <a:lnTo>
                          <a:pt x="491" y="748"/>
                        </a:lnTo>
                        <a:lnTo>
                          <a:pt x="507" y="749"/>
                        </a:lnTo>
                        <a:lnTo>
                          <a:pt x="508" y="743"/>
                        </a:lnTo>
                        <a:lnTo>
                          <a:pt x="505" y="733"/>
                        </a:lnTo>
                        <a:lnTo>
                          <a:pt x="512" y="728"/>
                        </a:lnTo>
                        <a:lnTo>
                          <a:pt x="519" y="727"/>
                        </a:lnTo>
                        <a:lnTo>
                          <a:pt x="532" y="726"/>
                        </a:lnTo>
                        <a:lnTo>
                          <a:pt x="553" y="727"/>
                        </a:lnTo>
                        <a:lnTo>
                          <a:pt x="564" y="726"/>
                        </a:lnTo>
                        <a:lnTo>
                          <a:pt x="586" y="715"/>
                        </a:lnTo>
                        <a:lnTo>
                          <a:pt x="623" y="689"/>
                        </a:lnTo>
                        <a:lnTo>
                          <a:pt x="633" y="679"/>
                        </a:lnTo>
                        <a:lnTo>
                          <a:pt x="642" y="668"/>
                        </a:lnTo>
                        <a:lnTo>
                          <a:pt x="663" y="652"/>
                        </a:lnTo>
                        <a:lnTo>
                          <a:pt x="689" y="624"/>
                        </a:lnTo>
                        <a:lnTo>
                          <a:pt x="705" y="600"/>
                        </a:lnTo>
                        <a:lnTo>
                          <a:pt x="714" y="589"/>
                        </a:lnTo>
                        <a:lnTo>
                          <a:pt x="723" y="582"/>
                        </a:lnTo>
                        <a:lnTo>
                          <a:pt x="747" y="561"/>
                        </a:lnTo>
                        <a:lnTo>
                          <a:pt x="765" y="533"/>
                        </a:lnTo>
                        <a:lnTo>
                          <a:pt x="774" y="520"/>
                        </a:lnTo>
                        <a:lnTo>
                          <a:pt x="796" y="480"/>
                        </a:lnTo>
                        <a:lnTo>
                          <a:pt x="800" y="473"/>
                        </a:lnTo>
                        <a:lnTo>
                          <a:pt x="804" y="465"/>
                        </a:lnTo>
                        <a:lnTo>
                          <a:pt x="808" y="454"/>
                        </a:lnTo>
                        <a:lnTo>
                          <a:pt x="819" y="437"/>
                        </a:lnTo>
                        <a:lnTo>
                          <a:pt x="828" y="426"/>
                        </a:lnTo>
                        <a:lnTo>
                          <a:pt x="836" y="420"/>
                        </a:lnTo>
                        <a:lnTo>
                          <a:pt x="846" y="417"/>
                        </a:lnTo>
                        <a:lnTo>
                          <a:pt x="866" y="401"/>
                        </a:lnTo>
                        <a:lnTo>
                          <a:pt x="875" y="388"/>
                        </a:lnTo>
                        <a:lnTo>
                          <a:pt x="881" y="357"/>
                        </a:lnTo>
                        <a:lnTo>
                          <a:pt x="886" y="345"/>
                        </a:lnTo>
                        <a:lnTo>
                          <a:pt x="888" y="331"/>
                        </a:lnTo>
                        <a:lnTo>
                          <a:pt x="888" y="318"/>
                        </a:lnTo>
                        <a:lnTo>
                          <a:pt x="894" y="305"/>
                        </a:lnTo>
                        <a:lnTo>
                          <a:pt x="897" y="294"/>
                        </a:lnTo>
                        <a:lnTo>
                          <a:pt x="898" y="282"/>
                        </a:lnTo>
                        <a:lnTo>
                          <a:pt x="892" y="281"/>
                        </a:lnTo>
                        <a:lnTo>
                          <a:pt x="856" y="281"/>
                        </a:lnTo>
                        <a:lnTo>
                          <a:pt x="850" y="285"/>
                        </a:lnTo>
                        <a:lnTo>
                          <a:pt x="844" y="299"/>
                        </a:lnTo>
                        <a:lnTo>
                          <a:pt x="836" y="308"/>
                        </a:lnTo>
                        <a:lnTo>
                          <a:pt x="824" y="307"/>
                        </a:lnTo>
                        <a:lnTo>
                          <a:pt x="801" y="304"/>
                        </a:lnTo>
                        <a:lnTo>
                          <a:pt x="791" y="285"/>
                        </a:lnTo>
                        <a:lnTo>
                          <a:pt x="789" y="272"/>
                        </a:lnTo>
                        <a:lnTo>
                          <a:pt x="793" y="256"/>
                        </a:lnTo>
                        <a:lnTo>
                          <a:pt x="801" y="239"/>
                        </a:lnTo>
                        <a:lnTo>
                          <a:pt x="808" y="227"/>
                        </a:lnTo>
                        <a:lnTo>
                          <a:pt x="822" y="218"/>
                        </a:lnTo>
                        <a:lnTo>
                          <a:pt x="845" y="233"/>
                        </a:lnTo>
                        <a:lnTo>
                          <a:pt x="852" y="224"/>
                        </a:lnTo>
                        <a:lnTo>
                          <a:pt x="849" y="131"/>
                        </a:lnTo>
                        <a:lnTo>
                          <a:pt x="836" y="87"/>
                        </a:lnTo>
                        <a:lnTo>
                          <a:pt x="830" y="55"/>
                        </a:lnTo>
                        <a:lnTo>
                          <a:pt x="828" y="34"/>
                        </a:lnTo>
                        <a:lnTo>
                          <a:pt x="827" y="33"/>
                        </a:lnTo>
                        <a:lnTo>
                          <a:pt x="822" y="32"/>
                        </a:lnTo>
                        <a:lnTo>
                          <a:pt x="807" y="17"/>
                        </a:lnTo>
                        <a:lnTo>
                          <a:pt x="786" y="11"/>
                        </a:lnTo>
                        <a:lnTo>
                          <a:pt x="774" y="9"/>
                        </a:lnTo>
                        <a:lnTo>
                          <a:pt x="761" y="12"/>
                        </a:lnTo>
                        <a:lnTo>
                          <a:pt x="749" y="9"/>
                        </a:lnTo>
                        <a:lnTo>
                          <a:pt x="726" y="2"/>
                        </a:lnTo>
                        <a:lnTo>
                          <a:pt x="717" y="0"/>
                        </a:lnTo>
                        <a:lnTo>
                          <a:pt x="705" y="5"/>
                        </a:lnTo>
                        <a:lnTo>
                          <a:pt x="704" y="8"/>
                        </a:lnTo>
                        <a:lnTo>
                          <a:pt x="693" y="13"/>
                        </a:lnTo>
                        <a:lnTo>
                          <a:pt x="679" y="22"/>
                        </a:lnTo>
                        <a:lnTo>
                          <a:pt x="641" y="40"/>
                        </a:lnTo>
                        <a:lnTo>
                          <a:pt x="625" y="57"/>
                        </a:lnTo>
                        <a:lnTo>
                          <a:pt x="605" y="70"/>
                        </a:lnTo>
                        <a:lnTo>
                          <a:pt x="586" y="88"/>
                        </a:lnTo>
                        <a:lnTo>
                          <a:pt x="575" y="104"/>
                        </a:lnTo>
                        <a:lnTo>
                          <a:pt x="558" y="129"/>
                        </a:lnTo>
                        <a:lnTo>
                          <a:pt x="531" y="148"/>
                        </a:lnTo>
                        <a:lnTo>
                          <a:pt x="516" y="167"/>
                        </a:lnTo>
                        <a:lnTo>
                          <a:pt x="501" y="201"/>
                        </a:lnTo>
                        <a:lnTo>
                          <a:pt x="496" y="207"/>
                        </a:lnTo>
                        <a:lnTo>
                          <a:pt x="488" y="211"/>
                        </a:lnTo>
                        <a:lnTo>
                          <a:pt x="477" y="212"/>
                        </a:lnTo>
                        <a:lnTo>
                          <a:pt x="452" y="218"/>
                        </a:lnTo>
                        <a:lnTo>
                          <a:pt x="437" y="217"/>
                        </a:lnTo>
                        <a:lnTo>
                          <a:pt x="414" y="204"/>
                        </a:lnTo>
                        <a:lnTo>
                          <a:pt x="402" y="199"/>
                        </a:lnTo>
                        <a:lnTo>
                          <a:pt x="388" y="197"/>
                        </a:lnTo>
                        <a:lnTo>
                          <a:pt x="376" y="201"/>
                        </a:lnTo>
                        <a:lnTo>
                          <a:pt x="357" y="221"/>
                        </a:lnTo>
                        <a:lnTo>
                          <a:pt x="351" y="229"/>
                        </a:lnTo>
                        <a:lnTo>
                          <a:pt x="348" y="237"/>
                        </a:lnTo>
                        <a:lnTo>
                          <a:pt x="339" y="248"/>
                        </a:lnTo>
                        <a:lnTo>
                          <a:pt x="327" y="255"/>
                        </a:lnTo>
                        <a:lnTo>
                          <a:pt x="322" y="260"/>
                        </a:lnTo>
                        <a:lnTo>
                          <a:pt x="312" y="277"/>
                        </a:lnTo>
                        <a:lnTo>
                          <a:pt x="277" y="286"/>
                        </a:lnTo>
                        <a:lnTo>
                          <a:pt x="259" y="285"/>
                        </a:lnTo>
                        <a:lnTo>
                          <a:pt x="243" y="282"/>
                        </a:lnTo>
                        <a:lnTo>
                          <a:pt x="233" y="280"/>
                        </a:lnTo>
                        <a:lnTo>
                          <a:pt x="230" y="271"/>
                        </a:lnTo>
                        <a:lnTo>
                          <a:pt x="237" y="250"/>
                        </a:lnTo>
                        <a:lnTo>
                          <a:pt x="239" y="237"/>
                        </a:lnTo>
                        <a:lnTo>
                          <a:pt x="239" y="231"/>
                        </a:lnTo>
                        <a:lnTo>
                          <a:pt x="238" y="213"/>
                        </a:lnTo>
                        <a:lnTo>
                          <a:pt x="231" y="201"/>
                        </a:lnTo>
                        <a:lnTo>
                          <a:pt x="217" y="190"/>
                        </a:lnTo>
                        <a:lnTo>
                          <a:pt x="212" y="181"/>
                        </a:lnTo>
                        <a:lnTo>
                          <a:pt x="200" y="170"/>
                        </a:lnTo>
                        <a:lnTo>
                          <a:pt x="198" y="167"/>
                        </a:lnTo>
                        <a:lnTo>
                          <a:pt x="192" y="161"/>
                        </a:lnTo>
                        <a:lnTo>
                          <a:pt x="188" y="161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3" name="íš1íďe">
                    <a:extLst>
                      <a:ext uri="{FF2B5EF4-FFF2-40B4-BE49-F238E27FC236}">
                        <a16:creationId xmlns:a16="http://schemas.microsoft.com/office/drawing/2014/main" id="{3801BBCC-AABE-4FF6-ABE8-7A3BFA2EF9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330030" y="3854797"/>
                    <a:ext cx="55563" cy="138113"/>
                  </a:xfrm>
                  <a:custGeom>
                    <a:avLst/>
                    <a:gdLst/>
                    <a:ahLst/>
                    <a:cxnLst>
                      <a:cxn ang="0">
                        <a:pos x="61" y="11"/>
                      </a:cxn>
                      <a:cxn ang="0">
                        <a:pos x="42" y="14"/>
                      </a:cxn>
                      <a:cxn ang="0">
                        <a:pos x="25" y="8"/>
                      </a:cxn>
                      <a:cxn ang="0">
                        <a:pos x="13" y="8"/>
                      </a:cxn>
                      <a:cxn ang="0">
                        <a:pos x="25" y="15"/>
                      </a:cxn>
                      <a:cxn ang="0">
                        <a:pos x="37" y="40"/>
                      </a:cxn>
                      <a:cxn ang="0">
                        <a:pos x="50" y="65"/>
                      </a:cxn>
                      <a:cxn ang="0">
                        <a:pos x="42" y="80"/>
                      </a:cxn>
                      <a:cxn ang="0">
                        <a:pos x="35" y="94"/>
                      </a:cxn>
                      <a:cxn ang="0">
                        <a:pos x="31" y="127"/>
                      </a:cxn>
                      <a:cxn ang="0">
                        <a:pos x="31" y="159"/>
                      </a:cxn>
                      <a:cxn ang="0">
                        <a:pos x="41" y="172"/>
                      </a:cxn>
                      <a:cxn ang="0">
                        <a:pos x="24" y="181"/>
                      </a:cxn>
                      <a:cxn ang="0">
                        <a:pos x="14" y="198"/>
                      </a:cxn>
                      <a:cxn ang="0">
                        <a:pos x="2" y="235"/>
                      </a:cxn>
                      <a:cxn ang="0">
                        <a:pos x="8" y="248"/>
                      </a:cxn>
                      <a:cxn ang="0">
                        <a:pos x="23" y="257"/>
                      </a:cxn>
                      <a:cxn ang="0">
                        <a:pos x="30" y="263"/>
                      </a:cxn>
                      <a:cxn ang="0">
                        <a:pos x="51" y="289"/>
                      </a:cxn>
                      <a:cxn ang="0">
                        <a:pos x="93" y="284"/>
                      </a:cxn>
                      <a:cxn ang="0">
                        <a:pos x="101" y="310"/>
                      </a:cxn>
                      <a:cxn ang="0">
                        <a:pos x="94" y="343"/>
                      </a:cxn>
                      <a:cxn ang="0">
                        <a:pos x="86" y="365"/>
                      </a:cxn>
                      <a:cxn ang="0">
                        <a:pos x="97" y="388"/>
                      </a:cxn>
                      <a:cxn ang="0">
                        <a:pos x="112" y="404"/>
                      </a:cxn>
                      <a:cxn ang="0">
                        <a:pos x="128" y="414"/>
                      </a:cxn>
                      <a:cxn ang="0">
                        <a:pos x="127" y="429"/>
                      </a:cxn>
                      <a:cxn ang="0">
                        <a:pos x="142" y="430"/>
                      </a:cxn>
                      <a:cxn ang="0">
                        <a:pos x="139" y="409"/>
                      </a:cxn>
                      <a:cxn ang="0">
                        <a:pos x="139" y="392"/>
                      </a:cxn>
                      <a:cxn ang="0">
                        <a:pos x="153" y="377"/>
                      </a:cxn>
                      <a:cxn ang="0">
                        <a:pos x="169" y="368"/>
                      </a:cxn>
                      <a:cxn ang="0">
                        <a:pos x="169" y="325"/>
                      </a:cxn>
                      <a:cxn ang="0">
                        <a:pos x="172" y="295"/>
                      </a:cxn>
                      <a:cxn ang="0">
                        <a:pos x="148" y="266"/>
                      </a:cxn>
                      <a:cxn ang="0">
                        <a:pos x="116" y="230"/>
                      </a:cxn>
                      <a:cxn ang="0">
                        <a:pos x="116" y="242"/>
                      </a:cxn>
                      <a:cxn ang="0">
                        <a:pos x="126" y="250"/>
                      </a:cxn>
                      <a:cxn ang="0">
                        <a:pos x="134" y="282"/>
                      </a:cxn>
                      <a:cxn ang="0">
                        <a:pos x="121" y="269"/>
                      </a:cxn>
                      <a:cxn ang="0">
                        <a:pos x="115" y="262"/>
                      </a:cxn>
                      <a:cxn ang="0">
                        <a:pos x="102" y="272"/>
                      </a:cxn>
                      <a:cxn ang="0">
                        <a:pos x="97" y="261"/>
                      </a:cxn>
                      <a:cxn ang="0">
                        <a:pos x="100" y="245"/>
                      </a:cxn>
                      <a:cxn ang="0">
                        <a:pos x="89" y="231"/>
                      </a:cxn>
                      <a:cxn ang="0">
                        <a:pos x="85" y="208"/>
                      </a:cxn>
                      <a:cxn ang="0">
                        <a:pos x="68" y="159"/>
                      </a:cxn>
                      <a:cxn ang="0">
                        <a:pos x="79" y="140"/>
                      </a:cxn>
                      <a:cxn ang="0">
                        <a:pos x="79" y="70"/>
                      </a:cxn>
                      <a:cxn ang="0">
                        <a:pos x="78" y="51"/>
                      </a:cxn>
                      <a:cxn ang="0">
                        <a:pos x="63" y="32"/>
                      </a:cxn>
                      <a:cxn ang="0">
                        <a:pos x="69" y="10"/>
                      </a:cxn>
                    </a:cxnLst>
                    <a:rect l="0" t="0" r="r" b="b"/>
                    <a:pathLst>
                      <a:path w="175" h="431">
                        <a:moveTo>
                          <a:pt x="64" y="18"/>
                        </a:moveTo>
                        <a:lnTo>
                          <a:pt x="62" y="14"/>
                        </a:lnTo>
                        <a:lnTo>
                          <a:pt x="61" y="11"/>
                        </a:lnTo>
                        <a:lnTo>
                          <a:pt x="58" y="10"/>
                        </a:lnTo>
                        <a:lnTo>
                          <a:pt x="53" y="10"/>
                        </a:lnTo>
                        <a:lnTo>
                          <a:pt x="42" y="14"/>
                        </a:lnTo>
                        <a:lnTo>
                          <a:pt x="40" y="13"/>
                        </a:lnTo>
                        <a:lnTo>
                          <a:pt x="35" y="6"/>
                        </a:lnTo>
                        <a:lnTo>
                          <a:pt x="25" y="8"/>
                        </a:lnTo>
                        <a:lnTo>
                          <a:pt x="14" y="0"/>
                        </a:lnTo>
                        <a:lnTo>
                          <a:pt x="13" y="3"/>
                        </a:lnTo>
                        <a:lnTo>
                          <a:pt x="13" y="8"/>
                        </a:lnTo>
                        <a:lnTo>
                          <a:pt x="14" y="9"/>
                        </a:lnTo>
                        <a:lnTo>
                          <a:pt x="16" y="15"/>
                        </a:lnTo>
                        <a:lnTo>
                          <a:pt x="25" y="15"/>
                        </a:lnTo>
                        <a:lnTo>
                          <a:pt x="32" y="24"/>
                        </a:lnTo>
                        <a:lnTo>
                          <a:pt x="34" y="29"/>
                        </a:lnTo>
                        <a:lnTo>
                          <a:pt x="37" y="40"/>
                        </a:lnTo>
                        <a:lnTo>
                          <a:pt x="43" y="45"/>
                        </a:lnTo>
                        <a:lnTo>
                          <a:pt x="46" y="63"/>
                        </a:lnTo>
                        <a:lnTo>
                          <a:pt x="50" y="65"/>
                        </a:lnTo>
                        <a:lnTo>
                          <a:pt x="51" y="72"/>
                        </a:lnTo>
                        <a:lnTo>
                          <a:pt x="51" y="75"/>
                        </a:lnTo>
                        <a:lnTo>
                          <a:pt x="42" y="80"/>
                        </a:lnTo>
                        <a:lnTo>
                          <a:pt x="40" y="81"/>
                        </a:lnTo>
                        <a:lnTo>
                          <a:pt x="36" y="84"/>
                        </a:lnTo>
                        <a:lnTo>
                          <a:pt x="35" y="94"/>
                        </a:lnTo>
                        <a:lnTo>
                          <a:pt x="36" y="102"/>
                        </a:lnTo>
                        <a:lnTo>
                          <a:pt x="30" y="119"/>
                        </a:lnTo>
                        <a:lnTo>
                          <a:pt x="31" y="127"/>
                        </a:lnTo>
                        <a:lnTo>
                          <a:pt x="32" y="142"/>
                        </a:lnTo>
                        <a:lnTo>
                          <a:pt x="30" y="156"/>
                        </a:lnTo>
                        <a:lnTo>
                          <a:pt x="31" y="159"/>
                        </a:lnTo>
                        <a:lnTo>
                          <a:pt x="35" y="164"/>
                        </a:lnTo>
                        <a:lnTo>
                          <a:pt x="40" y="166"/>
                        </a:lnTo>
                        <a:lnTo>
                          <a:pt x="41" y="172"/>
                        </a:lnTo>
                        <a:lnTo>
                          <a:pt x="38" y="175"/>
                        </a:lnTo>
                        <a:lnTo>
                          <a:pt x="30" y="176"/>
                        </a:lnTo>
                        <a:lnTo>
                          <a:pt x="24" y="181"/>
                        </a:lnTo>
                        <a:lnTo>
                          <a:pt x="19" y="182"/>
                        </a:lnTo>
                        <a:lnTo>
                          <a:pt x="18" y="183"/>
                        </a:lnTo>
                        <a:lnTo>
                          <a:pt x="14" y="198"/>
                        </a:lnTo>
                        <a:lnTo>
                          <a:pt x="14" y="213"/>
                        </a:lnTo>
                        <a:lnTo>
                          <a:pt x="9" y="228"/>
                        </a:lnTo>
                        <a:lnTo>
                          <a:pt x="2" y="235"/>
                        </a:lnTo>
                        <a:lnTo>
                          <a:pt x="0" y="239"/>
                        </a:lnTo>
                        <a:lnTo>
                          <a:pt x="3" y="247"/>
                        </a:lnTo>
                        <a:lnTo>
                          <a:pt x="8" y="248"/>
                        </a:lnTo>
                        <a:lnTo>
                          <a:pt x="11" y="256"/>
                        </a:lnTo>
                        <a:lnTo>
                          <a:pt x="19" y="255"/>
                        </a:lnTo>
                        <a:lnTo>
                          <a:pt x="23" y="257"/>
                        </a:lnTo>
                        <a:lnTo>
                          <a:pt x="23" y="258"/>
                        </a:lnTo>
                        <a:lnTo>
                          <a:pt x="24" y="261"/>
                        </a:lnTo>
                        <a:lnTo>
                          <a:pt x="30" y="263"/>
                        </a:lnTo>
                        <a:lnTo>
                          <a:pt x="37" y="279"/>
                        </a:lnTo>
                        <a:lnTo>
                          <a:pt x="47" y="289"/>
                        </a:lnTo>
                        <a:lnTo>
                          <a:pt x="51" y="289"/>
                        </a:lnTo>
                        <a:lnTo>
                          <a:pt x="59" y="287"/>
                        </a:lnTo>
                        <a:lnTo>
                          <a:pt x="89" y="283"/>
                        </a:lnTo>
                        <a:lnTo>
                          <a:pt x="93" y="284"/>
                        </a:lnTo>
                        <a:lnTo>
                          <a:pt x="96" y="289"/>
                        </a:lnTo>
                        <a:lnTo>
                          <a:pt x="100" y="302"/>
                        </a:lnTo>
                        <a:lnTo>
                          <a:pt x="101" y="310"/>
                        </a:lnTo>
                        <a:lnTo>
                          <a:pt x="102" y="328"/>
                        </a:lnTo>
                        <a:lnTo>
                          <a:pt x="100" y="336"/>
                        </a:lnTo>
                        <a:lnTo>
                          <a:pt x="94" y="343"/>
                        </a:lnTo>
                        <a:lnTo>
                          <a:pt x="95" y="349"/>
                        </a:lnTo>
                        <a:lnTo>
                          <a:pt x="89" y="354"/>
                        </a:lnTo>
                        <a:lnTo>
                          <a:pt x="86" y="365"/>
                        </a:lnTo>
                        <a:lnTo>
                          <a:pt x="89" y="369"/>
                        </a:lnTo>
                        <a:lnTo>
                          <a:pt x="94" y="385"/>
                        </a:lnTo>
                        <a:lnTo>
                          <a:pt x="97" y="388"/>
                        </a:lnTo>
                        <a:lnTo>
                          <a:pt x="101" y="390"/>
                        </a:lnTo>
                        <a:lnTo>
                          <a:pt x="104" y="395"/>
                        </a:lnTo>
                        <a:lnTo>
                          <a:pt x="112" y="404"/>
                        </a:lnTo>
                        <a:lnTo>
                          <a:pt x="117" y="411"/>
                        </a:lnTo>
                        <a:lnTo>
                          <a:pt x="121" y="413"/>
                        </a:lnTo>
                        <a:lnTo>
                          <a:pt x="128" y="414"/>
                        </a:lnTo>
                        <a:lnTo>
                          <a:pt x="132" y="419"/>
                        </a:lnTo>
                        <a:lnTo>
                          <a:pt x="132" y="423"/>
                        </a:lnTo>
                        <a:lnTo>
                          <a:pt x="127" y="429"/>
                        </a:lnTo>
                        <a:lnTo>
                          <a:pt x="128" y="431"/>
                        </a:lnTo>
                        <a:lnTo>
                          <a:pt x="140" y="431"/>
                        </a:lnTo>
                        <a:lnTo>
                          <a:pt x="142" y="430"/>
                        </a:lnTo>
                        <a:lnTo>
                          <a:pt x="140" y="420"/>
                        </a:lnTo>
                        <a:lnTo>
                          <a:pt x="142" y="414"/>
                        </a:lnTo>
                        <a:lnTo>
                          <a:pt x="139" y="409"/>
                        </a:lnTo>
                        <a:lnTo>
                          <a:pt x="136" y="406"/>
                        </a:lnTo>
                        <a:lnTo>
                          <a:pt x="136" y="400"/>
                        </a:lnTo>
                        <a:lnTo>
                          <a:pt x="139" y="392"/>
                        </a:lnTo>
                        <a:lnTo>
                          <a:pt x="139" y="388"/>
                        </a:lnTo>
                        <a:lnTo>
                          <a:pt x="140" y="385"/>
                        </a:lnTo>
                        <a:lnTo>
                          <a:pt x="153" y="377"/>
                        </a:lnTo>
                        <a:lnTo>
                          <a:pt x="159" y="376"/>
                        </a:lnTo>
                        <a:lnTo>
                          <a:pt x="165" y="374"/>
                        </a:lnTo>
                        <a:lnTo>
                          <a:pt x="169" y="368"/>
                        </a:lnTo>
                        <a:lnTo>
                          <a:pt x="170" y="347"/>
                        </a:lnTo>
                        <a:lnTo>
                          <a:pt x="172" y="339"/>
                        </a:lnTo>
                        <a:lnTo>
                          <a:pt x="169" y="325"/>
                        </a:lnTo>
                        <a:lnTo>
                          <a:pt x="172" y="315"/>
                        </a:lnTo>
                        <a:lnTo>
                          <a:pt x="175" y="307"/>
                        </a:lnTo>
                        <a:lnTo>
                          <a:pt x="172" y="295"/>
                        </a:lnTo>
                        <a:lnTo>
                          <a:pt x="167" y="288"/>
                        </a:lnTo>
                        <a:lnTo>
                          <a:pt x="154" y="275"/>
                        </a:lnTo>
                        <a:lnTo>
                          <a:pt x="148" y="266"/>
                        </a:lnTo>
                        <a:lnTo>
                          <a:pt x="133" y="247"/>
                        </a:lnTo>
                        <a:lnTo>
                          <a:pt x="123" y="240"/>
                        </a:lnTo>
                        <a:lnTo>
                          <a:pt x="116" y="230"/>
                        </a:lnTo>
                        <a:lnTo>
                          <a:pt x="115" y="231"/>
                        </a:lnTo>
                        <a:lnTo>
                          <a:pt x="115" y="239"/>
                        </a:lnTo>
                        <a:lnTo>
                          <a:pt x="116" y="242"/>
                        </a:lnTo>
                        <a:lnTo>
                          <a:pt x="117" y="245"/>
                        </a:lnTo>
                        <a:lnTo>
                          <a:pt x="122" y="246"/>
                        </a:lnTo>
                        <a:lnTo>
                          <a:pt x="126" y="250"/>
                        </a:lnTo>
                        <a:lnTo>
                          <a:pt x="136" y="274"/>
                        </a:lnTo>
                        <a:lnTo>
                          <a:pt x="136" y="280"/>
                        </a:lnTo>
                        <a:lnTo>
                          <a:pt x="134" y="282"/>
                        </a:lnTo>
                        <a:lnTo>
                          <a:pt x="132" y="280"/>
                        </a:lnTo>
                        <a:lnTo>
                          <a:pt x="126" y="272"/>
                        </a:lnTo>
                        <a:lnTo>
                          <a:pt x="121" y="269"/>
                        </a:lnTo>
                        <a:lnTo>
                          <a:pt x="117" y="262"/>
                        </a:lnTo>
                        <a:lnTo>
                          <a:pt x="116" y="262"/>
                        </a:lnTo>
                        <a:lnTo>
                          <a:pt x="115" y="262"/>
                        </a:lnTo>
                        <a:lnTo>
                          <a:pt x="111" y="271"/>
                        </a:lnTo>
                        <a:lnTo>
                          <a:pt x="109" y="272"/>
                        </a:lnTo>
                        <a:lnTo>
                          <a:pt x="102" y="272"/>
                        </a:lnTo>
                        <a:lnTo>
                          <a:pt x="101" y="269"/>
                        </a:lnTo>
                        <a:lnTo>
                          <a:pt x="99" y="266"/>
                        </a:lnTo>
                        <a:lnTo>
                          <a:pt x="97" y="261"/>
                        </a:lnTo>
                        <a:lnTo>
                          <a:pt x="97" y="256"/>
                        </a:lnTo>
                        <a:lnTo>
                          <a:pt x="100" y="247"/>
                        </a:lnTo>
                        <a:lnTo>
                          <a:pt x="100" y="245"/>
                        </a:lnTo>
                        <a:lnTo>
                          <a:pt x="97" y="241"/>
                        </a:lnTo>
                        <a:lnTo>
                          <a:pt x="91" y="235"/>
                        </a:lnTo>
                        <a:lnTo>
                          <a:pt x="89" y="231"/>
                        </a:lnTo>
                        <a:lnTo>
                          <a:pt x="86" y="223"/>
                        </a:lnTo>
                        <a:lnTo>
                          <a:pt x="86" y="209"/>
                        </a:lnTo>
                        <a:lnTo>
                          <a:pt x="85" y="208"/>
                        </a:lnTo>
                        <a:lnTo>
                          <a:pt x="80" y="187"/>
                        </a:lnTo>
                        <a:lnTo>
                          <a:pt x="68" y="164"/>
                        </a:lnTo>
                        <a:lnTo>
                          <a:pt x="68" y="159"/>
                        </a:lnTo>
                        <a:lnTo>
                          <a:pt x="68" y="154"/>
                        </a:lnTo>
                        <a:lnTo>
                          <a:pt x="73" y="145"/>
                        </a:lnTo>
                        <a:lnTo>
                          <a:pt x="79" y="140"/>
                        </a:lnTo>
                        <a:lnTo>
                          <a:pt x="83" y="128"/>
                        </a:lnTo>
                        <a:lnTo>
                          <a:pt x="81" y="94"/>
                        </a:lnTo>
                        <a:lnTo>
                          <a:pt x="79" y="70"/>
                        </a:lnTo>
                        <a:lnTo>
                          <a:pt x="81" y="63"/>
                        </a:lnTo>
                        <a:lnTo>
                          <a:pt x="81" y="57"/>
                        </a:lnTo>
                        <a:lnTo>
                          <a:pt x="78" y="51"/>
                        </a:lnTo>
                        <a:lnTo>
                          <a:pt x="72" y="48"/>
                        </a:lnTo>
                        <a:lnTo>
                          <a:pt x="69" y="46"/>
                        </a:lnTo>
                        <a:lnTo>
                          <a:pt x="63" y="32"/>
                        </a:lnTo>
                        <a:lnTo>
                          <a:pt x="62" y="26"/>
                        </a:lnTo>
                        <a:lnTo>
                          <a:pt x="64" y="18"/>
                        </a:lnTo>
                        <a:lnTo>
                          <a:pt x="69" y="10"/>
                        </a:lnTo>
                        <a:lnTo>
                          <a:pt x="64" y="1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4" name="ïşḷíḑe">
                    <a:extLst>
                      <a:ext uri="{FF2B5EF4-FFF2-40B4-BE49-F238E27FC236}">
                        <a16:creationId xmlns:a16="http://schemas.microsoft.com/office/drawing/2014/main" id="{4C51AED2-5C41-411B-8292-9947758AB1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511005" y="3904009"/>
                    <a:ext cx="123825" cy="247650"/>
                  </a:xfrm>
                  <a:custGeom>
                    <a:avLst/>
                    <a:gdLst/>
                    <a:ahLst/>
                    <a:cxnLst>
                      <a:cxn ang="0">
                        <a:pos x="76" y="226"/>
                      </a:cxn>
                      <a:cxn ang="0">
                        <a:pos x="107" y="215"/>
                      </a:cxn>
                      <a:cxn ang="0">
                        <a:pos x="118" y="215"/>
                      </a:cxn>
                      <a:cxn ang="0">
                        <a:pos x="130" y="204"/>
                      </a:cxn>
                      <a:cxn ang="0">
                        <a:pos x="152" y="199"/>
                      </a:cxn>
                      <a:cxn ang="0">
                        <a:pos x="170" y="219"/>
                      </a:cxn>
                      <a:cxn ang="0">
                        <a:pos x="182" y="210"/>
                      </a:cxn>
                      <a:cxn ang="0">
                        <a:pos x="183" y="181"/>
                      </a:cxn>
                      <a:cxn ang="0">
                        <a:pos x="204" y="189"/>
                      </a:cxn>
                      <a:cxn ang="0">
                        <a:pos x="208" y="167"/>
                      </a:cxn>
                      <a:cxn ang="0">
                        <a:pos x="221" y="149"/>
                      </a:cxn>
                      <a:cxn ang="0">
                        <a:pos x="229" y="160"/>
                      </a:cxn>
                      <a:cxn ang="0">
                        <a:pos x="258" y="140"/>
                      </a:cxn>
                      <a:cxn ang="0">
                        <a:pos x="242" y="125"/>
                      </a:cxn>
                      <a:cxn ang="0">
                        <a:pos x="258" y="113"/>
                      </a:cxn>
                      <a:cxn ang="0">
                        <a:pos x="253" y="81"/>
                      </a:cxn>
                      <a:cxn ang="0">
                        <a:pos x="270" y="92"/>
                      </a:cxn>
                      <a:cxn ang="0">
                        <a:pos x="293" y="68"/>
                      </a:cxn>
                      <a:cxn ang="0">
                        <a:pos x="307" y="25"/>
                      </a:cxn>
                      <a:cxn ang="0">
                        <a:pos x="316" y="5"/>
                      </a:cxn>
                      <a:cxn ang="0">
                        <a:pos x="344" y="23"/>
                      </a:cxn>
                      <a:cxn ang="0">
                        <a:pos x="365" y="60"/>
                      </a:cxn>
                      <a:cxn ang="0">
                        <a:pos x="374" y="106"/>
                      </a:cxn>
                      <a:cxn ang="0">
                        <a:pos x="382" y="151"/>
                      </a:cxn>
                      <a:cxn ang="0">
                        <a:pos x="388" y="198"/>
                      </a:cxn>
                      <a:cxn ang="0">
                        <a:pos x="370" y="198"/>
                      </a:cxn>
                      <a:cxn ang="0">
                        <a:pos x="353" y="206"/>
                      </a:cxn>
                      <a:cxn ang="0">
                        <a:pos x="360" y="251"/>
                      </a:cxn>
                      <a:cxn ang="0">
                        <a:pos x="342" y="283"/>
                      </a:cxn>
                      <a:cxn ang="0">
                        <a:pos x="329" y="366"/>
                      </a:cxn>
                      <a:cxn ang="0">
                        <a:pos x="316" y="405"/>
                      </a:cxn>
                      <a:cxn ang="0">
                        <a:pos x="283" y="511"/>
                      </a:cxn>
                      <a:cxn ang="0">
                        <a:pos x="254" y="606"/>
                      </a:cxn>
                      <a:cxn ang="0">
                        <a:pos x="236" y="684"/>
                      </a:cxn>
                      <a:cxn ang="0">
                        <a:pos x="210" y="736"/>
                      </a:cxn>
                      <a:cxn ang="0">
                        <a:pos x="183" y="748"/>
                      </a:cxn>
                      <a:cxn ang="0">
                        <a:pos x="106" y="776"/>
                      </a:cxn>
                      <a:cxn ang="0">
                        <a:pos x="59" y="746"/>
                      </a:cxn>
                      <a:cxn ang="0">
                        <a:pos x="27" y="697"/>
                      </a:cxn>
                      <a:cxn ang="0">
                        <a:pos x="28" y="654"/>
                      </a:cxn>
                      <a:cxn ang="0">
                        <a:pos x="9" y="615"/>
                      </a:cxn>
                      <a:cxn ang="0">
                        <a:pos x="0" y="574"/>
                      </a:cxn>
                      <a:cxn ang="0">
                        <a:pos x="15" y="527"/>
                      </a:cxn>
                      <a:cxn ang="0">
                        <a:pos x="38" y="489"/>
                      </a:cxn>
                      <a:cxn ang="0">
                        <a:pos x="69" y="435"/>
                      </a:cxn>
                      <a:cxn ang="0">
                        <a:pos x="69" y="409"/>
                      </a:cxn>
                      <a:cxn ang="0">
                        <a:pos x="48" y="348"/>
                      </a:cxn>
                      <a:cxn ang="0">
                        <a:pos x="51" y="280"/>
                      </a:cxn>
                    </a:cxnLst>
                    <a:rect l="0" t="0" r="r" b="b"/>
                    <a:pathLst>
                      <a:path w="391" h="776">
                        <a:moveTo>
                          <a:pt x="64" y="230"/>
                        </a:moveTo>
                        <a:lnTo>
                          <a:pt x="69" y="224"/>
                        </a:lnTo>
                        <a:lnTo>
                          <a:pt x="76" y="226"/>
                        </a:lnTo>
                        <a:lnTo>
                          <a:pt x="92" y="225"/>
                        </a:lnTo>
                        <a:lnTo>
                          <a:pt x="96" y="221"/>
                        </a:lnTo>
                        <a:lnTo>
                          <a:pt x="107" y="215"/>
                        </a:lnTo>
                        <a:lnTo>
                          <a:pt x="109" y="220"/>
                        </a:lnTo>
                        <a:lnTo>
                          <a:pt x="113" y="221"/>
                        </a:lnTo>
                        <a:lnTo>
                          <a:pt x="118" y="215"/>
                        </a:lnTo>
                        <a:lnTo>
                          <a:pt x="124" y="217"/>
                        </a:lnTo>
                        <a:lnTo>
                          <a:pt x="129" y="211"/>
                        </a:lnTo>
                        <a:lnTo>
                          <a:pt x="130" y="204"/>
                        </a:lnTo>
                        <a:lnTo>
                          <a:pt x="140" y="202"/>
                        </a:lnTo>
                        <a:lnTo>
                          <a:pt x="146" y="205"/>
                        </a:lnTo>
                        <a:lnTo>
                          <a:pt x="152" y="199"/>
                        </a:lnTo>
                        <a:lnTo>
                          <a:pt x="159" y="202"/>
                        </a:lnTo>
                        <a:lnTo>
                          <a:pt x="164" y="211"/>
                        </a:lnTo>
                        <a:lnTo>
                          <a:pt x="170" y="219"/>
                        </a:lnTo>
                        <a:lnTo>
                          <a:pt x="178" y="221"/>
                        </a:lnTo>
                        <a:lnTo>
                          <a:pt x="184" y="220"/>
                        </a:lnTo>
                        <a:lnTo>
                          <a:pt x="182" y="210"/>
                        </a:lnTo>
                        <a:lnTo>
                          <a:pt x="172" y="202"/>
                        </a:lnTo>
                        <a:lnTo>
                          <a:pt x="173" y="192"/>
                        </a:lnTo>
                        <a:lnTo>
                          <a:pt x="183" y="181"/>
                        </a:lnTo>
                        <a:lnTo>
                          <a:pt x="195" y="173"/>
                        </a:lnTo>
                        <a:lnTo>
                          <a:pt x="202" y="176"/>
                        </a:lnTo>
                        <a:lnTo>
                          <a:pt x="204" y="189"/>
                        </a:lnTo>
                        <a:lnTo>
                          <a:pt x="211" y="189"/>
                        </a:lnTo>
                        <a:lnTo>
                          <a:pt x="218" y="186"/>
                        </a:lnTo>
                        <a:lnTo>
                          <a:pt x="208" y="167"/>
                        </a:lnTo>
                        <a:lnTo>
                          <a:pt x="215" y="161"/>
                        </a:lnTo>
                        <a:lnTo>
                          <a:pt x="224" y="150"/>
                        </a:lnTo>
                        <a:lnTo>
                          <a:pt x="221" y="149"/>
                        </a:lnTo>
                        <a:lnTo>
                          <a:pt x="227" y="141"/>
                        </a:lnTo>
                        <a:lnTo>
                          <a:pt x="231" y="149"/>
                        </a:lnTo>
                        <a:lnTo>
                          <a:pt x="229" y="160"/>
                        </a:lnTo>
                        <a:lnTo>
                          <a:pt x="245" y="140"/>
                        </a:lnTo>
                        <a:lnTo>
                          <a:pt x="253" y="141"/>
                        </a:lnTo>
                        <a:lnTo>
                          <a:pt x="258" y="140"/>
                        </a:lnTo>
                        <a:lnTo>
                          <a:pt x="256" y="135"/>
                        </a:lnTo>
                        <a:lnTo>
                          <a:pt x="247" y="133"/>
                        </a:lnTo>
                        <a:lnTo>
                          <a:pt x="242" y="125"/>
                        </a:lnTo>
                        <a:lnTo>
                          <a:pt x="245" y="119"/>
                        </a:lnTo>
                        <a:lnTo>
                          <a:pt x="253" y="108"/>
                        </a:lnTo>
                        <a:lnTo>
                          <a:pt x="258" y="113"/>
                        </a:lnTo>
                        <a:lnTo>
                          <a:pt x="259" y="101"/>
                        </a:lnTo>
                        <a:lnTo>
                          <a:pt x="256" y="93"/>
                        </a:lnTo>
                        <a:lnTo>
                          <a:pt x="253" y="81"/>
                        </a:lnTo>
                        <a:lnTo>
                          <a:pt x="256" y="77"/>
                        </a:lnTo>
                        <a:lnTo>
                          <a:pt x="267" y="81"/>
                        </a:lnTo>
                        <a:lnTo>
                          <a:pt x="270" y="92"/>
                        </a:lnTo>
                        <a:lnTo>
                          <a:pt x="283" y="74"/>
                        </a:lnTo>
                        <a:lnTo>
                          <a:pt x="285" y="63"/>
                        </a:lnTo>
                        <a:lnTo>
                          <a:pt x="293" y="68"/>
                        </a:lnTo>
                        <a:lnTo>
                          <a:pt x="301" y="61"/>
                        </a:lnTo>
                        <a:lnTo>
                          <a:pt x="306" y="47"/>
                        </a:lnTo>
                        <a:lnTo>
                          <a:pt x="307" y="25"/>
                        </a:lnTo>
                        <a:lnTo>
                          <a:pt x="301" y="15"/>
                        </a:lnTo>
                        <a:lnTo>
                          <a:pt x="306" y="17"/>
                        </a:lnTo>
                        <a:lnTo>
                          <a:pt x="316" y="5"/>
                        </a:lnTo>
                        <a:lnTo>
                          <a:pt x="323" y="0"/>
                        </a:lnTo>
                        <a:lnTo>
                          <a:pt x="334" y="10"/>
                        </a:lnTo>
                        <a:lnTo>
                          <a:pt x="344" y="23"/>
                        </a:lnTo>
                        <a:lnTo>
                          <a:pt x="354" y="33"/>
                        </a:lnTo>
                        <a:lnTo>
                          <a:pt x="361" y="47"/>
                        </a:lnTo>
                        <a:lnTo>
                          <a:pt x="365" y="60"/>
                        </a:lnTo>
                        <a:lnTo>
                          <a:pt x="366" y="73"/>
                        </a:lnTo>
                        <a:lnTo>
                          <a:pt x="371" y="89"/>
                        </a:lnTo>
                        <a:lnTo>
                          <a:pt x="374" y="106"/>
                        </a:lnTo>
                        <a:lnTo>
                          <a:pt x="377" y="120"/>
                        </a:lnTo>
                        <a:lnTo>
                          <a:pt x="379" y="135"/>
                        </a:lnTo>
                        <a:lnTo>
                          <a:pt x="382" y="151"/>
                        </a:lnTo>
                        <a:lnTo>
                          <a:pt x="388" y="167"/>
                        </a:lnTo>
                        <a:lnTo>
                          <a:pt x="391" y="183"/>
                        </a:lnTo>
                        <a:lnTo>
                          <a:pt x="388" y="198"/>
                        </a:lnTo>
                        <a:lnTo>
                          <a:pt x="383" y="210"/>
                        </a:lnTo>
                        <a:lnTo>
                          <a:pt x="376" y="211"/>
                        </a:lnTo>
                        <a:lnTo>
                          <a:pt x="370" y="198"/>
                        </a:lnTo>
                        <a:lnTo>
                          <a:pt x="366" y="183"/>
                        </a:lnTo>
                        <a:lnTo>
                          <a:pt x="356" y="184"/>
                        </a:lnTo>
                        <a:lnTo>
                          <a:pt x="353" y="206"/>
                        </a:lnTo>
                        <a:lnTo>
                          <a:pt x="353" y="222"/>
                        </a:lnTo>
                        <a:lnTo>
                          <a:pt x="360" y="235"/>
                        </a:lnTo>
                        <a:lnTo>
                          <a:pt x="360" y="251"/>
                        </a:lnTo>
                        <a:lnTo>
                          <a:pt x="355" y="262"/>
                        </a:lnTo>
                        <a:lnTo>
                          <a:pt x="349" y="268"/>
                        </a:lnTo>
                        <a:lnTo>
                          <a:pt x="342" y="283"/>
                        </a:lnTo>
                        <a:lnTo>
                          <a:pt x="339" y="300"/>
                        </a:lnTo>
                        <a:lnTo>
                          <a:pt x="339" y="315"/>
                        </a:lnTo>
                        <a:lnTo>
                          <a:pt x="329" y="366"/>
                        </a:lnTo>
                        <a:lnTo>
                          <a:pt x="318" y="397"/>
                        </a:lnTo>
                        <a:lnTo>
                          <a:pt x="317" y="397"/>
                        </a:lnTo>
                        <a:lnTo>
                          <a:pt x="316" y="405"/>
                        </a:lnTo>
                        <a:lnTo>
                          <a:pt x="300" y="459"/>
                        </a:lnTo>
                        <a:lnTo>
                          <a:pt x="288" y="488"/>
                        </a:lnTo>
                        <a:lnTo>
                          <a:pt x="283" y="511"/>
                        </a:lnTo>
                        <a:lnTo>
                          <a:pt x="273" y="549"/>
                        </a:lnTo>
                        <a:lnTo>
                          <a:pt x="266" y="566"/>
                        </a:lnTo>
                        <a:lnTo>
                          <a:pt x="254" y="606"/>
                        </a:lnTo>
                        <a:lnTo>
                          <a:pt x="248" y="635"/>
                        </a:lnTo>
                        <a:lnTo>
                          <a:pt x="243" y="651"/>
                        </a:lnTo>
                        <a:lnTo>
                          <a:pt x="236" y="684"/>
                        </a:lnTo>
                        <a:lnTo>
                          <a:pt x="227" y="700"/>
                        </a:lnTo>
                        <a:lnTo>
                          <a:pt x="223" y="715"/>
                        </a:lnTo>
                        <a:lnTo>
                          <a:pt x="210" y="736"/>
                        </a:lnTo>
                        <a:lnTo>
                          <a:pt x="200" y="744"/>
                        </a:lnTo>
                        <a:lnTo>
                          <a:pt x="192" y="749"/>
                        </a:lnTo>
                        <a:lnTo>
                          <a:pt x="183" y="748"/>
                        </a:lnTo>
                        <a:lnTo>
                          <a:pt x="151" y="755"/>
                        </a:lnTo>
                        <a:lnTo>
                          <a:pt x="119" y="774"/>
                        </a:lnTo>
                        <a:lnTo>
                          <a:pt x="106" y="776"/>
                        </a:lnTo>
                        <a:lnTo>
                          <a:pt x="86" y="762"/>
                        </a:lnTo>
                        <a:lnTo>
                          <a:pt x="71" y="753"/>
                        </a:lnTo>
                        <a:lnTo>
                          <a:pt x="59" y="746"/>
                        </a:lnTo>
                        <a:lnTo>
                          <a:pt x="47" y="736"/>
                        </a:lnTo>
                        <a:lnTo>
                          <a:pt x="32" y="714"/>
                        </a:lnTo>
                        <a:lnTo>
                          <a:pt x="27" y="697"/>
                        </a:lnTo>
                        <a:lnTo>
                          <a:pt x="24" y="678"/>
                        </a:lnTo>
                        <a:lnTo>
                          <a:pt x="24" y="663"/>
                        </a:lnTo>
                        <a:lnTo>
                          <a:pt x="28" y="654"/>
                        </a:lnTo>
                        <a:lnTo>
                          <a:pt x="24" y="638"/>
                        </a:lnTo>
                        <a:lnTo>
                          <a:pt x="17" y="624"/>
                        </a:lnTo>
                        <a:lnTo>
                          <a:pt x="9" y="615"/>
                        </a:lnTo>
                        <a:lnTo>
                          <a:pt x="1" y="601"/>
                        </a:lnTo>
                        <a:lnTo>
                          <a:pt x="1" y="586"/>
                        </a:lnTo>
                        <a:lnTo>
                          <a:pt x="0" y="574"/>
                        </a:lnTo>
                        <a:lnTo>
                          <a:pt x="0" y="555"/>
                        </a:lnTo>
                        <a:lnTo>
                          <a:pt x="8" y="543"/>
                        </a:lnTo>
                        <a:lnTo>
                          <a:pt x="15" y="527"/>
                        </a:lnTo>
                        <a:lnTo>
                          <a:pt x="21" y="518"/>
                        </a:lnTo>
                        <a:lnTo>
                          <a:pt x="30" y="516"/>
                        </a:lnTo>
                        <a:lnTo>
                          <a:pt x="38" y="489"/>
                        </a:lnTo>
                        <a:lnTo>
                          <a:pt x="55" y="457"/>
                        </a:lnTo>
                        <a:lnTo>
                          <a:pt x="65" y="446"/>
                        </a:lnTo>
                        <a:lnTo>
                          <a:pt x="69" y="435"/>
                        </a:lnTo>
                        <a:lnTo>
                          <a:pt x="68" y="425"/>
                        </a:lnTo>
                        <a:lnTo>
                          <a:pt x="71" y="419"/>
                        </a:lnTo>
                        <a:lnTo>
                          <a:pt x="69" y="409"/>
                        </a:lnTo>
                        <a:lnTo>
                          <a:pt x="60" y="396"/>
                        </a:lnTo>
                        <a:lnTo>
                          <a:pt x="54" y="376"/>
                        </a:lnTo>
                        <a:lnTo>
                          <a:pt x="48" y="348"/>
                        </a:lnTo>
                        <a:lnTo>
                          <a:pt x="47" y="318"/>
                        </a:lnTo>
                        <a:lnTo>
                          <a:pt x="37" y="302"/>
                        </a:lnTo>
                        <a:lnTo>
                          <a:pt x="51" y="280"/>
                        </a:lnTo>
                        <a:lnTo>
                          <a:pt x="65" y="247"/>
                        </a:lnTo>
                        <a:lnTo>
                          <a:pt x="64" y="23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77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55" name="ïśḻîdé">
                    <a:extLst>
                      <a:ext uri="{FF2B5EF4-FFF2-40B4-BE49-F238E27FC236}">
                        <a16:creationId xmlns:a16="http://schemas.microsoft.com/office/drawing/2014/main" id="{37104AAF-5B9A-4B25-AD74-09CE524D137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gray">
                  <a:xfrm>
                    <a:off x="4961730" y="3769072"/>
                    <a:ext cx="219075" cy="239713"/>
                    <a:chOff x="2643" y="2535"/>
                    <a:chExt cx="138" cy="151"/>
                  </a:xfrm>
                  <a:grpFill/>
                </p:grpSpPr>
                <p:sp>
                  <p:nvSpPr>
                    <p:cNvPr id="185" name="íṥļíďé">
                      <a:extLst>
                        <a:ext uri="{FF2B5EF4-FFF2-40B4-BE49-F238E27FC236}">
                          <a16:creationId xmlns:a16="http://schemas.microsoft.com/office/drawing/2014/main" id="{6DCE75B0-1BE2-49CB-95C3-098037467C14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2643" y="2550"/>
                      <a:ext cx="138" cy="136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557"/>
                        </a:cxn>
                        <a:cxn ang="0">
                          <a:pos x="30" y="499"/>
                        </a:cxn>
                        <a:cxn ang="0">
                          <a:pos x="43" y="451"/>
                        </a:cxn>
                        <a:cxn ang="0">
                          <a:pos x="53" y="418"/>
                        </a:cxn>
                        <a:cxn ang="0">
                          <a:pos x="90" y="381"/>
                        </a:cxn>
                        <a:cxn ang="0">
                          <a:pos x="116" y="331"/>
                        </a:cxn>
                        <a:cxn ang="0">
                          <a:pos x="122" y="283"/>
                        </a:cxn>
                        <a:cxn ang="0">
                          <a:pos x="95" y="235"/>
                        </a:cxn>
                        <a:cxn ang="0">
                          <a:pos x="86" y="175"/>
                        </a:cxn>
                        <a:cxn ang="0">
                          <a:pos x="84" y="128"/>
                        </a:cxn>
                        <a:cxn ang="0">
                          <a:pos x="53" y="53"/>
                        </a:cxn>
                        <a:cxn ang="0">
                          <a:pos x="40" y="26"/>
                        </a:cxn>
                        <a:cxn ang="0">
                          <a:pos x="79" y="9"/>
                        </a:cxn>
                        <a:cxn ang="0">
                          <a:pos x="132" y="4"/>
                        </a:cxn>
                        <a:cxn ang="0">
                          <a:pos x="193" y="3"/>
                        </a:cxn>
                        <a:cxn ang="0">
                          <a:pos x="258" y="3"/>
                        </a:cxn>
                        <a:cxn ang="0">
                          <a:pos x="275" y="19"/>
                        </a:cxn>
                        <a:cxn ang="0">
                          <a:pos x="290" y="68"/>
                        </a:cxn>
                        <a:cxn ang="0">
                          <a:pos x="339" y="129"/>
                        </a:cxn>
                        <a:cxn ang="0">
                          <a:pos x="404" y="122"/>
                        </a:cxn>
                        <a:cxn ang="0">
                          <a:pos x="430" y="95"/>
                        </a:cxn>
                        <a:cxn ang="0">
                          <a:pos x="436" y="67"/>
                        </a:cxn>
                        <a:cxn ang="0">
                          <a:pos x="504" y="83"/>
                        </a:cxn>
                        <a:cxn ang="0">
                          <a:pos x="560" y="128"/>
                        </a:cxn>
                        <a:cxn ang="0">
                          <a:pos x="565" y="178"/>
                        </a:cxn>
                        <a:cxn ang="0">
                          <a:pos x="573" y="226"/>
                        </a:cxn>
                        <a:cxn ang="0">
                          <a:pos x="580" y="278"/>
                        </a:cxn>
                        <a:cxn ang="0">
                          <a:pos x="572" y="295"/>
                        </a:cxn>
                        <a:cxn ang="0">
                          <a:pos x="590" y="304"/>
                        </a:cxn>
                        <a:cxn ang="0">
                          <a:pos x="651" y="288"/>
                        </a:cxn>
                        <a:cxn ang="0">
                          <a:pos x="682" y="279"/>
                        </a:cxn>
                        <a:cxn ang="0">
                          <a:pos x="686" y="288"/>
                        </a:cxn>
                        <a:cxn ang="0">
                          <a:pos x="683" y="311"/>
                        </a:cxn>
                        <a:cxn ang="0">
                          <a:pos x="681" y="364"/>
                        </a:cxn>
                        <a:cxn ang="0">
                          <a:pos x="683" y="396"/>
                        </a:cxn>
                        <a:cxn ang="0">
                          <a:pos x="573" y="452"/>
                        </a:cxn>
                        <a:cxn ang="0">
                          <a:pos x="573" y="601"/>
                        </a:cxn>
                        <a:cxn ang="0">
                          <a:pos x="603" y="630"/>
                        </a:cxn>
                        <a:cxn ang="0">
                          <a:pos x="630" y="654"/>
                        </a:cxn>
                        <a:cxn ang="0">
                          <a:pos x="549" y="683"/>
                        </a:cxn>
                        <a:cxn ang="0">
                          <a:pos x="513" y="677"/>
                        </a:cxn>
                        <a:cxn ang="0">
                          <a:pos x="417" y="671"/>
                        </a:cxn>
                        <a:cxn ang="0">
                          <a:pos x="369" y="644"/>
                        </a:cxn>
                        <a:cxn ang="0">
                          <a:pos x="201" y="644"/>
                        </a:cxn>
                        <a:cxn ang="0">
                          <a:pos x="112" y="633"/>
                        </a:cxn>
                        <a:cxn ang="0">
                          <a:pos x="62" y="618"/>
                        </a:cxn>
                        <a:cxn ang="0">
                          <a:pos x="26" y="629"/>
                        </a:cxn>
                        <a:cxn ang="0">
                          <a:pos x="0" y="617"/>
                        </a:cxn>
                      </a:cxnLst>
                      <a:rect l="0" t="0" r="r" b="b"/>
                      <a:pathLst>
                        <a:path w="692" h="684">
                          <a:moveTo>
                            <a:pt x="5" y="597"/>
                          </a:moveTo>
                          <a:lnTo>
                            <a:pt x="5" y="576"/>
                          </a:lnTo>
                          <a:lnTo>
                            <a:pt x="6" y="565"/>
                          </a:lnTo>
                          <a:lnTo>
                            <a:pt x="14" y="557"/>
                          </a:lnTo>
                          <a:lnTo>
                            <a:pt x="21" y="532"/>
                          </a:lnTo>
                          <a:lnTo>
                            <a:pt x="25" y="522"/>
                          </a:lnTo>
                          <a:lnTo>
                            <a:pt x="26" y="508"/>
                          </a:lnTo>
                          <a:lnTo>
                            <a:pt x="30" y="499"/>
                          </a:lnTo>
                          <a:lnTo>
                            <a:pt x="31" y="487"/>
                          </a:lnTo>
                          <a:lnTo>
                            <a:pt x="33" y="481"/>
                          </a:lnTo>
                          <a:lnTo>
                            <a:pt x="36" y="470"/>
                          </a:lnTo>
                          <a:lnTo>
                            <a:pt x="43" y="451"/>
                          </a:lnTo>
                          <a:lnTo>
                            <a:pt x="43" y="444"/>
                          </a:lnTo>
                          <a:lnTo>
                            <a:pt x="47" y="439"/>
                          </a:lnTo>
                          <a:lnTo>
                            <a:pt x="47" y="433"/>
                          </a:lnTo>
                          <a:lnTo>
                            <a:pt x="53" y="418"/>
                          </a:lnTo>
                          <a:lnTo>
                            <a:pt x="63" y="411"/>
                          </a:lnTo>
                          <a:lnTo>
                            <a:pt x="69" y="403"/>
                          </a:lnTo>
                          <a:lnTo>
                            <a:pt x="70" y="391"/>
                          </a:lnTo>
                          <a:lnTo>
                            <a:pt x="90" y="381"/>
                          </a:lnTo>
                          <a:lnTo>
                            <a:pt x="103" y="366"/>
                          </a:lnTo>
                          <a:lnTo>
                            <a:pt x="108" y="358"/>
                          </a:lnTo>
                          <a:lnTo>
                            <a:pt x="113" y="347"/>
                          </a:lnTo>
                          <a:lnTo>
                            <a:pt x="116" y="331"/>
                          </a:lnTo>
                          <a:lnTo>
                            <a:pt x="116" y="315"/>
                          </a:lnTo>
                          <a:lnTo>
                            <a:pt x="118" y="306"/>
                          </a:lnTo>
                          <a:lnTo>
                            <a:pt x="117" y="290"/>
                          </a:lnTo>
                          <a:lnTo>
                            <a:pt x="122" y="283"/>
                          </a:lnTo>
                          <a:lnTo>
                            <a:pt x="117" y="264"/>
                          </a:lnTo>
                          <a:lnTo>
                            <a:pt x="105" y="253"/>
                          </a:lnTo>
                          <a:lnTo>
                            <a:pt x="100" y="242"/>
                          </a:lnTo>
                          <a:lnTo>
                            <a:pt x="95" y="235"/>
                          </a:lnTo>
                          <a:lnTo>
                            <a:pt x="89" y="219"/>
                          </a:lnTo>
                          <a:lnTo>
                            <a:pt x="81" y="188"/>
                          </a:lnTo>
                          <a:lnTo>
                            <a:pt x="81" y="182"/>
                          </a:lnTo>
                          <a:lnTo>
                            <a:pt x="86" y="175"/>
                          </a:lnTo>
                          <a:lnTo>
                            <a:pt x="94" y="169"/>
                          </a:lnTo>
                          <a:lnTo>
                            <a:pt x="94" y="151"/>
                          </a:lnTo>
                          <a:lnTo>
                            <a:pt x="90" y="137"/>
                          </a:lnTo>
                          <a:lnTo>
                            <a:pt x="84" y="128"/>
                          </a:lnTo>
                          <a:lnTo>
                            <a:pt x="73" y="91"/>
                          </a:lnTo>
                          <a:lnTo>
                            <a:pt x="70" y="79"/>
                          </a:lnTo>
                          <a:lnTo>
                            <a:pt x="67" y="70"/>
                          </a:lnTo>
                          <a:lnTo>
                            <a:pt x="53" y="53"/>
                          </a:lnTo>
                          <a:lnTo>
                            <a:pt x="48" y="45"/>
                          </a:lnTo>
                          <a:lnTo>
                            <a:pt x="43" y="36"/>
                          </a:lnTo>
                          <a:lnTo>
                            <a:pt x="40" y="30"/>
                          </a:lnTo>
                          <a:lnTo>
                            <a:pt x="40" y="26"/>
                          </a:lnTo>
                          <a:lnTo>
                            <a:pt x="41" y="24"/>
                          </a:lnTo>
                          <a:lnTo>
                            <a:pt x="47" y="21"/>
                          </a:lnTo>
                          <a:lnTo>
                            <a:pt x="65" y="16"/>
                          </a:lnTo>
                          <a:lnTo>
                            <a:pt x="79" y="9"/>
                          </a:lnTo>
                          <a:lnTo>
                            <a:pt x="92" y="4"/>
                          </a:lnTo>
                          <a:lnTo>
                            <a:pt x="101" y="4"/>
                          </a:lnTo>
                          <a:lnTo>
                            <a:pt x="108" y="3"/>
                          </a:lnTo>
                          <a:lnTo>
                            <a:pt x="132" y="4"/>
                          </a:lnTo>
                          <a:lnTo>
                            <a:pt x="154" y="2"/>
                          </a:lnTo>
                          <a:lnTo>
                            <a:pt x="161" y="4"/>
                          </a:lnTo>
                          <a:lnTo>
                            <a:pt x="180" y="5"/>
                          </a:lnTo>
                          <a:lnTo>
                            <a:pt x="193" y="3"/>
                          </a:lnTo>
                          <a:lnTo>
                            <a:pt x="207" y="3"/>
                          </a:lnTo>
                          <a:lnTo>
                            <a:pt x="240" y="0"/>
                          </a:lnTo>
                          <a:lnTo>
                            <a:pt x="256" y="2"/>
                          </a:lnTo>
                          <a:lnTo>
                            <a:pt x="258" y="3"/>
                          </a:lnTo>
                          <a:lnTo>
                            <a:pt x="263" y="10"/>
                          </a:lnTo>
                          <a:lnTo>
                            <a:pt x="267" y="11"/>
                          </a:lnTo>
                          <a:lnTo>
                            <a:pt x="271" y="10"/>
                          </a:lnTo>
                          <a:lnTo>
                            <a:pt x="275" y="19"/>
                          </a:lnTo>
                          <a:lnTo>
                            <a:pt x="280" y="37"/>
                          </a:lnTo>
                          <a:lnTo>
                            <a:pt x="282" y="51"/>
                          </a:lnTo>
                          <a:lnTo>
                            <a:pt x="283" y="56"/>
                          </a:lnTo>
                          <a:lnTo>
                            <a:pt x="290" y="68"/>
                          </a:lnTo>
                          <a:lnTo>
                            <a:pt x="294" y="84"/>
                          </a:lnTo>
                          <a:lnTo>
                            <a:pt x="306" y="97"/>
                          </a:lnTo>
                          <a:lnTo>
                            <a:pt x="327" y="124"/>
                          </a:lnTo>
                          <a:lnTo>
                            <a:pt x="339" y="129"/>
                          </a:lnTo>
                          <a:lnTo>
                            <a:pt x="353" y="129"/>
                          </a:lnTo>
                          <a:lnTo>
                            <a:pt x="374" y="122"/>
                          </a:lnTo>
                          <a:lnTo>
                            <a:pt x="387" y="119"/>
                          </a:lnTo>
                          <a:lnTo>
                            <a:pt x="404" y="122"/>
                          </a:lnTo>
                          <a:lnTo>
                            <a:pt x="424" y="122"/>
                          </a:lnTo>
                          <a:lnTo>
                            <a:pt x="427" y="107"/>
                          </a:lnTo>
                          <a:lnTo>
                            <a:pt x="428" y="100"/>
                          </a:lnTo>
                          <a:lnTo>
                            <a:pt x="430" y="95"/>
                          </a:lnTo>
                          <a:lnTo>
                            <a:pt x="431" y="91"/>
                          </a:lnTo>
                          <a:lnTo>
                            <a:pt x="433" y="86"/>
                          </a:lnTo>
                          <a:lnTo>
                            <a:pt x="434" y="75"/>
                          </a:lnTo>
                          <a:lnTo>
                            <a:pt x="436" y="67"/>
                          </a:lnTo>
                          <a:lnTo>
                            <a:pt x="479" y="67"/>
                          </a:lnTo>
                          <a:lnTo>
                            <a:pt x="482" y="61"/>
                          </a:lnTo>
                          <a:lnTo>
                            <a:pt x="505" y="61"/>
                          </a:lnTo>
                          <a:lnTo>
                            <a:pt x="504" y="83"/>
                          </a:lnTo>
                          <a:lnTo>
                            <a:pt x="552" y="84"/>
                          </a:lnTo>
                          <a:lnTo>
                            <a:pt x="556" y="88"/>
                          </a:lnTo>
                          <a:lnTo>
                            <a:pt x="558" y="96"/>
                          </a:lnTo>
                          <a:lnTo>
                            <a:pt x="560" y="128"/>
                          </a:lnTo>
                          <a:lnTo>
                            <a:pt x="563" y="140"/>
                          </a:lnTo>
                          <a:lnTo>
                            <a:pt x="563" y="156"/>
                          </a:lnTo>
                          <a:lnTo>
                            <a:pt x="565" y="172"/>
                          </a:lnTo>
                          <a:lnTo>
                            <a:pt x="565" y="178"/>
                          </a:lnTo>
                          <a:lnTo>
                            <a:pt x="562" y="189"/>
                          </a:lnTo>
                          <a:lnTo>
                            <a:pt x="562" y="203"/>
                          </a:lnTo>
                          <a:lnTo>
                            <a:pt x="564" y="212"/>
                          </a:lnTo>
                          <a:lnTo>
                            <a:pt x="573" y="226"/>
                          </a:lnTo>
                          <a:lnTo>
                            <a:pt x="579" y="247"/>
                          </a:lnTo>
                          <a:lnTo>
                            <a:pt x="585" y="263"/>
                          </a:lnTo>
                          <a:lnTo>
                            <a:pt x="585" y="271"/>
                          </a:lnTo>
                          <a:lnTo>
                            <a:pt x="580" y="278"/>
                          </a:lnTo>
                          <a:lnTo>
                            <a:pt x="569" y="289"/>
                          </a:lnTo>
                          <a:lnTo>
                            <a:pt x="569" y="291"/>
                          </a:lnTo>
                          <a:lnTo>
                            <a:pt x="570" y="294"/>
                          </a:lnTo>
                          <a:lnTo>
                            <a:pt x="572" y="295"/>
                          </a:lnTo>
                          <a:lnTo>
                            <a:pt x="575" y="296"/>
                          </a:lnTo>
                          <a:lnTo>
                            <a:pt x="581" y="304"/>
                          </a:lnTo>
                          <a:lnTo>
                            <a:pt x="587" y="305"/>
                          </a:lnTo>
                          <a:lnTo>
                            <a:pt x="590" y="304"/>
                          </a:lnTo>
                          <a:lnTo>
                            <a:pt x="592" y="298"/>
                          </a:lnTo>
                          <a:lnTo>
                            <a:pt x="595" y="290"/>
                          </a:lnTo>
                          <a:lnTo>
                            <a:pt x="600" y="288"/>
                          </a:lnTo>
                          <a:lnTo>
                            <a:pt x="651" y="288"/>
                          </a:lnTo>
                          <a:lnTo>
                            <a:pt x="661" y="284"/>
                          </a:lnTo>
                          <a:lnTo>
                            <a:pt x="670" y="287"/>
                          </a:lnTo>
                          <a:lnTo>
                            <a:pt x="672" y="287"/>
                          </a:lnTo>
                          <a:lnTo>
                            <a:pt x="682" y="279"/>
                          </a:lnTo>
                          <a:lnTo>
                            <a:pt x="683" y="279"/>
                          </a:lnTo>
                          <a:lnTo>
                            <a:pt x="687" y="283"/>
                          </a:lnTo>
                          <a:lnTo>
                            <a:pt x="687" y="287"/>
                          </a:lnTo>
                          <a:lnTo>
                            <a:pt x="686" y="288"/>
                          </a:lnTo>
                          <a:lnTo>
                            <a:pt x="685" y="290"/>
                          </a:lnTo>
                          <a:lnTo>
                            <a:pt x="686" y="300"/>
                          </a:lnTo>
                          <a:lnTo>
                            <a:pt x="686" y="305"/>
                          </a:lnTo>
                          <a:lnTo>
                            <a:pt x="683" y="311"/>
                          </a:lnTo>
                          <a:lnTo>
                            <a:pt x="683" y="323"/>
                          </a:lnTo>
                          <a:lnTo>
                            <a:pt x="681" y="336"/>
                          </a:lnTo>
                          <a:lnTo>
                            <a:pt x="682" y="350"/>
                          </a:lnTo>
                          <a:lnTo>
                            <a:pt x="681" y="364"/>
                          </a:lnTo>
                          <a:lnTo>
                            <a:pt x="678" y="373"/>
                          </a:lnTo>
                          <a:lnTo>
                            <a:pt x="678" y="388"/>
                          </a:lnTo>
                          <a:lnTo>
                            <a:pt x="680" y="392"/>
                          </a:lnTo>
                          <a:lnTo>
                            <a:pt x="683" y="396"/>
                          </a:lnTo>
                          <a:lnTo>
                            <a:pt x="692" y="398"/>
                          </a:lnTo>
                          <a:lnTo>
                            <a:pt x="633" y="398"/>
                          </a:lnTo>
                          <a:lnTo>
                            <a:pt x="573" y="398"/>
                          </a:lnTo>
                          <a:lnTo>
                            <a:pt x="573" y="452"/>
                          </a:lnTo>
                          <a:lnTo>
                            <a:pt x="573" y="508"/>
                          </a:lnTo>
                          <a:lnTo>
                            <a:pt x="573" y="562"/>
                          </a:lnTo>
                          <a:lnTo>
                            <a:pt x="573" y="600"/>
                          </a:lnTo>
                          <a:lnTo>
                            <a:pt x="573" y="601"/>
                          </a:lnTo>
                          <a:lnTo>
                            <a:pt x="580" y="607"/>
                          </a:lnTo>
                          <a:lnTo>
                            <a:pt x="584" y="614"/>
                          </a:lnTo>
                          <a:lnTo>
                            <a:pt x="597" y="623"/>
                          </a:lnTo>
                          <a:lnTo>
                            <a:pt x="603" y="630"/>
                          </a:lnTo>
                          <a:lnTo>
                            <a:pt x="613" y="639"/>
                          </a:lnTo>
                          <a:lnTo>
                            <a:pt x="617" y="644"/>
                          </a:lnTo>
                          <a:lnTo>
                            <a:pt x="626" y="648"/>
                          </a:lnTo>
                          <a:lnTo>
                            <a:pt x="630" y="654"/>
                          </a:lnTo>
                          <a:lnTo>
                            <a:pt x="638" y="659"/>
                          </a:lnTo>
                          <a:lnTo>
                            <a:pt x="635" y="661"/>
                          </a:lnTo>
                          <a:lnTo>
                            <a:pt x="624" y="664"/>
                          </a:lnTo>
                          <a:lnTo>
                            <a:pt x="549" y="683"/>
                          </a:lnTo>
                          <a:lnTo>
                            <a:pt x="541" y="684"/>
                          </a:lnTo>
                          <a:lnTo>
                            <a:pt x="537" y="682"/>
                          </a:lnTo>
                          <a:lnTo>
                            <a:pt x="525" y="681"/>
                          </a:lnTo>
                          <a:lnTo>
                            <a:pt x="513" y="677"/>
                          </a:lnTo>
                          <a:lnTo>
                            <a:pt x="497" y="676"/>
                          </a:lnTo>
                          <a:lnTo>
                            <a:pt x="463" y="669"/>
                          </a:lnTo>
                          <a:lnTo>
                            <a:pt x="436" y="669"/>
                          </a:lnTo>
                          <a:lnTo>
                            <a:pt x="417" y="671"/>
                          </a:lnTo>
                          <a:lnTo>
                            <a:pt x="408" y="671"/>
                          </a:lnTo>
                          <a:lnTo>
                            <a:pt x="391" y="665"/>
                          </a:lnTo>
                          <a:lnTo>
                            <a:pt x="385" y="655"/>
                          </a:lnTo>
                          <a:lnTo>
                            <a:pt x="369" y="644"/>
                          </a:lnTo>
                          <a:lnTo>
                            <a:pt x="349" y="644"/>
                          </a:lnTo>
                          <a:lnTo>
                            <a:pt x="302" y="644"/>
                          </a:lnTo>
                          <a:lnTo>
                            <a:pt x="255" y="644"/>
                          </a:lnTo>
                          <a:lnTo>
                            <a:pt x="201" y="644"/>
                          </a:lnTo>
                          <a:lnTo>
                            <a:pt x="151" y="644"/>
                          </a:lnTo>
                          <a:lnTo>
                            <a:pt x="133" y="644"/>
                          </a:lnTo>
                          <a:lnTo>
                            <a:pt x="126" y="646"/>
                          </a:lnTo>
                          <a:lnTo>
                            <a:pt x="112" y="633"/>
                          </a:lnTo>
                          <a:lnTo>
                            <a:pt x="99" y="628"/>
                          </a:lnTo>
                          <a:lnTo>
                            <a:pt x="94" y="619"/>
                          </a:lnTo>
                          <a:lnTo>
                            <a:pt x="84" y="618"/>
                          </a:lnTo>
                          <a:lnTo>
                            <a:pt x="62" y="618"/>
                          </a:lnTo>
                          <a:lnTo>
                            <a:pt x="52" y="622"/>
                          </a:lnTo>
                          <a:lnTo>
                            <a:pt x="42" y="632"/>
                          </a:lnTo>
                          <a:lnTo>
                            <a:pt x="36" y="635"/>
                          </a:lnTo>
                          <a:lnTo>
                            <a:pt x="26" y="629"/>
                          </a:lnTo>
                          <a:lnTo>
                            <a:pt x="15" y="638"/>
                          </a:lnTo>
                          <a:lnTo>
                            <a:pt x="4" y="644"/>
                          </a:lnTo>
                          <a:lnTo>
                            <a:pt x="4" y="638"/>
                          </a:lnTo>
                          <a:lnTo>
                            <a:pt x="0" y="617"/>
                          </a:lnTo>
                          <a:lnTo>
                            <a:pt x="0" y="606"/>
                          </a:lnTo>
                          <a:lnTo>
                            <a:pt x="5" y="608"/>
                          </a:lnTo>
                          <a:lnTo>
                            <a:pt x="5" y="597"/>
                          </a:lnTo>
                          <a:close/>
                        </a:path>
                      </a:pathLst>
                    </a:custGeom>
                    <a:grpFill/>
                    <a:ln w="6350" cap="flat" cmpd="sng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91440" tIns="45720" rIns="91440" bIns="45720" anchor="ctr">
                      <a:normAutofit fontScale="62500" lnSpcReduction="20000"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86" name="işḷîḍe">
                      <a:extLst>
                        <a:ext uri="{FF2B5EF4-FFF2-40B4-BE49-F238E27FC236}">
                          <a16:creationId xmlns:a16="http://schemas.microsoft.com/office/drawing/2014/main" id="{613DFA11-F3CB-4BBA-9BC6-C9EF05D577BC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2647" y="2535"/>
                      <a:ext cx="11" cy="16"/>
                    </a:xfrm>
                    <a:custGeom>
                      <a:avLst/>
                      <a:gdLst/>
                      <a:ahLst/>
                      <a:cxnLst>
                        <a:cxn ang="0">
                          <a:pos x="56" y="14"/>
                        </a:cxn>
                        <a:cxn ang="0">
                          <a:pos x="51" y="3"/>
                        </a:cxn>
                        <a:cxn ang="0">
                          <a:pos x="41" y="0"/>
                        </a:cxn>
                        <a:cxn ang="0">
                          <a:pos x="31" y="5"/>
                        </a:cxn>
                        <a:cxn ang="0">
                          <a:pos x="24" y="19"/>
                        </a:cxn>
                        <a:cxn ang="0">
                          <a:pos x="14" y="25"/>
                        </a:cxn>
                        <a:cxn ang="0">
                          <a:pos x="0" y="35"/>
                        </a:cxn>
                        <a:cxn ang="0">
                          <a:pos x="5" y="40"/>
                        </a:cxn>
                        <a:cxn ang="0">
                          <a:pos x="8" y="55"/>
                        </a:cxn>
                        <a:cxn ang="0">
                          <a:pos x="8" y="64"/>
                        </a:cxn>
                        <a:cxn ang="0">
                          <a:pos x="9" y="71"/>
                        </a:cxn>
                        <a:cxn ang="0">
                          <a:pos x="18" y="78"/>
                        </a:cxn>
                        <a:cxn ang="0">
                          <a:pos x="26" y="73"/>
                        </a:cxn>
                        <a:cxn ang="0">
                          <a:pos x="27" y="61"/>
                        </a:cxn>
                        <a:cxn ang="0">
                          <a:pos x="30" y="46"/>
                        </a:cxn>
                        <a:cxn ang="0">
                          <a:pos x="34" y="30"/>
                        </a:cxn>
                        <a:cxn ang="0">
                          <a:pos x="43" y="22"/>
                        </a:cxn>
                        <a:cxn ang="0">
                          <a:pos x="52" y="16"/>
                        </a:cxn>
                        <a:cxn ang="0">
                          <a:pos x="56" y="14"/>
                        </a:cxn>
                      </a:cxnLst>
                      <a:rect l="0" t="0" r="r" b="b"/>
                      <a:pathLst>
                        <a:path w="56" h="78">
                          <a:moveTo>
                            <a:pt x="56" y="14"/>
                          </a:moveTo>
                          <a:lnTo>
                            <a:pt x="51" y="3"/>
                          </a:lnTo>
                          <a:lnTo>
                            <a:pt x="41" y="0"/>
                          </a:lnTo>
                          <a:lnTo>
                            <a:pt x="31" y="5"/>
                          </a:lnTo>
                          <a:lnTo>
                            <a:pt x="24" y="19"/>
                          </a:lnTo>
                          <a:lnTo>
                            <a:pt x="14" y="25"/>
                          </a:lnTo>
                          <a:lnTo>
                            <a:pt x="0" y="35"/>
                          </a:lnTo>
                          <a:lnTo>
                            <a:pt x="5" y="40"/>
                          </a:lnTo>
                          <a:lnTo>
                            <a:pt x="8" y="55"/>
                          </a:lnTo>
                          <a:lnTo>
                            <a:pt x="8" y="64"/>
                          </a:lnTo>
                          <a:lnTo>
                            <a:pt x="9" y="71"/>
                          </a:lnTo>
                          <a:lnTo>
                            <a:pt x="18" y="78"/>
                          </a:lnTo>
                          <a:lnTo>
                            <a:pt x="26" y="73"/>
                          </a:lnTo>
                          <a:lnTo>
                            <a:pt x="27" y="61"/>
                          </a:lnTo>
                          <a:lnTo>
                            <a:pt x="30" y="46"/>
                          </a:lnTo>
                          <a:lnTo>
                            <a:pt x="34" y="30"/>
                          </a:lnTo>
                          <a:lnTo>
                            <a:pt x="43" y="22"/>
                          </a:lnTo>
                          <a:lnTo>
                            <a:pt x="52" y="16"/>
                          </a:lnTo>
                          <a:lnTo>
                            <a:pt x="56" y="14"/>
                          </a:lnTo>
                          <a:close/>
                        </a:path>
                      </a:pathLst>
                    </a:custGeom>
                    <a:grpFill/>
                    <a:ln w="6350" cap="flat" cmpd="sng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156" name="îś1idé">
                    <a:extLst>
                      <a:ext uri="{FF2B5EF4-FFF2-40B4-BE49-F238E27FC236}">
                        <a16:creationId xmlns:a16="http://schemas.microsoft.com/office/drawing/2014/main" id="{DB23EF4C-10B4-43D1-9716-205AF43F67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31605" y="4207222"/>
                    <a:ext cx="39688" cy="41275"/>
                  </a:xfrm>
                  <a:custGeom>
                    <a:avLst/>
                    <a:gdLst/>
                    <a:ahLst/>
                    <a:cxnLst>
                      <a:cxn ang="0">
                        <a:pos x="125" y="52"/>
                      </a:cxn>
                      <a:cxn ang="0">
                        <a:pos x="127" y="49"/>
                      </a:cxn>
                      <a:cxn ang="0">
                        <a:pos x="126" y="58"/>
                      </a:cxn>
                      <a:cxn ang="0">
                        <a:pos x="103" y="98"/>
                      </a:cxn>
                      <a:cxn ang="0">
                        <a:pos x="73" y="109"/>
                      </a:cxn>
                      <a:cxn ang="0">
                        <a:pos x="63" y="125"/>
                      </a:cxn>
                      <a:cxn ang="0">
                        <a:pos x="55" y="129"/>
                      </a:cxn>
                      <a:cxn ang="0">
                        <a:pos x="43" y="131"/>
                      </a:cxn>
                      <a:cxn ang="0">
                        <a:pos x="23" y="113"/>
                      </a:cxn>
                      <a:cxn ang="0">
                        <a:pos x="11" y="100"/>
                      </a:cxn>
                      <a:cxn ang="0">
                        <a:pos x="5" y="88"/>
                      </a:cxn>
                      <a:cxn ang="0">
                        <a:pos x="0" y="74"/>
                      </a:cxn>
                      <a:cxn ang="0">
                        <a:pos x="2" y="61"/>
                      </a:cxn>
                      <a:cxn ang="0">
                        <a:pos x="28" y="27"/>
                      </a:cxn>
                      <a:cxn ang="0">
                        <a:pos x="40" y="16"/>
                      </a:cxn>
                      <a:cxn ang="0">
                        <a:pos x="68" y="1"/>
                      </a:cxn>
                      <a:cxn ang="0">
                        <a:pos x="83" y="0"/>
                      </a:cxn>
                      <a:cxn ang="0">
                        <a:pos x="95" y="6"/>
                      </a:cxn>
                      <a:cxn ang="0">
                        <a:pos x="105" y="18"/>
                      </a:cxn>
                      <a:cxn ang="0">
                        <a:pos x="113" y="29"/>
                      </a:cxn>
                      <a:cxn ang="0">
                        <a:pos x="121" y="42"/>
                      </a:cxn>
                      <a:cxn ang="0">
                        <a:pos x="125" y="52"/>
                      </a:cxn>
                    </a:cxnLst>
                    <a:rect l="0" t="0" r="r" b="b"/>
                    <a:pathLst>
                      <a:path w="127" h="131">
                        <a:moveTo>
                          <a:pt x="125" y="52"/>
                        </a:moveTo>
                        <a:lnTo>
                          <a:pt x="127" y="49"/>
                        </a:lnTo>
                        <a:lnTo>
                          <a:pt x="126" y="58"/>
                        </a:lnTo>
                        <a:lnTo>
                          <a:pt x="103" y="98"/>
                        </a:lnTo>
                        <a:lnTo>
                          <a:pt x="73" y="109"/>
                        </a:lnTo>
                        <a:lnTo>
                          <a:pt x="63" y="125"/>
                        </a:lnTo>
                        <a:lnTo>
                          <a:pt x="55" y="129"/>
                        </a:lnTo>
                        <a:lnTo>
                          <a:pt x="43" y="131"/>
                        </a:lnTo>
                        <a:lnTo>
                          <a:pt x="23" y="113"/>
                        </a:lnTo>
                        <a:lnTo>
                          <a:pt x="11" y="100"/>
                        </a:lnTo>
                        <a:lnTo>
                          <a:pt x="5" y="88"/>
                        </a:lnTo>
                        <a:lnTo>
                          <a:pt x="0" y="74"/>
                        </a:lnTo>
                        <a:lnTo>
                          <a:pt x="2" y="61"/>
                        </a:lnTo>
                        <a:lnTo>
                          <a:pt x="28" y="27"/>
                        </a:lnTo>
                        <a:lnTo>
                          <a:pt x="40" y="16"/>
                        </a:lnTo>
                        <a:lnTo>
                          <a:pt x="68" y="1"/>
                        </a:lnTo>
                        <a:lnTo>
                          <a:pt x="83" y="0"/>
                        </a:lnTo>
                        <a:lnTo>
                          <a:pt x="95" y="6"/>
                        </a:lnTo>
                        <a:lnTo>
                          <a:pt x="105" y="18"/>
                        </a:lnTo>
                        <a:lnTo>
                          <a:pt x="113" y="29"/>
                        </a:lnTo>
                        <a:lnTo>
                          <a:pt x="121" y="42"/>
                        </a:lnTo>
                        <a:lnTo>
                          <a:pt x="125" y="5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7" name="îŝḻîḓê">
                    <a:extLst>
                      <a:ext uri="{FF2B5EF4-FFF2-40B4-BE49-F238E27FC236}">
                        <a16:creationId xmlns:a16="http://schemas.microsoft.com/office/drawing/2014/main" id="{E85EDE4C-F097-44AB-BE7D-C7B03D3FEC2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142705" y="3834159"/>
                    <a:ext cx="203200" cy="174625"/>
                  </a:xfrm>
                  <a:custGeom>
                    <a:avLst/>
                    <a:gdLst/>
                    <a:ahLst/>
                    <a:cxnLst>
                      <a:cxn ang="0">
                        <a:pos x="0" y="320"/>
                      </a:cxn>
                      <a:cxn ang="0">
                        <a:pos x="110" y="264"/>
                      </a:cxn>
                      <a:cxn ang="0">
                        <a:pos x="108" y="232"/>
                      </a:cxn>
                      <a:cxn ang="0">
                        <a:pos x="110" y="179"/>
                      </a:cxn>
                      <a:cxn ang="0">
                        <a:pos x="113" y="156"/>
                      </a:cxn>
                      <a:cxn ang="0">
                        <a:pos x="120" y="145"/>
                      </a:cxn>
                      <a:cxn ang="0">
                        <a:pos x="132" y="168"/>
                      </a:cxn>
                      <a:cxn ang="0">
                        <a:pos x="156" y="166"/>
                      </a:cxn>
                      <a:cxn ang="0">
                        <a:pos x="183" y="178"/>
                      </a:cxn>
                      <a:cxn ang="0">
                        <a:pos x="231" y="205"/>
                      </a:cxn>
                      <a:cxn ang="0">
                        <a:pos x="274" y="196"/>
                      </a:cxn>
                      <a:cxn ang="0">
                        <a:pos x="323" y="226"/>
                      </a:cxn>
                      <a:cxn ang="0">
                        <a:pos x="350" y="252"/>
                      </a:cxn>
                      <a:cxn ang="0">
                        <a:pos x="397" y="277"/>
                      </a:cxn>
                      <a:cxn ang="0">
                        <a:pos x="411" y="275"/>
                      </a:cxn>
                      <a:cxn ang="0">
                        <a:pos x="426" y="281"/>
                      </a:cxn>
                      <a:cxn ang="0">
                        <a:pos x="421" y="223"/>
                      </a:cxn>
                      <a:cxn ang="0">
                        <a:pos x="383" y="225"/>
                      </a:cxn>
                      <a:cxn ang="0">
                        <a:pos x="358" y="199"/>
                      </a:cxn>
                      <a:cxn ang="0">
                        <a:pos x="377" y="131"/>
                      </a:cxn>
                      <a:cxn ang="0">
                        <a:pos x="370" y="66"/>
                      </a:cxn>
                      <a:cxn ang="0">
                        <a:pos x="379" y="37"/>
                      </a:cxn>
                      <a:cxn ang="0">
                        <a:pos x="397" y="17"/>
                      </a:cxn>
                      <a:cxn ang="0">
                        <a:pos x="470" y="13"/>
                      </a:cxn>
                      <a:cxn ang="0">
                        <a:pos x="494" y="33"/>
                      </a:cxn>
                      <a:cxn ang="0">
                        <a:pos x="526" y="32"/>
                      </a:cxn>
                      <a:cxn ang="0">
                        <a:pos x="575" y="57"/>
                      </a:cxn>
                      <a:cxn ang="0">
                        <a:pos x="603" y="67"/>
                      </a:cxn>
                      <a:cxn ang="0">
                        <a:pos x="605" y="82"/>
                      </a:cxn>
                      <a:cxn ang="0">
                        <a:pos x="626" y="107"/>
                      </a:cxn>
                      <a:cxn ang="0">
                        <a:pos x="640" y="139"/>
                      </a:cxn>
                      <a:cxn ang="0">
                        <a:pos x="625" y="151"/>
                      </a:cxn>
                      <a:cxn ang="0">
                        <a:pos x="620" y="194"/>
                      </a:cxn>
                      <a:cxn ang="0">
                        <a:pos x="624" y="231"/>
                      </a:cxn>
                      <a:cxn ang="0">
                        <a:pos x="619" y="243"/>
                      </a:cxn>
                      <a:cxn ang="0">
                        <a:pos x="603" y="265"/>
                      </a:cxn>
                      <a:cxn ang="0">
                        <a:pos x="589" y="306"/>
                      </a:cxn>
                      <a:cxn ang="0">
                        <a:pos x="608" y="322"/>
                      </a:cxn>
                      <a:cxn ang="0">
                        <a:pos x="438" y="383"/>
                      </a:cxn>
                      <a:cxn ang="0">
                        <a:pos x="452" y="416"/>
                      </a:cxn>
                      <a:cxn ang="0">
                        <a:pos x="424" y="414"/>
                      </a:cxn>
                      <a:cxn ang="0">
                        <a:pos x="385" y="425"/>
                      </a:cxn>
                      <a:cxn ang="0">
                        <a:pos x="365" y="442"/>
                      </a:cxn>
                      <a:cxn ang="0">
                        <a:pos x="363" y="464"/>
                      </a:cxn>
                      <a:cxn ang="0">
                        <a:pos x="336" y="469"/>
                      </a:cxn>
                      <a:cxn ang="0">
                        <a:pos x="315" y="481"/>
                      </a:cxn>
                      <a:cxn ang="0">
                        <a:pos x="303" y="491"/>
                      </a:cxn>
                      <a:cxn ang="0">
                        <a:pos x="285" y="524"/>
                      </a:cxn>
                      <a:cxn ang="0">
                        <a:pos x="264" y="549"/>
                      </a:cxn>
                      <a:cxn ang="0">
                        <a:pos x="245" y="546"/>
                      </a:cxn>
                      <a:cxn ang="0">
                        <a:pos x="211" y="546"/>
                      </a:cxn>
                      <a:cxn ang="0">
                        <a:pos x="172" y="539"/>
                      </a:cxn>
                      <a:cxn ang="0">
                        <a:pos x="139" y="518"/>
                      </a:cxn>
                      <a:cxn ang="0">
                        <a:pos x="65" y="527"/>
                      </a:cxn>
                      <a:cxn ang="0">
                        <a:pos x="40" y="507"/>
                      </a:cxn>
                      <a:cxn ang="0">
                        <a:pos x="7" y="475"/>
                      </a:cxn>
                    </a:cxnLst>
                    <a:rect l="0" t="0" r="r" b="b"/>
                    <a:pathLst>
                      <a:path w="640" h="552">
                        <a:moveTo>
                          <a:pt x="0" y="468"/>
                        </a:moveTo>
                        <a:lnTo>
                          <a:pt x="0" y="430"/>
                        </a:lnTo>
                        <a:lnTo>
                          <a:pt x="0" y="376"/>
                        </a:lnTo>
                        <a:lnTo>
                          <a:pt x="0" y="320"/>
                        </a:lnTo>
                        <a:lnTo>
                          <a:pt x="0" y="266"/>
                        </a:lnTo>
                        <a:lnTo>
                          <a:pt x="60" y="266"/>
                        </a:lnTo>
                        <a:lnTo>
                          <a:pt x="119" y="266"/>
                        </a:lnTo>
                        <a:lnTo>
                          <a:pt x="110" y="264"/>
                        </a:lnTo>
                        <a:lnTo>
                          <a:pt x="107" y="260"/>
                        </a:lnTo>
                        <a:lnTo>
                          <a:pt x="105" y="256"/>
                        </a:lnTo>
                        <a:lnTo>
                          <a:pt x="105" y="241"/>
                        </a:lnTo>
                        <a:lnTo>
                          <a:pt x="108" y="232"/>
                        </a:lnTo>
                        <a:lnTo>
                          <a:pt x="109" y="218"/>
                        </a:lnTo>
                        <a:lnTo>
                          <a:pt x="108" y="204"/>
                        </a:lnTo>
                        <a:lnTo>
                          <a:pt x="110" y="191"/>
                        </a:lnTo>
                        <a:lnTo>
                          <a:pt x="110" y="179"/>
                        </a:lnTo>
                        <a:lnTo>
                          <a:pt x="113" y="173"/>
                        </a:lnTo>
                        <a:lnTo>
                          <a:pt x="113" y="168"/>
                        </a:lnTo>
                        <a:lnTo>
                          <a:pt x="112" y="158"/>
                        </a:lnTo>
                        <a:lnTo>
                          <a:pt x="113" y="156"/>
                        </a:lnTo>
                        <a:lnTo>
                          <a:pt x="114" y="155"/>
                        </a:lnTo>
                        <a:lnTo>
                          <a:pt x="114" y="151"/>
                        </a:lnTo>
                        <a:lnTo>
                          <a:pt x="110" y="147"/>
                        </a:lnTo>
                        <a:lnTo>
                          <a:pt x="120" y="145"/>
                        </a:lnTo>
                        <a:lnTo>
                          <a:pt x="124" y="145"/>
                        </a:lnTo>
                        <a:lnTo>
                          <a:pt x="126" y="146"/>
                        </a:lnTo>
                        <a:lnTo>
                          <a:pt x="132" y="156"/>
                        </a:lnTo>
                        <a:lnTo>
                          <a:pt x="132" y="168"/>
                        </a:lnTo>
                        <a:lnTo>
                          <a:pt x="134" y="173"/>
                        </a:lnTo>
                        <a:lnTo>
                          <a:pt x="137" y="173"/>
                        </a:lnTo>
                        <a:lnTo>
                          <a:pt x="151" y="167"/>
                        </a:lnTo>
                        <a:lnTo>
                          <a:pt x="156" y="166"/>
                        </a:lnTo>
                        <a:lnTo>
                          <a:pt x="162" y="166"/>
                        </a:lnTo>
                        <a:lnTo>
                          <a:pt x="173" y="161"/>
                        </a:lnTo>
                        <a:lnTo>
                          <a:pt x="179" y="169"/>
                        </a:lnTo>
                        <a:lnTo>
                          <a:pt x="183" y="178"/>
                        </a:lnTo>
                        <a:lnTo>
                          <a:pt x="188" y="184"/>
                        </a:lnTo>
                        <a:lnTo>
                          <a:pt x="201" y="190"/>
                        </a:lnTo>
                        <a:lnTo>
                          <a:pt x="213" y="198"/>
                        </a:lnTo>
                        <a:lnTo>
                          <a:pt x="231" y="205"/>
                        </a:lnTo>
                        <a:lnTo>
                          <a:pt x="243" y="206"/>
                        </a:lnTo>
                        <a:lnTo>
                          <a:pt x="252" y="204"/>
                        </a:lnTo>
                        <a:lnTo>
                          <a:pt x="264" y="199"/>
                        </a:lnTo>
                        <a:lnTo>
                          <a:pt x="274" y="196"/>
                        </a:lnTo>
                        <a:lnTo>
                          <a:pt x="279" y="198"/>
                        </a:lnTo>
                        <a:lnTo>
                          <a:pt x="298" y="216"/>
                        </a:lnTo>
                        <a:lnTo>
                          <a:pt x="312" y="222"/>
                        </a:lnTo>
                        <a:lnTo>
                          <a:pt x="323" y="226"/>
                        </a:lnTo>
                        <a:lnTo>
                          <a:pt x="334" y="227"/>
                        </a:lnTo>
                        <a:lnTo>
                          <a:pt x="341" y="233"/>
                        </a:lnTo>
                        <a:lnTo>
                          <a:pt x="346" y="245"/>
                        </a:lnTo>
                        <a:lnTo>
                          <a:pt x="350" y="252"/>
                        </a:lnTo>
                        <a:lnTo>
                          <a:pt x="363" y="264"/>
                        </a:lnTo>
                        <a:lnTo>
                          <a:pt x="377" y="272"/>
                        </a:lnTo>
                        <a:lnTo>
                          <a:pt x="387" y="276"/>
                        </a:lnTo>
                        <a:lnTo>
                          <a:pt x="397" y="277"/>
                        </a:lnTo>
                        <a:lnTo>
                          <a:pt x="400" y="277"/>
                        </a:lnTo>
                        <a:lnTo>
                          <a:pt x="406" y="275"/>
                        </a:lnTo>
                        <a:lnTo>
                          <a:pt x="410" y="274"/>
                        </a:lnTo>
                        <a:lnTo>
                          <a:pt x="411" y="275"/>
                        </a:lnTo>
                        <a:lnTo>
                          <a:pt x="416" y="282"/>
                        </a:lnTo>
                        <a:lnTo>
                          <a:pt x="420" y="283"/>
                        </a:lnTo>
                        <a:lnTo>
                          <a:pt x="424" y="283"/>
                        </a:lnTo>
                        <a:lnTo>
                          <a:pt x="426" y="281"/>
                        </a:lnTo>
                        <a:lnTo>
                          <a:pt x="426" y="274"/>
                        </a:lnTo>
                        <a:lnTo>
                          <a:pt x="425" y="266"/>
                        </a:lnTo>
                        <a:lnTo>
                          <a:pt x="424" y="231"/>
                        </a:lnTo>
                        <a:lnTo>
                          <a:pt x="421" y="223"/>
                        </a:lnTo>
                        <a:lnTo>
                          <a:pt x="415" y="222"/>
                        </a:lnTo>
                        <a:lnTo>
                          <a:pt x="406" y="227"/>
                        </a:lnTo>
                        <a:lnTo>
                          <a:pt x="395" y="225"/>
                        </a:lnTo>
                        <a:lnTo>
                          <a:pt x="383" y="225"/>
                        </a:lnTo>
                        <a:lnTo>
                          <a:pt x="376" y="220"/>
                        </a:lnTo>
                        <a:lnTo>
                          <a:pt x="366" y="207"/>
                        </a:lnTo>
                        <a:lnTo>
                          <a:pt x="360" y="201"/>
                        </a:lnTo>
                        <a:lnTo>
                          <a:pt x="358" y="199"/>
                        </a:lnTo>
                        <a:lnTo>
                          <a:pt x="357" y="189"/>
                        </a:lnTo>
                        <a:lnTo>
                          <a:pt x="360" y="182"/>
                        </a:lnTo>
                        <a:lnTo>
                          <a:pt x="362" y="170"/>
                        </a:lnTo>
                        <a:lnTo>
                          <a:pt x="377" y="131"/>
                        </a:lnTo>
                        <a:lnTo>
                          <a:pt x="378" y="124"/>
                        </a:lnTo>
                        <a:lnTo>
                          <a:pt x="379" y="99"/>
                        </a:lnTo>
                        <a:lnTo>
                          <a:pt x="377" y="85"/>
                        </a:lnTo>
                        <a:lnTo>
                          <a:pt x="370" y="66"/>
                        </a:lnTo>
                        <a:lnTo>
                          <a:pt x="370" y="56"/>
                        </a:lnTo>
                        <a:lnTo>
                          <a:pt x="372" y="53"/>
                        </a:lnTo>
                        <a:lnTo>
                          <a:pt x="374" y="44"/>
                        </a:lnTo>
                        <a:lnTo>
                          <a:pt x="379" y="37"/>
                        </a:lnTo>
                        <a:lnTo>
                          <a:pt x="387" y="23"/>
                        </a:lnTo>
                        <a:lnTo>
                          <a:pt x="389" y="21"/>
                        </a:lnTo>
                        <a:lnTo>
                          <a:pt x="394" y="17"/>
                        </a:lnTo>
                        <a:lnTo>
                          <a:pt x="397" y="17"/>
                        </a:lnTo>
                        <a:lnTo>
                          <a:pt x="406" y="13"/>
                        </a:lnTo>
                        <a:lnTo>
                          <a:pt x="468" y="0"/>
                        </a:lnTo>
                        <a:lnTo>
                          <a:pt x="471" y="6"/>
                        </a:lnTo>
                        <a:lnTo>
                          <a:pt x="470" y="13"/>
                        </a:lnTo>
                        <a:lnTo>
                          <a:pt x="471" y="22"/>
                        </a:lnTo>
                        <a:lnTo>
                          <a:pt x="475" y="23"/>
                        </a:lnTo>
                        <a:lnTo>
                          <a:pt x="483" y="24"/>
                        </a:lnTo>
                        <a:lnTo>
                          <a:pt x="494" y="33"/>
                        </a:lnTo>
                        <a:lnTo>
                          <a:pt x="502" y="22"/>
                        </a:lnTo>
                        <a:lnTo>
                          <a:pt x="508" y="21"/>
                        </a:lnTo>
                        <a:lnTo>
                          <a:pt x="516" y="23"/>
                        </a:lnTo>
                        <a:lnTo>
                          <a:pt x="526" y="32"/>
                        </a:lnTo>
                        <a:lnTo>
                          <a:pt x="530" y="39"/>
                        </a:lnTo>
                        <a:lnTo>
                          <a:pt x="538" y="43"/>
                        </a:lnTo>
                        <a:lnTo>
                          <a:pt x="546" y="45"/>
                        </a:lnTo>
                        <a:lnTo>
                          <a:pt x="575" y="57"/>
                        </a:lnTo>
                        <a:lnTo>
                          <a:pt x="586" y="61"/>
                        </a:lnTo>
                        <a:lnTo>
                          <a:pt x="597" y="61"/>
                        </a:lnTo>
                        <a:lnTo>
                          <a:pt x="599" y="64"/>
                        </a:lnTo>
                        <a:lnTo>
                          <a:pt x="603" y="67"/>
                        </a:lnTo>
                        <a:lnTo>
                          <a:pt x="602" y="70"/>
                        </a:lnTo>
                        <a:lnTo>
                          <a:pt x="602" y="75"/>
                        </a:lnTo>
                        <a:lnTo>
                          <a:pt x="603" y="76"/>
                        </a:lnTo>
                        <a:lnTo>
                          <a:pt x="605" y="82"/>
                        </a:lnTo>
                        <a:lnTo>
                          <a:pt x="614" y="82"/>
                        </a:lnTo>
                        <a:lnTo>
                          <a:pt x="621" y="91"/>
                        </a:lnTo>
                        <a:lnTo>
                          <a:pt x="623" y="96"/>
                        </a:lnTo>
                        <a:lnTo>
                          <a:pt x="626" y="107"/>
                        </a:lnTo>
                        <a:lnTo>
                          <a:pt x="632" y="112"/>
                        </a:lnTo>
                        <a:lnTo>
                          <a:pt x="635" y="130"/>
                        </a:lnTo>
                        <a:lnTo>
                          <a:pt x="639" y="132"/>
                        </a:lnTo>
                        <a:lnTo>
                          <a:pt x="640" y="139"/>
                        </a:lnTo>
                        <a:lnTo>
                          <a:pt x="640" y="142"/>
                        </a:lnTo>
                        <a:lnTo>
                          <a:pt x="631" y="147"/>
                        </a:lnTo>
                        <a:lnTo>
                          <a:pt x="629" y="148"/>
                        </a:lnTo>
                        <a:lnTo>
                          <a:pt x="625" y="151"/>
                        </a:lnTo>
                        <a:lnTo>
                          <a:pt x="624" y="161"/>
                        </a:lnTo>
                        <a:lnTo>
                          <a:pt x="625" y="169"/>
                        </a:lnTo>
                        <a:lnTo>
                          <a:pt x="619" y="186"/>
                        </a:lnTo>
                        <a:lnTo>
                          <a:pt x="620" y="194"/>
                        </a:lnTo>
                        <a:lnTo>
                          <a:pt x="621" y="209"/>
                        </a:lnTo>
                        <a:lnTo>
                          <a:pt x="619" y="223"/>
                        </a:lnTo>
                        <a:lnTo>
                          <a:pt x="620" y="226"/>
                        </a:lnTo>
                        <a:lnTo>
                          <a:pt x="624" y="231"/>
                        </a:lnTo>
                        <a:lnTo>
                          <a:pt x="629" y="233"/>
                        </a:lnTo>
                        <a:lnTo>
                          <a:pt x="630" y="239"/>
                        </a:lnTo>
                        <a:lnTo>
                          <a:pt x="627" y="242"/>
                        </a:lnTo>
                        <a:lnTo>
                          <a:pt x="619" y="243"/>
                        </a:lnTo>
                        <a:lnTo>
                          <a:pt x="613" y="248"/>
                        </a:lnTo>
                        <a:lnTo>
                          <a:pt x="608" y="249"/>
                        </a:lnTo>
                        <a:lnTo>
                          <a:pt x="607" y="250"/>
                        </a:lnTo>
                        <a:lnTo>
                          <a:pt x="603" y="265"/>
                        </a:lnTo>
                        <a:lnTo>
                          <a:pt x="603" y="280"/>
                        </a:lnTo>
                        <a:lnTo>
                          <a:pt x="598" y="295"/>
                        </a:lnTo>
                        <a:lnTo>
                          <a:pt x="591" y="302"/>
                        </a:lnTo>
                        <a:lnTo>
                          <a:pt x="589" y="306"/>
                        </a:lnTo>
                        <a:lnTo>
                          <a:pt x="592" y="314"/>
                        </a:lnTo>
                        <a:lnTo>
                          <a:pt x="597" y="315"/>
                        </a:lnTo>
                        <a:lnTo>
                          <a:pt x="600" y="323"/>
                        </a:lnTo>
                        <a:lnTo>
                          <a:pt x="608" y="322"/>
                        </a:lnTo>
                        <a:lnTo>
                          <a:pt x="612" y="324"/>
                        </a:lnTo>
                        <a:lnTo>
                          <a:pt x="612" y="325"/>
                        </a:lnTo>
                        <a:lnTo>
                          <a:pt x="603" y="326"/>
                        </a:lnTo>
                        <a:lnTo>
                          <a:pt x="438" y="383"/>
                        </a:lnTo>
                        <a:lnTo>
                          <a:pt x="446" y="399"/>
                        </a:lnTo>
                        <a:lnTo>
                          <a:pt x="448" y="411"/>
                        </a:lnTo>
                        <a:lnTo>
                          <a:pt x="453" y="414"/>
                        </a:lnTo>
                        <a:lnTo>
                          <a:pt x="452" y="416"/>
                        </a:lnTo>
                        <a:lnTo>
                          <a:pt x="444" y="415"/>
                        </a:lnTo>
                        <a:lnTo>
                          <a:pt x="436" y="417"/>
                        </a:lnTo>
                        <a:lnTo>
                          <a:pt x="430" y="416"/>
                        </a:lnTo>
                        <a:lnTo>
                          <a:pt x="424" y="414"/>
                        </a:lnTo>
                        <a:lnTo>
                          <a:pt x="420" y="414"/>
                        </a:lnTo>
                        <a:lnTo>
                          <a:pt x="408" y="420"/>
                        </a:lnTo>
                        <a:lnTo>
                          <a:pt x="392" y="421"/>
                        </a:lnTo>
                        <a:lnTo>
                          <a:pt x="385" y="425"/>
                        </a:lnTo>
                        <a:lnTo>
                          <a:pt x="378" y="432"/>
                        </a:lnTo>
                        <a:lnTo>
                          <a:pt x="372" y="432"/>
                        </a:lnTo>
                        <a:lnTo>
                          <a:pt x="366" y="435"/>
                        </a:lnTo>
                        <a:lnTo>
                          <a:pt x="365" y="442"/>
                        </a:lnTo>
                        <a:lnTo>
                          <a:pt x="365" y="451"/>
                        </a:lnTo>
                        <a:lnTo>
                          <a:pt x="366" y="455"/>
                        </a:lnTo>
                        <a:lnTo>
                          <a:pt x="365" y="459"/>
                        </a:lnTo>
                        <a:lnTo>
                          <a:pt x="363" y="464"/>
                        </a:lnTo>
                        <a:lnTo>
                          <a:pt x="362" y="468"/>
                        </a:lnTo>
                        <a:lnTo>
                          <a:pt x="354" y="468"/>
                        </a:lnTo>
                        <a:lnTo>
                          <a:pt x="342" y="467"/>
                        </a:lnTo>
                        <a:lnTo>
                          <a:pt x="336" y="469"/>
                        </a:lnTo>
                        <a:lnTo>
                          <a:pt x="334" y="473"/>
                        </a:lnTo>
                        <a:lnTo>
                          <a:pt x="331" y="473"/>
                        </a:lnTo>
                        <a:lnTo>
                          <a:pt x="324" y="482"/>
                        </a:lnTo>
                        <a:lnTo>
                          <a:pt x="315" y="481"/>
                        </a:lnTo>
                        <a:lnTo>
                          <a:pt x="312" y="482"/>
                        </a:lnTo>
                        <a:lnTo>
                          <a:pt x="309" y="485"/>
                        </a:lnTo>
                        <a:lnTo>
                          <a:pt x="307" y="490"/>
                        </a:lnTo>
                        <a:lnTo>
                          <a:pt x="303" y="491"/>
                        </a:lnTo>
                        <a:lnTo>
                          <a:pt x="297" y="503"/>
                        </a:lnTo>
                        <a:lnTo>
                          <a:pt x="287" y="513"/>
                        </a:lnTo>
                        <a:lnTo>
                          <a:pt x="285" y="518"/>
                        </a:lnTo>
                        <a:lnTo>
                          <a:pt x="285" y="524"/>
                        </a:lnTo>
                        <a:lnTo>
                          <a:pt x="280" y="529"/>
                        </a:lnTo>
                        <a:lnTo>
                          <a:pt x="276" y="532"/>
                        </a:lnTo>
                        <a:lnTo>
                          <a:pt x="270" y="541"/>
                        </a:lnTo>
                        <a:lnTo>
                          <a:pt x="264" y="549"/>
                        </a:lnTo>
                        <a:lnTo>
                          <a:pt x="259" y="549"/>
                        </a:lnTo>
                        <a:lnTo>
                          <a:pt x="252" y="552"/>
                        </a:lnTo>
                        <a:lnTo>
                          <a:pt x="247" y="551"/>
                        </a:lnTo>
                        <a:lnTo>
                          <a:pt x="245" y="546"/>
                        </a:lnTo>
                        <a:lnTo>
                          <a:pt x="241" y="544"/>
                        </a:lnTo>
                        <a:lnTo>
                          <a:pt x="233" y="545"/>
                        </a:lnTo>
                        <a:lnTo>
                          <a:pt x="228" y="544"/>
                        </a:lnTo>
                        <a:lnTo>
                          <a:pt x="211" y="546"/>
                        </a:lnTo>
                        <a:lnTo>
                          <a:pt x="198" y="541"/>
                        </a:lnTo>
                        <a:lnTo>
                          <a:pt x="179" y="543"/>
                        </a:lnTo>
                        <a:lnTo>
                          <a:pt x="174" y="543"/>
                        </a:lnTo>
                        <a:lnTo>
                          <a:pt x="172" y="539"/>
                        </a:lnTo>
                        <a:lnTo>
                          <a:pt x="164" y="537"/>
                        </a:lnTo>
                        <a:lnTo>
                          <a:pt x="157" y="524"/>
                        </a:lnTo>
                        <a:lnTo>
                          <a:pt x="153" y="521"/>
                        </a:lnTo>
                        <a:lnTo>
                          <a:pt x="139" y="518"/>
                        </a:lnTo>
                        <a:lnTo>
                          <a:pt x="118" y="518"/>
                        </a:lnTo>
                        <a:lnTo>
                          <a:pt x="115" y="514"/>
                        </a:lnTo>
                        <a:lnTo>
                          <a:pt x="72" y="525"/>
                        </a:lnTo>
                        <a:lnTo>
                          <a:pt x="65" y="527"/>
                        </a:lnTo>
                        <a:lnTo>
                          <a:pt x="57" y="522"/>
                        </a:lnTo>
                        <a:lnTo>
                          <a:pt x="53" y="516"/>
                        </a:lnTo>
                        <a:lnTo>
                          <a:pt x="44" y="512"/>
                        </a:lnTo>
                        <a:lnTo>
                          <a:pt x="40" y="507"/>
                        </a:lnTo>
                        <a:lnTo>
                          <a:pt x="30" y="498"/>
                        </a:lnTo>
                        <a:lnTo>
                          <a:pt x="24" y="491"/>
                        </a:lnTo>
                        <a:lnTo>
                          <a:pt x="11" y="482"/>
                        </a:lnTo>
                        <a:lnTo>
                          <a:pt x="7" y="475"/>
                        </a:lnTo>
                        <a:lnTo>
                          <a:pt x="0" y="469"/>
                        </a:lnTo>
                        <a:lnTo>
                          <a:pt x="0" y="468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8" name="îṥḷiḓe">
                    <a:extLst>
                      <a:ext uri="{FF2B5EF4-FFF2-40B4-BE49-F238E27FC236}">
                        <a16:creationId xmlns:a16="http://schemas.microsoft.com/office/drawing/2014/main" id="{C26A89B7-F598-468B-80A6-661B54421B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198267" y="3965922"/>
                    <a:ext cx="134938" cy="128588"/>
                  </a:xfrm>
                  <a:custGeom>
                    <a:avLst/>
                    <a:gdLst/>
                    <a:ahLst/>
                    <a:cxnLst>
                      <a:cxn ang="0">
                        <a:pos x="202" y="60"/>
                      </a:cxn>
                      <a:cxn ang="0">
                        <a:pos x="198" y="66"/>
                      </a:cxn>
                      <a:cxn ang="0">
                        <a:pos x="193" y="70"/>
                      </a:cxn>
                      <a:cxn ang="0">
                        <a:pos x="179" y="66"/>
                      </a:cxn>
                      <a:cxn ang="0">
                        <a:pos x="175" y="71"/>
                      </a:cxn>
                      <a:cxn ang="0">
                        <a:pos x="169" y="70"/>
                      </a:cxn>
                      <a:cxn ang="0">
                        <a:pos x="164" y="72"/>
                      </a:cxn>
                      <a:cxn ang="0">
                        <a:pos x="156" y="78"/>
                      </a:cxn>
                      <a:cxn ang="0">
                        <a:pos x="156" y="83"/>
                      </a:cxn>
                      <a:cxn ang="0">
                        <a:pos x="153" y="86"/>
                      </a:cxn>
                      <a:cxn ang="0">
                        <a:pos x="143" y="87"/>
                      </a:cxn>
                      <a:cxn ang="0">
                        <a:pos x="140" y="93"/>
                      </a:cxn>
                      <a:cxn ang="0">
                        <a:pos x="130" y="100"/>
                      </a:cxn>
                      <a:cxn ang="0">
                        <a:pos x="121" y="110"/>
                      </a:cxn>
                      <a:cxn ang="0">
                        <a:pos x="115" y="115"/>
                      </a:cxn>
                      <a:cxn ang="0">
                        <a:pos x="103" y="129"/>
                      </a:cxn>
                      <a:cxn ang="0">
                        <a:pos x="92" y="135"/>
                      </a:cxn>
                      <a:cxn ang="0">
                        <a:pos x="80" y="138"/>
                      </a:cxn>
                      <a:cxn ang="0">
                        <a:pos x="73" y="132"/>
                      </a:cxn>
                      <a:cxn ang="0">
                        <a:pos x="61" y="131"/>
                      </a:cxn>
                      <a:cxn ang="0">
                        <a:pos x="39" y="132"/>
                      </a:cxn>
                      <a:cxn ang="0">
                        <a:pos x="7" y="129"/>
                      </a:cxn>
                      <a:cxn ang="0">
                        <a:pos x="0" y="125"/>
                      </a:cxn>
                      <a:cxn ang="0">
                        <a:pos x="3" y="140"/>
                      </a:cxn>
                      <a:cxn ang="0">
                        <a:pos x="27" y="172"/>
                      </a:cxn>
                      <a:cxn ang="0">
                        <a:pos x="35" y="197"/>
                      </a:cxn>
                      <a:cxn ang="0">
                        <a:pos x="77" y="247"/>
                      </a:cxn>
                      <a:cxn ang="0">
                        <a:pos x="107" y="260"/>
                      </a:cxn>
                      <a:cxn ang="0">
                        <a:pos x="129" y="279"/>
                      </a:cxn>
                      <a:cxn ang="0">
                        <a:pos x="140" y="308"/>
                      </a:cxn>
                      <a:cxn ang="0">
                        <a:pos x="150" y="341"/>
                      </a:cxn>
                      <a:cxn ang="0">
                        <a:pos x="167" y="355"/>
                      </a:cxn>
                      <a:cxn ang="0">
                        <a:pos x="193" y="357"/>
                      </a:cxn>
                      <a:cxn ang="0">
                        <a:pos x="216" y="367"/>
                      </a:cxn>
                      <a:cxn ang="0">
                        <a:pos x="239" y="371"/>
                      </a:cxn>
                      <a:cxn ang="0">
                        <a:pos x="271" y="380"/>
                      </a:cxn>
                      <a:cxn ang="0">
                        <a:pos x="296" y="380"/>
                      </a:cxn>
                      <a:cxn ang="0">
                        <a:pos x="329" y="388"/>
                      </a:cxn>
                      <a:cxn ang="0">
                        <a:pos x="349" y="404"/>
                      </a:cxn>
                      <a:cxn ang="0">
                        <a:pos x="351" y="404"/>
                      </a:cxn>
                      <a:cxn ang="0">
                        <a:pos x="355" y="377"/>
                      </a:cxn>
                      <a:cxn ang="0">
                        <a:pos x="372" y="360"/>
                      </a:cxn>
                      <a:cxn ang="0">
                        <a:pos x="398" y="318"/>
                      </a:cxn>
                      <a:cxn ang="0">
                        <a:pos x="422" y="251"/>
                      </a:cxn>
                      <a:cxn ang="0">
                        <a:pos x="414" y="211"/>
                      </a:cxn>
                      <a:cxn ang="0">
                        <a:pos x="422" y="175"/>
                      </a:cxn>
                      <a:cxn ang="0">
                        <a:pos x="428" y="151"/>
                      </a:cxn>
                      <a:cxn ang="0">
                        <a:pos x="428" y="105"/>
                      </a:cxn>
                      <a:cxn ang="0">
                        <a:pos x="420" y="73"/>
                      </a:cxn>
                      <a:cxn ang="0">
                        <a:pos x="410" y="50"/>
                      </a:cxn>
                      <a:cxn ang="0">
                        <a:pos x="351" y="27"/>
                      </a:cxn>
                      <a:cxn ang="0">
                        <a:pos x="322" y="19"/>
                      </a:cxn>
                      <a:cxn ang="0">
                        <a:pos x="281" y="19"/>
                      </a:cxn>
                      <a:cxn ang="0">
                        <a:pos x="280" y="2"/>
                      </a:cxn>
                      <a:cxn ang="0">
                        <a:pos x="264" y="3"/>
                      </a:cxn>
                      <a:cxn ang="0">
                        <a:pos x="252" y="0"/>
                      </a:cxn>
                      <a:cxn ang="0">
                        <a:pos x="236" y="6"/>
                      </a:cxn>
                      <a:cxn ang="0">
                        <a:pos x="213" y="11"/>
                      </a:cxn>
                      <a:cxn ang="0">
                        <a:pos x="200" y="18"/>
                      </a:cxn>
                      <a:cxn ang="0">
                        <a:pos x="193" y="28"/>
                      </a:cxn>
                      <a:cxn ang="0">
                        <a:pos x="194" y="41"/>
                      </a:cxn>
                      <a:cxn ang="0">
                        <a:pos x="191" y="50"/>
                      </a:cxn>
                    </a:cxnLst>
                    <a:rect l="0" t="0" r="r" b="b"/>
                    <a:pathLst>
                      <a:path w="428" h="405">
                        <a:moveTo>
                          <a:pt x="190" y="54"/>
                        </a:moveTo>
                        <a:lnTo>
                          <a:pt x="202" y="60"/>
                        </a:lnTo>
                        <a:lnTo>
                          <a:pt x="202" y="64"/>
                        </a:lnTo>
                        <a:lnTo>
                          <a:pt x="198" y="66"/>
                        </a:lnTo>
                        <a:lnTo>
                          <a:pt x="195" y="70"/>
                        </a:lnTo>
                        <a:lnTo>
                          <a:pt x="193" y="70"/>
                        </a:lnTo>
                        <a:lnTo>
                          <a:pt x="184" y="66"/>
                        </a:lnTo>
                        <a:lnTo>
                          <a:pt x="179" y="66"/>
                        </a:lnTo>
                        <a:lnTo>
                          <a:pt x="177" y="67"/>
                        </a:lnTo>
                        <a:lnTo>
                          <a:pt x="175" y="71"/>
                        </a:lnTo>
                        <a:lnTo>
                          <a:pt x="172" y="72"/>
                        </a:lnTo>
                        <a:lnTo>
                          <a:pt x="169" y="70"/>
                        </a:lnTo>
                        <a:lnTo>
                          <a:pt x="167" y="70"/>
                        </a:lnTo>
                        <a:lnTo>
                          <a:pt x="164" y="72"/>
                        </a:lnTo>
                        <a:lnTo>
                          <a:pt x="159" y="75"/>
                        </a:lnTo>
                        <a:lnTo>
                          <a:pt x="156" y="78"/>
                        </a:lnTo>
                        <a:lnTo>
                          <a:pt x="155" y="81"/>
                        </a:lnTo>
                        <a:lnTo>
                          <a:pt x="156" y="83"/>
                        </a:lnTo>
                        <a:lnTo>
                          <a:pt x="155" y="84"/>
                        </a:lnTo>
                        <a:lnTo>
                          <a:pt x="153" y="86"/>
                        </a:lnTo>
                        <a:lnTo>
                          <a:pt x="151" y="83"/>
                        </a:lnTo>
                        <a:lnTo>
                          <a:pt x="143" y="87"/>
                        </a:lnTo>
                        <a:lnTo>
                          <a:pt x="140" y="91"/>
                        </a:lnTo>
                        <a:lnTo>
                          <a:pt x="140" y="93"/>
                        </a:lnTo>
                        <a:lnTo>
                          <a:pt x="135" y="96"/>
                        </a:lnTo>
                        <a:lnTo>
                          <a:pt x="130" y="100"/>
                        </a:lnTo>
                        <a:lnTo>
                          <a:pt x="126" y="107"/>
                        </a:lnTo>
                        <a:lnTo>
                          <a:pt x="121" y="110"/>
                        </a:lnTo>
                        <a:lnTo>
                          <a:pt x="121" y="113"/>
                        </a:lnTo>
                        <a:lnTo>
                          <a:pt x="115" y="115"/>
                        </a:lnTo>
                        <a:lnTo>
                          <a:pt x="110" y="123"/>
                        </a:lnTo>
                        <a:lnTo>
                          <a:pt x="103" y="129"/>
                        </a:lnTo>
                        <a:lnTo>
                          <a:pt x="98" y="127"/>
                        </a:lnTo>
                        <a:lnTo>
                          <a:pt x="92" y="135"/>
                        </a:lnTo>
                        <a:lnTo>
                          <a:pt x="87" y="135"/>
                        </a:lnTo>
                        <a:lnTo>
                          <a:pt x="80" y="138"/>
                        </a:lnTo>
                        <a:lnTo>
                          <a:pt x="75" y="137"/>
                        </a:lnTo>
                        <a:lnTo>
                          <a:pt x="73" y="132"/>
                        </a:lnTo>
                        <a:lnTo>
                          <a:pt x="69" y="130"/>
                        </a:lnTo>
                        <a:lnTo>
                          <a:pt x="61" y="131"/>
                        </a:lnTo>
                        <a:lnTo>
                          <a:pt x="56" y="130"/>
                        </a:lnTo>
                        <a:lnTo>
                          <a:pt x="39" y="132"/>
                        </a:lnTo>
                        <a:lnTo>
                          <a:pt x="26" y="127"/>
                        </a:lnTo>
                        <a:lnTo>
                          <a:pt x="7" y="129"/>
                        </a:lnTo>
                        <a:lnTo>
                          <a:pt x="2" y="129"/>
                        </a:lnTo>
                        <a:lnTo>
                          <a:pt x="0" y="125"/>
                        </a:lnTo>
                        <a:lnTo>
                          <a:pt x="0" y="134"/>
                        </a:lnTo>
                        <a:lnTo>
                          <a:pt x="3" y="140"/>
                        </a:lnTo>
                        <a:lnTo>
                          <a:pt x="16" y="162"/>
                        </a:lnTo>
                        <a:lnTo>
                          <a:pt x="27" y="172"/>
                        </a:lnTo>
                        <a:lnTo>
                          <a:pt x="28" y="183"/>
                        </a:lnTo>
                        <a:lnTo>
                          <a:pt x="35" y="197"/>
                        </a:lnTo>
                        <a:lnTo>
                          <a:pt x="48" y="216"/>
                        </a:lnTo>
                        <a:lnTo>
                          <a:pt x="77" y="247"/>
                        </a:lnTo>
                        <a:lnTo>
                          <a:pt x="94" y="250"/>
                        </a:lnTo>
                        <a:lnTo>
                          <a:pt x="107" y="260"/>
                        </a:lnTo>
                        <a:lnTo>
                          <a:pt x="116" y="274"/>
                        </a:lnTo>
                        <a:lnTo>
                          <a:pt x="129" y="279"/>
                        </a:lnTo>
                        <a:lnTo>
                          <a:pt x="140" y="287"/>
                        </a:lnTo>
                        <a:lnTo>
                          <a:pt x="140" y="308"/>
                        </a:lnTo>
                        <a:lnTo>
                          <a:pt x="143" y="328"/>
                        </a:lnTo>
                        <a:lnTo>
                          <a:pt x="150" y="341"/>
                        </a:lnTo>
                        <a:lnTo>
                          <a:pt x="158" y="350"/>
                        </a:lnTo>
                        <a:lnTo>
                          <a:pt x="167" y="355"/>
                        </a:lnTo>
                        <a:lnTo>
                          <a:pt x="180" y="357"/>
                        </a:lnTo>
                        <a:lnTo>
                          <a:pt x="193" y="357"/>
                        </a:lnTo>
                        <a:lnTo>
                          <a:pt x="206" y="363"/>
                        </a:lnTo>
                        <a:lnTo>
                          <a:pt x="216" y="367"/>
                        </a:lnTo>
                        <a:lnTo>
                          <a:pt x="227" y="376"/>
                        </a:lnTo>
                        <a:lnTo>
                          <a:pt x="239" y="371"/>
                        </a:lnTo>
                        <a:lnTo>
                          <a:pt x="248" y="373"/>
                        </a:lnTo>
                        <a:lnTo>
                          <a:pt x="271" y="380"/>
                        </a:lnTo>
                        <a:lnTo>
                          <a:pt x="283" y="383"/>
                        </a:lnTo>
                        <a:lnTo>
                          <a:pt x="296" y="380"/>
                        </a:lnTo>
                        <a:lnTo>
                          <a:pt x="308" y="382"/>
                        </a:lnTo>
                        <a:lnTo>
                          <a:pt x="329" y="388"/>
                        </a:lnTo>
                        <a:lnTo>
                          <a:pt x="344" y="403"/>
                        </a:lnTo>
                        <a:lnTo>
                          <a:pt x="349" y="404"/>
                        </a:lnTo>
                        <a:lnTo>
                          <a:pt x="350" y="405"/>
                        </a:lnTo>
                        <a:lnTo>
                          <a:pt x="351" y="404"/>
                        </a:lnTo>
                        <a:lnTo>
                          <a:pt x="351" y="389"/>
                        </a:lnTo>
                        <a:lnTo>
                          <a:pt x="355" y="377"/>
                        </a:lnTo>
                        <a:lnTo>
                          <a:pt x="361" y="367"/>
                        </a:lnTo>
                        <a:lnTo>
                          <a:pt x="372" y="360"/>
                        </a:lnTo>
                        <a:lnTo>
                          <a:pt x="379" y="352"/>
                        </a:lnTo>
                        <a:lnTo>
                          <a:pt x="398" y="318"/>
                        </a:lnTo>
                        <a:lnTo>
                          <a:pt x="405" y="287"/>
                        </a:lnTo>
                        <a:lnTo>
                          <a:pt x="422" y="251"/>
                        </a:lnTo>
                        <a:lnTo>
                          <a:pt x="419" y="224"/>
                        </a:lnTo>
                        <a:lnTo>
                          <a:pt x="414" y="211"/>
                        </a:lnTo>
                        <a:lnTo>
                          <a:pt x="412" y="194"/>
                        </a:lnTo>
                        <a:lnTo>
                          <a:pt x="422" y="175"/>
                        </a:lnTo>
                        <a:lnTo>
                          <a:pt x="424" y="167"/>
                        </a:lnTo>
                        <a:lnTo>
                          <a:pt x="428" y="151"/>
                        </a:lnTo>
                        <a:lnTo>
                          <a:pt x="427" y="140"/>
                        </a:lnTo>
                        <a:lnTo>
                          <a:pt x="428" y="105"/>
                        </a:lnTo>
                        <a:lnTo>
                          <a:pt x="424" y="83"/>
                        </a:lnTo>
                        <a:lnTo>
                          <a:pt x="420" y="73"/>
                        </a:lnTo>
                        <a:lnTo>
                          <a:pt x="419" y="60"/>
                        </a:lnTo>
                        <a:lnTo>
                          <a:pt x="410" y="50"/>
                        </a:lnTo>
                        <a:lnTo>
                          <a:pt x="379" y="39"/>
                        </a:lnTo>
                        <a:lnTo>
                          <a:pt x="351" y="27"/>
                        </a:lnTo>
                        <a:lnTo>
                          <a:pt x="336" y="23"/>
                        </a:lnTo>
                        <a:lnTo>
                          <a:pt x="322" y="19"/>
                        </a:lnTo>
                        <a:lnTo>
                          <a:pt x="299" y="21"/>
                        </a:lnTo>
                        <a:lnTo>
                          <a:pt x="281" y="19"/>
                        </a:lnTo>
                        <a:lnTo>
                          <a:pt x="281" y="0"/>
                        </a:lnTo>
                        <a:lnTo>
                          <a:pt x="280" y="2"/>
                        </a:lnTo>
                        <a:lnTo>
                          <a:pt x="272" y="1"/>
                        </a:lnTo>
                        <a:lnTo>
                          <a:pt x="264" y="3"/>
                        </a:lnTo>
                        <a:lnTo>
                          <a:pt x="258" y="2"/>
                        </a:lnTo>
                        <a:lnTo>
                          <a:pt x="252" y="0"/>
                        </a:lnTo>
                        <a:lnTo>
                          <a:pt x="248" y="0"/>
                        </a:lnTo>
                        <a:lnTo>
                          <a:pt x="236" y="6"/>
                        </a:lnTo>
                        <a:lnTo>
                          <a:pt x="220" y="7"/>
                        </a:lnTo>
                        <a:lnTo>
                          <a:pt x="213" y="11"/>
                        </a:lnTo>
                        <a:lnTo>
                          <a:pt x="206" y="18"/>
                        </a:lnTo>
                        <a:lnTo>
                          <a:pt x="200" y="18"/>
                        </a:lnTo>
                        <a:lnTo>
                          <a:pt x="194" y="21"/>
                        </a:lnTo>
                        <a:lnTo>
                          <a:pt x="193" y="28"/>
                        </a:lnTo>
                        <a:lnTo>
                          <a:pt x="193" y="37"/>
                        </a:lnTo>
                        <a:lnTo>
                          <a:pt x="194" y="41"/>
                        </a:lnTo>
                        <a:lnTo>
                          <a:pt x="193" y="45"/>
                        </a:lnTo>
                        <a:lnTo>
                          <a:pt x="191" y="50"/>
                        </a:lnTo>
                        <a:lnTo>
                          <a:pt x="190" y="5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9" name="işlïḓê">
                    <a:extLst>
                      <a:ext uri="{FF2B5EF4-FFF2-40B4-BE49-F238E27FC236}">
                        <a16:creationId xmlns:a16="http://schemas.microsoft.com/office/drawing/2014/main" id="{5D395657-4036-4272-946F-C6E086B141E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61730" y="3988147"/>
                    <a:ext cx="233363" cy="230188"/>
                  </a:xfrm>
                  <a:custGeom>
                    <a:avLst/>
                    <a:gdLst/>
                    <a:ahLst/>
                    <a:cxnLst>
                      <a:cxn ang="0">
                        <a:pos x="252" y="26"/>
                      </a:cxn>
                      <a:cxn ang="0">
                        <a:pos x="130" y="26"/>
                      </a:cxn>
                      <a:cxn ang="0">
                        <a:pos x="96" y="10"/>
                      </a:cxn>
                      <a:cxn ang="0">
                        <a:pos x="59" y="0"/>
                      </a:cxn>
                      <a:cxn ang="0">
                        <a:pos x="33" y="17"/>
                      </a:cxn>
                      <a:cxn ang="0">
                        <a:pos x="1" y="26"/>
                      </a:cxn>
                      <a:cxn ang="0">
                        <a:pos x="3" y="64"/>
                      </a:cxn>
                      <a:cxn ang="0">
                        <a:pos x="17" y="100"/>
                      </a:cxn>
                      <a:cxn ang="0">
                        <a:pos x="34" y="117"/>
                      </a:cxn>
                      <a:cxn ang="0">
                        <a:pos x="46" y="139"/>
                      </a:cxn>
                      <a:cxn ang="0">
                        <a:pos x="62" y="168"/>
                      </a:cxn>
                      <a:cxn ang="0">
                        <a:pos x="82" y="209"/>
                      </a:cxn>
                      <a:cxn ang="0">
                        <a:pos x="96" y="238"/>
                      </a:cxn>
                      <a:cxn ang="0">
                        <a:pos x="118" y="278"/>
                      </a:cxn>
                      <a:cxn ang="0">
                        <a:pos x="150" y="331"/>
                      </a:cxn>
                      <a:cxn ang="0">
                        <a:pos x="151" y="369"/>
                      </a:cxn>
                      <a:cxn ang="0">
                        <a:pos x="153" y="435"/>
                      </a:cxn>
                      <a:cxn ang="0">
                        <a:pos x="172" y="477"/>
                      </a:cxn>
                      <a:cxn ang="0">
                        <a:pos x="172" y="521"/>
                      </a:cxn>
                      <a:cxn ang="0">
                        <a:pos x="179" y="555"/>
                      </a:cxn>
                      <a:cxn ang="0">
                        <a:pos x="188" y="589"/>
                      </a:cxn>
                      <a:cxn ang="0">
                        <a:pos x="214" y="646"/>
                      </a:cxn>
                      <a:cxn ang="0">
                        <a:pos x="243" y="683"/>
                      </a:cxn>
                      <a:cxn ang="0">
                        <a:pos x="264" y="700"/>
                      </a:cxn>
                      <a:cxn ang="0">
                        <a:pos x="279" y="689"/>
                      </a:cxn>
                      <a:cxn ang="0">
                        <a:pos x="323" y="695"/>
                      </a:cxn>
                      <a:cxn ang="0">
                        <a:pos x="350" y="722"/>
                      </a:cxn>
                      <a:cxn ang="0">
                        <a:pos x="393" y="720"/>
                      </a:cxn>
                      <a:cxn ang="0">
                        <a:pos x="435" y="695"/>
                      </a:cxn>
                      <a:cxn ang="0">
                        <a:pos x="452" y="633"/>
                      </a:cxn>
                      <a:cxn ang="0">
                        <a:pos x="452" y="460"/>
                      </a:cxn>
                      <a:cxn ang="0">
                        <a:pos x="452" y="295"/>
                      </a:cxn>
                      <a:cxn ang="0">
                        <a:pos x="507" y="200"/>
                      </a:cxn>
                      <a:cxn ang="0">
                        <a:pos x="512" y="86"/>
                      </a:cxn>
                      <a:cxn ang="0">
                        <a:pos x="615" y="68"/>
                      </a:cxn>
                      <a:cxn ang="0">
                        <a:pos x="650" y="85"/>
                      </a:cxn>
                      <a:cxn ang="0">
                        <a:pos x="668" y="81"/>
                      </a:cxn>
                      <a:cxn ang="0">
                        <a:pos x="716" y="57"/>
                      </a:cxn>
                      <a:cxn ang="0">
                        <a:pos x="727" y="38"/>
                      </a:cxn>
                      <a:cxn ang="0">
                        <a:pos x="688" y="32"/>
                      </a:cxn>
                      <a:cxn ang="0">
                        <a:pos x="635" y="41"/>
                      </a:cxn>
                      <a:cxn ang="0">
                        <a:pos x="546" y="65"/>
                      </a:cxn>
                      <a:cxn ang="0">
                        <a:pos x="522" y="63"/>
                      </a:cxn>
                      <a:cxn ang="0">
                        <a:pos x="460" y="51"/>
                      </a:cxn>
                      <a:cxn ang="0">
                        <a:pos x="405" y="53"/>
                      </a:cxn>
                      <a:cxn ang="0">
                        <a:pos x="366" y="26"/>
                      </a:cxn>
                    </a:cxnLst>
                    <a:rect l="0" t="0" r="r" b="b"/>
                    <a:pathLst>
                      <a:path w="734" h="722">
                        <a:moveTo>
                          <a:pt x="346" y="26"/>
                        </a:moveTo>
                        <a:lnTo>
                          <a:pt x="299" y="26"/>
                        </a:lnTo>
                        <a:lnTo>
                          <a:pt x="252" y="26"/>
                        </a:lnTo>
                        <a:lnTo>
                          <a:pt x="198" y="26"/>
                        </a:lnTo>
                        <a:lnTo>
                          <a:pt x="148" y="26"/>
                        </a:lnTo>
                        <a:lnTo>
                          <a:pt x="130" y="26"/>
                        </a:lnTo>
                        <a:lnTo>
                          <a:pt x="123" y="28"/>
                        </a:lnTo>
                        <a:lnTo>
                          <a:pt x="109" y="15"/>
                        </a:lnTo>
                        <a:lnTo>
                          <a:pt x="96" y="10"/>
                        </a:lnTo>
                        <a:lnTo>
                          <a:pt x="91" y="1"/>
                        </a:lnTo>
                        <a:lnTo>
                          <a:pt x="81" y="0"/>
                        </a:lnTo>
                        <a:lnTo>
                          <a:pt x="59" y="0"/>
                        </a:lnTo>
                        <a:lnTo>
                          <a:pt x="49" y="4"/>
                        </a:lnTo>
                        <a:lnTo>
                          <a:pt x="39" y="14"/>
                        </a:lnTo>
                        <a:lnTo>
                          <a:pt x="33" y="17"/>
                        </a:lnTo>
                        <a:lnTo>
                          <a:pt x="23" y="11"/>
                        </a:lnTo>
                        <a:lnTo>
                          <a:pt x="12" y="20"/>
                        </a:lnTo>
                        <a:lnTo>
                          <a:pt x="1" y="26"/>
                        </a:lnTo>
                        <a:lnTo>
                          <a:pt x="0" y="49"/>
                        </a:lnTo>
                        <a:lnTo>
                          <a:pt x="0" y="55"/>
                        </a:lnTo>
                        <a:lnTo>
                          <a:pt x="3" y="64"/>
                        </a:lnTo>
                        <a:lnTo>
                          <a:pt x="3" y="74"/>
                        </a:lnTo>
                        <a:lnTo>
                          <a:pt x="12" y="92"/>
                        </a:lnTo>
                        <a:lnTo>
                          <a:pt x="17" y="100"/>
                        </a:lnTo>
                        <a:lnTo>
                          <a:pt x="19" y="102"/>
                        </a:lnTo>
                        <a:lnTo>
                          <a:pt x="28" y="108"/>
                        </a:lnTo>
                        <a:lnTo>
                          <a:pt x="34" y="117"/>
                        </a:lnTo>
                        <a:lnTo>
                          <a:pt x="38" y="127"/>
                        </a:lnTo>
                        <a:lnTo>
                          <a:pt x="44" y="134"/>
                        </a:lnTo>
                        <a:lnTo>
                          <a:pt x="46" y="139"/>
                        </a:lnTo>
                        <a:lnTo>
                          <a:pt x="55" y="150"/>
                        </a:lnTo>
                        <a:lnTo>
                          <a:pt x="56" y="157"/>
                        </a:lnTo>
                        <a:lnTo>
                          <a:pt x="62" y="168"/>
                        </a:lnTo>
                        <a:lnTo>
                          <a:pt x="65" y="176"/>
                        </a:lnTo>
                        <a:lnTo>
                          <a:pt x="81" y="202"/>
                        </a:lnTo>
                        <a:lnTo>
                          <a:pt x="82" y="209"/>
                        </a:lnTo>
                        <a:lnTo>
                          <a:pt x="86" y="215"/>
                        </a:lnTo>
                        <a:lnTo>
                          <a:pt x="88" y="224"/>
                        </a:lnTo>
                        <a:lnTo>
                          <a:pt x="96" y="238"/>
                        </a:lnTo>
                        <a:lnTo>
                          <a:pt x="110" y="263"/>
                        </a:lnTo>
                        <a:lnTo>
                          <a:pt x="116" y="273"/>
                        </a:lnTo>
                        <a:lnTo>
                          <a:pt x="118" y="278"/>
                        </a:lnTo>
                        <a:lnTo>
                          <a:pt x="121" y="288"/>
                        </a:lnTo>
                        <a:lnTo>
                          <a:pt x="141" y="312"/>
                        </a:lnTo>
                        <a:lnTo>
                          <a:pt x="150" y="331"/>
                        </a:lnTo>
                        <a:lnTo>
                          <a:pt x="151" y="334"/>
                        </a:lnTo>
                        <a:lnTo>
                          <a:pt x="152" y="350"/>
                        </a:lnTo>
                        <a:lnTo>
                          <a:pt x="151" y="369"/>
                        </a:lnTo>
                        <a:lnTo>
                          <a:pt x="152" y="406"/>
                        </a:lnTo>
                        <a:lnTo>
                          <a:pt x="151" y="424"/>
                        </a:lnTo>
                        <a:lnTo>
                          <a:pt x="153" y="435"/>
                        </a:lnTo>
                        <a:lnTo>
                          <a:pt x="157" y="445"/>
                        </a:lnTo>
                        <a:lnTo>
                          <a:pt x="162" y="458"/>
                        </a:lnTo>
                        <a:lnTo>
                          <a:pt x="172" y="477"/>
                        </a:lnTo>
                        <a:lnTo>
                          <a:pt x="173" y="484"/>
                        </a:lnTo>
                        <a:lnTo>
                          <a:pt x="171" y="498"/>
                        </a:lnTo>
                        <a:lnTo>
                          <a:pt x="172" y="521"/>
                        </a:lnTo>
                        <a:lnTo>
                          <a:pt x="174" y="531"/>
                        </a:lnTo>
                        <a:lnTo>
                          <a:pt x="182" y="546"/>
                        </a:lnTo>
                        <a:lnTo>
                          <a:pt x="179" y="555"/>
                        </a:lnTo>
                        <a:lnTo>
                          <a:pt x="182" y="559"/>
                        </a:lnTo>
                        <a:lnTo>
                          <a:pt x="185" y="569"/>
                        </a:lnTo>
                        <a:lnTo>
                          <a:pt x="188" y="589"/>
                        </a:lnTo>
                        <a:lnTo>
                          <a:pt x="191" y="600"/>
                        </a:lnTo>
                        <a:lnTo>
                          <a:pt x="194" y="622"/>
                        </a:lnTo>
                        <a:lnTo>
                          <a:pt x="214" y="646"/>
                        </a:lnTo>
                        <a:lnTo>
                          <a:pt x="222" y="665"/>
                        </a:lnTo>
                        <a:lnTo>
                          <a:pt x="233" y="676"/>
                        </a:lnTo>
                        <a:lnTo>
                          <a:pt x="243" y="683"/>
                        </a:lnTo>
                        <a:lnTo>
                          <a:pt x="256" y="698"/>
                        </a:lnTo>
                        <a:lnTo>
                          <a:pt x="261" y="698"/>
                        </a:lnTo>
                        <a:lnTo>
                          <a:pt x="264" y="700"/>
                        </a:lnTo>
                        <a:lnTo>
                          <a:pt x="269" y="699"/>
                        </a:lnTo>
                        <a:lnTo>
                          <a:pt x="272" y="697"/>
                        </a:lnTo>
                        <a:lnTo>
                          <a:pt x="279" y="689"/>
                        </a:lnTo>
                        <a:lnTo>
                          <a:pt x="285" y="678"/>
                        </a:lnTo>
                        <a:lnTo>
                          <a:pt x="297" y="677"/>
                        </a:lnTo>
                        <a:lnTo>
                          <a:pt x="323" y="695"/>
                        </a:lnTo>
                        <a:lnTo>
                          <a:pt x="323" y="708"/>
                        </a:lnTo>
                        <a:lnTo>
                          <a:pt x="334" y="720"/>
                        </a:lnTo>
                        <a:lnTo>
                          <a:pt x="350" y="722"/>
                        </a:lnTo>
                        <a:lnTo>
                          <a:pt x="365" y="717"/>
                        </a:lnTo>
                        <a:lnTo>
                          <a:pt x="384" y="717"/>
                        </a:lnTo>
                        <a:lnTo>
                          <a:pt x="393" y="720"/>
                        </a:lnTo>
                        <a:lnTo>
                          <a:pt x="405" y="720"/>
                        </a:lnTo>
                        <a:lnTo>
                          <a:pt x="421" y="705"/>
                        </a:lnTo>
                        <a:lnTo>
                          <a:pt x="435" y="695"/>
                        </a:lnTo>
                        <a:lnTo>
                          <a:pt x="446" y="693"/>
                        </a:lnTo>
                        <a:lnTo>
                          <a:pt x="452" y="689"/>
                        </a:lnTo>
                        <a:lnTo>
                          <a:pt x="452" y="633"/>
                        </a:lnTo>
                        <a:lnTo>
                          <a:pt x="452" y="574"/>
                        </a:lnTo>
                        <a:lnTo>
                          <a:pt x="452" y="515"/>
                        </a:lnTo>
                        <a:lnTo>
                          <a:pt x="452" y="460"/>
                        </a:lnTo>
                        <a:lnTo>
                          <a:pt x="452" y="407"/>
                        </a:lnTo>
                        <a:lnTo>
                          <a:pt x="452" y="349"/>
                        </a:lnTo>
                        <a:lnTo>
                          <a:pt x="452" y="295"/>
                        </a:lnTo>
                        <a:lnTo>
                          <a:pt x="507" y="295"/>
                        </a:lnTo>
                        <a:lnTo>
                          <a:pt x="507" y="257"/>
                        </a:lnTo>
                        <a:lnTo>
                          <a:pt x="507" y="200"/>
                        </a:lnTo>
                        <a:lnTo>
                          <a:pt x="507" y="144"/>
                        </a:lnTo>
                        <a:lnTo>
                          <a:pt x="507" y="91"/>
                        </a:lnTo>
                        <a:lnTo>
                          <a:pt x="512" y="86"/>
                        </a:lnTo>
                        <a:lnTo>
                          <a:pt x="592" y="71"/>
                        </a:lnTo>
                        <a:lnTo>
                          <a:pt x="609" y="68"/>
                        </a:lnTo>
                        <a:lnTo>
                          <a:pt x="615" y="68"/>
                        </a:lnTo>
                        <a:lnTo>
                          <a:pt x="632" y="69"/>
                        </a:lnTo>
                        <a:lnTo>
                          <a:pt x="643" y="73"/>
                        </a:lnTo>
                        <a:lnTo>
                          <a:pt x="650" y="85"/>
                        </a:lnTo>
                        <a:lnTo>
                          <a:pt x="653" y="100"/>
                        </a:lnTo>
                        <a:lnTo>
                          <a:pt x="659" y="92"/>
                        </a:lnTo>
                        <a:lnTo>
                          <a:pt x="668" y="81"/>
                        </a:lnTo>
                        <a:lnTo>
                          <a:pt x="684" y="69"/>
                        </a:lnTo>
                        <a:lnTo>
                          <a:pt x="711" y="63"/>
                        </a:lnTo>
                        <a:lnTo>
                          <a:pt x="716" y="57"/>
                        </a:lnTo>
                        <a:lnTo>
                          <a:pt x="723" y="52"/>
                        </a:lnTo>
                        <a:lnTo>
                          <a:pt x="734" y="51"/>
                        </a:lnTo>
                        <a:lnTo>
                          <a:pt x="727" y="38"/>
                        </a:lnTo>
                        <a:lnTo>
                          <a:pt x="723" y="35"/>
                        </a:lnTo>
                        <a:lnTo>
                          <a:pt x="709" y="32"/>
                        </a:lnTo>
                        <a:lnTo>
                          <a:pt x="688" y="32"/>
                        </a:lnTo>
                        <a:lnTo>
                          <a:pt x="685" y="28"/>
                        </a:lnTo>
                        <a:lnTo>
                          <a:pt x="642" y="39"/>
                        </a:lnTo>
                        <a:lnTo>
                          <a:pt x="635" y="41"/>
                        </a:lnTo>
                        <a:lnTo>
                          <a:pt x="632" y="43"/>
                        </a:lnTo>
                        <a:lnTo>
                          <a:pt x="621" y="46"/>
                        </a:lnTo>
                        <a:lnTo>
                          <a:pt x="546" y="65"/>
                        </a:lnTo>
                        <a:lnTo>
                          <a:pt x="538" y="66"/>
                        </a:lnTo>
                        <a:lnTo>
                          <a:pt x="534" y="64"/>
                        </a:lnTo>
                        <a:lnTo>
                          <a:pt x="522" y="63"/>
                        </a:lnTo>
                        <a:lnTo>
                          <a:pt x="510" y="59"/>
                        </a:lnTo>
                        <a:lnTo>
                          <a:pt x="494" y="58"/>
                        </a:lnTo>
                        <a:lnTo>
                          <a:pt x="460" y="51"/>
                        </a:lnTo>
                        <a:lnTo>
                          <a:pt x="433" y="51"/>
                        </a:lnTo>
                        <a:lnTo>
                          <a:pt x="414" y="53"/>
                        </a:lnTo>
                        <a:lnTo>
                          <a:pt x="405" y="53"/>
                        </a:lnTo>
                        <a:lnTo>
                          <a:pt x="388" y="47"/>
                        </a:lnTo>
                        <a:lnTo>
                          <a:pt x="382" y="37"/>
                        </a:lnTo>
                        <a:lnTo>
                          <a:pt x="366" y="26"/>
                        </a:lnTo>
                        <a:lnTo>
                          <a:pt x="346" y="2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7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0" name="îšḻíḋe">
                    <a:extLst>
                      <a:ext uri="{FF2B5EF4-FFF2-40B4-BE49-F238E27FC236}">
                        <a16:creationId xmlns:a16="http://schemas.microsoft.com/office/drawing/2014/main" id="{D842D04B-5A6F-4BCB-9923-793A1236E9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82405" y="3875434"/>
                    <a:ext cx="185738" cy="296863"/>
                  </a:xfrm>
                  <a:custGeom>
                    <a:avLst/>
                    <a:gdLst/>
                    <a:ahLst/>
                    <a:cxnLst>
                      <a:cxn ang="0">
                        <a:pos x="584" y="10"/>
                      </a:cxn>
                      <a:cxn ang="0">
                        <a:pos x="570" y="56"/>
                      </a:cxn>
                      <a:cxn ang="0">
                        <a:pos x="572" y="128"/>
                      </a:cxn>
                      <a:cxn ang="0">
                        <a:pos x="569" y="176"/>
                      </a:cxn>
                      <a:cxn ang="0">
                        <a:pos x="578" y="205"/>
                      </a:cxn>
                      <a:cxn ang="0">
                        <a:pos x="585" y="224"/>
                      </a:cxn>
                      <a:cxn ang="0">
                        <a:pos x="568" y="263"/>
                      </a:cxn>
                      <a:cxn ang="0">
                        <a:pos x="564" y="285"/>
                      </a:cxn>
                      <a:cxn ang="0">
                        <a:pos x="532" y="328"/>
                      </a:cxn>
                      <a:cxn ang="0">
                        <a:pos x="497" y="355"/>
                      </a:cxn>
                      <a:cxn ang="0">
                        <a:pos x="447" y="378"/>
                      </a:cxn>
                      <a:cxn ang="0">
                        <a:pos x="368" y="434"/>
                      </a:cxn>
                      <a:cxn ang="0">
                        <a:pos x="345" y="462"/>
                      </a:cxn>
                      <a:cxn ang="0">
                        <a:pos x="323" y="477"/>
                      </a:cxn>
                      <a:cxn ang="0">
                        <a:pos x="273" y="521"/>
                      </a:cxn>
                      <a:cxn ang="0">
                        <a:pos x="253" y="572"/>
                      </a:cxn>
                      <a:cxn ang="0">
                        <a:pos x="273" y="598"/>
                      </a:cxn>
                      <a:cxn ang="0">
                        <a:pos x="289" y="667"/>
                      </a:cxn>
                      <a:cxn ang="0">
                        <a:pos x="295" y="725"/>
                      </a:cxn>
                      <a:cxn ang="0">
                        <a:pos x="295" y="764"/>
                      </a:cxn>
                      <a:cxn ang="0">
                        <a:pos x="273" y="811"/>
                      </a:cxn>
                      <a:cxn ang="0">
                        <a:pos x="192" y="843"/>
                      </a:cxn>
                      <a:cxn ang="0">
                        <a:pos x="156" y="863"/>
                      </a:cxn>
                      <a:cxn ang="0">
                        <a:pos x="134" y="893"/>
                      </a:cxn>
                      <a:cxn ang="0">
                        <a:pos x="158" y="899"/>
                      </a:cxn>
                      <a:cxn ang="0">
                        <a:pos x="110" y="908"/>
                      </a:cxn>
                      <a:cxn ang="0">
                        <a:pos x="92" y="742"/>
                      </a:cxn>
                      <a:cxn ang="0">
                        <a:pos x="85" y="673"/>
                      </a:cxn>
                      <a:cxn ang="0">
                        <a:pos x="113" y="636"/>
                      </a:cxn>
                      <a:cxn ang="0">
                        <a:pos x="153" y="508"/>
                      </a:cxn>
                      <a:cxn ang="0">
                        <a:pos x="158" y="451"/>
                      </a:cxn>
                      <a:cxn ang="0">
                        <a:pos x="158" y="367"/>
                      </a:cxn>
                      <a:cxn ang="0">
                        <a:pos x="113" y="323"/>
                      </a:cxn>
                      <a:cxn ang="0">
                        <a:pos x="33" y="305"/>
                      </a:cxn>
                      <a:cxn ang="0">
                        <a:pos x="8" y="269"/>
                      </a:cxn>
                      <a:cxn ang="0">
                        <a:pos x="175" y="198"/>
                      </a:cxn>
                      <a:cxn ang="0">
                        <a:pos x="202" y="226"/>
                      </a:cxn>
                      <a:cxn ang="0">
                        <a:pos x="247" y="226"/>
                      </a:cxn>
                      <a:cxn ang="0">
                        <a:pos x="251" y="273"/>
                      </a:cxn>
                      <a:cxn ang="0">
                        <a:pos x="236" y="302"/>
                      </a:cxn>
                      <a:cxn ang="0">
                        <a:pos x="252" y="327"/>
                      </a:cxn>
                      <a:cxn ang="0">
                        <a:pos x="272" y="350"/>
                      </a:cxn>
                      <a:cxn ang="0">
                        <a:pos x="278" y="366"/>
                      </a:cxn>
                      <a:cxn ang="0">
                        <a:pos x="291" y="357"/>
                      </a:cxn>
                      <a:cxn ang="0">
                        <a:pos x="287" y="337"/>
                      </a:cxn>
                      <a:cxn ang="0">
                        <a:pos x="304" y="314"/>
                      </a:cxn>
                      <a:cxn ang="0">
                        <a:pos x="321" y="284"/>
                      </a:cxn>
                      <a:cxn ang="0">
                        <a:pos x="326" y="244"/>
                      </a:cxn>
                      <a:cxn ang="0">
                        <a:pos x="299" y="203"/>
                      </a:cxn>
                      <a:cxn ang="0">
                        <a:pos x="266" y="167"/>
                      </a:cxn>
                      <a:cxn ang="0">
                        <a:pos x="262" y="123"/>
                      </a:cxn>
                      <a:cxn ang="0">
                        <a:pos x="269" y="76"/>
                      </a:cxn>
                      <a:cxn ang="0">
                        <a:pos x="323" y="53"/>
                      </a:cxn>
                      <a:cxn ang="0">
                        <a:pos x="349" y="65"/>
                      </a:cxn>
                      <a:cxn ang="0">
                        <a:pos x="381" y="56"/>
                      </a:cxn>
                      <a:cxn ang="0">
                        <a:pos x="436" y="43"/>
                      </a:cxn>
                      <a:cxn ang="0">
                        <a:pos x="482" y="45"/>
                      </a:cxn>
                      <a:cxn ang="0">
                        <a:pos x="547" y="25"/>
                      </a:cxn>
                    </a:cxnLst>
                    <a:rect l="0" t="0" r="r" b="b"/>
                    <a:pathLst>
                      <a:path w="586" h="937">
                        <a:moveTo>
                          <a:pt x="580" y="0"/>
                        </a:moveTo>
                        <a:lnTo>
                          <a:pt x="584" y="2"/>
                        </a:lnTo>
                        <a:lnTo>
                          <a:pt x="586" y="7"/>
                        </a:lnTo>
                        <a:lnTo>
                          <a:pt x="584" y="10"/>
                        </a:lnTo>
                        <a:lnTo>
                          <a:pt x="585" y="27"/>
                        </a:lnTo>
                        <a:lnTo>
                          <a:pt x="583" y="33"/>
                        </a:lnTo>
                        <a:lnTo>
                          <a:pt x="578" y="42"/>
                        </a:lnTo>
                        <a:lnTo>
                          <a:pt x="570" y="56"/>
                        </a:lnTo>
                        <a:lnTo>
                          <a:pt x="567" y="70"/>
                        </a:lnTo>
                        <a:lnTo>
                          <a:pt x="568" y="95"/>
                        </a:lnTo>
                        <a:lnTo>
                          <a:pt x="570" y="113"/>
                        </a:lnTo>
                        <a:lnTo>
                          <a:pt x="572" y="128"/>
                        </a:lnTo>
                        <a:lnTo>
                          <a:pt x="565" y="133"/>
                        </a:lnTo>
                        <a:lnTo>
                          <a:pt x="568" y="142"/>
                        </a:lnTo>
                        <a:lnTo>
                          <a:pt x="570" y="142"/>
                        </a:lnTo>
                        <a:lnTo>
                          <a:pt x="569" y="176"/>
                        </a:lnTo>
                        <a:lnTo>
                          <a:pt x="572" y="196"/>
                        </a:lnTo>
                        <a:lnTo>
                          <a:pt x="570" y="205"/>
                        </a:lnTo>
                        <a:lnTo>
                          <a:pt x="574" y="208"/>
                        </a:lnTo>
                        <a:lnTo>
                          <a:pt x="578" y="205"/>
                        </a:lnTo>
                        <a:lnTo>
                          <a:pt x="581" y="212"/>
                        </a:lnTo>
                        <a:lnTo>
                          <a:pt x="575" y="220"/>
                        </a:lnTo>
                        <a:lnTo>
                          <a:pt x="580" y="220"/>
                        </a:lnTo>
                        <a:lnTo>
                          <a:pt x="585" y="224"/>
                        </a:lnTo>
                        <a:lnTo>
                          <a:pt x="585" y="232"/>
                        </a:lnTo>
                        <a:lnTo>
                          <a:pt x="580" y="242"/>
                        </a:lnTo>
                        <a:lnTo>
                          <a:pt x="576" y="253"/>
                        </a:lnTo>
                        <a:lnTo>
                          <a:pt x="568" y="263"/>
                        </a:lnTo>
                        <a:lnTo>
                          <a:pt x="575" y="265"/>
                        </a:lnTo>
                        <a:lnTo>
                          <a:pt x="574" y="274"/>
                        </a:lnTo>
                        <a:lnTo>
                          <a:pt x="573" y="280"/>
                        </a:lnTo>
                        <a:lnTo>
                          <a:pt x="564" y="285"/>
                        </a:lnTo>
                        <a:lnTo>
                          <a:pt x="547" y="305"/>
                        </a:lnTo>
                        <a:lnTo>
                          <a:pt x="543" y="313"/>
                        </a:lnTo>
                        <a:lnTo>
                          <a:pt x="526" y="323"/>
                        </a:lnTo>
                        <a:lnTo>
                          <a:pt x="532" y="328"/>
                        </a:lnTo>
                        <a:lnTo>
                          <a:pt x="527" y="337"/>
                        </a:lnTo>
                        <a:lnTo>
                          <a:pt x="517" y="344"/>
                        </a:lnTo>
                        <a:lnTo>
                          <a:pt x="505" y="351"/>
                        </a:lnTo>
                        <a:lnTo>
                          <a:pt x="497" y="355"/>
                        </a:lnTo>
                        <a:lnTo>
                          <a:pt x="490" y="366"/>
                        </a:lnTo>
                        <a:lnTo>
                          <a:pt x="477" y="373"/>
                        </a:lnTo>
                        <a:lnTo>
                          <a:pt x="460" y="373"/>
                        </a:lnTo>
                        <a:lnTo>
                          <a:pt x="447" y="378"/>
                        </a:lnTo>
                        <a:lnTo>
                          <a:pt x="403" y="398"/>
                        </a:lnTo>
                        <a:lnTo>
                          <a:pt x="375" y="420"/>
                        </a:lnTo>
                        <a:lnTo>
                          <a:pt x="373" y="430"/>
                        </a:lnTo>
                        <a:lnTo>
                          <a:pt x="368" y="434"/>
                        </a:lnTo>
                        <a:lnTo>
                          <a:pt x="360" y="435"/>
                        </a:lnTo>
                        <a:lnTo>
                          <a:pt x="355" y="436"/>
                        </a:lnTo>
                        <a:lnTo>
                          <a:pt x="361" y="442"/>
                        </a:lnTo>
                        <a:lnTo>
                          <a:pt x="345" y="462"/>
                        </a:lnTo>
                        <a:lnTo>
                          <a:pt x="338" y="473"/>
                        </a:lnTo>
                        <a:lnTo>
                          <a:pt x="333" y="470"/>
                        </a:lnTo>
                        <a:lnTo>
                          <a:pt x="330" y="461"/>
                        </a:lnTo>
                        <a:lnTo>
                          <a:pt x="323" y="477"/>
                        </a:lnTo>
                        <a:lnTo>
                          <a:pt x="315" y="480"/>
                        </a:lnTo>
                        <a:lnTo>
                          <a:pt x="305" y="493"/>
                        </a:lnTo>
                        <a:lnTo>
                          <a:pt x="287" y="512"/>
                        </a:lnTo>
                        <a:lnTo>
                          <a:pt x="273" y="521"/>
                        </a:lnTo>
                        <a:lnTo>
                          <a:pt x="266" y="529"/>
                        </a:lnTo>
                        <a:lnTo>
                          <a:pt x="255" y="533"/>
                        </a:lnTo>
                        <a:lnTo>
                          <a:pt x="252" y="563"/>
                        </a:lnTo>
                        <a:lnTo>
                          <a:pt x="253" y="572"/>
                        </a:lnTo>
                        <a:lnTo>
                          <a:pt x="267" y="582"/>
                        </a:lnTo>
                        <a:lnTo>
                          <a:pt x="271" y="588"/>
                        </a:lnTo>
                        <a:lnTo>
                          <a:pt x="272" y="597"/>
                        </a:lnTo>
                        <a:lnTo>
                          <a:pt x="273" y="598"/>
                        </a:lnTo>
                        <a:lnTo>
                          <a:pt x="274" y="608"/>
                        </a:lnTo>
                        <a:lnTo>
                          <a:pt x="287" y="642"/>
                        </a:lnTo>
                        <a:lnTo>
                          <a:pt x="288" y="662"/>
                        </a:lnTo>
                        <a:lnTo>
                          <a:pt x="289" y="667"/>
                        </a:lnTo>
                        <a:lnTo>
                          <a:pt x="295" y="662"/>
                        </a:lnTo>
                        <a:lnTo>
                          <a:pt x="299" y="666"/>
                        </a:lnTo>
                        <a:lnTo>
                          <a:pt x="299" y="688"/>
                        </a:lnTo>
                        <a:lnTo>
                          <a:pt x="295" y="725"/>
                        </a:lnTo>
                        <a:lnTo>
                          <a:pt x="283" y="771"/>
                        </a:lnTo>
                        <a:lnTo>
                          <a:pt x="285" y="782"/>
                        </a:lnTo>
                        <a:lnTo>
                          <a:pt x="289" y="774"/>
                        </a:lnTo>
                        <a:lnTo>
                          <a:pt x="295" y="764"/>
                        </a:lnTo>
                        <a:lnTo>
                          <a:pt x="295" y="768"/>
                        </a:lnTo>
                        <a:lnTo>
                          <a:pt x="293" y="781"/>
                        </a:lnTo>
                        <a:lnTo>
                          <a:pt x="288" y="792"/>
                        </a:lnTo>
                        <a:lnTo>
                          <a:pt x="273" y="811"/>
                        </a:lnTo>
                        <a:lnTo>
                          <a:pt x="258" y="822"/>
                        </a:lnTo>
                        <a:lnTo>
                          <a:pt x="240" y="829"/>
                        </a:lnTo>
                        <a:lnTo>
                          <a:pt x="228" y="830"/>
                        </a:lnTo>
                        <a:lnTo>
                          <a:pt x="192" y="843"/>
                        </a:lnTo>
                        <a:lnTo>
                          <a:pt x="183" y="849"/>
                        </a:lnTo>
                        <a:lnTo>
                          <a:pt x="176" y="855"/>
                        </a:lnTo>
                        <a:lnTo>
                          <a:pt x="166" y="861"/>
                        </a:lnTo>
                        <a:lnTo>
                          <a:pt x="156" y="863"/>
                        </a:lnTo>
                        <a:lnTo>
                          <a:pt x="151" y="868"/>
                        </a:lnTo>
                        <a:lnTo>
                          <a:pt x="144" y="881"/>
                        </a:lnTo>
                        <a:lnTo>
                          <a:pt x="135" y="893"/>
                        </a:lnTo>
                        <a:lnTo>
                          <a:pt x="134" y="893"/>
                        </a:lnTo>
                        <a:lnTo>
                          <a:pt x="142" y="900"/>
                        </a:lnTo>
                        <a:lnTo>
                          <a:pt x="148" y="910"/>
                        </a:lnTo>
                        <a:lnTo>
                          <a:pt x="154" y="905"/>
                        </a:lnTo>
                        <a:lnTo>
                          <a:pt x="158" y="899"/>
                        </a:lnTo>
                        <a:lnTo>
                          <a:pt x="154" y="937"/>
                        </a:lnTo>
                        <a:lnTo>
                          <a:pt x="148" y="936"/>
                        </a:lnTo>
                        <a:lnTo>
                          <a:pt x="112" y="936"/>
                        </a:lnTo>
                        <a:lnTo>
                          <a:pt x="110" y="908"/>
                        </a:lnTo>
                        <a:lnTo>
                          <a:pt x="110" y="887"/>
                        </a:lnTo>
                        <a:lnTo>
                          <a:pt x="108" y="879"/>
                        </a:lnTo>
                        <a:lnTo>
                          <a:pt x="105" y="786"/>
                        </a:lnTo>
                        <a:lnTo>
                          <a:pt x="92" y="742"/>
                        </a:lnTo>
                        <a:lnTo>
                          <a:pt x="86" y="710"/>
                        </a:lnTo>
                        <a:lnTo>
                          <a:pt x="84" y="689"/>
                        </a:lnTo>
                        <a:lnTo>
                          <a:pt x="85" y="688"/>
                        </a:lnTo>
                        <a:lnTo>
                          <a:pt x="85" y="673"/>
                        </a:lnTo>
                        <a:lnTo>
                          <a:pt x="89" y="661"/>
                        </a:lnTo>
                        <a:lnTo>
                          <a:pt x="95" y="651"/>
                        </a:lnTo>
                        <a:lnTo>
                          <a:pt x="106" y="644"/>
                        </a:lnTo>
                        <a:lnTo>
                          <a:pt x="113" y="636"/>
                        </a:lnTo>
                        <a:lnTo>
                          <a:pt x="132" y="602"/>
                        </a:lnTo>
                        <a:lnTo>
                          <a:pt x="139" y="571"/>
                        </a:lnTo>
                        <a:lnTo>
                          <a:pt x="156" y="535"/>
                        </a:lnTo>
                        <a:lnTo>
                          <a:pt x="153" y="508"/>
                        </a:lnTo>
                        <a:lnTo>
                          <a:pt x="148" y="495"/>
                        </a:lnTo>
                        <a:lnTo>
                          <a:pt x="146" y="478"/>
                        </a:lnTo>
                        <a:lnTo>
                          <a:pt x="156" y="459"/>
                        </a:lnTo>
                        <a:lnTo>
                          <a:pt x="158" y="451"/>
                        </a:lnTo>
                        <a:lnTo>
                          <a:pt x="162" y="435"/>
                        </a:lnTo>
                        <a:lnTo>
                          <a:pt x="161" y="424"/>
                        </a:lnTo>
                        <a:lnTo>
                          <a:pt x="162" y="389"/>
                        </a:lnTo>
                        <a:lnTo>
                          <a:pt x="158" y="367"/>
                        </a:lnTo>
                        <a:lnTo>
                          <a:pt x="154" y="357"/>
                        </a:lnTo>
                        <a:lnTo>
                          <a:pt x="153" y="344"/>
                        </a:lnTo>
                        <a:lnTo>
                          <a:pt x="144" y="334"/>
                        </a:lnTo>
                        <a:lnTo>
                          <a:pt x="113" y="323"/>
                        </a:lnTo>
                        <a:lnTo>
                          <a:pt x="85" y="311"/>
                        </a:lnTo>
                        <a:lnTo>
                          <a:pt x="70" y="307"/>
                        </a:lnTo>
                        <a:lnTo>
                          <a:pt x="56" y="303"/>
                        </a:lnTo>
                        <a:lnTo>
                          <a:pt x="33" y="305"/>
                        </a:lnTo>
                        <a:lnTo>
                          <a:pt x="15" y="303"/>
                        </a:lnTo>
                        <a:lnTo>
                          <a:pt x="15" y="284"/>
                        </a:lnTo>
                        <a:lnTo>
                          <a:pt x="10" y="281"/>
                        </a:lnTo>
                        <a:lnTo>
                          <a:pt x="8" y="269"/>
                        </a:lnTo>
                        <a:lnTo>
                          <a:pt x="0" y="253"/>
                        </a:lnTo>
                        <a:lnTo>
                          <a:pt x="165" y="196"/>
                        </a:lnTo>
                        <a:lnTo>
                          <a:pt x="174" y="195"/>
                        </a:lnTo>
                        <a:lnTo>
                          <a:pt x="175" y="198"/>
                        </a:lnTo>
                        <a:lnTo>
                          <a:pt x="181" y="200"/>
                        </a:lnTo>
                        <a:lnTo>
                          <a:pt x="188" y="216"/>
                        </a:lnTo>
                        <a:lnTo>
                          <a:pt x="198" y="226"/>
                        </a:lnTo>
                        <a:lnTo>
                          <a:pt x="202" y="226"/>
                        </a:lnTo>
                        <a:lnTo>
                          <a:pt x="210" y="224"/>
                        </a:lnTo>
                        <a:lnTo>
                          <a:pt x="240" y="220"/>
                        </a:lnTo>
                        <a:lnTo>
                          <a:pt x="244" y="221"/>
                        </a:lnTo>
                        <a:lnTo>
                          <a:pt x="247" y="226"/>
                        </a:lnTo>
                        <a:lnTo>
                          <a:pt x="251" y="239"/>
                        </a:lnTo>
                        <a:lnTo>
                          <a:pt x="252" y="247"/>
                        </a:lnTo>
                        <a:lnTo>
                          <a:pt x="253" y="265"/>
                        </a:lnTo>
                        <a:lnTo>
                          <a:pt x="251" y="273"/>
                        </a:lnTo>
                        <a:lnTo>
                          <a:pt x="245" y="280"/>
                        </a:lnTo>
                        <a:lnTo>
                          <a:pt x="246" y="286"/>
                        </a:lnTo>
                        <a:lnTo>
                          <a:pt x="240" y="291"/>
                        </a:lnTo>
                        <a:lnTo>
                          <a:pt x="236" y="302"/>
                        </a:lnTo>
                        <a:lnTo>
                          <a:pt x="240" y="306"/>
                        </a:lnTo>
                        <a:lnTo>
                          <a:pt x="245" y="322"/>
                        </a:lnTo>
                        <a:lnTo>
                          <a:pt x="248" y="325"/>
                        </a:lnTo>
                        <a:lnTo>
                          <a:pt x="252" y="327"/>
                        </a:lnTo>
                        <a:lnTo>
                          <a:pt x="255" y="332"/>
                        </a:lnTo>
                        <a:lnTo>
                          <a:pt x="263" y="341"/>
                        </a:lnTo>
                        <a:lnTo>
                          <a:pt x="268" y="348"/>
                        </a:lnTo>
                        <a:lnTo>
                          <a:pt x="272" y="350"/>
                        </a:lnTo>
                        <a:lnTo>
                          <a:pt x="279" y="351"/>
                        </a:lnTo>
                        <a:lnTo>
                          <a:pt x="283" y="356"/>
                        </a:lnTo>
                        <a:lnTo>
                          <a:pt x="283" y="360"/>
                        </a:lnTo>
                        <a:lnTo>
                          <a:pt x="278" y="366"/>
                        </a:lnTo>
                        <a:lnTo>
                          <a:pt x="279" y="368"/>
                        </a:lnTo>
                        <a:lnTo>
                          <a:pt x="291" y="368"/>
                        </a:lnTo>
                        <a:lnTo>
                          <a:pt x="293" y="367"/>
                        </a:lnTo>
                        <a:lnTo>
                          <a:pt x="291" y="357"/>
                        </a:lnTo>
                        <a:lnTo>
                          <a:pt x="293" y="351"/>
                        </a:lnTo>
                        <a:lnTo>
                          <a:pt x="290" y="346"/>
                        </a:lnTo>
                        <a:lnTo>
                          <a:pt x="287" y="343"/>
                        </a:lnTo>
                        <a:lnTo>
                          <a:pt x="287" y="337"/>
                        </a:lnTo>
                        <a:lnTo>
                          <a:pt x="290" y="329"/>
                        </a:lnTo>
                        <a:lnTo>
                          <a:pt x="290" y="325"/>
                        </a:lnTo>
                        <a:lnTo>
                          <a:pt x="291" y="322"/>
                        </a:lnTo>
                        <a:lnTo>
                          <a:pt x="304" y="314"/>
                        </a:lnTo>
                        <a:lnTo>
                          <a:pt x="310" y="313"/>
                        </a:lnTo>
                        <a:lnTo>
                          <a:pt x="316" y="311"/>
                        </a:lnTo>
                        <a:lnTo>
                          <a:pt x="320" y="305"/>
                        </a:lnTo>
                        <a:lnTo>
                          <a:pt x="321" y="284"/>
                        </a:lnTo>
                        <a:lnTo>
                          <a:pt x="323" y="276"/>
                        </a:lnTo>
                        <a:lnTo>
                          <a:pt x="320" y="262"/>
                        </a:lnTo>
                        <a:lnTo>
                          <a:pt x="323" y="252"/>
                        </a:lnTo>
                        <a:lnTo>
                          <a:pt x="326" y="244"/>
                        </a:lnTo>
                        <a:lnTo>
                          <a:pt x="323" y="232"/>
                        </a:lnTo>
                        <a:lnTo>
                          <a:pt x="318" y="225"/>
                        </a:lnTo>
                        <a:lnTo>
                          <a:pt x="305" y="212"/>
                        </a:lnTo>
                        <a:lnTo>
                          <a:pt x="299" y="203"/>
                        </a:lnTo>
                        <a:lnTo>
                          <a:pt x="284" y="184"/>
                        </a:lnTo>
                        <a:lnTo>
                          <a:pt x="274" y="177"/>
                        </a:lnTo>
                        <a:lnTo>
                          <a:pt x="267" y="167"/>
                        </a:lnTo>
                        <a:lnTo>
                          <a:pt x="266" y="167"/>
                        </a:lnTo>
                        <a:lnTo>
                          <a:pt x="263" y="156"/>
                        </a:lnTo>
                        <a:lnTo>
                          <a:pt x="263" y="146"/>
                        </a:lnTo>
                        <a:lnTo>
                          <a:pt x="262" y="138"/>
                        </a:lnTo>
                        <a:lnTo>
                          <a:pt x="262" y="123"/>
                        </a:lnTo>
                        <a:lnTo>
                          <a:pt x="258" y="115"/>
                        </a:lnTo>
                        <a:lnTo>
                          <a:pt x="258" y="107"/>
                        </a:lnTo>
                        <a:lnTo>
                          <a:pt x="262" y="92"/>
                        </a:lnTo>
                        <a:lnTo>
                          <a:pt x="269" y="76"/>
                        </a:lnTo>
                        <a:lnTo>
                          <a:pt x="273" y="58"/>
                        </a:lnTo>
                        <a:lnTo>
                          <a:pt x="314" y="59"/>
                        </a:lnTo>
                        <a:lnTo>
                          <a:pt x="317" y="58"/>
                        </a:lnTo>
                        <a:lnTo>
                          <a:pt x="323" y="53"/>
                        </a:lnTo>
                        <a:lnTo>
                          <a:pt x="331" y="53"/>
                        </a:lnTo>
                        <a:lnTo>
                          <a:pt x="338" y="55"/>
                        </a:lnTo>
                        <a:lnTo>
                          <a:pt x="344" y="61"/>
                        </a:lnTo>
                        <a:lnTo>
                          <a:pt x="349" y="65"/>
                        </a:lnTo>
                        <a:lnTo>
                          <a:pt x="354" y="66"/>
                        </a:lnTo>
                        <a:lnTo>
                          <a:pt x="361" y="64"/>
                        </a:lnTo>
                        <a:lnTo>
                          <a:pt x="370" y="64"/>
                        </a:lnTo>
                        <a:lnTo>
                          <a:pt x="381" y="56"/>
                        </a:lnTo>
                        <a:lnTo>
                          <a:pt x="412" y="58"/>
                        </a:lnTo>
                        <a:lnTo>
                          <a:pt x="419" y="58"/>
                        </a:lnTo>
                        <a:lnTo>
                          <a:pt x="423" y="56"/>
                        </a:lnTo>
                        <a:lnTo>
                          <a:pt x="436" y="43"/>
                        </a:lnTo>
                        <a:lnTo>
                          <a:pt x="450" y="42"/>
                        </a:lnTo>
                        <a:lnTo>
                          <a:pt x="459" y="39"/>
                        </a:lnTo>
                        <a:lnTo>
                          <a:pt x="472" y="45"/>
                        </a:lnTo>
                        <a:lnTo>
                          <a:pt x="482" y="45"/>
                        </a:lnTo>
                        <a:lnTo>
                          <a:pt x="490" y="44"/>
                        </a:lnTo>
                        <a:lnTo>
                          <a:pt x="524" y="32"/>
                        </a:lnTo>
                        <a:lnTo>
                          <a:pt x="543" y="27"/>
                        </a:lnTo>
                        <a:lnTo>
                          <a:pt x="547" y="25"/>
                        </a:lnTo>
                        <a:lnTo>
                          <a:pt x="562" y="11"/>
                        </a:lnTo>
                        <a:lnTo>
                          <a:pt x="576" y="1"/>
                        </a:lnTo>
                        <a:lnTo>
                          <a:pt x="580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92500" lnSpcReduction="1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1" name="í$ļîḑè">
                    <a:extLst>
                      <a:ext uri="{FF2B5EF4-FFF2-40B4-BE49-F238E27FC236}">
                        <a16:creationId xmlns:a16="http://schemas.microsoft.com/office/drawing/2014/main" id="{1DD3C2C5-4C9F-4EF6-B42A-F515A51FEDD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104605" y="4004022"/>
                    <a:ext cx="165100" cy="169863"/>
                  </a:xfrm>
                  <a:custGeom>
                    <a:avLst/>
                    <a:gdLst/>
                    <a:ahLst/>
                    <a:cxnLst>
                      <a:cxn ang="0">
                        <a:pos x="0" y="356"/>
                      </a:cxn>
                      <a:cxn ang="0">
                        <a:pos x="0" y="244"/>
                      </a:cxn>
                      <a:cxn ang="0">
                        <a:pos x="56" y="206"/>
                      </a:cxn>
                      <a:cxn ang="0">
                        <a:pos x="56" y="93"/>
                      </a:cxn>
                      <a:cxn ang="0">
                        <a:pos x="61" y="35"/>
                      </a:cxn>
                      <a:cxn ang="0">
                        <a:pos x="158" y="17"/>
                      </a:cxn>
                      <a:cxn ang="0">
                        <a:pos x="181" y="18"/>
                      </a:cxn>
                      <a:cxn ang="0">
                        <a:pos x="199" y="34"/>
                      </a:cxn>
                      <a:cxn ang="0">
                        <a:pos x="208" y="41"/>
                      </a:cxn>
                      <a:cxn ang="0">
                        <a:pos x="233" y="18"/>
                      </a:cxn>
                      <a:cxn ang="0">
                        <a:pos x="265" y="6"/>
                      </a:cxn>
                      <a:cxn ang="0">
                        <a:pos x="283" y="0"/>
                      </a:cxn>
                      <a:cxn ang="0">
                        <a:pos x="291" y="11"/>
                      </a:cxn>
                      <a:cxn ang="0">
                        <a:pos x="307" y="39"/>
                      </a:cxn>
                      <a:cxn ang="0">
                        <a:pos x="319" y="60"/>
                      </a:cxn>
                      <a:cxn ang="0">
                        <a:pos x="339" y="93"/>
                      </a:cxn>
                      <a:cxn ang="0">
                        <a:pos x="385" y="127"/>
                      </a:cxn>
                      <a:cxn ang="0">
                        <a:pos x="407" y="151"/>
                      </a:cxn>
                      <a:cxn ang="0">
                        <a:pos x="431" y="164"/>
                      </a:cxn>
                      <a:cxn ang="0">
                        <a:pos x="434" y="205"/>
                      </a:cxn>
                      <a:cxn ang="0">
                        <a:pos x="449" y="227"/>
                      </a:cxn>
                      <a:cxn ang="0">
                        <a:pos x="470" y="234"/>
                      </a:cxn>
                      <a:cxn ang="0">
                        <a:pos x="497" y="240"/>
                      </a:cxn>
                      <a:cxn ang="0">
                        <a:pos x="518" y="253"/>
                      </a:cxn>
                      <a:cxn ang="0">
                        <a:pos x="506" y="261"/>
                      </a:cxn>
                      <a:cxn ang="0">
                        <a:pos x="454" y="288"/>
                      </a:cxn>
                      <a:cxn ang="0">
                        <a:pos x="418" y="318"/>
                      </a:cxn>
                      <a:cxn ang="0">
                        <a:pos x="388" y="352"/>
                      </a:cxn>
                      <a:cxn ang="0">
                        <a:pos x="344" y="396"/>
                      </a:cxn>
                      <a:cxn ang="0">
                        <a:pos x="314" y="449"/>
                      </a:cxn>
                      <a:cxn ang="0">
                        <a:pos x="301" y="459"/>
                      </a:cxn>
                      <a:cxn ang="0">
                        <a:pos x="265" y="466"/>
                      </a:cxn>
                      <a:cxn ang="0">
                        <a:pos x="227" y="452"/>
                      </a:cxn>
                      <a:cxn ang="0">
                        <a:pos x="201" y="445"/>
                      </a:cxn>
                      <a:cxn ang="0">
                        <a:pos x="170" y="469"/>
                      </a:cxn>
                      <a:cxn ang="0">
                        <a:pos x="161" y="485"/>
                      </a:cxn>
                      <a:cxn ang="0">
                        <a:pos x="140" y="503"/>
                      </a:cxn>
                      <a:cxn ang="0">
                        <a:pos x="125" y="525"/>
                      </a:cxn>
                      <a:cxn ang="0">
                        <a:pos x="72" y="533"/>
                      </a:cxn>
                      <a:cxn ang="0">
                        <a:pos x="46" y="528"/>
                      </a:cxn>
                      <a:cxn ang="0">
                        <a:pos x="50" y="498"/>
                      </a:cxn>
                      <a:cxn ang="0">
                        <a:pos x="52" y="479"/>
                      </a:cxn>
                      <a:cxn ang="0">
                        <a:pos x="44" y="449"/>
                      </a:cxn>
                      <a:cxn ang="0">
                        <a:pos x="25" y="429"/>
                      </a:cxn>
                      <a:cxn ang="0">
                        <a:pos x="11" y="415"/>
                      </a:cxn>
                      <a:cxn ang="0">
                        <a:pos x="0" y="409"/>
                      </a:cxn>
                    </a:cxnLst>
                    <a:rect l="0" t="0" r="r" b="b"/>
                    <a:pathLst>
                      <a:path w="518" h="534">
                        <a:moveTo>
                          <a:pt x="0" y="409"/>
                        </a:moveTo>
                        <a:lnTo>
                          <a:pt x="0" y="356"/>
                        </a:lnTo>
                        <a:lnTo>
                          <a:pt x="0" y="298"/>
                        </a:lnTo>
                        <a:lnTo>
                          <a:pt x="0" y="244"/>
                        </a:lnTo>
                        <a:lnTo>
                          <a:pt x="56" y="244"/>
                        </a:lnTo>
                        <a:lnTo>
                          <a:pt x="56" y="206"/>
                        </a:lnTo>
                        <a:lnTo>
                          <a:pt x="56" y="149"/>
                        </a:lnTo>
                        <a:lnTo>
                          <a:pt x="56" y="93"/>
                        </a:lnTo>
                        <a:lnTo>
                          <a:pt x="56" y="40"/>
                        </a:lnTo>
                        <a:lnTo>
                          <a:pt x="61" y="35"/>
                        </a:lnTo>
                        <a:lnTo>
                          <a:pt x="141" y="20"/>
                        </a:lnTo>
                        <a:lnTo>
                          <a:pt x="158" y="17"/>
                        </a:lnTo>
                        <a:lnTo>
                          <a:pt x="164" y="17"/>
                        </a:lnTo>
                        <a:lnTo>
                          <a:pt x="181" y="18"/>
                        </a:lnTo>
                        <a:lnTo>
                          <a:pt x="192" y="22"/>
                        </a:lnTo>
                        <a:lnTo>
                          <a:pt x="199" y="34"/>
                        </a:lnTo>
                        <a:lnTo>
                          <a:pt x="202" y="49"/>
                        </a:lnTo>
                        <a:lnTo>
                          <a:pt x="208" y="41"/>
                        </a:lnTo>
                        <a:lnTo>
                          <a:pt x="217" y="30"/>
                        </a:lnTo>
                        <a:lnTo>
                          <a:pt x="233" y="18"/>
                        </a:lnTo>
                        <a:lnTo>
                          <a:pt x="260" y="12"/>
                        </a:lnTo>
                        <a:lnTo>
                          <a:pt x="265" y="6"/>
                        </a:lnTo>
                        <a:lnTo>
                          <a:pt x="272" y="1"/>
                        </a:lnTo>
                        <a:lnTo>
                          <a:pt x="283" y="0"/>
                        </a:lnTo>
                        <a:lnTo>
                          <a:pt x="291" y="2"/>
                        </a:lnTo>
                        <a:lnTo>
                          <a:pt x="291" y="11"/>
                        </a:lnTo>
                        <a:lnTo>
                          <a:pt x="294" y="17"/>
                        </a:lnTo>
                        <a:lnTo>
                          <a:pt x="307" y="39"/>
                        </a:lnTo>
                        <a:lnTo>
                          <a:pt x="317" y="49"/>
                        </a:lnTo>
                        <a:lnTo>
                          <a:pt x="319" y="60"/>
                        </a:lnTo>
                        <a:lnTo>
                          <a:pt x="325" y="74"/>
                        </a:lnTo>
                        <a:lnTo>
                          <a:pt x="339" y="93"/>
                        </a:lnTo>
                        <a:lnTo>
                          <a:pt x="368" y="124"/>
                        </a:lnTo>
                        <a:lnTo>
                          <a:pt x="385" y="127"/>
                        </a:lnTo>
                        <a:lnTo>
                          <a:pt x="398" y="137"/>
                        </a:lnTo>
                        <a:lnTo>
                          <a:pt x="407" y="151"/>
                        </a:lnTo>
                        <a:lnTo>
                          <a:pt x="420" y="154"/>
                        </a:lnTo>
                        <a:lnTo>
                          <a:pt x="431" y="164"/>
                        </a:lnTo>
                        <a:lnTo>
                          <a:pt x="431" y="185"/>
                        </a:lnTo>
                        <a:lnTo>
                          <a:pt x="434" y="205"/>
                        </a:lnTo>
                        <a:lnTo>
                          <a:pt x="441" y="218"/>
                        </a:lnTo>
                        <a:lnTo>
                          <a:pt x="449" y="227"/>
                        </a:lnTo>
                        <a:lnTo>
                          <a:pt x="458" y="232"/>
                        </a:lnTo>
                        <a:lnTo>
                          <a:pt x="470" y="234"/>
                        </a:lnTo>
                        <a:lnTo>
                          <a:pt x="484" y="234"/>
                        </a:lnTo>
                        <a:lnTo>
                          <a:pt x="497" y="240"/>
                        </a:lnTo>
                        <a:lnTo>
                          <a:pt x="507" y="244"/>
                        </a:lnTo>
                        <a:lnTo>
                          <a:pt x="518" y="253"/>
                        </a:lnTo>
                        <a:lnTo>
                          <a:pt x="517" y="256"/>
                        </a:lnTo>
                        <a:lnTo>
                          <a:pt x="506" y="261"/>
                        </a:lnTo>
                        <a:lnTo>
                          <a:pt x="492" y="270"/>
                        </a:lnTo>
                        <a:lnTo>
                          <a:pt x="454" y="288"/>
                        </a:lnTo>
                        <a:lnTo>
                          <a:pt x="438" y="305"/>
                        </a:lnTo>
                        <a:lnTo>
                          <a:pt x="418" y="318"/>
                        </a:lnTo>
                        <a:lnTo>
                          <a:pt x="399" y="336"/>
                        </a:lnTo>
                        <a:lnTo>
                          <a:pt x="388" y="352"/>
                        </a:lnTo>
                        <a:lnTo>
                          <a:pt x="371" y="377"/>
                        </a:lnTo>
                        <a:lnTo>
                          <a:pt x="344" y="396"/>
                        </a:lnTo>
                        <a:lnTo>
                          <a:pt x="329" y="415"/>
                        </a:lnTo>
                        <a:lnTo>
                          <a:pt x="314" y="449"/>
                        </a:lnTo>
                        <a:lnTo>
                          <a:pt x="309" y="455"/>
                        </a:lnTo>
                        <a:lnTo>
                          <a:pt x="301" y="459"/>
                        </a:lnTo>
                        <a:lnTo>
                          <a:pt x="290" y="460"/>
                        </a:lnTo>
                        <a:lnTo>
                          <a:pt x="265" y="466"/>
                        </a:lnTo>
                        <a:lnTo>
                          <a:pt x="250" y="465"/>
                        </a:lnTo>
                        <a:lnTo>
                          <a:pt x="227" y="452"/>
                        </a:lnTo>
                        <a:lnTo>
                          <a:pt x="215" y="447"/>
                        </a:lnTo>
                        <a:lnTo>
                          <a:pt x="201" y="445"/>
                        </a:lnTo>
                        <a:lnTo>
                          <a:pt x="189" y="449"/>
                        </a:lnTo>
                        <a:lnTo>
                          <a:pt x="170" y="469"/>
                        </a:lnTo>
                        <a:lnTo>
                          <a:pt x="163" y="477"/>
                        </a:lnTo>
                        <a:lnTo>
                          <a:pt x="161" y="485"/>
                        </a:lnTo>
                        <a:lnTo>
                          <a:pt x="152" y="496"/>
                        </a:lnTo>
                        <a:lnTo>
                          <a:pt x="140" y="503"/>
                        </a:lnTo>
                        <a:lnTo>
                          <a:pt x="135" y="508"/>
                        </a:lnTo>
                        <a:lnTo>
                          <a:pt x="125" y="525"/>
                        </a:lnTo>
                        <a:lnTo>
                          <a:pt x="90" y="534"/>
                        </a:lnTo>
                        <a:lnTo>
                          <a:pt x="72" y="533"/>
                        </a:lnTo>
                        <a:lnTo>
                          <a:pt x="56" y="530"/>
                        </a:lnTo>
                        <a:lnTo>
                          <a:pt x="46" y="528"/>
                        </a:lnTo>
                        <a:lnTo>
                          <a:pt x="43" y="519"/>
                        </a:lnTo>
                        <a:lnTo>
                          <a:pt x="50" y="498"/>
                        </a:lnTo>
                        <a:lnTo>
                          <a:pt x="52" y="485"/>
                        </a:lnTo>
                        <a:lnTo>
                          <a:pt x="52" y="479"/>
                        </a:lnTo>
                        <a:lnTo>
                          <a:pt x="51" y="461"/>
                        </a:lnTo>
                        <a:lnTo>
                          <a:pt x="44" y="449"/>
                        </a:lnTo>
                        <a:lnTo>
                          <a:pt x="30" y="438"/>
                        </a:lnTo>
                        <a:lnTo>
                          <a:pt x="25" y="429"/>
                        </a:lnTo>
                        <a:lnTo>
                          <a:pt x="13" y="418"/>
                        </a:lnTo>
                        <a:lnTo>
                          <a:pt x="11" y="415"/>
                        </a:lnTo>
                        <a:lnTo>
                          <a:pt x="5" y="409"/>
                        </a:lnTo>
                        <a:lnTo>
                          <a:pt x="0" y="409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2" name="ïṥliďè">
                    <a:extLst>
                      <a:ext uri="{FF2B5EF4-FFF2-40B4-BE49-F238E27FC236}">
                        <a16:creationId xmlns:a16="http://schemas.microsoft.com/office/drawing/2014/main" id="{A1A2A663-57AF-4EC0-9C9D-406F5CEB8D1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98181" y="3470622"/>
                    <a:ext cx="128588" cy="96838"/>
                  </a:xfrm>
                  <a:custGeom>
                    <a:avLst/>
                    <a:gdLst/>
                    <a:ahLst/>
                    <a:cxnLst>
                      <a:cxn ang="0">
                        <a:pos x="174" y="17"/>
                      </a:cxn>
                      <a:cxn ang="0">
                        <a:pos x="146" y="18"/>
                      </a:cxn>
                      <a:cxn ang="0">
                        <a:pos x="119" y="11"/>
                      </a:cxn>
                      <a:cxn ang="0">
                        <a:pos x="101" y="3"/>
                      </a:cxn>
                      <a:cxn ang="0">
                        <a:pos x="80" y="14"/>
                      </a:cxn>
                      <a:cxn ang="0">
                        <a:pos x="67" y="27"/>
                      </a:cxn>
                      <a:cxn ang="0">
                        <a:pos x="69" y="57"/>
                      </a:cxn>
                      <a:cxn ang="0">
                        <a:pos x="17" y="81"/>
                      </a:cxn>
                      <a:cxn ang="0">
                        <a:pos x="1" y="109"/>
                      </a:cxn>
                      <a:cxn ang="0">
                        <a:pos x="17" y="100"/>
                      </a:cxn>
                      <a:cxn ang="0">
                        <a:pos x="31" y="128"/>
                      </a:cxn>
                      <a:cxn ang="0">
                        <a:pos x="66" y="159"/>
                      </a:cxn>
                      <a:cxn ang="0">
                        <a:pos x="88" y="190"/>
                      </a:cxn>
                      <a:cxn ang="0">
                        <a:pos x="104" y="203"/>
                      </a:cxn>
                      <a:cxn ang="0">
                        <a:pos x="124" y="191"/>
                      </a:cxn>
                      <a:cxn ang="0">
                        <a:pos x="142" y="168"/>
                      </a:cxn>
                      <a:cxn ang="0">
                        <a:pos x="161" y="159"/>
                      </a:cxn>
                      <a:cxn ang="0">
                        <a:pos x="211" y="153"/>
                      </a:cxn>
                      <a:cxn ang="0">
                        <a:pos x="230" y="175"/>
                      </a:cxn>
                      <a:cxn ang="0">
                        <a:pos x="241" y="187"/>
                      </a:cxn>
                      <a:cxn ang="0">
                        <a:pos x="241" y="202"/>
                      </a:cxn>
                      <a:cxn ang="0">
                        <a:pos x="249" y="223"/>
                      </a:cxn>
                      <a:cxn ang="0">
                        <a:pos x="252" y="239"/>
                      </a:cxn>
                      <a:cxn ang="0">
                        <a:pos x="264" y="240"/>
                      </a:cxn>
                      <a:cxn ang="0">
                        <a:pos x="281" y="238"/>
                      </a:cxn>
                      <a:cxn ang="0">
                        <a:pos x="297" y="239"/>
                      </a:cxn>
                      <a:cxn ang="0">
                        <a:pos x="313" y="273"/>
                      </a:cxn>
                      <a:cxn ang="0">
                        <a:pos x="306" y="298"/>
                      </a:cxn>
                      <a:cxn ang="0">
                        <a:pos x="327" y="307"/>
                      </a:cxn>
                      <a:cxn ang="0">
                        <a:pos x="348" y="292"/>
                      </a:cxn>
                      <a:cxn ang="0">
                        <a:pos x="365" y="286"/>
                      </a:cxn>
                      <a:cxn ang="0">
                        <a:pos x="384" y="262"/>
                      </a:cxn>
                      <a:cxn ang="0">
                        <a:pos x="386" y="251"/>
                      </a:cxn>
                      <a:cxn ang="0">
                        <a:pos x="375" y="239"/>
                      </a:cxn>
                      <a:cxn ang="0">
                        <a:pos x="394" y="239"/>
                      </a:cxn>
                      <a:cxn ang="0">
                        <a:pos x="403" y="235"/>
                      </a:cxn>
                      <a:cxn ang="0">
                        <a:pos x="393" y="219"/>
                      </a:cxn>
                      <a:cxn ang="0">
                        <a:pos x="400" y="203"/>
                      </a:cxn>
                      <a:cxn ang="0">
                        <a:pos x="380" y="183"/>
                      </a:cxn>
                      <a:cxn ang="0">
                        <a:pos x="382" y="149"/>
                      </a:cxn>
                      <a:cxn ang="0">
                        <a:pos x="382" y="131"/>
                      </a:cxn>
                      <a:cxn ang="0">
                        <a:pos x="370" y="93"/>
                      </a:cxn>
                      <a:cxn ang="0">
                        <a:pos x="351" y="92"/>
                      </a:cxn>
                      <a:cxn ang="0">
                        <a:pos x="364" y="79"/>
                      </a:cxn>
                      <a:cxn ang="0">
                        <a:pos x="357" y="70"/>
                      </a:cxn>
                      <a:cxn ang="0">
                        <a:pos x="343" y="41"/>
                      </a:cxn>
                      <a:cxn ang="0">
                        <a:pos x="334" y="28"/>
                      </a:cxn>
                      <a:cxn ang="0">
                        <a:pos x="328" y="12"/>
                      </a:cxn>
                      <a:cxn ang="0">
                        <a:pos x="312" y="12"/>
                      </a:cxn>
                      <a:cxn ang="0">
                        <a:pos x="294" y="38"/>
                      </a:cxn>
                      <a:cxn ang="0">
                        <a:pos x="255" y="33"/>
                      </a:cxn>
                      <a:cxn ang="0">
                        <a:pos x="230" y="30"/>
                      </a:cxn>
                      <a:cxn ang="0">
                        <a:pos x="208" y="39"/>
                      </a:cxn>
                      <a:cxn ang="0">
                        <a:pos x="203" y="19"/>
                      </a:cxn>
                    </a:cxnLst>
                    <a:rect l="0" t="0" r="r" b="b"/>
                    <a:pathLst>
                      <a:path w="404" h="307">
                        <a:moveTo>
                          <a:pt x="205" y="15"/>
                        </a:moveTo>
                        <a:lnTo>
                          <a:pt x="195" y="15"/>
                        </a:lnTo>
                        <a:lnTo>
                          <a:pt x="189" y="18"/>
                        </a:lnTo>
                        <a:lnTo>
                          <a:pt x="185" y="18"/>
                        </a:lnTo>
                        <a:lnTo>
                          <a:pt x="174" y="17"/>
                        </a:lnTo>
                        <a:lnTo>
                          <a:pt x="172" y="18"/>
                        </a:lnTo>
                        <a:lnTo>
                          <a:pt x="165" y="18"/>
                        </a:lnTo>
                        <a:lnTo>
                          <a:pt x="157" y="20"/>
                        </a:lnTo>
                        <a:lnTo>
                          <a:pt x="151" y="20"/>
                        </a:lnTo>
                        <a:lnTo>
                          <a:pt x="146" y="18"/>
                        </a:lnTo>
                        <a:lnTo>
                          <a:pt x="142" y="18"/>
                        </a:lnTo>
                        <a:lnTo>
                          <a:pt x="135" y="15"/>
                        </a:lnTo>
                        <a:lnTo>
                          <a:pt x="128" y="15"/>
                        </a:lnTo>
                        <a:lnTo>
                          <a:pt x="122" y="9"/>
                        </a:lnTo>
                        <a:lnTo>
                          <a:pt x="119" y="11"/>
                        </a:lnTo>
                        <a:lnTo>
                          <a:pt x="119" y="14"/>
                        </a:lnTo>
                        <a:lnTo>
                          <a:pt x="112" y="13"/>
                        </a:lnTo>
                        <a:lnTo>
                          <a:pt x="112" y="7"/>
                        </a:lnTo>
                        <a:lnTo>
                          <a:pt x="109" y="4"/>
                        </a:lnTo>
                        <a:lnTo>
                          <a:pt x="101" y="3"/>
                        </a:lnTo>
                        <a:lnTo>
                          <a:pt x="95" y="4"/>
                        </a:lnTo>
                        <a:lnTo>
                          <a:pt x="90" y="1"/>
                        </a:lnTo>
                        <a:lnTo>
                          <a:pt x="76" y="0"/>
                        </a:lnTo>
                        <a:lnTo>
                          <a:pt x="76" y="7"/>
                        </a:lnTo>
                        <a:lnTo>
                          <a:pt x="80" y="14"/>
                        </a:lnTo>
                        <a:lnTo>
                          <a:pt x="80" y="18"/>
                        </a:lnTo>
                        <a:lnTo>
                          <a:pt x="77" y="24"/>
                        </a:lnTo>
                        <a:lnTo>
                          <a:pt x="75" y="25"/>
                        </a:lnTo>
                        <a:lnTo>
                          <a:pt x="69" y="25"/>
                        </a:lnTo>
                        <a:lnTo>
                          <a:pt x="67" y="27"/>
                        </a:lnTo>
                        <a:lnTo>
                          <a:pt x="65" y="30"/>
                        </a:lnTo>
                        <a:lnTo>
                          <a:pt x="71" y="34"/>
                        </a:lnTo>
                        <a:lnTo>
                          <a:pt x="74" y="39"/>
                        </a:lnTo>
                        <a:lnTo>
                          <a:pt x="75" y="57"/>
                        </a:lnTo>
                        <a:lnTo>
                          <a:pt x="69" y="57"/>
                        </a:lnTo>
                        <a:lnTo>
                          <a:pt x="65" y="60"/>
                        </a:lnTo>
                        <a:lnTo>
                          <a:pt x="45" y="60"/>
                        </a:lnTo>
                        <a:lnTo>
                          <a:pt x="28" y="67"/>
                        </a:lnTo>
                        <a:lnTo>
                          <a:pt x="21" y="73"/>
                        </a:lnTo>
                        <a:lnTo>
                          <a:pt x="17" y="81"/>
                        </a:lnTo>
                        <a:lnTo>
                          <a:pt x="13" y="89"/>
                        </a:lnTo>
                        <a:lnTo>
                          <a:pt x="11" y="93"/>
                        </a:lnTo>
                        <a:lnTo>
                          <a:pt x="6" y="97"/>
                        </a:lnTo>
                        <a:lnTo>
                          <a:pt x="0" y="99"/>
                        </a:lnTo>
                        <a:lnTo>
                          <a:pt x="1" y="109"/>
                        </a:lnTo>
                        <a:lnTo>
                          <a:pt x="5" y="110"/>
                        </a:lnTo>
                        <a:lnTo>
                          <a:pt x="7" y="110"/>
                        </a:lnTo>
                        <a:lnTo>
                          <a:pt x="10" y="109"/>
                        </a:lnTo>
                        <a:lnTo>
                          <a:pt x="13" y="101"/>
                        </a:lnTo>
                        <a:lnTo>
                          <a:pt x="17" y="100"/>
                        </a:lnTo>
                        <a:lnTo>
                          <a:pt x="17" y="100"/>
                        </a:lnTo>
                        <a:lnTo>
                          <a:pt x="21" y="114"/>
                        </a:lnTo>
                        <a:lnTo>
                          <a:pt x="29" y="115"/>
                        </a:lnTo>
                        <a:lnTo>
                          <a:pt x="31" y="116"/>
                        </a:lnTo>
                        <a:lnTo>
                          <a:pt x="31" y="128"/>
                        </a:lnTo>
                        <a:lnTo>
                          <a:pt x="36" y="141"/>
                        </a:lnTo>
                        <a:lnTo>
                          <a:pt x="39" y="146"/>
                        </a:lnTo>
                        <a:lnTo>
                          <a:pt x="47" y="148"/>
                        </a:lnTo>
                        <a:lnTo>
                          <a:pt x="55" y="154"/>
                        </a:lnTo>
                        <a:lnTo>
                          <a:pt x="66" y="159"/>
                        </a:lnTo>
                        <a:lnTo>
                          <a:pt x="74" y="168"/>
                        </a:lnTo>
                        <a:lnTo>
                          <a:pt x="75" y="179"/>
                        </a:lnTo>
                        <a:lnTo>
                          <a:pt x="83" y="183"/>
                        </a:lnTo>
                        <a:lnTo>
                          <a:pt x="86" y="187"/>
                        </a:lnTo>
                        <a:lnTo>
                          <a:pt x="88" y="190"/>
                        </a:lnTo>
                        <a:lnTo>
                          <a:pt x="88" y="192"/>
                        </a:lnTo>
                        <a:lnTo>
                          <a:pt x="93" y="195"/>
                        </a:lnTo>
                        <a:lnTo>
                          <a:pt x="97" y="200"/>
                        </a:lnTo>
                        <a:lnTo>
                          <a:pt x="98" y="201"/>
                        </a:lnTo>
                        <a:lnTo>
                          <a:pt x="104" y="203"/>
                        </a:lnTo>
                        <a:lnTo>
                          <a:pt x="110" y="203"/>
                        </a:lnTo>
                        <a:lnTo>
                          <a:pt x="113" y="202"/>
                        </a:lnTo>
                        <a:lnTo>
                          <a:pt x="115" y="201"/>
                        </a:lnTo>
                        <a:lnTo>
                          <a:pt x="119" y="191"/>
                        </a:lnTo>
                        <a:lnTo>
                          <a:pt x="124" y="191"/>
                        </a:lnTo>
                        <a:lnTo>
                          <a:pt x="128" y="189"/>
                        </a:lnTo>
                        <a:lnTo>
                          <a:pt x="128" y="184"/>
                        </a:lnTo>
                        <a:lnTo>
                          <a:pt x="133" y="183"/>
                        </a:lnTo>
                        <a:lnTo>
                          <a:pt x="139" y="175"/>
                        </a:lnTo>
                        <a:lnTo>
                          <a:pt x="142" y="168"/>
                        </a:lnTo>
                        <a:lnTo>
                          <a:pt x="141" y="159"/>
                        </a:lnTo>
                        <a:lnTo>
                          <a:pt x="145" y="158"/>
                        </a:lnTo>
                        <a:lnTo>
                          <a:pt x="153" y="157"/>
                        </a:lnTo>
                        <a:lnTo>
                          <a:pt x="157" y="159"/>
                        </a:lnTo>
                        <a:lnTo>
                          <a:pt x="161" y="159"/>
                        </a:lnTo>
                        <a:lnTo>
                          <a:pt x="166" y="157"/>
                        </a:lnTo>
                        <a:lnTo>
                          <a:pt x="172" y="157"/>
                        </a:lnTo>
                        <a:lnTo>
                          <a:pt x="172" y="152"/>
                        </a:lnTo>
                        <a:lnTo>
                          <a:pt x="198" y="152"/>
                        </a:lnTo>
                        <a:lnTo>
                          <a:pt x="211" y="153"/>
                        </a:lnTo>
                        <a:lnTo>
                          <a:pt x="215" y="160"/>
                        </a:lnTo>
                        <a:lnTo>
                          <a:pt x="221" y="164"/>
                        </a:lnTo>
                        <a:lnTo>
                          <a:pt x="225" y="169"/>
                        </a:lnTo>
                        <a:lnTo>
                          <a:pt x="230" y="173"/>
                        </a:lnTo>
                        <a:lnTo>
                          <a:pt x="230" y="175"/>
                        </a:lnTo>
                        <a:lnTo>
                          <a:pt x="232" y="179"/>
                        </a:lnTo>
                        <a:lnTo>
                          <a:pt x="231" y="181"/>
                        </a:lnTo>
                        <a:lnTo>
                          <a:pt x="231" y="184"/>
                        </a:lnTo>
                        <a:lnTo>
                          <a:pt x="238" y="186"/>
                        </a:lnTo>
                        <a:lnTo>
                          <a:pt x="241" y="187"/>
                        </a:lnTo>
                        <a:lnTo>
                          <a:pt x="241" y="190"/>
                        </a:lnTo>
                        <a:lnTo>
                          <a:pt x="239" y="192"/>
                        </a:lnTo>
                        <a:lnTo>
                          <a:pt x="241" y="197"/>
                        </a:lnTo>
                        <a:lnTo>
                          <a:pt x="239" y="197"/>
                        </a:lnTo>
                        <a:lnTo>
                          <a:pt x="241" y="202"/>
                        </a:lnTo>
                        <a:lnTo>
                          <a:pt x="242" y="205"/>
                        </a:lnTo>
                        <a:lnTo>
                          <a:pt x="247" y="208"/>
                        </a:lnTo>
                        <a:lnTo>
                          <a:pt x="248" y="212"/>
                        </a:lnTo>
                        <a:lnTo>
                          <a:pt x="251" y="222"/>
                        </a:lnTo>
                        <a:lnTo>
                          <a:pt x="249" y="223"/>
                        </a:lnTo>
                        <a:lnTo>
                          <a:pt x="244" y="226"/>
                        </a:lnTo>
                        <a:lnTo>
                          <a:pt x="242" y="237"/>
                        </a:lnTo>
                        <a:lnTo>
                          <a:pt x="239" y="242"/>
                        </a:lnTo>
                        <a:lnTo>
                          <a:pt x="239" y="244"/>
                        </a:lnTo>
                        <a:lnTo>
                          <a:pt x="252" y="239"/>
                        </a:lnTo>
                        <a:lnTo>
                          <a:pt x="258" y="234"/>
                        </a:lnTo>
                        <a:lnTo>
                          <a:pt x="259" y="234"/>
                        </a:lnTo>
                        <a:lnTo>
                          <a:pt x="260" y="237"/>
                        </a:lnTo>
                        <a:lnTo>
                          <a:pt x="260" y="240"/>
                        </a:lnTo>
                        <a:lnTo>
                          <a:pt x="264" y="240"/>
                        </a:lnTo>
                        <a:lnTo>
                          <a:pt x="266" y="234"/>
                        </a:lnTo>
                        <a:lnTo>
                          <a:pt x="270" y="232"/>
                        </a:lnTo>
                        <a:lnTo>
                          <a:pt x="274" y="233"/>
                        </a:lnTo>
                        <a:lnTo>
                          <a:pt x="280" y="238"/>
                        </a:lnTo>
                        <a:lnTo>
                          <a:pt x="281" y="238"/>
                        </a:lnTo>
                        <a:lnTo>
                          <a:pt x="284" y="235"/>
                        </a:lnTo>
                        <a:lnTo>
                          <a:pt x="292" y="233"/>
                        </a:lnTo>
                        <a:lnTo>
                          <a:pt x="295" y="234"/>
                        </a:lnTo>
                        <a:lnTo>
                          <a:pt x="295" y="235"/>
                        </a:lnTo>
                        <a:lnTo>
                          <a:pt x="297" y="239"/>
                        </a:lnTo>
                        <a:lnTo>
                          <a:pt x="305" y="244"/>
                        </a:lnTo>
                        <a:lnTo>
                          <a:pt x="305" y="251"/>
                        </a:lnTo>
                        <a:lnTo>
                          <a:pt x="309" y="257"/>
                        </a:lnTo>
                        <a:lnTo>
                          <a:pt x="311" y="271"/>
                        </a:lnTo>
                        <a:lnTo>
                          <a:pt x="313" y="273"/>
                        </a:lnTo>
                        <a:lnTo>
                          <a:pt x="312" y="288"/>
                        </a:lnTo>
                        <a:lnTo>
                          <a:pt x="309" y="292"/>
                        </a:lnTo>
                        <a:lnTo>
                          <a:pt x="306" y="294"/>
                        </a:lnTo>
                        <a:lnTo>
                          <a:pt x="305" y="297"/>
                        </a:lnTo>
                        <a:lnTo>
                          <a:pt x="306" y="298"/>
                        </a:lnTo>
                        <a:lnTo>
                          <a:pt x="311" y="298"/>
                        </a:lnTo>
                        <a:lnTo>
                          <a:pt x="314" y="294"/>
                        </a:lnTo>
                        <a:lnTo>
                          <a:pt x="317" y="296"/>
                        </a:lnTo>
                        <a:lnTo>
                          <a:pt x="322" y="299"/>
                        </a:lnTo>
                        <a:lnTo>
                          <a:pt x="327" y="307"/>
                        </a:lnTo>
                        <a:lnTo>
                          <a:pt x="332" y="305"/>
                        </a:lnTo>
                        <a:lnTo>
                          <a:pt x="334" y="303"/>
                        </a:lnTo>
                        <a:lnTo>
                          <a:pt x="341" y="302"/>
                        </a:lnTo>
                        <a:lnTo>
                          <a:pt x="343" y="298"/>
                        </a:lnTo>
                        <a:lnTo>
                          <a:pt x="348" y="292"/>
                        </a:lnTo>
                        <a:lnTo>
                          <a:pt x="348" y="283"/>
                        </a:lnTo>
                        <a:lnTo>
                          <a:pt x="351" y="281"/>
                        </a:lnTo>
                        <a:lnTo>
                          <a:pt x="357" y="282"/>
                        </a:lnTo>
                        <a:lnTo>
                          <a:pt x="361" y="288"/>
                        </a:lnTo>
                        <a:lnTo>
                          <a:pt x="365" y="286"/>
                        </a:lnTo>
                        <a:lnTo>
                          <a:pt x="378" y="287"/>
                        </a:lnTo>
                        <a:lnTo>
                          <a:pt x="378" y="282"/>
                        </a:lnTo>
                        <a:lnTo>
                          <a:pt x="383" y="276"/>
                        </a:lnTo>
                        <a:lnTo>
                          <a:pt x="383" y="267"/>
                        </a:lnTo>
                        <a:lnTo>
                          <a:pt x="384" y="262"/>
                        </a:lnTo>
                        <a:lnTo>
                          <a:pt x="389" y="260"/>
                        </a:lnTo>
                        <a:lnTo>
                          <a:pt x="388" y="257"/>
                        </a:lnTo>
                        <a:lnTo>
                          <a:pt x="386" y="257"/>
                        </a:lnTo>
                        <a:lnTo>
                          <a:pt x="387" y="255"/>
                        </a:lnTo>
                        <a:lnTo>
                          <a:pt x="386" y="251"/>
                        </a:lnTo>
                        <a:lnTo>
                          <a:pt x="382" y="251"/>
                        </a:lnTo>
                        <a:lnTo>
                          <a:pt x="376" y="251"/>
                        </a:lnTo>
                        <a:lnTo>
                          <a:pt x="373" y="249"/>
                        </a:lnTo>
                        <a:lnTo>
                          <a:pt x="376" y="244"/>
                        </a:lnTo>
                        <a:lnTo>
                          <a:pt x="375" y="239"/>
                        </a:lnTo>
                        <a:lnTo>
                          <a:pt x="373" y="239"/>
                        </a:lnTo>
                        <a:lnTo>
                          <a:pt x="373" y="238"/>
                        </a:lnTo>
                        <a:lnTo>
                          <a:pt x="382" y="234"/>
                        </a:lnTo>
                        <a:lnTo>
                          <a:pt x="391" y="235"/>
                        </a:lnTo>
                        <a:lnTo>
                          <a:pt x="394" y="239"/>
                        </a:lnTo>
                        <a:lnTo>
                          <a:pt x="397" y="239"/>
                        </a:lnTo>
                        <a:lnTo>
                          <a:pt x="400" y="238"/>
                        </a:lnTo>
                        <a:lnTo>
                          <a:pt x="403" y="244"/>
                        </a:lnTo>
                        <a:lnTo>
                          <a:pt x="404" y="244"/>
                        </a:lnTo>
                        <a:lnTo>
                          <a:pt x="403" y="235"/>
                        </a:lnTo>
                        <a:lnTo>
                          <a:pt x="403" y="230"/>
                        </a:lnTo>
                        <a:lnTo>
                          <a:pt x="400" y="227"/>
                        </a:lnTo>
                        <a:lnTo>
                          <a:pt x="400" y="221"/>
                        </a:lnTo>
                        <a:lnTo>
                          <a:pt x="397" y="221"/>
                        </a:lnTo>
                        <a:lnTo>
                          <a:pt x="393" y="219"/>
                        </a:lnTo>
                        <a:lnTo>
                          <a:pt x="391" y="219"/>
                        </a:lnTo>
                        <a:lnTo>
                          <a:pt x="394" y="211"/>
                        </a:lnTo>
                        <a:lnTo>
                          <a:pt x="398" y="207"/>
                        </a:lnTo>
                        <a:lnTo>
                          <a:pt x="400" y="206"/>
                        </a:lnTo>
                        <a:lnTo>
                          <a:pt x="400" y="203"/>
                        </a:lnTo>
                        <a:lnTo>
                          <a:pt x="397" y="199"/>
                        </a:lnTo>
                        <a:lnTo>
                          <a:pt x="393" y="200"/>
                        </a:lnTo>
                        <a:lnTo>
                          <a:pt x="394" y="186"/>
                        </a:lnTo>
                        <a:lnTo>
                          <a:pt x="387" y="186"/>
                        </a:lnTo>
                        <a:lnTo>
                          <a:pt x="380" y="183"/>
                        </a:lnTo>
                        <a:lnTo>
                          <a:pt x="380" y="180"/>
                        </a:lnTo>
                        <a:lnTo>
                          <a:pt x="380" y="163"/>
                        </a:lnTo>
                        <a:lnTo>
                          <a:pt x="378" y="154"/>
                        </a:lnTo>
                        <a:lnTo>
                          <a:pt x="381" y="152"/>
                        </a:lnTo>
                        <a:lnTo>
                          <a:pt x="382" y="149"/>
                        </a:lnTo>
                        <a:lnTo>
                          <a:pt x="388" y="142"/>
                        </a:lnTo>
                        <a:lnTo>
                          <a:pt x="389" y="140"/>
                        </a:lnTo>
                        <a:lnTo>
                          <a:pt x="389" y="137"/>
                        </a:lnTo>
                        <a:lnTo>
                          <a:pt x="387" y="133"/>
                        </a:lnTo>
                        <a:lnTo>
                          <a:pt x="382" y="131"/>
                        </a:lnTo>
                        <a:lnTo>
                          <a:pt x="380" y="126"/>
                        </a:lnTo>
                        <a:lnTo>
                          <a:pt x="375" y="126"/>
                        </a:lnTo>
                        <a:lnTo>
                          <a:pt x="371" y="120"/>
                        </a:lnTo>
                        <a:lnTo>
                          <a:pt x="370" y="97"/>
                        </a:lnTo>
                        <a:lnTo>
                          <a:pt x="370" y="93"/>
                        </a:lnTo>
                        <a:lnTo>
                          <a:pt x="365" y="92"/>
                        </a:lnTo>
                        <a:lnTo>
                          <a:pt x="360" y="92"/>
                        </a:lnTo>
                        <a:lnTo>
                          <a:pt x="354" y="99"/>
                        </a:lnTo>
                        <a:lnTo>
                          <a:pt x="351" y="99"/>
                        </a:lnTo>
                        <a:lnTo>
                          <a:pt x="351" y="92"/>
                        </a:lnTo>
                        <a:lnTo>
                          <a:pt x="352" y="89"/>
                        </a:lnTo>
                        <a:lnTo>
                          <a:pt x="357" y="88"/>
                        </a:lnTo>
                        <a:lnTo>
                          <a:pt x="357" y="83"/>
                        </a:lnTo>
                        <a:lnTo>
                          <a:pt x="361" y="83"/>
                        </a:lnTo>
                        <a:lnTo>
                          <a:pt x="364" y="79"/>
                        </a:lnTo>
                        <a:lnTo>
                          <a:pt x="367" y="79"/>
                        </a:lnTo>
                        <a:lnTo>
                          <a:pt x="367" y="73"/>
                        </a:lnTo>
                        <a:lnTo>
                          <a:pt x="366" y="72"/>
                        </a:lnTo>
                        <a:lnTo>
                          <a:pt x="361" y="72"/>
                        </a:lnTo>
                        <a:lnTo>
                          <a:pt x="357" y="70"/>
                        </a:lnTo>
                        <a:lnTo>
                          <a:pt x="354" y="67"/>
                        </a:lnTo>
                        <a:lnTo>
                          <a:pt x="349" y="57"/>
                        </a:lnTo>
                        <a:lnTo>
                          <a:pt x="344" y="60"/>
                        </a:lnTo>
                        <a:lnTo>
                          <a:pt x="343" y="58"/>
                        </a:lnTo>
                        <a:lnTo>
                          <a:pt x="343" y="41"/>
                        </a:lnTo>
                        <a:lnTo>
                          <a:pt x="341" y="36"/>
                        </a:lnTo>
                        <a:lnTo>
                          <a:pt x="339" y="36"/>
                        </a:lnTo>
                        <a:lnTo>
                          <a:pt x="339" y="30"/>
                        </a:lnTo>
                        <a:lnTo>
                          <a:pt x="338" y="28"/>
                        </a:lnTo>
                        <a:lnTo>
                          <a:pt x="334" y="28"/>
                        </a:lnTo>
                        <a:lnTo>
                          <a:pt x="333" y="28"/>
                        </a:lnTo>
                        <a:lnTo>
                          <a:pt x="334" y="15"/>
                        </a:lnTo>
                        <a:lnTo>
                          <a:pt x="334" y="14"/>
                        </a:lnTo>
                        <a:lnTo>
                          <a:pt x="330" y="12"/>
                        </a:lnTo>
                        <a:lnTo>
                          <a:pt x="328" y="12"/>
                        </a:lnTo>
                        <a:lnTo>
                          <a:pt x="324" y="15"/>
                        </a:lnTo>
                        <a:lnTo>
                          <a:pt x="323" y="15"/>
                        </a:lnTo>
                        <a:lnTo>
                          <a:pt x="316" y="11"/>
                        </a:lnTo>
                        <a:lnTo>
                          <a:pt x="313" y="11"/>
                        </a:lnTo>
                        <a:lnTo>
                          <a:pt x="312" y="12"/>
                        </a:lnTo>
                        <a:lnTo>
                          <a:pt x="312" y="20"/>
                        </a:lnTo>
                        <a:lnTo>
                          <a:pt x="309" y="24"/>
                        </a:lnTo>
                        <a:lnTo>
                          <a:pt x="296" y="28"/>
                        </a:lnTo>
                        <a:lnTo>
                          <a:pt x="296" y="34"/>
                        </a:lnTo>
                        <a:lnTo>
                          <a:pt x="294" y="38"/>
                        </a:lnTo>
                        <a:lnTo>
                          <a:pt x="280" y="34"/>
                        </a:lnTo>
                        <a:lnTo>
                          <a:pt x="270" y="28"/>
                        </a:lnTo>
                        <a:lnTo>
                          <a:pt x="262" y="27"/>
                        </a:lnTo>
                        <a:lnTo>
                          <a:pt x="259" y="27"/>
                        </a:lnTo>
                        <a:lnTo>
                          <a:pt x="255" y="33"/>
                        </a:lnTo>
                        <a:lnTo>
                          <a:pt x="249" y="34"/>
                        </a:lnTo>
                        <a:lnTo>
                          <a:pt x="247" y="40"/>
                        </a:lnTo>
                        <a:lnTo>
                          <a:pt x="243" y="44"/>
                        </a:lnTo>
                        <a:lnTo>
                          <a:pt x="238" y="41"/>
                        </a:lnTo>
                        <a:lnTo>
                          <a:pt x="230" y="30"/>
                        </a:lnTo>
                        <a:lnTo>
                          <a:pt x="227" y="28"/>
                        </a:lnTo>
                        <a:lnTo>
                          <a:pt x="222" y="28"/>
                        </a:lnTo>
                        <a:lnTo>
                          <a:pt x="216" y="34"/>
                        </a:lnTo>
                        <a:lnTo>
                          <a:pt x="212" y="38"/>
                        </a:lnTo>
                        <a:lnTo>
                          <a:pt x="208" y="39"/>
                        </a:lnTo>
                        <a:lnTo>
                          <a:pt x="203" y="35"/>
                        </a:lnTo>
                        <a:lnTo>
                          <a:pt x="198" y="31"/>
                        </a:lnTo>
                        <a:lnTo>
                          <a:pt x="199" y="28"/>
                        </a:lnTo>
                        <a:lnTo>
                          <a:pt x="203" y="23"/>
                        </a:lnTo>
                        <a:lnTo>
                          <a:pt x="203" y="19"/>
                        </a:lnTo>
                        <a:lnTo>
                          <a:pt x="205" y="1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3" name="îŝḻîďè">
                    <a:extLst>
                      <a:ext uri="{FF2B5EF4-FFF2-40B4-BE49-F238E27FC236}">
                        <a16:creationId xmlns:a16="http://schemas.microsoft.com/office/drawing/2014/main" id="{306C3BBF-FAD7-4819-9568-C6633691C9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10942" y="3499197"/>
                    <a:ext cx="228600" cy="144463"/>
                  </a:xfrm>
                  <a:custGeom>
                    <a:avLst/>
                    <a:gdLst/>
                    <a:ahLst/>
                    <a:cxnLst>
                      <a:cxn ang="0">
                        <a:pos x="433" y="6"/>
                      </a:cxn>
                      <a:cxn ang="0">
                        <a:pos x="405" y="15"/>
                      </a:cxn>
                      <a:cxn ang="0">
                        <a:pos x="393" y="44"/>
                      </a:cxn>
                      <a:cxn ang="0">
                        <a:pos x="378" y="58"/>
                      </a:cxn>
                      <a:cxn ang="0">
                        <a:pos x="355" y="87"/>
                      </a:cxn>
                      <a:cxn ang="0">
                        <a:pos x="331" y="102"/>
                      </a:cxn>
                      <a:cxn ang="0">
                        <a:pos x="317" y="106"/>
                      </a:cxn>
                      <a:cxn ang="0">
                        <a:pos x="292" y="109"/>
                      </a:cxn>
                      <a:cxn ang="0">
                        <a:pos x="259" y="113"/>
                      </a:cxn>
                      <a:cxn ang="0">
                        <a:pos x="245" y="122"/>
                      </a:cxn>
                      <a:cxn ang="0">
                        <a:pos x="254" y="136"/>
                      </a:cxn>
                      <a:cxn ang="0">
                        <a:pos x="244" y="152"/>
                      </a:cxn>
                      <a:cxn ang="0">
                        <a:pos x="232" y="159"/>
                      </a:cxn>
                      <a:cxn ang="0">
                        <a:pos x="205" y="166"/>
                      </a:cxn>
                      <a:cxn ang="0">
                        <a:pos x="183" y="170"/>
                      </a:cxn>
                      <a:cxn ang="0">
                        <a:pos x="153" y="183"/>
                      </a:cxn>
                      <a:cxn ang="0">
                        <a:pos x="136" y="192"/>
                      </a:cxn>
                      <a:cxn ang="0">
                        <a:pos x="123" y="184"/>
                      </a:cxn>
                      <a:cxn ang="0">
                        <a:pos x="113" y="177"/>
                      </a:cxn>
                      <a:cxn ang="0">
                        <a:pos x="105" y="187"/>
                      </a:cxn>
                      <a:cxn ang="0">
                        <a:pos x="77" y="198"/>
                      </a:cxn>
                      <a:cxn ang="0">
                        <a:pos x="60" y="197"/>
                      </a:cxn>
                      <a:cxn ang="0">
                        <a:pos x="38" y="226"/>
                      </a:cxn>
                      <a:cxn ang="0">
                        <a:pos x="11" y="272"/>
                      </a:cxn>
                      <a:cxn ang="0">
                        <a:pos x="3" y="310"/>
                      </a:cxn>
                      <a:cxn ang="0">
                        <a:pos x="13" y="361"/>
                      </a:cxn>
                      <a:cxn ang="0">
                        <a:pos x="58" y="431"/>
                      </a:cxn>
                      <a:cxn ang="0">
                        <a:pos x="97" y="437"/>
                      </a:cxn>
                      <a:cxn ang="0">
                        <a:pos x="157" y="404"/>
                      </a:cxn>
                      <a:cxn ang="0">
                        <a:pos x="207" y="416"/>
                      </a:cxn>
                      <a:cxn ang="0">
                        <a:pos x="241" y="402"/>
                      </a:cxn>
                      <a:cxn ang="0">
                        <a:pos x="242" y="360"/>
                      </a:cxn>
                      <a:cxn ang="0">
                        <a:pos x="263" y="334"/>
                      </a:cxn>
                      <a:cxn ang="0">
                        <a:pos x="306" y="324"/>
                      </a:cxn>
                      <a:cxn ang="0">
                        <a:pos x="336" y="361"/>
                      </a:cxn>
                      <a:cxn ang="0">
                        <a:pos x="365" y="365"/>
                      </a:cxn>
                      <a:cxn ang="0">
                        <a:pos x="446" y="367"/>
                      </a:cxn>
                      <a:cxn ang="0">
                        <a:pos x="480" y="345"/>
                      </a:cxn>
                      <a:cxn ang="0">
                        <a:pos x="518" y="339"/>
                      </a:cxn>
                      <a:cxn ang="0">
                        <a:pos x="561" y="328"/>
                      </a:cxn>
                      <a:cxn ang="0">
                        <a:pos x="569" y="337"/>
                      </a:cxn>
                      <a:cxn ang="0">
                        <a:pos x="592" y="322"/>
                      </a:cxn>
                      <a:cxn ang="0">
                        <a:pos x="650" y="318"/>
                      </a:cxn>
                      <a:cxn ang="0">
                        <a:pos x="682" y="334"/>
                      </a:cxn>
                      <a:cxn ang="0">
                        <a:pos x="712" y="316"/>
                      </a:cxn>
                      <a:cxn ang="0">
                        <a:pos x="675" y="276"/>
                      </a:cxn>
                      <a:cxn ang="0">
                        <a:pos x="657" y="253"/>
                      </a:cxn>
                      <a:cxn ang="0">
                        <a:pos x="637" y="226"/>
                      </a:cxn>
                      <a:cxn ang="0">
                        <a:pos x="593" y="192"/>
                      </a:cxn>
                      <a:cxn ang="0">
                        <a:pos x="587" y="166"/>
                      </a:cxn>
                      <a:cxn ang="0">
                        <a:pos x="546" y="152"/>
                      </a:cxn>
                      <a:cxn ang="0">
                        <a:pos x="517" y="129"/>
                      </a:cxn>
                      <a:cxn ang="0">
                        <a:pos x="494" y="105"/>
                      </a:cxn>
                      <a:cxn ang="0">
                        <a:pos x="496" y="55"/>
                      </a:cxn>
                      <a:cxn ang="0">
                        <a:pos x="453" y="0"/>
                      </a:cxn>
                    </a:cxnLst>
                    <a:rect l="0" t="0" r="r" b="b"/>
                    <a:pathLst>
                      <a:path w="718" h="451">
                        <a:moveTo>
                          <a:pt x="453" y="0"/>
                        </a:moveTo>
                        <a:lnTo>
                          <a:pt x="442" y="3"/>
                        </a:lnTo>
                        <a:lnTo>
                          <a:pt x="433" y="6"/>
                        </a:lnTo>
                        <a:lnTo>
                          <a:pt x="417" y="7"/>
                        </a:lnTo>
                        <a:lnTo>
                          <a:pt x="411" y="10"/>
                        </a:lnTo>
                        <a:lnTo>
                          <a:pt x="405" y="15"/>
                        </a:lnTo>
                        <a:lnTo>
                          <a:pt x="400" y="26"/>
                        </a:lnTo>
                        <a:lnTo>
                          <a:pt x="400" y="42"/>
                        </a:lnTo>
                        <a:lnTo>
                          <a:pt x="393" y="44"/>
                        </a:lnTo>
                        <a:lnTo>
                          <a:pt x="387" y="54"/>
                        </a:lnTo>
                        <a:lnTo>
                          <a:pt x="383" y="57"/>
                        </a:lnTo>
                        <a:lnTo>
                          <a:pt x="378" y="58"/>
                        </a:lnTo>
                        <a:lnTo>
                          <a:pt x="362" y="74"/>
                        </a:lnTo>
                        <a:lnTo>
                          <a:pt x="358" y="84"/>
                        </a:lnTo>
                        <a:lnTo>
                          <a:pt x="355" y="87"/>
                        </a:lnTo>
                        <a:lnTo>
                          <a:pt x="342" y="93"/>
                        </a:lnTo>
                        <a:lnTo>
                          <a:pt x="336" y="95"/>
                        </a:lnTo>
                        <a:lnTo>
                          <a:pt x="331" y="102"/>
                        </a:lnTo>
                        <a:lnTo>
                          <a:pt x="329" y="105"/>
                        </a:lnTo>
                        <a:lnTo>
                          <a:pt x="322" y="108"/>
                        </a:lnTo>
                        <a:lnTo>
                          <a:pt x="317" y="106"/>
                        </a:lnTo>
                        <a:lnTo>
                          <a:pt x="309" y="106"/>
                        </a:lnTo>
                        <a:lnTo>
                          <a:pt x="302" y="108"/>
                        </a:lnTo>
                        <a:lnTo>
                          <a:pt x="292" y="109"/>
                        </a:lnTo>
                        <a:lnTo>
                          <a:pt x="290" y="112"/>
                        </a:lnTo>
                        <a:lnTo>
                          <a:pt x="270" y="112"/>
                        </a:lnTo>
                        <a:lnTo>
                          <a:pt x="259" y="113"/>
                        </a:lnTo>
                        <a:lnTo>
                          <a:pt x="249" y="117"/>
                        </a:lnTo>
                        <a:lnTo>
                          <a:pt x="247" y="118"/>
                        </a:lnTo>
                        <a:lnTo>
                          <a:pt x="245" y="122"/>
                        </a:lnTo>
                        <a:lnTo>
                          <a:pt x="245" y="124"/>
                        </a:lnTo>
                        <a:lnTo>
                          <a:pt x="252" y="129"/>
                        </a:lnTo>
                        <a:lnTo>
                          <a:pt x="254" y="136"/>
                        </a:lnTo>
                        <a:lnTo>
                          <a:pt x="252" y="140"/>
                        </a:lnTo>
                        <a:lnTo>
                          <a:pt x="247" y="144"/>
                        </a:lnTo>
                        <a:lnTo>
                          <a:pt x="244" y="152"/>
                        </a:lnTo>
                        <a:lnTo>
                          <a:pt x="239" y="155"/>
                        </a:lnTo>
                        <a:lnTo>
                          <a:pt x="234" y="156"/>
                        </a:lnTo>
                        <a:lnTo>
                          <a:pt x="232" y="159"/>
                        </a:lnTo>
                        <a:lnTo>
                          <a:pt x="231" y="165"/>
                        </a:lnTo>
                        <a:lnTo>
                          <a:pt x="229" y="166"/>
                        </a:lnTo>
                        <a:lnTo>
                          <a:pt x="205" y="166"/>
                        </a:lnTo>
                        <a:lnTo>
                          <a:pt x="198" y="170"/>
                        </a:lnTo>
                        <a:lnTo>
                          <a:pt x="189" y="170"/>
                        </a:lnTo>
                        <a:lnTo>
                          <a:pt x="183" y="170"/>
                        </a:lnTo>
                        <a:lnTo>
                          <a:pt x="161" y="177"/>
                        </a:lnTo>
                        <a:lnTo>
                          <a:pt x="157" y="181"/>
                        </a:lnTo>
                        <a:lnTo>
                          <a:pt x="153" y="183"/>
                        </a:lnTo>
                        <a:lnTo>
                          <a:pt x="147" y="187"/>
                        </a:lnTo>
                        <a:lnTo>
                          <a:pt x="139" y="188"/>
                        </a:lnTo>
                        <a:lnTo>
                          <a:pt x="136" y="192"/>
                        </a:lnTo>
                        <a:lnTo>
                          <a:pt x="132" y="193"/>
                        </a:lnTo>
                        <a:lnTo>
                          <a:pt x="125" y="187"/>
                        </a:lnTo>
                        <a:lnTo>
                          <a:pt x="123" y="184"/>
                        </a:lnTo>
                        <a:lnTo>
                          <a:pt x="119" y="178"/>
                        </a:lnTo>
                        <a:lnTo>
                          <a:pt x="116" y="177"/>
                        </a:lnTo>
                        <a:lnTo>
                          <a:pt x="113" y="177"/>
                        </a:lnTo>
                        <a:lnTo>
                          <a:pt x="112" y="179"/>
                        </a:lnTo>
                        <a:lnTo>
                          <a:pt x="108" y="179"/>
                        </a:lnTo>
                        <a:lnTo>
                          <a:pt x="105" y="187"/>
                        </a:lnTo>
                        <a:lnTo>
                          <a:pt x="92" y="189"/>
                        </a:lnTo>
                        <a:lnTo>
                          <a:pt x="82" y="197"/>
                        </a:lnTo>
                        <a:lnTo>
                          <a:pt x="77" y="198"/>
                        </a:lnTo>
                        <a:lnTo>
                          <a:pt x="71" y="195"/>
                        </a:lnTo>
                        <a:lnTo>
                          <a:pt x="66" y="195"/>
                        </a:lnTo>
                        <a:lnTo>
                          <a:pt x="60" y="197"/>
                        </a:lnTo>
                        <a:lnTo>
                          <a:pt x="51" y="198"/>
                        </a:lnTo>
                        <a:lnTo>
                          <a:pt x="48" y="200"/>
                        </a:lnTo>
                        <a:lnTo>
                          <a:pt x="38" y="226"/>
                        </a:lnTo>
                        <a:lnTo>
                          <a:pt x="28" y="241"/>
                        </a:lnTo>
                        <a:lnTo>
                          <a:pt x="21" y="257"/>
                        </a:lnTo>
                        <a:lnTo>
                          <a:pt x="11" y="272"/>
                        </a:lnTo>
                        <a:lnTo>
                          <a:pt x="0" y="283"/>
                        </a:lnTo>
                        <a:lnTo>
                          <a:pt x="0" y="296"/>
                        </a:lnTo>
                        <a:lnTo>
                          <a:pt x="3" y="310"/>
                        </a:lnTo>
                        <a:lnTo>
                          <a:pt x="2" y="327"/>
                        </a:lnTo>
                        <a:lnTo>
                          <a:pt x="3" y="343"/>
                        </a:lnTo>
                        <a:lnTo>
                          <a:pt x="13" y="361"/>
                        </a:lnTo>
                        <a:lnTo>
                          <a:pt x="22" y="372"/>
                        </a:lnTo>
                        <a:lnTo>
                          <a:pt x="46" y="419"/>
                        </a:lnTo>
                        <a:lnTo>
                          <a:pt x="58" y="431"/>
                        </a:lnTo>
                        <a:lnTo>
                          <a:pt x="81" y="451"/>
                        </a:lnTo>
                        <a:lnTo>
                          <a:pt x="88" y="451"/>
                        </a:lnTo>
                        <a:lnTo>
                          <a:pt x="97" y="437"/>
                        </a:lnTo>
                        <a:lnTo>
                          <a:pt x="114" y="421"/>
                        </a:lnTo>
                        <a:lnTo>
                          <a:pt x="137" y="407"/>
                        </a:lnTo>
                        <a:lnTo>
                          <a:pt x="157" y="404"/>
                        </a:lnTo>
                        <a:lnTo>
                          <a:pt x="174" y="414"/>
                        </a:lnTo>
                        <a:lnTo>
                          <a:pt x="191" y="420"/>
                        </a:lnTo>
                        <a:lnTo>
                          <a:pt x="207" y="416"/>
                        </a:lnTo>
                        <a:lnTo>
                          <a:pt x="222" y="409"/>
                        </a:lnTo>
                        <a:lnTo>
                          <a:pt x="228" y="404"/>
                        </a:lnTo>
                        <a:lnTo>
                          <a:pt x="241" y="402"/>
                        </a:lnTo>
                        <a:lnTo>
                          <a:pt x="238" y="393"/>
                        </a:lnTo>
                        <a:lnTo>
                          <a:pt x="239" y="374"/>
                        </a:lnTo>
                        <a:lnTo>
                          <a:pt x="242" y="360"/>
                        </a:lnTo>
                        <a:lnTo>
                          <a:pt x="250" y="355"/>
                        </a:lnTo>
                        <a:lnTo>
                          <a:pt x="257" y="340"/>
                        </a:lnTo>
                        <a:lnTo>
                          <a:pt x="263" y="334"/>
                        </a:lnTo>
                        <a:lnTo>
                          <a:pt x="276" y="323"/>
                        </a:lnTo>
                        <a:lnTo>
                          <a:pt x="290" y="323"/>
                        </a:lnTo>
                        <a:lnTo>
                          <a:pt x="306" y="324"/>
                        </a:lnTo>
                        <a:lnTo>
                          <a:pt x="313" y="334"/>
                        </a:lnTo>
                        <a:lnTo>
                          <a:pt x="315" y="343"/>
                        </a:lnTo>
                        <a:lnTo>
                          <a:pt x="336" y="361"/>
                        </a:lnTo>
                        <a:lnTo>
                          <a:pt x="344" y="364"/>
                        </a:lnTo>
                        <a:lnTo>
                          <a:pt x="351" y="355"/>
                        </a:lnTo>
                        <a:lnTo>
                          <a:pt x="365" y="365"/>
                        </a:lnTo>
                        <a:lnTo>
                          <a:pt x="388" y="371"/>
                        </a:lnTo>
                        <a:lnTo>
                          <a:pt x="438" y="371"/>
                        </a:lnTo>
                        <a:lnTo>
                          <a:pt x="446" y="367"/>
                        </a:lnTo>
                        <a:lnTo>
                          <a:pt x="448" y="350"/>
                        </a:lnTo>
                        <a:lnTo>
                          <a:pt x="462" y="342"/>
                        </a:lnTo>
                        <a:lnTo>
                          <a:pt x="480" y="345"/>
                        </a:lnTo>
                        <a:lnTo>
                          <a:pt x="489" y="350"/>
                        </a:lnTo>
                        <a:lnTo>
                          <a:pt x="507" y="345"/>
                        </a:lnTo>
                        <a:lnTo>
                          <a:pt x="518" y="339"/>
                        </a:lnTo>
                        <a:lnTo>
                          <a:pt x="544" y="334"/>
                        </a:lnTo>
                        <a:lnTo>
                          <a:pt x="555" y="328"/>
                        </a:lnTo>
                        <a:lnTo>
                          <a:pt x="561" y="328"/>
                        </a:lnTo>
                        <a:lnTo>
                          <a:pt x="562" y="334"/>
                        </a:lnTo>
                        <a:lnTo>
                          <a:pt x="561" y="334"/>
                        </a:lnTo>
                        <a:lnTo>
                          <a:pt x="569" y="337"/>
                        </a:lnTo>
                        <a:lnTo>
                          <a:pt x="576" y="334"/>
                        </a:lnTo>
                        <a:lnTo>
                          <a:pt x="588" y="334"/>
                        </a:lnTo>
                        <a:lnTo>
                          <a:pt x="592" y="322"/>
                        </a:lnTo>
                        <a:lnTo>
                          <a:pt x="612" y="327"/>
                        </a:lnTo>
                        <a:lnTo>
                          <a:pt x="635" y="323"/>
                        </a:lnTo>
                        <a:lnTo>
                          <a:pt x="650" y="318"/>
                        </a:lnTo>
                        <a:lnTo>
                          <a:pt x="663" y="334"/>
                        </a:lnTo>
                        <a:lnTo>
                          <a:pt x="670" y="327"/>
                        </a:lnTo>
                        <a:lnTo>
                          <a:pt x="682" y="334"/>
                        </a:lnTo>
                        <a:lnTo>
                          <a:pt x="690" y="323"/>
                        </a:lnTo>
                        <a:lnTo>
                          <a:pt x="718" y="323"/>
                        </a:lnTo>
                        <a:lnTo>
                          <a:pt x="712" y="316"/>
                        </a:lnTo>
                        <a:lnTo>
                          <a:pt x="711" y="305"/>
                        </a:lnTo>
                        <a:lnTo>
                          <a:pt x="705" y="296"/>
                        </a:lnTo>
                        <a:lnTo>
                          <a:pt x="675" y="276"/>
                        </a:lnTo>
                        <a:lnTo>
                          <a:pt x="666" y="273"/>
                        </a:lnTo>
                        <a:lnTo>
                          <a:pt x="664" y="262"/>
                        </a:lnTo>
                        <a:lnTo>
                          <a:pt x="657" y="253"/>
                        </a:lnTo>
                        <a:lnTo>
                          <a:pt x="653" y="242"/>
                        </a:lnTo>
                        <a:lnTo>
                          <a:pt x="648" y="232"/>
                        </a:lnTo>
                        <a:lnTo>
                          <a:pt x="637" y="226"/>
                        </a:lnTo>
                        <a:lnTo>
                          <a:pt x="630" y="216"/>
                        </a:lnTo>
                        <a:lnTo>
                          <a:pt x="612" y="204"/>
                        </a:lnTo>
                        <a:lnTo>
                          <a:pt x="593" y="192"/>
                        </a:lnTo>
                        <a:lnTo>
                          <a:pt x="587" y="181"/>
                        </a:lnTo>
                        <a:lnTo>
                          <a:pt x="588" y="171"/>
                        </a:lnTo>
                        <a:lnTo>
                          <a:pt x="587" y="166"/>
                        </a:lnTo>
                        <a:lnTo>
                          <a:pt x="577" y="159"/>
                        </a:lnTo>
                        <a:lnTo>
                          <a:pt x="569" y="152"/>
                        </a:lnTo>
                        <a:lnTo>
                          <a:pt x="546" y="152"/>
                        </a:lnTo>
                        <a:lnTo>
                          <a:pt x="535" y="148"/>
                        </a:lnTo>
                        <a:lnTo>
                          <a:pt x="530" y="133"/>
                        </a:lnTo>
                        <a:lnTo>
                          <a:pt x="517" y="129"/>
                        </a:lnTo>
                        <a:lnTo>
                          <a:pt x="506" y="128"/>
                        </a:lnTo>
                        <a:lnTo>
                          <a:pt x="496" y="118"/>
                        </a:lnTo>
                        <a:lnTo>
                          <a:pt x="494" y="105"/>
                        </a:lnTo>
                        <a:lnTo>
                          <a:pt x="496" y="89"/>
                        </a:lnTo>
                        <a:lnTo>
                          <a:pt x="501" y="71"/>
                        </a:lnTo>
                        <a:lnTo>
                          <a:pt x="496" y="55"/>
                        </a:lnTo>
                        <a:lnTo>
                          <a:pt x="480" y="34"/>
                        </a:lnTo>
                        <a:lnTo>
                          <a:pt x="463" y="15"/>
                        </a:lnTo>
                        <a:lnTo>
                          <a:pt x="453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4" name="ïS1îḑè">
                    <a:extLst>
                      <a:ext uri="{FF2B5EF4-FFF2-40B4-BE49-F238E27FC236}">
                        <a16:creationId xmlns:a16="http://schemas.microsoft.com/office/drawing/2014/main" id="{9007985B-B384-4BC4-9471-B6D59D1FCC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12518" y="3651597"/>
                    <a:ext cx="96838" cy="109538"/>
                  </a:xfrm>
                  <a:custGeom>
                    <a:avLst/>
                    <a:gdLst/>
                    <a:ahLst/>
                    <a:cxnLst>
                      <a:cxn ang="0">
                        <a:pos x="120" y="330"/>
                      </a:cxn>
                      <a:cxn ang="0">
                        <a:pos x="97" y="305"/>
                      </a:cxn>
                      <a:cxn ang="0">
                        <a:pos x="54" y="262"/>
                      </a:cxn>
                      <a:cxn ang="0">
                        <a:pos x="34" y="237"/>
                      </a:cxn>
                      <a:cxn ang="0">
                        <a:pos x="17" y="208"/>
                      </a:cxn>
                      <a:cxn ang="0">
                        <a:pos x="4" y="177"/>
                      </a:cxn>
                      <a:cxn ang="0">
                        <a:pos x="4" y="167"/>
                      </a:cxn>
                      <a:cxn ang="0">
                        <a:pos x="17" y="156"/>
                      </a:cxn>
                      <a:cxn ang="0">
                        <a:pos x="27" y="138"/>
                      </a:cxn>
                      <a:cxn ang="0">
                        <a:pos x="31" y="113"/>
                      </a:cxn>
                      <a:cxn ang="0">
                        <a:pos x="45" y="122"/>
                      </a:cxn>
                      <a:cxn ang="0">
                        <a:pos x="60" y="120"/>
                      </a:cxn>
                      <a:cxn ang="0">
                        <a:pos x="47" y="115"/>
                      </a:cxn>
                      <a:cxn ang="0">
                        <a:pos x="34" y="105"/>
                      </a:cxn>
                      <a:cxn ang="0">
                        <a:pos x="33" y="94"/>
                      </a:cxn>
                      <a:cxn ang="0">
                        <a:pos x="43" y="89"/>
                      </a:cxn>
                      <a:cxn ang="0">
                        <a:pos x="66" y="68"/>
                      </a:cxn>
                      <a:cxn ang="0">
                        <a:pos x="135" y="63"/>
                      </a:cxn>
                      <a:cxn ang="0">
                        <a:pos x="131" y="20"/>
                      </a:cxn>
                      <a:cxn ang="0">
                        <a:pos x="151" y="2"/>
                      </a:cxn>
                      <a:cxn ang="0">
                        <a:pos x="185" y="0"/>
                      </a:cxn>
                      <a:cxn ang="0">
                        <a:pos x="237" y="5"/>
                      </a:cxn>
                      <a:cxn ang="0">
                        <a:pos x="239" y="22"/>
                      </a:cxn>
                      <a:cxn ang="0">
                        <a:pos x="239" y="59"/>
                      </a:cxn>
                      <a:cxn ang="0">
                        <a:pos x="264" y="41"/>
                      </a:cxn>
                      <a:cxn ang="0">
                        <a:pos x="303" y="61"/>
                      </a:cxn>
                      <a:cxn ang="0">
                        <a:pos x="286" y="111"/>
                      </a:cxn>
                      <a:cxn ang="0">
                        <a:pos x="289" y="142"/>
                      </a:cxn>
                      <a:cxn ang="0">
                        <a:pos x="299" y="186"/>
                      </a:cxn>
                      <a:cxn ang="0">
                        <a:pos x="293" y="236"/>
                      </a:cxn>
                      <a:cxn ang="0">
                        <a:pos x="272" y="258"/>
                      </a:cxn>
                      <a:cxn ang="0">
                        <a:pos x="229" y="245"/>
                      </a:cxn>
                      <a:cxn ang="0">
                        <a:pos x="212" y="229"/>
                      </a:cxn>
                      <a:cxn ang="0">
                        <a:pos x="192" y="248"/>
                      </a:cxn>
                      <a:cxn ang="0">
                        <a:pos x="159" y="266"/>
                      </a:cxn>
                      <a:cxn ang="0">
                        <a:pos x="153" y="287"/>
                      </a:cxn>
                      <a:cxn ang="0">
                        <a:pos x="160" y="314"/>
                      </a:cxn>
                      <a:cxn ang="0">
                        <a:pos x="146" y="318"/>
                      </a:cxn>
                      <a:cxn ang="0">
                        <a:pos x="129" y="328"/>
                      </a:cxn>
                    </a:cxnLst>
                    <a:rect l="0" t="0" r="r" b="b"/>
                    <a:pathLst>
                      <a:path w="304" h="343">
                        <a:moveTo>
                          <a:pt x="127" y="343"/>
                        </a:moveTo>
                        <a:lnTo>
                          <a:pt x="120" y="330"/>
                        </a:lnTo>
                        <a:lnTo>
                          <a:pt x="110" y="320"/>
                        </a:lnTo>
                        <a:lnTo>
                          <a:pt x="97" y="305"/>
                        </a:lnTo>
                        <a:lnTo>
                          <a:pt x="61" y="274"/>
                        </a:lnTo>
                        <a:lnTo>
                          <a:pt x="54" y="262"/>
                        </a:lnTo>
                        <a:lnTo>
                          <a:pt x="45" y="251"/>
                        </a:lnTo>
                        <a:lnTo>
                          <a:pt x="34" y="237"/>
                        </a:lnTo>
                        <a:lnTo>
                          <a:pt x="27" y="231"/>
                        </a:lnTo>
                        <a:lnTo>
                          <a:pt x="17" y="208"/>
                        </a:lnTo>
                        <a:lnTo>
                          <a:pt x="13" y="194"/>
                        </a:lnTo>
                        <a:lnTo>
                          <a:pt x="4" y="177"/>
                        </a:lnTo>
                        <a:lnTo>
                          <a:pt x="0" y="169"/>
                        </a:lnTo>
                        <a:lnTo>
                          <a:pt x="4" y="167"/>
                        </a:lnTo>
                        <a:lnTo>
                          <a:pt x="12" y="165"/>
                        </a:lnTo>
                        <a:lnTo>
                          <a:pt x="17" y="156"/>
                        </a:lnTo>
                        <a:lnTo>
                          <a:pt x="24" y="150"/>
                        </a:lnTo>
                        <a:lnTo>
                          <a:pt x="27" y="138"/>
                        </a:lnTo>
                        <a:lnTo>
                          <a:pt x="28" y="113"/>
                        </a:lnTo>
                        <a:lnTo>
                          <a:pt x="31" y="113"/>
                        </a:lnTo>
                        <a:lnTo>
                          <a:pt x="36" y="118"/>
                        </a:lnTo>
                        <a:lnTo>
                          <a:pt x="45" y="122"/>
                        </a:lnTo>
                        <a:lnTo>
                          <a:pt x="57" y="122"/>
                        </a:lnTo>
                        <a:lnTo>
                          <a:pt x="60" y="120"/>
                        </a:lnTo>
                        <a:lnTo>
                          <a:pt x="56" y="117"/>
                        </a:lnTo>
                        <a:lnTo>
                          <a:pt x="47" y="115"/>
                        </a:lnTo>
                        <a:lnTo>
                          <a:pt x="40" y="110"/>
                        </a:lnTo>
                        <a:lnTo>
                          <a:pt x="34" y="105"/>
                        </a:lnTo>
                        <a:lnTo>
                          <a:pt x="30" y="99"/>
                        </a:lnTo>
                        <a:lnTo>
                          <a:pt x="33" y="94"/>
                        </a:lnTo>
                        <a:lnTo>
                          <a:pt x="40" y="94"/>
                        </a:lnTo>
                        <a:lnTo>
                          <a:pt x="43" y="89"/>
                        </a:lnTo>
                        <a:lnTo>
                          <a:pt x="43" y="73"/>
                        </a:lnTo>
                        <a:lnTo>
                          <a:pt x="66" y="68"/>
                        </a:lnTo>
                        <a:lnTo>
                          <a:pt x="137" y="65"/>
                        </a:lnTo>
                        <a:lnTo>
                          <a:pt x="135" y="63"/>
                        </a:lnTo>
                        <a:lnTo>
                          <a:pt x="132" y="43"/>
                        </a:lnTo>
                        <a:lnTo>
                          <a:pt x="131" y="20"/>
                        </a:lnTo>
                        <a:lnTo>
                          <a:pt x="137" y="5"/>
                        </a:lnTo>
                        <a:lnTo>
                          <a:pt x="151" y="2"/>
                        </a:lnTo>
                        <a:lnTo>
                          <a:pt x="165" y="4"/>
                        </a:lnTo>
                        <a:lnTo>
                          <a:pt x="185" y="0"/>
                        </a:lnTo>
                        <a:lnTo>
                          <a:pt x="201" y="4"/>
                        </a:lnTo>
                        <a:lnTo>
                          <a:pt x="237" y="5"/>
                        </a:lnTo>
                        <a:lnTo>
                          <a:pt x="245" y="8"/>
                        </a:lnTo>
                        <a:lnTo>
                          <a:pt x="239" y="22"/>
                        </a:lnTo>
                        <a:lnTo>
                          <a:pt x="238" y="41"/>
                        </a:lnTo>
                        <a:lnTo>
                          <a:pt x="239" y="59"/>
                        </a:lnTo>
                        <a:lnTo>
                          <a:pt x="248" y="64"/>
                        </a:lnTo>
                        <a:lnTo>
                          <a:pt x="264" y="41"/>
                        </a:lnTo>
                        <a:lnTo>
                          <a:pt x="293" y="48"/>
                        </a:lnTo>
                        <a:lnTo>
                          <a:pt x="303" y="61"/>
                        </a:lnTo>
                        <a:lnTo>
                          <a:pt x="304" y="81"/>
                        </a:lnTo>
                        <a:lnTo>
                          <a:pt x="286" y="111"/>
                        </a:lnTo>
                        <a:lnTo>
                          <a:pt x="285" y="128"/>
                        </a:lnTo>
                        <a:lnTo>
                          <a:pt x="289" y="142"/>
                        </a:lnTo>
                        <a:lnTo>
                          <a:pt x="300" y="170"/>
                        </a:lnTo>
                        <a:lnTo>
                          <a:pt x="299" y="186"/>
                        </a:lnTo>
                        <a:lnTo>
                          <a:pt x="296" y="199"/>
                        </a:lnTo>
                        <a:lnTo>
                          <a:pt x="293" y="236"/>
                        </a:lnTo>
                        <a:lnTo>
                          <a:pt x="288" y="253"/>
                        </a:lnTo>
                        <a:lnTo>
                          <a:pt x="272" y="258"/>
                        </a:lnTo>
                        <a:lnTo>
                          <a:pt x="254" y="242"/>
                        </a:lnTo>
                        <a:lnTo>
                          <a:pt x="229" y="245"/>
                        </a:lnTo>
                        <a:lnTo>
                          <a:pt x="219" y="234"/>
                        </a:lnTo>
                        <a:lnTo>
                          <a:pt x="212" y="229"/>
                        </a:lnTo>
                        <a:lnTo>
                          <a:pt x="201" y="237"/>
                        </a:lnTo>
                        <a:lnTo>
                          <a:pt x="192" y="248"/>
                        </a:lnTo>
                        <a:lnTo>
                          <a:pt x="169" y="257"/>
                        </a:lnTo>
                        <a:lnTo>
                          <a:pt x="159" y="266"/>
                        </a:lnTo>
                        <a:lnTo>
                          <a:pt x="154" y="274"/>
                        </a:lnTo>
                        <a:lnTo>
                          <a:pt x="153" y="287"/>
                        </a:lnTo>
                        <a:lnTo>
                          <a:pt x="158" y="299"/>
                        </a:lnTo>
                        <a:lnTo>
                          <a:pt x="160" y="314"/>
                        </a:lnTo>
                        <a:lnTo>
                          <a:pt x="158" y="318"/>
                        </a:lnTo>
                        <a:lnTo>
                          <a:pt x="146" y="318"/>
                        </a:lnTo>
                        <a:lnTo>
                          <a:pt x="135" y="321"/>
                        </a:lnTo>
                        <a:lnTo>
                          <a:pt x="129" y="328"/>
                        </a:lnTo>
                        <a:lnTo>
                          <a:pt x="127" y="34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5" name="îšľíḑè">
                    <a:extLst>
                      <a:ext uri="{FF2B5EF4-FFF2-40B4-BE49-F238E27FC236}">
                        <a16:creationId xmlns:a16="http://schemas.microsoft.com/office/drawing/2014/main" id="{180630D8-9B0A-4FC3-B050-D30F4464E6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66431" y="3449984"/>
                    <a:ext cx="53975" cy="14288"/>
                  </a:xfrm>
                  <a:custGeom>
                    <a:avLst/>
                    <a:gdLst/>
                    <a:ahLst/>
                    <a:cxnLst>
                      <a:cxn ang="0">
                        <a:pos x="4" y="44"/>
                      </a:cxn>
                      <a:cxn ang="0">
                        <a:pos x="8" y="38"/>
                      </a:cxn>
                      <a:cxn ang="0">
                        <a:pos x="47" y="34"/>
                      </a:cxn>
                      <a:cxn ang="0">
                        <a:pos x="55" y="34"/>
                      </a:cxn>
                      <a:cxn ang="0">
                        <a:pos x="56" y="34"/>
                      </a:cxn>
                      <a:cxn ang="0">
                        <a:pos x="59" y="27"/>
                      </a:cxn>
                      <a:cxn ang="0">
                        <a:pos x="64" y="26"/>
                      </a:cxn>
                      <a:cxn ang="0">
                        <a:pos x="67" y="27"/>
                      </a:cxn>
                      <a:cxn ang="0">
                        <a:pos x="80" y="26"/>
                      </a:cxn>
                      <a:cxn ang="0">
                        <a:pos x="88" y="22"/>
                      </a:cxn>
                      <a:cxn ang="0">
                        <a:pos x="92" y="17"/>
                      </a:cxn>
                      <a:cxn ang="0">
                        <a:pos x="94" y="16"/>
                      </a:cxn>
                      <a:cxn ang="0">
                        <a:pos x="101" y="17"/>
                      </a:cxn>
                      <a:cxn ang="0">
                        <a:pos x="104" y="21"/>
                      </a:cxn>
                      <a:cxn ang="0">
                        <a:pos x="112" y="23"/>
                      </a:cxn>
                      <a:cxn ang="0">
                        <a:pos x="120" y="28"/>
                      </a:cxn>
                      <a:cxn ang="0">
                        <a:pos x="128" y="29"/>
                      </a:cxn>
                      <a:cxn ang="0">
                        <a:pos x="136" y="33"/>
                      </a:cxn>
                      <a:cxn ang="0">
                        <a:pos x="144" y="33"/>
                      </a:cxn>
                      <a:cxn ang="0">
                        <a:pos x="146" y="34"/>
                      </a:cxn>
                      <a:cxn ang="0">
                        <a:pos x="152" y="31"/>
                      </a:cxn>
                      <a:cxn ang="0">
                        <a:pos x="164" y="28"/>
                      </a:cxn>
                      <a:cxn ang="0">
                        <a:pos x="168" y="24"/>
                      </a:cxn>
                      <a:cxn ang="0">
                        <a:pos x="168" y="21"/>
                      </a:cxn>
                      <a:cxn ang="0">
                        <a:pos x="168" y="16"/>
                      </a:cxn>
                      <a:cxn ang="0">
                        <a:pos x="167" y="16"/>
                      </a:cxn>
                      <a:cxn ang="0">
                        <a:pos x="164" y="16"/>
                      </a:cxn>
                      <a:cxn ang="0">
                        <a:pos x="161" y="15"/>
                      </a:cxn>
                      <a:cxn ang="0">
                        <a:pos x="156" y="15"/>
                      </a:cxn>
                      <a:cxn ang="0">
                        <a:pos x="152" y="16"/>
                      </a:cxn>
                      <a:cxn ang="0">
                        <a:pos x="141" y="21"/>
                      </a:cxn>
                      <a:cxn ang="0">
                        <a:pos x="136" y="20"/>
                      </a:cxn>
                      <a:cxn ang="0">
                        <a:pos x="130" y="17"/>
                      </a:cxn>
                      <a:cxn ang="0">
                        <a:pos x="126" y="11"/>
                      </a:cxn>
                      <a:cxn ang="0">
                        <a:pos x="125" y="10"/>
                      </a:cxn>
                      <a:cxn ang="0">
                        <a:pos x="113" y="10"/>
                      </a:cxn>
                      <a:cxn ang="0">
                        <a:pos x="107" y="2"/>
                      </a:cxn>
                      <a:cxn ang="0">
                        <a:pos x="101" y="1"/>
                      </a:cxn>
                      <a:cxn ang="0">
                        <a:pos x="98" y="0"/>
                      </a:cxn>
                      <a:cxn ang="0">
                        <a:pos x="92" y="1"/>
                      </a:cxn>
                      <a:cxn ang="0">
                        <a:pos x="87" y="4"/>
                      </a:cxn>
                      <a:cxn ang="0">
                        <a:pos x="81" y="2"/>
                      </a:cxn>
                      <a:cxn ang="0">
                        <a:pos x="76" y="7"/>
                      </a:cxn>
                      <a:cxn ang="0">
                        <a:pos x="72" y="13"/>
                      </a:cxn>
                      <a:cxn ang="0">
                        <a:pos x="16" y="13"/>
                      </a:cxn>
                      <a:cxn ang="0">
                        <a:pos x="15" y="13"/>
                      </a:cxn>
                      <a:cxn ang="0">
                        <a:pos x="13" y="17"/>
                      </a:cxn>
                      <a:cxn ang="0">
                        <a:pos x="15" y="21"/>
                      </a:cxn>
                      <a:cxn ang="0">
                        <a:pos x="8" y="20"/>
                      </a:cxn>
                      <a:cxn ang="0">
                        <a:pos x="6" y="21"/>
                      </a:cxn>
                      <a:cxn ang="0">
                        <a:pos x="4" y="26"/>
                      </a:cxn>
                      <a:cxn ang="0">
                        <a:pos x="1" y="28"/>
                      </a:cxn>
                      <a:cxn ang="0">
                        <a:pos x="0" y="34"/>
                      </a:cxn>
                      <a:cxn ang="0">
                        <a:pos x="1" y="44"/>
                      </a:cxn>
                      <a:cxn ang="0">
                        <a:pos x="2" y="45"/>
                      </a:cxn>
                      <a:cxn ang="0">
                        <a:pos x="4" y="44"/>
                      </a:cxn>
                    </a:cxnLst>
                    <a:rect l="0" t="0" r="r" b="b"/>
                    <a:pathLst>
                      <a:path w="168" h="45">
                        <a:moveTo>
                          <a:pt x="4" y="44"/>
                        </a:moveTo>
                        <a:lnTo>
                          <a:pt x="8" y="38"/>
                        </a:lnTo>
                        <a:lnTo>
                          <a:pt x="47" y="34"/>
                        </a:lnTo>
                        <a:lnTo>
                          <a:pt x="55" y="34"/>
                        </a:lnTo>
                        <a:lnTo>
                          <a:pt x="56" y="34"/>
                        </a:lnTo>
                        <a:lnTo>
                          <a:pt x="59" y="27"/>
                        </a:lnTo>
                        <a:lnTo>
                          <a:pt x="64" y="26"/>
                        </a:lnTo>
                        <a:lnTo>
                          <a:pt x="67" y="27"/>
                        </a:lnTo>
                        <a:lnTo>
                          <a:pt x="80" y="26"/>
                        </a:lnTo>
                        <a:lnTo>
                          <a:pt x="88" y="22"/>
                        </a:lnTo>
                        <a:lnTo>
                          <a:pt x="92" y="17"/>
                        </a:lnTo>
                        <a:lnTo>
                          <a:pt x="94" y="16"/>
                        </a:lnTo>
                        <a:lnTo>
                          <a:pt x="101" y="17"/>
                        </a:lnTo>
                        <a:lnTo>
                          <a:pt x="104" y="21"/>
                        </a:lnTo>
                        <a:lnTo>
                          <a:pt x="112" y="23"/>
                        </a:lnTo>
                        <a:lnTo>
                          <a:pt x="120" y="28"/>
                        </a:lnTo>
                        <a:lnTo>
                          <a:pt x="128" y="29"/>
                        </a:lnTo>
                        <a:lnTo>
                          <a:pt x="136" y="33"/>
                        </a:lnTo>
                        <a:lnTo>
                          <a:pt x="144" y="33"/>
                        </a:lnTo>
                        <a:lnTo>
                          <a:pt x="146" y="34"/>
                        </a:lnTo>
                        <a:lnTo>
                          <a:pt x="152" y="31"/>
                        </a:lnTo>
                        <a:lnTo>
                          <a:pt x="164" y="28"/>
                        </a:lnTo>
                        <a:lnTo>
                          <a:pt x="168" y="24"/>
                        </a:lnTo>
                        <a:lnTo>
                          <a:pt x="168" y="21"/>
                        </a:lnTo>
                        <a:lnTo>
                          <a:pt x="168" y="16"/>
                        </a:lnTo>
                        <a:lnTo>
                          <a:pt x="167" y="16"/>
                        </a:lnTo>
                        <a:lnTo>
                          <a:pt x="164" y="16"/>
                        </a:lnTo>
                        <a:lnTo>
                          <a:pt x="161" y="15"/>
                        </a:lnTo>
                        <a:lnTo>
                          <a:pt x="156" y="15"/>
                        </a:lnTo>
                        <a:lnTo>
                          <a:pt x="152" y="16"/>
                        </a:lnTo>
                        <a:lnTo>
                          <a:pt x="141" y="21"/>
                        </a:lnTo>
                        <a:lnTo>
                          <a:pt x="136" y="20"/>
                        </a:lnTo>
                        <a:lnTo>
                          <a:pt x="130" y="17"/>
                        </a:lnTo>
                        <a:lnTo>
                          <a:pt x="126" y="11"/>
                        </a:lnTo>
                        <a:lnTo>
                          <a:pt x="125" y="10"/>
                        </a:lnTo>
                        <a:lnTo>
                          <a:pt x="113" y="10"/>
                        </a:lnTo>
                        <a:lnTo>
                          <a:pt x="107" y="2"/>
                        </a:lnTo>
                        <a:lnTo>
                          <a:pt x="101" y="1"/>
                        </a:lnTo>
                        <a:lnTo>
                          <a:pt x="98" y="0"/>
                        </a:lnTo>
                        <a:lnTo>
                          <a:pt x="92" y="1"/>
                        </a:lnTo>
                        <a:lnTo>
                          <a:pt x="87" y="4"/>
                        </a:lnTo>
                        <a:lnTo>
                          <a:pt x="81" y="2"/>
                        </a:lnTo>
                        <a:lnTo>
                          <a:pt x="76" y="7"/>
                        </a:lnTo>
                        <a:lnTo>
                          <a:pt x="72" y="13"/>
                        </a:lnTo>
                        <a:lnTo>
                          <a:pt x="16" y="13"/>
                        </a:lnTo>
                        <a:lnTo>
                          <a:pt x="15" y="13"/>
                        </a:lnTo>
                        <a:lnTo>
                          <a:pt x="13" y="17"/>
                        </a:lnTo>
                        <a:lnTo>
                          <a:pt x="15" y="21"/>
                        </a:lnTo>
                        <a:lnTo>
                          <a:pt x="8" y="20"/>
                        </a:lnTo>
                        <a:lnTo>
                          <a:pt x="6" y="21"/>
                        </a:lnTo>
                        <a:lnTo>
                          <a:pt x="4" y="26"/>
                        </a:lnTo>
                        <a:lnTo>
                          <a:pt x="1" y="28"/>
                        </a:lnTo>
                        <a:lnTo>
                          <a:pt x="0" y="34"/>
                        </a:lnTo>
                        <a:lnTo>
                          <a:pt x="1" y="44"/>
                        </a:lnTo>
                        <a:lnTo>
                          <a:pt x="2" y="45"/>
                        </a:lnTo>
                        <a:lnTo>
                          <a:pt x="4" y="4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6" name="ïśļïdé">
                    <a:extLst>
                      <a:ext uri="{FF2B5EF4-FFF2-40B4-BE49-F238E27FC236}">
                        <a16:creationId xmlns:a16="http://schemas.microsoft.com/office/drawing/2014/main" id="{A78FAC91-1472-4F34-873F-B08BE7D636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68018" y="3470622"/>
                    <a:ext cx="55563" cy="30163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169" y="7"/>
                      </a:cxn>
                      <a:cxn ang="0">
                        <a:pos x="173" y="14"/>
                      </a:cxn>
                      <a:cxn ang="0">
                        <a:pos x="173" y="18"/>
                      </a:cxn>
                      <a:cxn ang="0">
                        <a:pos x="170" y="24"/>
                      </a:cxn>
                      <a:cxn ang="0">
                        <a:pos x="168" y="25"/>
                      </a:cxn>
                      <a:cxn ang="0">
                        <a:pos x="162" y="25"/>
                      </a:cxn>
                      <a:cxn ang="0">
                        <a:pos x="160" y="27"/>
                      </a:cxn>
                      <a:cxn ang="0">
                        <a:pos x="158" y="30"/>
                      </a:cxn>
                      <a:cxn ang="0">
                        <a:pos x="164" y="34"/>
                      </a:cxn>
                      <a:cxn ang="0">
                        <a:pos x="167" y="39"/>
                      </a:cxn>
                      <a:cxn ang="0">
                        <a:pos x="168" y="57"/>
                      </a:cxn>
                      <a:cxn ang="0">
                        <a:pos x="162" y="57"/>
                      </a:cxn>
                      <a:cxn ang="0">
                        <a:pos x="158" y="60"/>
                      </a:cxn>
                      <a:cxn ang="0">
                        <a:pos x="138" y="60"/>
                      </a:cxn>
                      <a:cxn ang="0">
                        <a:pos x="121" y="67"/>
                      </a:cxn>
                      <a:cxn ang="0">
                        <a:pos x="114" y="73"/>
                      </a:cxn>
                      <a:cxn ang="0">
                        <a:pos x="110" y="81"/>
                      </a:cxn>
                      <a:cxn ang="0">
                        <a:pos x="106" y="89"/>
                      </a:cxn>
                      <a:cxn ang="0">
                        <a:pos x="104" y="93"/>
                      </a:cxn>
                      <a:cxn ang="0">
                        <a:pos x="99" y="97"/>
                      </a:cxn>
                      <a:cxn ang="0">
                        <a:pos x="93" y="99"/>
                      </a:cxn>
                      <a:cxn ang="0">
                        <a:pos x="93" y="95"/>
                      </a:cxn>
                      <a:cxn ang="0">
                        <a:pos x="94" y="93"/>
                      </a:cxn>
                      <a:cxn ang="0">
                        <a:pos x="86" y="94"/>
                      </a:cxn>
                      <a:cxn ang="0">
                        <a:pos x="81" y="93"/>
                      </a:cxn>
                      <a:cxn ang="0">
                        <a:pos x="76" y="87"/>
                      </a:cxn>
                      <a:cxn ang="0">
                        <a:pos x="74" y="79"/>
                      </a:cxn>
                      <a:cxn ang="0">
                        <a:pos x="77" y="70"/>
                      </a:cxn>
                      <a:cxn ang="0">
                        <a:pos x="72" y="58"/>
                      </a:cxn>
                      <a:cxn ang="0">
                        <a:pos x="79" y="54"/>
                      </a:cxn>
                      <a:cxn ang="0">
                        <a:pos x="84" y="51"/>
                      </a:cxn>
                      <a:cxn ang="0">
                        <a:pos x="103" y="50"/>
                      </a:cxn>
                      <a:cxn ang="0">
                        <a:pos x="104" y="45"/>
                      </a:cxn>
                      <a:cxn ang="0">
                        <a:pos x="81" y="47"/>
                      </a:cxn>
                      <a:cxn ang="0">
                        <a:pos x="72" y="50"/>
                      </a:cxn>
                      <a:cxn ang="0">
                        <a:pos x="59" y="57"/>
                      </a:cxn>
                      <a:cxn ang="0">
                        <a:pos x="51" y="58"/>
                      </a:cxn>
                      <a:cxn ang="0">
                        <a:pos x="47" y="57"/>
                      </a:cxn>
                      <a:cxn ang="0">
                        <a:pos x="46" y="49"/>
                      </a:cxn>
                      <a:cxn ang="0">
                        <a:pos x="40" y="50"/>
                      </a:cxn>
                      <a:cxn ang="0">
                        <a:pos x="30" y="47"/>
                      </a:cxn>
                      <a:cxn ang="0">
                        <a:pos x="27" y="43"/>
                      </a:cxn>
                      <a:cxn ang="0">
                        <a:pos x="25" y="34"/>
                      </a:cxn>
                      <a:cxn ang="0">
                        <a:pos x="4" y="28"/>
                      </a:cxn>
                      <a:cxn ang="0">
                        <a:pos x="0" y="20"/>
                      </a:cxn>
                      <a:cxn ang="0">
                        <a:pos x="2" y="17"/>
                      </a:cxn>
                      <a:cxn ang="0">
                        <a:pos x="3" y="19"/>
                      </a:cxn>
                      <a:cxn ang="0">
                        <a:pos x="7" y="20"/>
                      </a:cxn>
                      <a:cxn ang="0">
                        <a:pos x="14" y="20"/>
                      </a:cxn>
                      <a:cxn ang="0">
                        <a:pos x="25" y="15"/>
                      </a:cxn>
                      <a:cxn ang="0">
                        <a:pos x="29" y="13"/>
                      </a:cxn>
                      <a:cxn ang="0">
                        <a:pos x="59" y="14"/>
                      </a:cxn>
                      <a:cxn ang="0">
                        <a:pos x="68" y="12"/>
                      </a:cxn>
                      <a:cxn ang="0">
                        <a:pos x="79" y="7"/>
                      </a:cxn>
                      <a:cxn ang="0">
                        <a:pos x="92" y="1"/>
                      </a:cxn>
                      <a:cxn ang="0">
                        <a:pos x="116" y="1"/>
                      </a:cxn>
                      <a:cxn ang="0">
                        <a:pos x="119" y="0"/>
                      </a:cxn>
                      <a:cxn ang="0">
                        <a:pos x="169" y="0"/>
                      </a:cxn>
                    </a:cxnLst>
                    <a:rect l="0" t="0" r="r" b="b"/>
                    <a:pathLst>
                      <a:path w="173" h="99">
                        <a:moveTo>
                          <a:pt x="169" y="0"/>
                        </a:moveTo>
                        <a:lnTo>
                          <a:pt x="169" y="7"/>
                        </a:lnTo>
                        <a:lnTo>
                          <a:pt x="173" y="14"/>
                        </a:lnTo>
                        <a:lnTo>
                          <a:pt x="173" y="18"/>
                        </a:lnTo>
                        <a:lnTo>
                          <a:pt x="170" y="24"/>
                        </a:lnTo>
                        <a:lnTo>
                          <a:pt x="168" y="25"/>
                        </a:lnTo>
                        <a:lnTo>
                          <a:pt x="162" y="25"/>
                        </a:lnTo>
                        <a:lnTo>
                          <a:pt x="160" y="27"/>
                        </a:lnTo>
                        <a:lnTo>
                          <a:pt x="158" y="30"/>
                        </a:lnTo>
                        <a:lnTo>
                          <a:pt x="164" y="34"/>
                        </a:lnTo>
                        <a:lnTo>
                          <a:pt x="167" y="39"/>
                        </a:lnTo>
                        <a:lnTo>
                          <a:pt x="168" y="57"/>
                        </a:lnTo>
                        <a:lnTo>
                          <a:pt x="162" y="57"/>
                        </a:lnTo>
                        <a:lnTo>
                          <a:pt x="158" y="60"/>
                        </a:lnTo>
                        <a:lnTo>
                          <a:pt x="138" y="60"/>
                        </a:lnTo>
                        <a:lnTo>
                          <a:pt x="121" y="67"/>
                        </a:lnTo>
                        <a:lnTo>
                          <a:pt x="114" y="73"/>
                        </a:lnTo>
                        <a:lnTo>
                          <a:pt x="110" y="81"/>
                        </a:lnTo>
                        <a:lnTo>
                          <a:pt x="106" y="89"/>
                        </a:lnTo>
                        <a:lnTo>
                          <a:pt x="104" y="93"/>
                        </a:lnTo>
                        <a:lnTo>
                          <a:pt x="99" y="97"/>
                        </a:lnTo>
                        <a:lnTo>
                          <a:pt x="93" y="99"/>
                        </a:lnTo>
                        <a:lnTo>
                          <a:pt x="93" y="95"/>
                        </a:lnTo>
                        <a:lnTo>
                          <a:pt x="94" y="93"/>
                        </a:lnTo>
                        <a:lnTo>
                          <a:pt x="86" y="94"/>
                        </a:lnTo>
                        <a:lnTo>
                          <a:pt x="81" y="93"/>
                        </a:lnTo>
                        <a:lnTo>
                          <a:pt x="76" y="87"/>
                        </a:lnTo>
                        <a:lnTo>
                          <a:pt x="74" y="79"/>
                        </a:lnTo>
                        <a:lnTo>
                          <a:pt x="77" y="70"/>
                        </a:lnTo>
                        <a:lnTo>
                          <a:pt x="72" y="58"/>
                        </a:lnTo>
                        <a:lnTo>
                          <a:pt x="79" y="54"/>
                        </a:lnTo>
                        <a:lnTo>
                          <a:pt x="84" y="51"/>
                        </a:lnTo>
                        <a:lnTo>
                          <a:pt x="103" y="50"/>
                        </a:lnTo>
                        <a:lnTo>
                          <a:pt x="104" y="45"/>
                        </a:lnTo>
                        <a:lnTo>
                          <a:pt x="81" y="47"/>
                        </a:lnTo>
                        <a:lnTo>
                          <a:pt x="72" y="50"/>
                        </a:lnTo>
                        <a:lnTo>
                          <a:pt x="59" y="57"/>
                        </a:lnTo>
                        <a:lnTo>
                          <a:pt x="51" y="58"/>
                        </a:lnTo>
                        <a:lnTo>
                          <a:pt x="47" y="57"/>
                        </a:lnTo>
                        <a:lnTo>
                          <a:pt x="46" y="49"/>
                        </a:lnTo>
                        <a:lnTo>
                          <a:pt x="40" y="50"/>
                        </a:lnTo>
                        <a:lnTo>
                          <a:pt x="30" y="47"/>
                        </a:lnTo>
                        <a:lnTo>
                          <a:pt x="27" y="43"/>
                        </a:lnTo>
                        <a:lnTo>
                          <a:pt x="25" y="34"/>
                        </a:lnTo>
                        <a:lnTo>
                          <a:pt x="4" y="28"/>
                        </a:lnTo>
                        <a:lnTo>
                          <a:pt x="0" y="20"/>
                        </a:lnTo>
                        <a:lnTo>
                          <a:pt x="2" y="17"/>
                        </a:lnTo>
                        <a:lnTo>
                          <a:pt x="3" y="19"/>
                        </a:lnTo>
                        <a:lnTo>
                          <a:pt x="7" y="20"/>
                        </a:lnTo>
                        <a:lnTo>
                          <a:pt x="14" y="20"/>
                        </a:lnTo>
                        <a:lnTo>
                          <a:pt x="25" y="15"/>
                        </a:lnTo>
                        <a:lnTo>
                          <a:pt x="29" y="13"/>
                        </a:lnTo>
                        <a:lnTo>
                          <a:pt x="59" y="14"/>
                        </a:lnTo>
                        <a:lnTo>
                          <a:pt x="68" y="12"/>
                        </a:lnTo>
                        <a:lnTo>
                          <a:pt x="79" y="7"/>
                        </a:lnTo>
                        <a:lnTo>
                          <a:pt x="92" y="1"/>
                        </a:lnTo>
                        <a:lnTo>
                          <a:pt x="116" y="1"/>
                        </a:lnTo>
                        <a:lnTo>
                          <a:pt x="119" y="0"/>
                        </a:lnTo>
                        <a:lnTo>
                          <a:pt x="169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7" name="íṧḻíḋe">
                    <a:extLst>
                      <a:ext uri="{FF2B5EF4-FFF2-40B4-BE49-F238E27FC236}">
                        <a16:creationId xmlns:a16="http://schemas.microsoft.com/office/drawing/2014/main" id="{E09718D3-C458-4E0C-BCC0-B10DBCA7B3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560093" y="3543647"/>
                    <a:ext cx="71438" cy="73025"/>
                  </a:xfrm>
                  <a:custGeom>
                    <a:avLst/>
                    <a:gdLst/>
                    <a:ahLst/>
                    <a:cxnLst>
                      <a:cxn ang="0">
                        <a:pos x="4" y="86"/>
                      </a:cxn>
                      <a:cxn ang="0">
                        <a:pos x="10" y="77"/>
                      </a:cxn>
                      <a:cxn ang="0">
                        <a:pos x="13" y="71"/>
                      </a:cxn>
                      <a:cxn ang="0">
                        <a:pos x="19" y="68"/>
                      </a:cxn>
                      <a:cxn ang="0">
                        <a:pos x="31" y="57"/>
                      </a:cxn>
                      <a:cxn ang="0">
                        <a:pos x="41" y="49"/>
                      </a:cxn>
                      <a:cxn ang="0">
                        <a:pos x="47" y="44"/>
                      </a:cxn>
                      <a:cxn ang="0">
                        <a:pos x="51" y="27"/>
                      </a:cxn>
                      <a:cxn ang="0">
                        <a:pos x="58" y="19"/>
                      </a:cxn>
                      <a:cxn ang="0">
                        <a:pos x="68" y="17"/>
                      </a:cxn>
                      <a:cxn ang="0">
                        <a:pos x="65" y="8"/>
                      </a:cxn>
                      <a:cxn ang="0">
                        <a:pos x="71" y="2"/>
                      </a:cxn>
                      <a:cxn ang="0">
                        <a:pos x="79" y="1"/>
                      </a:cxn>
                      <a:cxn ang="0">
                        <a:pos x="86" y="6"/>
                      </a:cxn>
                      <a:cxn ang="0">
                        <a:pos x="97" y="1"/>
                      </a:cxn>
                      <a:cxn ang="0">
                        <a:pos x="100" y="3"/>
                      </a:cxn>
                      <a:cxn ang="0">
                        <a:pos x="110" y="12"/>
                      </a:cxn>
                      <a:cxn ang="0">
                        <a:pos x="114" y="25"/>
                      </a:cxn>
                      <a:cxn ang="0">
                        <a:pos x="118" y="41"/>
                      </a:cxn>
                      <a:cxn ang="0">
                        <a:pos x="114" y="60"/>
                      </a:cxn>
                      <a:cxn ang="0">
                        <a:pos x="110" y="65"/>
                      </a:cxn>
                      <a:cxn ang="0">
                        <a:pos x="116" y="66"/>
                      </a:cxn>
                      <a:cxn ang="0">
                        <a:pos x="122" y="64"/>
                      </a:cxn>
                      <a:cxn ang="0">
                        <a:pos x="132" y="75"/>
                      </a:cxn>
                      <a:cxn ang="0">
                        <a:pos x="139" y="71"/>
                      </a:cxn>
                      <a:cxn ang="0">
                        <a:pos x="148" y="66"/>
                      </a:cxn>
                      <a:cxn ang="0">
                        <a:pos x="153" y="51"/>
                      </a:cxn>
                      <a:cxn ang="0">
                        <a:pos x="162" y="50"/>
                      </a:cxn>
                      <a:cxn ang="0">
                        <a:pos x="167" y="61"/>
                      </a:cxn>
                      <a:cxn ang="0">
                        <a:pos x="171" y="71"/>
                      </a:cxn>
                      <a:cxn ang="0">
                        <a:pos x="173" y="76"/>
                      </a:cxn>
                      <a:cxn ang="0">
                        <a:pos x="175" y="95"/>
                      </a:cxn>
                      <a:cxn ang="0">
                        <a:pos x="165" y="105"/>
                      </a:cxn>
                      <a:cxn ang="0">
                        <a:pos x="161" y="113"/>
                      </a:cxn>
                      <a:cxn ang="0">
                        <a:pos x="165" y="115"/>
                      </a:cxn>
                      <a:cxn ang="0">
                        <a:pos x="170" y="116"/>
                      </a:cxn>
                      <a:cxn ang="0">
                        <a:pos x="176" y="118"/>
                      </a:cxn>
                      <a:cxn ang="0">
                        <a:pos x="193" y="123"/>
                      </a:cxn>
                      <a:cxn ang="0">
                        <a:pos x="199" y="130"/>
                      </a:cxn>
                      <a:cxn ang="0">
                        <a:pos x="202" y="135"/>
                      </a:cxn>
                      <a:cxn ang="0">
                        <a:pos x="207" y="143"/>
                      </a:cxn>
                      <a:cxn ang="0">
                        <a:pos x="218" y="150"/>
                      </a:cxn>
                      <a:cxn ang="0">
                        <a:pos x="224" y="153"/>
                      </a:cxn>
                      <a:cxn ang="0">
                        <a:pos x="227" y="164"/>
                      </a:cxn>
                      <a:cxn ang="0">
                        <a:pos x="227" y="177"/>
                      </a:cxn>
                      <a:cxn ang="0">
                        <a:pos x="223" y="178"/>
                      </a:cxn>
                      <a:cxn ang="0">
                        <a:pos x="221" y="189"/>
                      </a:cxn>
                      <a:cxn ang="0">
                        <a:pos x="218" y="191"/>
                      </a:cxn>
                      <a:cxn ang="0">
                        <a:pos x="216" y="201"/>
                      </a:cxn>
                      <a:cxn ang="0">
                        <a:pos x="196" y="224"/>
                      </a:cxn>
                      <a:cxn ang="0">
                        <a:pos x="186" y="217"/>
                      </a:cxn>
                      <a:cxn ang="0">
                        <a:pos x="169" y="215"/>
                      </a:cxn>
                      <a:cxn ang="0">
                        <a:pos x="154" y="206"/>
                      </a:cxn>
                      <a:cxn ang="0">
                        <a:pos x="133" y="193"/>
                      </a:cxn>
                      <a:cxn ang="0">
                        <a:pos x="105" y="169"/>
                      </a:cxn>
                      <a:cxn ang="0">
                        <a:pos x="64" y="135"/>
                      </a:cxn>
                      <a:cxn ang="0">
                        <a:pos x="49" y="129"/>
                      </a:cxn>
                      <a:cxn ang="0">
                        <a:pos x="28" y="109"/>
                      </a:cxn>
                      <a:cxn ang="0">
                        <a:pos x="16" y="103"/>
                      </a:cxn>
                      <a:cxn ang="0">
                        <a:pos x="15" y="95"/>
                      </a:cxn>
                      <a:cxn ang="0">
                        <a:pos x="3" y="88"/>
                      </a:cxn>
                      <a:cxn ang="0">
                        <a:pos x="3" y="87"/>
                      </a:cxn>
                    </a:cxnLst>
                    <a:rect l="0" t="0" r="r" b="b"/>
                    <a:pathLst>
                      <a:path w="227" h="228">
                        <a:moveTo>
                          <a:pt x="3" y="86"/>
                        </a:moveTo>
                        <a:lnTo>
                          <a:pt x="4" y="86"/>
                        </a:lnTo>
                        <a:lnTo>
                          <a:pt x="9" y="83"/>
                        </a:lnTo>
                        <a:lnTo>
                          <a:pt x="10" y="77"/>
                        </a:lnTo>
                        <a:lnTo>
                          <a:pt x="13" y="76"/>
                        </a:lnTo>
                        <a:lnTo>
                          <a:pt x="13" y="71"/>
                        </a:lnTo>
                        <a:lnTo>
                          <a:pt x="14" y="68"/>
                        </a:lnTo>
                        <a:lnTo>
                          <a:pt x="19" y="68"/>
                        </a:lnTo>
                        <a:lnTo>
                          <a:pt x="22" y="66"/>
                        </a:lnTo>
                        <a:lnTo>
                          <a:pt x="31" y="57"/>
                        </a:lnTo>
                        <a:lnTo>
                          <a:pt x="37" y="56"/>
                        </a:lnTo>
                        <a:lnTo>
                          <a:pt x="41" y="49"/>
                        </a:lnTo>
                        <a:lnTo>
                          <a:pt x="44" y="49"/>
                        </a:lnTo>
                        <a:lnTo>
                          <a:pt x="47" y="44"/>
                        </a:lnTo>
                        <a:lnTo>
                          <a:pt x="51" y="43"/>
                        </a:lnTo>
                        <a:lnTo>
                          <a:pt x="51" y="27"/>
                        </a:lnTo>
                        <a:lnTo>
                          <a:pt x="53" y="25"/>
                        </a:lnTo>
                        <a:lnTo>
                          <a:pt x="58" y="19"/>
                        </a:lnTo>
                        <a:lnTo>
                          <a:pt x="68" y="18"/>
                        </a:lnTo>
                        <a:lnTo>
                          <a:pt x="68" y="17"/>
                        </a:lnTo>
                        <a:lnTo>
                          <a:pt x="64" y="13"/>
                        </a:lnTo>
                        <a:lnTo>
                          <a:pt x="65" y="8"/>
                        </a:lnTo>
                        <a:lnTo>
                          <a:pt x="69" y="8"/>
                        </a:lnTo>
                        <a:lnTo>
                          <a:pt x="71" y="2"/>
                        </a:lnTo>
                        <a:lnTo>
                          <a:pt x="75" y="0"/>
                        </a:lnTo>
                        <a:lnTo>
                          <a:pt x="79" y="1"/>
                        </a:lnTo>
                        <a:lnTo>
                          <a:pt x="85" y="6"/>
                        </a:lnTo>
                        <a:lnTo>
                          <a:pt x="86" y="6"/>
                        </a:lnTo>
                        <a:lnTo>
                          <a:pt x="89" y="3"/>
                        </a:lnTo>
                        <a:lnTo>
                          <a:pt x="97" y="1"/>
                        </a:lnTo>
                        <a:lnTo>
                          <a:pt x="100" y="2"/>
                        </a:lnTo>
                        <a:lnTo>
                          <a:pt x="100" y="3"/>
                        </a:lnTo>
                        <a:lnTo>
                          <a:pt x="102" y="7"/>
                        </a:lnTo>
                        <a:lnTo>
                          <a:pt x="110" y="12"/>
                        </a:lnTo>
                        <a:lnTo>
                          <a:pt x="110" y="19"/>
                        </a:lnTo>
                        <a:lnTo>
                          <a:pt x="114" y="25"/>
                        </a:lnTo>
                        <a:lnTo>
                          <a:pt x="116" y="39"/>
                        </a:lnTo>
                        <a:lnTo>
                          <a:pt x="118" y="41"/>
                        </a:lnTo>
                        <a:lnTo>
                          <a:pt x="117" y="56"/>
                        </a:lnTo>
                        <a:lnTo>
                          <a:pt x="114" y="60"/>
                        </a:lnTo>
                        <a:lnTo>
                          <a:pt x="111" y="62"/>
                        </a:lnTo>
                        <a:lnTo>
                          <a:pt x="110" y="65"/>
                        </a:lnTo>
                        <a:lnTo>
                          <a:pt x="111" y="66"/>
                        </a:lnTo>
                        <a:lnTo>
                          <a:pt x="116" y="66"/>
                        </a:lnTo>
                        <a:lnTo>
                          <a:pt x="119" y="62"/>
                        </a:lnTo>
                        <a:lnTo>
                          <a:pt x="122" y="64"/>
                        </a:lnTo>
                        <a:lnTo>
                          <a:pt x="127" y="67"/>
                        </a:lnTo>
                        <a:lnTo>
                          <a:pt x="132" y="75"/>
                        </a:lnTo>
                        <a:lnTo>
                          <a:pt x="137" y="73"/>
                        </a:lnTo>
                        <a:lnTo>
                          <a:pt x="139" y="71"/>
                        </a:lnTo>
                        <a:lnTo>
                          <a:pt x="146" y="70"/>
                        </a:lnTo>
                        <a:lnTo>
                          <a:pt x="148" y="66"/>
                        </a:lnTo>
                        <a:lnTo>
                          <a:pt x="153" y="60"/>
                        </a:lnTo>
                        <a:lnTo>
                          <a:pt x="153" y="51"/>
                        </a:lnTo>
                        <a:lnTo>
                          <a:pt x="156" y="49"/>
                        </a:lnTo>
                        <a:lnTo>
                          <a:pt x="162" y="50"/>
                        </a:lnTo>
                        <a:lnTo>
                          <a:pt x="166" y="56"/>
                        </a:lnTo>
                        <a:lnTo>
                          <a:pt x="167" y="61"/>
                        </a:lnTo>
                        <a:lnTo>
                          <a:pt x="169" y="70"/>
                        </a:lnTo>
                        <a:lnTo>
                          <a:pt x="171" y="71"/>
                        </a:lnTo>
                        <a:lnTo>
                          <a:pt x="173" y="75"/>
                        </a:lnTo>
                        <a:lnTo>
                          <a:pt x="173" y="76"/>
                        </a:lnTo>
                        <a:lnTo>
                          <a:pt x="178" y="80"/>
                        </a:lnTo>
                        <a:lnTo>
                          <a:pt x="175" y="95"/>
                        </a:lnTo>
                        <a:lnTo>
                          <a:pt x="173" y="98"/>
                        </a:lnTo>
                        <a:lnTo>
                          <a:pt x="165" y="105"/>
                        </a:lnTo>
                        <a:lnTo>
                          <a:pt x="161" y="111"/>
                        </a:lnTo>
                        <a:lnTo>
                          <a:pt x="161" y="113"/>
                        </a:lnTo>
                        <a:lnTo>
                          <a:pt x="164" y="113"/>
                        </a:lnTo>
                        <a:lnTo>
                          <a:pt x="165" y="115"/>
                        </a:lnTo>
                        <a:lnTo>
                          <a:pt x="169" y="114"/>
                        </a:lnTo>
                        <a:lnTo>
                          <a:pt x="170" y="116"/>
                        </a:lnTo>
                        <a:lnTo>
                          <a:pt x="172" y="118"/>
                        </a:lnTo>
                        <a:lnTo>
                          <a:pt x="176" y="118"/>
                        </a:lnTo>
                        <a:lnTo>
                          <a:pt x="183" y="123"/>
                        </a:lnTo>
                        <a:lnTo>
                          <a:pt x="193" y="123"/>
                        </a:lnTo>
                        <a:lnTo>
                          <a:pt x="196" y="123"/>
                        </a:lnTo>
                        <a:lnTo>
                          <a:pt x="199" y="130"/>
                        </a:lnTo>
                        <a:lnTo>
                          <a:pt x="199" y="134"/>
                        </a:lnTo>
                        <a:lnTo>
                          <a:pt x="202" y="135"/>
                        </a:lnTo>
                        <a:lnTo>
                          <a:pt x="205" y="140"/>
                        </a:lnTo>
                        <a:lnTo>
                          <a:pt x="207" y="143"/>
                        </a:lnTo>
                        <a:lnTo>
                          <a:pt x="213" y="145"/>
                        </a:lnTo>
                        <a:lnTo>
                          <a:pt x="218" y="150"/>
                        </a:lnTo>
                        <a:lnTo>
                          <a:pt x="224" y="148"/>
                        </a:lnTo>
                        <a:lnTo>
                          <a:pt x="224" y="153"/>
                        </a:lnTo>
                        <a:lnTo>
                          <a:pt x="226" y="158"/>
                        </a:lnTo>
                        <a:lnTo>
                          <a:pt x="227" y="164"/>
                        </a:lnTo>
                        <a:lnTo>
                          <a:pt x="225" y="172"/>
                        </a:lnTo>
                        <a:lnTo>
                          <a:pt x="227" y="177"/>
                        </a:lnTo>
                        <a:lnTo>
                          <a:pt x="227" y="178"/>
                        </a:lnTo>
                        <a:lnTo>
                          <a:pt x="223" y="178"/>
                        </a:lnTo>
                        <a:lnTo>
                          <a:pt x="221" y="181"/>
                        </a:lnTo>
                        <a:lnTo>
                          <a:pt x="221" y="189"/>
                        </a:lnTo>
                        <a:lnTo>
                          <a:pt x="218" y="189"/>
                        </a:lnTo>
                        <a:lnTo>
                          <a:pt x="218" y="191"/>
                        </a:lnTo>
                        <a:lnTo>
                          <a:pt x="218" y="196"/>
                        </a:lnTo>
                        <a:lnTo>
                          <a:pt x="216" y="201"/>
                        </a:lnTo>
                        <a:lnTo>
                          <a:pt x="218" y="228"/>
                        </a:lnTo>
                        <a:lnTo>
                          <a:pt x="196" y="224"/>
                        </a:lnTo>
                        <a:lnTo>
                          <a:pt x="189" y="220"/>
                        </a:lnTo>
                        <a:lnTo>
                          <a:pt x="186" y="217"/>
                        </a:lnTo>
                        <a:lnTo>
                          <a:pt x="180" y="217"/>
                        </a:lnTo>
                        <a:lnTo>
                          <a:pt x="169" y="215"/>
                        </a:lnTo>
                        <a:lnTo>
                          <a:pt x="160" y="210"/>
                        </a:lnTo>
                        <a:lnTo>
                          <a:pt x="154" y="206"/>
                        </a:lnTo>
                        <a:lnTo>
                          <a:pt x="144" y="201"/>
                        </a:lnTo>
                        <a:lnTo>
                          <a:pt x="133" y="193"/>
                        </a:lnTo>
                        <a:lnTo>
                          <a:pt x="119" y="188"/>
                        </a:lnTo>
                        <a:lnTo>
                          <a:pt x="105" y="169"/>
                        </a:lnTo>
                        <a:lnTo>
                          <a:pt x="69" y="141"/>
                        </a:lnTo>
                        <a:lnTo>
                          <a:pt x="64" y="135"/>
                        </a:lnTo>
                        <a:lnTo>
                          <a:pt x="59" y="131"/>
                        </a:lnTo>
                        <a:lnTo>
                          <a:pt x="49" y="129"/>
                        </a:lnTo>
                        <a:lnTo>
                          <a:pt x="36" y="123"/>
                        </a:lnTo>
                        <a:lnTo>
                          <a:pt x="28" y="109"/>
                        </a:lnTo>
                        <a:lnTo>
                          <a:pt x="19" y="105"/>
                        </a:lnTo>
                        <a:lnTo>
                          <a:pt x="16" y="103"/>
                        </a:lnTo>
                        <a:lnTo>
                          <a:pt x="16" y="98"/>
                        </a:lnTo>
                        <a:lnTo>
                          <a:pt x="15" y="95"/>
                        </a:lnTo>
                        <a:lnTo>
                          <a:pt x="4" y="92"/>
                        </a:lnTo>
                        <a:lnTo>
                          <a:pt x="3" y="88"/>
                        </a:lnTo>
                        <a:lnTo>
                          <a:pt x="0" y="88"/>
                        </a:lnTo>
                        <a:lnTo>
                          <a:pt x="3" y="87"/>
                        </a:lnTo>
                        <a:lnTo>
                          <a:pt x="3" y="86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8" name="iş1ïde">
                    <a:extLst>
                      <a:ext uri="{FF2B5EF4-FFF2-40B4-BE49-F238E27FC236}">
                        <a16:creationId xmlns:a16="http://schemas.microsoft.com/office/drawing/2014/main" id="{B4197044-58BE-455B-9C3C-C0E8FC4D38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806156" y="3449984"/>
                    <a:ext cx="204788" cy="169863"/>
                  </a:xfrm>
                  <a:custGeom>
                    <a:avLst/>
                    <a:gdLst/>
                    <a:ahLst/>
                    <a:cxnLst>
                      <a:cxn ang="0">
                        <a:pos x="48" y="85"/>
                      </a:cxn>
                      <a:cxn ang="0">
                        <a:pos x="55" y="67"/>
                      </a:cxn>
                      <a:cxn ang="0">
                        <a:pos x="75" y="43"/>
                      </a:cxn>
                      <a:cxn ang="0">
                        <a:pos x="96" y="9"/>
                      </a:cxn>
                      <a:cxn ang="0">
                        <a:pos x="139" y="3"/>
                      </a:cxn>
                      <a:cxn ang="0">
                        <a:pos x="199" y="20"/>
                      </a:cxn>
                      <a:cxn ang="0">
                        <a:pos x="233" y="48"/>
                      </a:cxn>
                      <a:cxn ang="0">
                        <a:pos x="264" y="30"/>
                      </a:cxn>
                      <a:cxn ang="0">
                        <a:pos x="303" y="37"/>
                      </a:cxn>
                      <a:cxn ang="0">
                        <a:pos x="362" y="58"/>
                      </a:cxn>
                      <a:cxn ang="0">
                        <a:pos x="406" y="32"/>
                      </a:cxn>
                      <a:cxn ang="0">
                        <a:pos x="459" y="30"/>
                      </a:cxn>
                      <a:cxn ang="0">
                        <a:pos x="496" y="26"/>
                      </a:cxn>
                      <a:cxn ang="0">
                        <a:pos x="517" y="36"/>
                      </a:cxn>
                      <a:cxn ang="0">
                        <a:pos x="544" y="22"/>
                      </a:cxn>
                      <a:cxn ang="0">
                        <a:pos x="558" y="15"/>
                      </a:cxn>
                      <a:cxn ang="0">
                        <a:pos x="571" y="3"/>
                      </a:cxn>
                      <a:cxn ang="0">
                        <a:pos x="581" y="20"/>
                      </a:cxn>
                      <a:cxn ang="0">
                        <a:pos x="604" y="43"/>
                      </a:cxn>
                      <a:cxn ang="0">
                        <a:pos x="624" y="76"/>
                      </a:cxn>
                      <a:cxn ang="0">
                        <a:pos x="639" y="84"/>
                      </a:cxn>
                      <a:cxn ang="0">
                        <a:pos x="642" y="119"/>
                      </a:cxn>
                      <a:cxn ang="0">
                        <a:pos x="604" y="142"/>
                      </a:cxn>
                      <a:cxn ang="0">
                        <a:pos x="587" y="159"/>
                      </a:cxn>
                      <a:cxn ang="0">
                        <a:pos x="567" y="207"/>
                      </a:cxn>
                      <a:cxn ang="0">
                        <a:pos x="554" y="257"/>
                      </a:cxn>
                      <a:cxn ang="0">
                        <a:pos x="549" y="280"/>
                      </a:cxn>
                      <a:cxn ang="0">
                        <a:pos x="517" y="315"/>
                      </a:cxn>
                      <a:cxn ang="0">
                        <a:pos x="501" y="360"/>
                      </a:cxn>
                      <a:cxn ang="0">
                        <a:pos x="478" y="406"/>
                      </a:cxn>
                      <a:cxn ang="0">
                        <a:pos x="447" y="401"/>
                      </a:cxn>
                      <a:cxn ang="0">
                        <a:pos x="440" y="392"/>
                      </a:cxn>
                      <a:cxn ang="0">
                        <a:pos x="392" y="386"/>
                      </a:cxn>
                      <a:cxn ang="0">
                        <a:pos x="371" y="403"/>
                      </a:cxn>
                      <a:cxn ang="0">
                        <a:pos x="344" y="427"/>
                      </a:cxn>
                      <a:cxn ang="0">
                        <a:pos x="330" y="472"/>
                      </a:cxn>
                      <a:cxn ang="0">
                        <a:pos x="313" y="497"/>
                      </a:cxn>
                      <a:cxn ang="0">
                        <a:pos x="304" y="497"/>
                      </a:cxn>
                      <a:cxn ang="0">
                        <a:pos x="276" y="516"/>
                      </a:cxn>
                      <a:cxn ang="0">
                        <a:pos x="237" y="515"/>
                      </a:cxn>
                      <a:cxn ang="0">
                        <a:pos x="227" y="524"/>
                      </a:cxn>
                      <a:cxn ang="0">
                        <a:pos x="216" y="522"/>
                      </a:cxn>
                      <a:cxn ang="0">
                        <a:pos x="193" y="532"/>
                      </a:cxn>
                      <a:cxn ang="0">
                        <a:pos x="180" y="524"/>
                      </a:cxn>
                      <a:cxn ang="0">
                        <a:pos x="151" y="500"/>
                      </a:cxn>
                      <a:cxn ang="0">
                        <a:pos x="151" y="467"/>
                      </a:cxn>
                      <a:cxn ang="0">
                        <a:pos x="136" y="454"/>
                      </a:cxn>
                      <a:cxn ang="0">
                        <a:pos x="126" y="444"/>
                      </a:cxn>
                      <a:cxn ang="0">
                        <a:pos x="96" y="417"/>
                      </a:cxn>
                      <a:cxn ang="0">
                        <a:pos x="5" y="417"/>
                      </a:cxn>
                      <a:cxn ang="0">
                        <a:pos x="1" y="366"/>
                      </a:cxn>
                      <a:cxn ang="0">
                        <a:pos x="6" y="295"/>
                      </a:cxn>
                      <a:cxn ang="0">
                        <a:pos x="23" y="248"/>
                      </a:cxn>
                      <a:cxn ang="0">
                        <a:pos x="49" y="218"/>
                      </a:cxn>
                      <a:cxn ang="0">
                        <a:pos x="53" y="208"/>
                      </a:cxn>
                      <a:cxn ang="0">
                        <a:pos x="48" y="197"/>
                      </a:cxn>
                      <a:cxn ang="0">
                        <a:pos x="58" y="189"/>
                      </a:cxn>
                      <a:cxn ang="0">
                        <a:pos x="55" y="154"/>
                      </a:cxn>
                      <a:cxn ang="0">
                        <a:pos x="43" y="134"/>
                      </a:cxn>
                    </a:cxnLst>
                    <a:rect l="0" t="0" r="r" b="b"/>
                    <a:pathLst>
                      <a:path w="642" h="532">
                        <a:moveTo>
                          <a:pt x="49" y="117"/>
                        </a:moveTo>
                        <a:lnTo>
                          <a:pt x="50" y="110"/>
                        </a:lnTo>
                        <a:lnTo>
                          <a:pt x="48" y="85"/>
                        </a:lnTo>
                        <a:lnTo>
                          <a:pt x="49" y="76"/>
                        </a:lnTo>
                        <a:lnTo>
                          <a:pt x="51" y="72"/>
                        </a:lnTo>
                        <a:lnTo>
                          <a:pt x="55" y="67"/>
                        </a:lnTo>
                        <a:lnTo>
                          <a:pt x="62" y="63"/>
                        </a:lnTo>
                        <a:lnTo>
                          <a:pt x="67" y="57"/>
                        </a:lnTo>
                        <a:lnTo>
                          <a:pt x="75" y="43"/>
                        </a:lnTo>
                        <a:lnTo>
                          <a:pt x="77" y="25"/>
                        </a:lnTo>
                        <a:lnTo>
                          <a:pt x="78" y="21"/>
                        </a:lnTo>
                        <a:lnTo>
                          <a:pt x="96" y="9"/>
                        </a:lnTo>
                        <a:lnTo>
                          <a:pt x="115" y="4"/>
                        </a:lnTo>
                        <a:lnTo>
                          <a:pt x="133" y="4"/>
                        </a:lnTo>
                        <a:lnTo>
                          <a:pt x="139" y="3"/>
                        </a:lnTo>
                        <a:lnTo>
                          <a:pt x="147" y="0"/>
                        </a:lnTo>
                        <a:lnTo>
                          <a:pt x="162" y="2"/>
                        </a:lnTo>
                        <a:lnTo>
                          <a:pt x="199" y="20"/>
                        </a:lnTo>
                        <a:lnTo>
                          <a:pt x="221" y="41"/>
                        </a:lnTo>
                        <a:lnTo>
                          <a:pt x="228" y="46"/>
                        </a:lnTo>
                        <a:lnTo>
                          <a:pt x="233" y="48"/>
                        </a:lnTo>
                        <a:lnTo>
                          <a:pt x="242" y="48"/>
                        </a:lnTo>
                        <a:lnTo>
                          <a:pt x="248" y="38"/>
                        </a:lnTo>
                        <a:lnTo>
                          <a:pt x="264" y="30"/>
                        </a:lnTo>
                        <a:lnTo>
                          <a:pt x="274" y="27"/>
                        </a:lnTo>
                        <a:lnTo>
                          <a:pt x="286" y="27"/>
                        </a:lnTo>
                        <a:lnTo>
                          <a:pt x="303" y="37"/>
                        </a:lnTo>
                        <a:lnTo>
                          <a:pt x="327" y="52"/>
                        </a:lnTo>
                        <a:lnTo>
                          <a:pt x="339" y="56"/>
                        </a:lnTo>
                        <a:lnTo>
                          <a:pt x="362" y="58"/>
                        </a:lnTo>
                        <a:lnTo>
                          <a:pt x="375" y="57"/>
                        </a:lnTo>
                        <a:lnTo>
                          <a:pt x="389" y="47"/>
                        </a:lnTo>
                        <a:lnTo>
                          <a:pt x="406" y="32"/>
                        </a:lnTo>
                        <a:lnTo>
                          <a:pt x="415" y="27"/>
                        </a:lnTo>
                        <a:lnTo>
                          <a:pt x="441" y="27"/>
                        </a:lnTo>
                        <a:lnTo>
                          <a:pt x="459" y="30"/>
                        </a:lnTo>
                        <a:lnTo>
                          <a:pt x="469" y="26"/>
                        </a:lnTo>
                        <a:lnTo>
                          <a:pt x="489" y="24"/>
                        </a:lnTo>
                        <a:lnTo>
                          <a:pt x="496" y="26"/>
                        </a:lnTo>
                        <a:lnTo>
                          <a:pt x="503" y="30"/>
                        </a:lnTo>
                        <a:lnTo>
                          <a:pt x="511" y="32"/>
                        </a:lnTo>
                        <a:lnTo>
                          <a:pt x="517" y="36"/>
                        </a:lnTo>
                        <a:lnTo>
                          <a:pt x="528" y="36"/>
                        </a:lnTo>
                        <a:lnTo>
                          <a:pt x="534" y="32"/>
                        </a:lnTo>
                        <a:lnTo>
                          <a:pt x="544" y="22"/>
                        </a:lnTo>
                        <a:lnTo>
                          <a:pt x="544" y="21"/>
                        </a:lnTo>
                        <a:lnTo>
                          <a:pt x="550" y="16"/>
                        </a:lnTo>
                        <a:lnTo>
                          <a:pt x="558" y="15"/>
                        </a:lnTo>
                        <a:lnTo>
                          <a:pt x="564" y="15"/>
                        </a:lnTo>
                        <a:lnTo>
                          <a:pt x="570" y="3"/>
                        </a:lnTo>
                        <a:lnTo>
                          <a:pt x="571" y="3"/>
                        </a:lnTo>
                        <a:lnTo>
                          <a:pt x="574" y="0"/>
                        </a:lnTo>
                        <a:lnTo>
                          <a:pt x="577" y="11"/>
                        </a:lnTo>
                        <a:lnTo>
                          <a:pt x="581" y="20"/>
                        </a:lnTo>
                        <a:lnTo>
                          <a:pt x="588" y="30"/>
                        </a:lnTo>
                        <a:lnTo>
                          <a:pt x="599" y="36"/>
                        </a:lnTo>
                        <a:lnTo>
                          <a:pt x="604" y="43"/>
                        </a:lnTo>
                        <a:lnTo>
                          <a:pt x="613" y="65"/>
                        </a:lnTo>
                        <a:lnTo>
                          <a:pt x="623" y="73"/>
                        </a:lnTo>
                        <a:lnTo>
                          <a:pt x="624" y="76"/>
                        </a:lnTo>
                        <a:lnTo>
                          <a:pt x="635" y="80"/>
                        </a:lnTo>
                        <a:lnTo>
                          <a:pt x="636" y="81"/>
                        </a:lnTo>
                        <a:lnTo>
                          <a:pt x="639" y="84"/>
                        </a:lnTo>
                        <a:lnTo>
                          <a:pt x="641" y="89"/>
                        </a:lnTo>
                        <a:lnTo>
                          <a:pt x="640" y="106"/>
                        </a:lnTo>
                        <a:lnTo>
                          <a:pt x="642" y="119"/>
                        </a:lnTo>
                        <a:lnTo>
                          <a:pt x="623" y="132"/>
                        </a:lnTo>
                        <a:lnTo>
                          <a:pt x="620" y="135"/>
                        </a:lnTo>
                        <a:lnTo>
                          <a:pt x="604" y="142"/>
                        </a:lnTo>
                        <a:lnTo>
                          <a:pt x="601" y="143"/>
                        </a:lnTo>
                        <a:lnTo>
                          <a:pt x="592" y="153"/>
                        </a:lnTo>
                        <a:lnTo>
                          <a:pt x="587" y="159"/>
                        </a:lnTo>
                        <a:lnTo>
                          <a:pt x="583" y="166"/>
                        </a:lnTo>
                        <a:lnTo>
                          <a:pt x="576" y="189"/>
                        </a:lnTo>
                        <a:lnTo>
                          <a:pt x="567" y="207"/>
                        </a:lnTo>
                        <a:lnTo>
                          <a:pt x="564" y="218"/>
                        </a:lnTo>
                        <a:lnTo>
                          <a:pt x="562" y="229"/>
                        </a:lnTo>
                        <a:lnTo>
                          <a:pt x="554" y="257"/>
                        </a:lnTo>
                        <a:lnTo>
                          <a:pt x="553" y="269"/>
                        </a:lnTo>
                        <a:lnTo>
                          <a:pt x="551" y="275"/>
                        </a:lnTo>
                        <a:lnTo>
                          <a:pt x="549" y="280"/>
                        </a:lnTo>
                        <a:lnTo>
                          <a:pt x="534" y="287"/>
                        </a:lnTo>
                        <a:lnTo>
                          <a:pt x="523" y="299"/>
                        </a:lnTo>
                        <a:lnTo>
                          <a:pt x="517" y="315"/>
                        </a:lnTo>
                        <a:lnTo>
                          <a:pt x="513" y="331"/>
                        </a:lnTo>
                        <a:lnTo>
                          <a:pt x="511" y="338"/>
                        </a:lnTo>
                        <a:lnTo>
                          <a:pt x="501" y="360"/>
                        </a:lnTo>
                        <a:lnTo>
                          <a:pt x="483" y="391"/>
                        </a:lnTo>
                        <a:lnTo>
                          <a:pt x="481" y="400"/>
                        </a:lnTo>
                        <a:lnTo>
                          <a:pt x="478" y="406"/>
                        </a:lnTo>
                        <a:lnTo>
                          <a:pt x="469" y="409"/>
                        </a:lnTo>
                        <a:lnTo>
                          <a:pt x="456" y="408"/>
                        </a:lnTo>
                        <a:lnTo>
                          <a:pt x="447" y="401"/>
                        </a:lnTo>
                        <a:lnTo>
                          <a:pt x="443" y="398"/>
                        </a:lnTo>
                        <a:lnTo>
                          <a:pt x="443" y="397"/>
                        </a:lnTo>
                        <a:lnTo>
                          <a:pt x="440" y="392"/>
                        </a:lnTo>
                        <a:lnTo>
                          <a:pt x="429" y="382"/>
                        </a:lnTo>
                        <a:lnTo>
                          <a:pt x="414" y="381"/>
                        </a:lnTo>
                        <a:lnTo>
                          <a:pt x="392" y="386"/>
                        </a:lnTo>
                        <a:lnTo>
                          <a:pt x="377" y="386"/>
                        </a:lnTo>
                        <a:lnTo>
                          <a:pt x="375" y="386"/>
                        </a:lnTo>
                        <a:lnTo>
                          <a:pt x="371" y="403"/>
                        </a:lnTo>
                        <a:lnTo>
                          <a:pt x="360" y="408"/>
                        </a:lnTo>
                        <a:lnTo>
                          <a:pt x="352" y="416"/>
                        </a:lnTo>
                        <a:lnTo>
                          <a:pt x="344" y="427"/>
                        </a:lnTo>
                        <a:lnTo>
                          <a:pt x="335" y="443"/>
                        </a:lnTo>
                        <a:lnTo>
                          <a:pt x="332" y="458"/>
                        </a:lnTo>
                        <a:lnTo>
                          <a:pt x="330" y="472"/>
                        </a:lnTo>
                        <a:lnTo>
                          <a:pt x="327" y="481"/>
                        </a:lnTo>
                        <a:lnTo>
                          <a:pt x="320" y="490"/>
                        </a:lnTo>
                        <a:lnTo>
                          <a:pt x="313" y="497"/>
                        </a:lnTo>
                        <a:lnTo>
                          <a:pt x="313" y="504"/>
                        </a:lnTo>
                        <a:lnTo>
                          <a:pt x="309" y="498"/>
                        </a:lnTo>
                        <a:lnTo>
                          <a:pt x="304" y="497"/>
                        </a:lnTo>
                        <a:lnTo>
                          <a:pt x="301" y="505"/>
                        </a:lnTo>
                        <a:lnTo>
                          <a:pt x="300" y="517"/>
                        </a:lnTo>
                        <a:lnTo>
                          <a:pt x="276" y="516"/>
                        </a:lnTo>
                        <a:lnTo>
                          <a:pt x="265" y="517"/>
                        </a:lnTo>
                        <a:lnTo>
                          <a:pt x="242" y="508"/>
                        </a:lnTo>
                        <a:lnTo>
                          <a:pt x="237" y="515"/>
                        </a:lnTo>
                        <a:lnTo>
                          <a:pt x="234" y="516"/>
                        </a:lnTo>
                        <a:lnTo>
                          <a:pt x="231" y="521"/>
                        </a:lnTo>
                        <a:lnTo>
                          <a:pt x="227" y="524"/>
                        </a:lnTo>
                        <a:lnTo>
                          <a:pt x="225" y="524"/>
                        </a:lnTo>
                        <a:lnTo>
                          <a:pt x="221" y="525"/>
                        </a:lnTo>
                        <a:lnTo>
                          <a:pt x="216" y="522"/>
                        </a:lnTo>
                        <a:lnTo>
                          <a:pt x="212" y="525"/>
                        </a:lnTo>
                        <a:lnTo>
                          <a:pt x="210" y="524"/>
                        </a:lnTo>
                        <a:lnTo>
                          <a:pt x="193" y="532"/>
                        </a:lnTo>
                        <a:lnTo>
                          <a:pt x="190" y="524"/>
                        </a:lnTo>
                        <a:lnTo>
                          <a:pt x="182" y="524"/>
                        </a:lnTo>
                        <a:lnTo>
                          <a:pt x="180" y="524"/>
                        </a:lnTo>
                        <a:lnTo>
                          <a:pt x="168" y="521"/>
                        </a:lnTo>
                        <a:lnTo>
                          <a:pt x="163" y="513"/>
                        </a:lnTo>
                        <a:lnTo>
                          <a:pt x="151" y="500"/>
                        </a:lnTo>
                        <a:lnTo>
                          <a:pt x="146" y="482"/>
                        </a:lnTo>
                        <a:lnTo>
                          <a:pt x="146" y="471"/>
                        </a:lnTo>
                        <a:lnTo>
                          <a:pt x="151" y="467"/>
                        </a:lnTo>
                        <a:lnTo>
                          <a:pt x="147" y="467"/>
                        </a:lnTo>
                        <a:lnTo>
                          <a:pt x="140" y="465"/>
                        </a:lnTo>
                        <a:lnTo>
                          <a:pt x="136" y="454"/>
                        </a:lnTo>
                        <a:lnTo>
                          <a:pt x="133" y="451"/>
                        </a:lnTo>
                        <a:lnTo>
                          <a:pt x="130" y="445"/>
                        </a:lnTo>
                        <a:lnTo>
                          <a:pt x="126" y="444"/>
                        </a:lnTo>
                        <a:lnTo>
                          <a:pt x="124" y="439"/>
                        </a:lnTo>
                        <a:lnTo>
                          <a:pt x="117" y="429"/>
                        </a:lnTo>
                        <a:lnTo>
                          <a:pt x="96" y="417"/>
                        </a:lnTo>
                        <a:lnTo>
                          <a:pt x="86" y="416"/>
                        </a:lnTo>
                        <a:lnTo>
                          <a:pt x="64" y="413"/>
                        </a:lnTo>
                        <a:lnTo>
                          <a:pt x="5" y="417"/>
                        </a:lnTo>
                        <a:lnTo>
                          <a:pt x="2" y="414"/>
                        </a:lnTo>
                        <a:lnTo>
                          <a:pt x="0" y="375"/>
                        </a:lnTo>
                        <a:lnTo>
                          <a:pt x="1" y="366"/>
                        </a:lnTo>
                        <a:lnTo>
                          <a:pt x="6" y="345"/>
                        </a:lnTo>
                        <a:lnTo>
                          <a:pt x="5" y="315"/>
                        </a:lnTo>
                        <a:lnTo>
                          <a:pt x="6" y="295"/>
                        </a:lnTo>
                        <a:lnTo>
                          <a:pt x="10" y="283"/>
                        </a:lnTo>
                        <a:lnTo>
                          <a:pt x="22" y="263"/>
                        </a:lnTo>
                        <a:lnTo>
                          <a:pt x="23" y="248"/>
                        </a:lnTo>
                        <a:lnTo>
                          <a:pt x="26" y="239"/>
                        </a:lnTo>
                        <a:lnTo>
                          <a:pt x="34" y="229"/>
                        </a:lnTo>
                        <a:lnTo>
                          <a:pt x="49" y="218"/>
                        </a:lnTo>
                        <a:lnTo>
                          <a:pt x="49" y="212"/>
                        </a:lnTo>
                        <a:lnTo>
                          <a:pt x="53" y="209"/>
                        </a:lnTo>
                        <a:lnTo>
                          <a:pt x="53" y="208"/>
                        </a:lnTo>
                        <a:lnTo>
                          <a:pt x="53" y="204"/>
                        </a:lnTo>
                        <a:lnTo>
                          <a:pt x="48" y="199"/>
                        </a:lnTo>
                        <a:lnTo>
                          <a:pt x="48" y="197"/>
                        </a:lnTo>
                        <a:lnTo>
                          <a:pt x="50" y="191"/>
                        </a:lnTo>
                        <a:lnTo>
                          <a:pt x="53" y="189"/>
                        </a:lnTo>
                        <a:lnTo>
                          <a:pt x="58" y="189"/>
                        </a:lnTo>
                        <a:lnTo>
                          <a:pt x="59" y="187"/>
                        </a:lnTo>
                        <a:lnTo>
                          <a:pt x="59" y="169"/>
                        </a:lnTo>
                        <a:lnTo>
                          <a:pt x="55" y="154"/>
                        </a:lnTo>
                        <a:lnTo>
                          <a:pt x="54" y="149"/>
                        </a:lnTo>
                        <a:lnTo>
                          <a:pt x="44" y="139"/>
                        </a:lnTo>
                        <a:lnTo>
                          <a:pt x="43" y="134"/>
                        </a:lnTo>
                        <a:lnTo>
                          <a:pt x="44" y="123"/>
                        </a:lnTo>
                        <a:lnTo>
                          <a:pt x="49" y="11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9" name="ïSḻîḑe">
                    <a:extLst>
                      <a:ext uri="{FF2B5EF4-FFF2-40B4-BE49-F238E27FC236}">
                        <a16:creationId xmlns:a16="http://schemas.microsoft.com/office/drawing/2014/main" id="{4DB45BF4-3704-48F5-89DA-A30BEA4F69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52206" y="3627784"/>
                    <a:ext cx="133350" cy="152400"/>
                  </a:xfrm>
                  <a:custGeom>
                    <a:avLst/>
                    <a:gdLst/>
                    <a:ahLst/>
                    <a:cxnLst>
                      <a:cxn ang="0">
                        <a:pos x="408" y="5"/>
                      </a:cxn>
                      <a:cxn ang="0">
                        <a:pos x="377" y="16"/>
                      </a:cxn>
                      <a:cxn ang="0">
                        <a:pos x="343" y="0"/>
                      </a:cxn>
                      <a:cxn ang="0">
                        <a:pos x="300" y="17"/>
                      </a:cxn>
                      <a:cxn ang="0">
                        <a:pos x="274" y="47"/>
                      </a:cxn>
                      <a:cxn ang="0">
                        <a:pos x="274" y="101"/>
                      </a:cxn>
                      <a:cxn ang="0">
                        <a:pos x="267" y="114"/>
                      </a:cxn>
                      <a:cxn ang="0">
                        <a:pos x="234" y="96"/>
                      </a:cxn>
                      <a:cxn ang="0">
                        <a:pos x="205" y="90"/>
                      </a:cxn>
                      <a:cxn ang="0">
                        <a:pos x="118" y="84"/>
                      </a:cxn>
                      <a:cxn ang="0">
                        <a:pos x="111" y="117"/>
                      </a:cxn>
                      <a:cxn ang="0">
                        <a:pos x="121" y="140"/>
                      </a:cxn>
                      <a:cxn ang="0">
                        <a:pos x="166" y="124"/>
                      </a:cxn>
                      <a:cxn ang="0">
                        <a:pos x="177" y="157"/>
                      </a:cxn>
                      <a:cxn ang="0">
                        <a:pos x="158" y="204"/>
                      </a:cxn>
                      <a:cxn ang="0">
                        <a:pos x="173" y="246"/>
                      </a:cxn>
                      <a:cxn ang="0">
                        <a:pos x="169" y="275"/>
                      </a:cxn>
                      <a:cxn ang="0">
                        <a:pos x="161" y="329"/>
                      </a:cxn>
                      <a:cxn ang="0">
                        <a:pos x="127" y="318"/>
                      </a:cxn>
                      <a:cxn ang="0">
                        <a:pos x="92" y="310"/>
                      </a:cxn>
                      <a:cxn ang="0">
                        <a:pos x="74" y="313"/>
                      </a:cxn>
                      <a:cxn ang="0">
                        <a:pos x="42" y="333"/>
                      </a:cxn>
                      <a:cxn ang="0">
                        <a:pos x="27" y="350"/>
                      </a:cxn>
                      <a:cxn ang="0">
                        <a:pos x="31" y="375"/>
                      </a:cxn>
                      <a:cxn ang="0">
                        <a:pos x="31" y="394"/>
                      </a:cxn>
                      <a:cxn ang="0">
                        <a:pos x="8" y="397"/>
                      </a:cxn>
                      <a:cxn ang="0">
                        <a:pos x="0" y="419"/>
                      </a:cxn>
                      <a:cxn ang="0">
                        <a:pos x="19" y="434"/>
                      </a:cxn>
                      <a:cxn ang="0">
                        <a:pos x="40" y="456"/>
                      </a:cxn>
                      <a:cxn ang="0">
                        <a:pos x="63" y="469"/>
                      </a:cxn>
                      <a:cxn ang="0">
                        <a:pos x="80" y="449"/>
                      </a:cxn>
                      <a:cxn ang="0">
                        <a:pos x="100" y="447"/>
                      </a:cxn>
                      <a:cxn ang="0">
                        <a:pos x="121" y="468"/>
                      </a:cxn>
                      <a:cxn ang="0">
                        <a:pos x="140" y="452"/>
                      </a:cxn>
                      <a:cxn ang="0">
                        <a:pos x="161" y="444"/>
                      </a:cxn>
                      <a:cxn ang="0">
                        <a:pos x="177" y="445"/>
                      </a:cxn>
                      <a:cxn ang="0">
                        <a:pos x="188" y="466"/>
                      </a:cxn>
                      <a:cxn ang="0">
                        <a:pos x="232" y="437"/>
                      </a:cxn>
                      <a:cxn ang="0">
                        <a:pos x="261" y="415"/>
                      </a:cxn>
                      <a:cxn ang="0">
                        <a:pos x="278" y="376"/>
                      </a:cxn>
                      <a:cxn ang="0">
                        <a:pos x="282" y="337"/>
                      </a:cxn>
                      <a:cxn ang="0">
                        <a:pos x="312" y="280"/>
                      </a:cxn>
                      <a:cxn ang="0">
                        <a:pos x="348" y="254"/>
                      </a:cxn>
                      <a:cxn ang="0">
                        <a:pos x="364" y="237"/>
                      </a:cxn>
                      <a:cxn ang="0">
                        <a:pos x="372" y="141"/>
                      </a:cxn>
                      <a:cxn ang="0">
                        <a:pos x="391" y="73"/>
                      </a:cxn>
                      <a:cxn ang="0">
                        <a:pos x="417" y="17"/>
                      </a:cxn>
                    </a:cxnLst>
                    <a:rect l="0" t="0" r="r" b="b"/>
                    <a:pathLst>
                      <a:path w="417" h="479">
                        <a:moveTo>
                          <a:pt x="414" y="0"/>
                        </a:moveTo>
                        <a:lnTo>
                          <a:pt x="408" y="5"/>
                        </a:lnTo>
                        <a:lnTo>
                          <a:pt x="393" y="12"/>
                        </a:lnTo>
                        <a:lnTo>
                          <a:pt x="377" y="16"/>
                        </a:lnTo>
                        <a:lnTo>
                          <a:pt x="360" y="10"/>
                        </a:lnTo>
                        <a:lnTo>
                          <a:pt x="343" y="0"/>
                        </a:lnTo>
                        <a:lnTo>
                          <a:pt x="323" y="3"/>
                        </a:lnTo>
                        <a:lnTo>
                          <a:pt x="300" y="17"/>
                        </a:lnTo>
                        <a:lnTo>
                          <a:pt x="283" y="33"/>
                        </a:lnTo>
                        <a:lnTo>
                          <a:pt x="274" y="47"/>
                        </a:lnTo>
                        <a:lnTo>
                          <a:pt x="272" y="58"/>
                        </a:lnTo>
                        <a:lnTo>
                          <a:pt x="274" y="101"/>
                        </a:lnTo>
                        <a:lnTo>
                          <a:pt x="272" y="111"/>
                        </a:lnTo>
                        <a:lnTo>
                          <a:pt x="267" y="114"/>
                        </a:lnTo>
                        <a:lnTo>
                          <a:pt x="244" y="96"/>
                        </a:lnTo>
                        <a:lnTo>
                          <a:pt x="234" y="96"/>
                        </a:lnTo>
                        <a:lnTo>
                          <a:pt x="220" y="91"/>
                        </a:lnTo>
                        <a:lnTo>
                          <a:pt x="205" y="90"/>
                        </a:lnTo>
                        <a:lnTo>
                          <a:pt x="194" y="84"/>
                        </a:lnTo>
                        <a:lnTo>
                          <a:pt x="118" y="84"/>
                        </a:lnTo>
                        <a:lnTo>
                          <a:pt x="112" y="98"/>
                        </a:lnTo>
                        <a:lnTo>
                          <a:pt x="111" y="117"/>
                        </a:lnTo>
                        <a:lnTo>
                          <a:pt x="112" y="135"/>
                        </a:lnTo>
                        <a:lnTo>
                          <a:pt x="121" y="140"/>
                        </a:lnTo>
                        <a:lnTo>
                          <a:pt x="137" y="117"/>
                        </a:lnTo>
                        <a:lnTo>
                          <a:pt x="166" y="124"/>
                        </a:lnTo>
                        <a:lnTo>
                          <a:pt x="176" y="137"/>
                        </a:lnTo>
                        <a:lnTo>
                          <a:pt x="177" y="157"/>
                        </a:lnTo>
                        <a:lnTo>
                          <a:pt x="159" y="187"/>
                        </a:lnTo>
                        <a:lnTo>
                          <a:pt x="158" y="204"/>
                        </a:lnTo>
                        <a:lnTo>
                          <a:pt x="162" y="218"/>
                        </a:lnTo>
                        <a:lnTo>
                          <a:pt x="173" y="246"/>
                        </a:lnTo>
                        <a:lnTo>
                          <a:pt x="172" y="262"/>
                        </a:lnTo>
                        <a:lnTo>
                          <a:pt x="169" y="275"/>
                        </a:lnTo>
                        <a:lnTo>
                          <a:pt x="166" y="312"/>
                        </a:lnTo>
                        <a:lnTo>
                          <a:pt x="161" y="329"/>
                        </a:lnTo>
                        <a:lnTo>
                          <a:pt x="145" y="334"/>
                        </a:lnTo>
                        <a:lnTo>
                          <a:pt x="127" y="318"/>
                        </a:lnTo>
                        <a:lnTo>
                          <a:pt x="102" y="321"/>
                        </a:lnTo>
                        <a:lnTo>
                          <a:pt x="92" y="310"/>
                        </a:lnTo>
                        <a:lnTo>
                          <a:pt x="85" y="305"/>
                        </a:lnTo>
                        <a:lnTo>
                          <a:pt x="74" y="313"/>
                        </a:lnTo>
                        <a:lnTo>
                          <a:pt x="65" y="324"/>
                        </a:lnTo>
                        <a:lnTo>
                          <a:pt x="42" y="333"/>
                        </a:lnTo>
                        <a:lnTo>
                          <a:pt x="32" y="342"/>
                        </a:lnTo>
                        <a:lnTo>
                          <a:pt x="27" y="350"/>
                        </a:lnTo>
                        <a:lnTo>
                          <a:pt x="26" y="363"/>
                        </a:lnTo>
                        <a:lnTo>
                          <a:pt x="31" y="375"/>
                        </a:lnTo>
                        <a:lnTo>
                          <a:pt x="33" y="390"/>
                        </a:lnTo>
                        <a:lnTo>
                          <a:pt x="31" y="394"/>
                        </a:lnTo>
                        <a:lnTo>
                          <a:pt x="19" y="394"/>
                        </a:lnTo>
                        <a:lnTo>
                          <a:pt x="8" y="397"/>
                        </a:lnTo>
                        <a:lnTo>
                          <a:pt x="2" y="404"/>
                        </a:lnTo>
                        <a:lnTo>
                          <a:pt x="0" y="419"/>
                        </a:lnTo>
                        <a:lnTo>
                          <a:pt x="13" y="425"/>
                        </a:lnTo>
                        <a:lnTo>
                          <a:pt x="19" y="434"/>
                        </a:lnTo>
                        <a:lnTo>
                          <a:pt x="33" y="449"/>
                        </a:lnTo>
                        <a:lnTo>
                          <a:pt x="40" y="456"/>
                        </a:lnTo>
                        <a:lnTo>
                          <a:pt x="49" y="479"/>
                        </a:lnTo>
                        <a:lnTo>
                          <a:pt x="63" y="469"/>
                        </a:lnTo>
                        <a:lnTo>
                          <a:pt x="73" y="463"/>
                        </a:lnTo>
                        <a:lnTo>
                          <a:pt x="80" y="449"/>
                        </a:lnTo>
                        <a:lnTo>
                          <a:pt x="90" y="444"/>
                        </a:lnTo>
                        <a:lnTo>
                          <a:pt x="100" y="447"/>
                        </a:lnTo>
                        <a:lnTo>
                          <a:pt x="105" y="458"/>
                        </a:lnTo>
                        <a:lnTo>
                          <a:pt x="121" y="468"/>
                        </a:lnTo>
                        <a:lnTo>
                          <a:pt x="133" y="465"/>
                        </a:lnTo>
                        <a:lnTo>
                          <a:pt x="140" y="452"/>
                        </a:lnTo>
                        <a:lnTo>
                          <a:pt x="148" y="446"/>
                        </a:lnTo>
                        <a:lnTo>
                          <a:pt x="161" y="444"/>
                        </a:lnTo>
                        <a:lnTo>
                          <a:pt x="175" y="440"/>
                        </a:lnTo>
                        <a:lnTo>
                          <a:pt x="177" y="445"/>
                        </a:lnTo>
                        <a:lnTo>
                          <a:pt x="178" y="463"/>
                        </a:lnTo>
                        <a:lnTo>
                          <a:pt x="188" y="466"/>
                        </a:lnTo>
                        <a:lnTo>
                          <a:pt x="209" y="458"/>
                        </a:lnTo>
                        <a:lnTo>
                          <a:pt x="232" y="437"/>
                        </a:lnTo>
                        <a:lnTo>
                          <a:pt x="246" y="430"/>
                        </a:lnTo>
                        <a:lnTo>
                          <a:pt x="261" y="415"/>
                        </a:lnTo>
                        <a:lnTo>
                          <a:pt x="274" y="394"/>
                        </a:lnTo>
                        <a:lnTo>
                          <a:pt x="278" y="376"/>
                        </a:lnTo>
                        <a:lnTo>
                          <a:pt x="278" y="358"/>
                        </a:lnTo>
                        <a:lnTo>
                          <a:pt x="282" y="337"/>
                        </a:lnTo>
                        <a:lnTo>
                          <a:pt x="289" y="316"/>
                        </a:lnTo>
                        <a:lnTo>
                          <a:pt x="312" y="280"/>
                        </a:lnTo>
                        <a:lnTo>
                          <a:pt x="329" y="264"/>
                        </a:lnTo>
                        <a:lnTo>
                          <a:pt x="348" y="254"/>
                        </a:lnTo>
                        <a:lnTo>
                          <a:pt x="363" y="241"/>
                        </a:lnTo>
                        <a:lnTo>
                          <a:pt x="364" y="237"/>
                        </a:lnTo>
                        <a:lnTo>
                          <a:pt x="371" y="207"/>
                        </a:lnTo>
                        <a:lnTo>
                          <a:pt x="372" y="141"/>
                        </a:lnTo>
                        <a:lnTo>
                          <a:pt x="381" y="97"/>
                        </a:lnTo>
                        <a:lnTo>
                          <a:pt x="391" y="73"/>
                        </a:lnTo>
                        <a:lnTo>
                          <a:pt x="412" y="36"/>
                        </a:lnTo>
                        <a:lnTo>
                          <a:pt x="417" y="17"/>
                        </a:lnTo>
                        <a:lnTo>
                          <a:pt x="414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3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0" name="ïṧļiďé">
                    <a:extLst>
                      <a:ext uri="{FF2B5EF4-FFF2-40B4-BE49-F238E27FC236}">
                        <a16:creationId xmlns:a16="http://schemas.microsoft.com/office/drawing/2014/main" id="{5D560941-7B1A-4143-A79B-607DB100A8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22043" y="3653184"/>
                    <a:ext cx="33338" cy="22225"/>
                  </a:xfrm>
                  <a:custGeom>
                    <a:avLst/>
                    <a:gdLst/>
                    <a:ahLst/>
                    <a:cxnLst>
                      <a:cxn ang="0">
                        <a:pos x="107" y="0"/>
                      </a:cxn>
                      <a:cxn ang="0">
                        <a:pos x="67" y="0"/>
                      </a:cxn>
                      <a:cxn ang="0">
                        <a:pos x="25" y="3"/>
                      </a:cxn>
                      <a:cxn ang="0">
                        <a:pos x="21" y="4"/>
                      </a:cxn>
                      <a:cxn ang="0">
                        <a:pos x="21" y="14"/>
                      </a:cxn>
                      <a:cxn ang="0">
                        <a:pos x="14" y="26"/>
                      </a:cxn>
                      <a:cxn ang="0">
                        <a:pos x="11" y="37"/>
                      </a:cxn>
                      <a:cxn ang="0">
                        <a:pos x="0" y="56"/>
                      </a:cxn>
                      <a:cxn ang="0">
                        <a:pos x="15" y="63"/>
                      </a:cxn>
                      <a:cxn ang="0">
                        <a:pos x="15" y="65"/>
                      </a:cxn>
                      <a:cxn ang="0">
                        <a:pos x="13" y="69"/>
                      </a:cxn>
                      <a:cxn ang="0">
                        <a:pos x="13" y="68"/>
                      </a:cxn>
                      <a:cxn ang="0">
                        <a:pos x="36" y="63"/>
                      </a:cxn>
                      <a:cxn ang="0">
                        <a:pos x="107" y="60"/>
                      </a:cxn>
                      <a:cxn ang="0">
                        <a:pos x="105" y="58"/>
                      </a:cxn>
                      <a:cxn ang="0">
                        <a:pos x="102" y="38"/>
                      </a:cxn>
                      <a:cxn ang="0">
                        <a:pos x="101" y="15"/>
                      </a:cxn>
                      <a:cxn ang="0">
                        <a:pos x="107" y="0"/>
                      </a:cxn>
                    </a:cxnLst>
                    <a:rect l="0" t="0" r="r" b="b"/>
                    <a:pathLst>
                      <a:path w="107" h="69">
                        <a:moveTo>
                          <a:pt x="107" y="0"/>
                        </a:moveTo>
                        <a:lnTo>
                          <a:pt x="67" y="0"/>
                        </a:lnTo>
                        <a:lnTo>
                          <a:pt x="25" y="3"/>
                        </a:lnTo>
                        <a:lnTo>
                          <a:pt x="21" y="4"/>
                        </a:lnTo>
                        <a:lnTo>
                          <a:pt x="21" y="14"/>
                        </a:lnTo>
                        <a:lnTo>
                          <a:pt x="14" y="26"/>
                        </a:lnTo>
                        <a:lnTo>
                          <a:pt x="11" y="37"/>
                        </a:lnTo>
                        <a:lnTo>
                          <a:pt x="0" y="56"/>
                        </a:lnTo>
                        <a:lnTo>
                          <a:pt x="15" y="63"/>
                        </a:lnTo>
                        <a:lnTo>
                          <a:pt x="15" y="65"/>
                        </a:lnTo>
                        <a:lnTo>
                          <a:pt x="13" y="69"/>
                        </a:lnTo>
                        <a:lnTo>
                          <a:pt x="13" y="68"/>
                        </a:lnTo>
                        <a:lnTo>
                          <a:pt x="36" y="63"/>
                        </a:lnTo>
                        <a:lnTo>
                          <a:pt x="107" y="60"/>
                        </a:lnTo>
                        <a:lnTo>
                          <a:pt x="105" y="58"/>
                        </a:lnTo>
                        <a:lnTo>
                          <a:pt x="102" y="38"/>
                        </a:lnTo>
                        <a:lnTo>
                          <a:pt x="101" y="15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1" name="ïṥ1ïḍé">
                    <a:extLst>
                      <a:ext uri="{FF2B5EF4-FFF2-40B4-BE49-F238E27FC236}">
                        <a16:creationId xmlns:a16="http://schemas.microsoft.com/office/drawing/2014/main" id="{1DBE5287-EA03-4524-8A17-FE064946F6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68117" y="3732559"/>
                    <a:ext cx="28575" cy="34925"/>
                  </a:xfrm>
                  <a:custGeom>
                    <a:avLst/>
                    <a:gdLst/>
                    <a:ahLst/>
                    <a:cxnLst>
                      <a:cxn ang="0">
                        <a:pos x="83" y="5"/>
                      </a:cxn>
                      <a:cxn ang="0">
                        <a:pos x="81" y="1"/>
                      </a:cxn>
                      <a:cxn ang="0">
                        <a:pos x="76" y="1"/>
                      </a:cxn>
                      <a:cxn ang="0">
                        <a:pos x="76" y="0"/>
                      </a:cxn>
                      <a:cxn ang="0">
                        <a:pos x="71" y="0"/>
                      </a:cxn>
                      <a:cxn ang="0">
                        <a:pos x="59" y="4"/>
                      </a:cxn>
                      <a:cxn ang="0">
                        <a:pos x="49" y="4"/>
                      </a:cxn>
                      <a:cxn ang="0">
                        <a:pos x="46" y="6"/>
                      </a:cxn>
                      <a:cxn ang="0">
                        <a:pos x="45" y="9"/>
                      </a:cxn>
                      <a:cxn ang="0">
                        <a:pos x="45" y="17"/>
                      </a:cxn>
                      <a:cxn ang="0">
                        <a:pos x="41" y="22"/>
                      </a:cxn>
                      <a:cxn ang="0">
                        <a:pos x="33" y="22"/>
                      </a:cxn>
                      <a:cxn ang="0">
                        <a:pos x="28" y="25"/>
                      </a:cxn>
                      <a:cxn ang="0">
                        <a:pos x="22" y="26"/>
                      </a:cxn>
                      <a:cxn ang="0">
                        <a:pos x="19" y="25"/>
                      </a:cxn>
                      <a:cxn ang="0">
                        <a:pos x="16" y="16"/>
                      </a:cxn>
                      <a:cxn ang="0">
                        <a:pos x="13" y="11"/>
                      </a:cxn>
                      <a:cxn ang="0">
                        <a:pos x="11" y="10"/>
                      </a:cxn>
                      <a:cxn ang="0">
                        <a:pos x="6" y="10"/>
                      </a:cxn>
                      <a:cxn ang="0">
                        <a:pos x="1" y="13"/>
                      </a:cxn>
                      <a:cxn ang="0">
                        <a:pos x="1" y="22"/>
                      </a:cxn>
                      <a:cxn ang="0">
                        <a:pos x="0" y="22"/>
                      </a:cxn>
                      <a:cxn ang="0">
                        <a:pos x="6" y="28"/>
                      </a:cxn>
                      <a:cxn ang="0">
                        <a:pos x="8" y="34"/>
                      </a:cxn>
                      <a:cxn ang="0">
                        <a:pos x="11" y="58"/>
                      </a:cxn>
                      <a:cxn ang="0">
                        <a:pos x="13" y="61"/>
                      </a:cxn>
                      <a:cxn ang="0">
                        <a:pos x="16" y="69"/>
                      </a:cxn>
                      <a:cxn ang="0">
                        <a:pos x="17" y="79"/>
                      </a:cxn>
                      <a:cxn ang="0">
                        <a:pos x="17" y="91"/>
                      </a:cxn>
                      <a:cxn ang="0">
                        <a:pos x="18" y="101"/>
                      </a:cxn>
                      <a:cxn ang="0">
                        <a:pos x="23" y="108"/>
                      </a:cxn>
                      <a:cxn ang="0">
                        <a:pos x="29" y="114"/>
                      </a:cxn>
                      <a:cxn ang="0">
                        <a:pos x="32" y="113"/>
                      </a:cxn>
                      <a:cxn ang="0">
                        <a:pos x="43" y="110"/>
                      </a:cxn>
                      <a:cxn ang="0">
                        <a:pos x="57" y="106"/>
                      </a:cxn>
                      <a:cxn ang="0">
                        <a:pos x="68" y="86"/>
                      </a:cxn>
                      <a:cxn ang="0">
                        <a:pos x="73" y="80"/>
                      </a:cxn>
                      <a:cxn ang="0">
                        <a:pos x="79" y="66"/>
                      </a:cxn>
                      <a:cxn ang="0">
                        <a:pos x="89" y="54"/>
                      </a:cxn>
                      <a:cxn ang="0">
                        <a:pos x="93" y="48"/>
                      </a:cxn>
                      <a:cxn ang="0">
                        <a:pos x="93" y="40"/>
                      </a:cxn>
                      <a:cxn ang="0">
                        <a:pos x="91" y="34"/>
                      </a:cxn>
                      <a:cxn ang="0">
                        <a:pos x="87" y="31"/>
                      </a:cxn>
                      <a:cxn ang="0">
                        <a:pos x="81" y="29"/>
                      </a:cxn>
                      <a:cxn ang="0">
                        <a:pos x="77" y="26"/>
                      </a:cxn>
                      <a:cxn ang="0">
                        <a:pos x="77" y="22"/>
                      </a:cxn>
                      <a:cxn ang="0">
                        <a:pos x="77" y="16"/>
                      </a:cxn>
                      <a:cxn ang="0">
                        <a:pos x="78" y="10"/>
                      </a:cxn>
                      <a:cxn ang="0">
                        <a:pos x="83" y="5"/>
                      </a:cxn>
                    </a:cxnLst>
                    <a:rect l="0" t="0" r="r" b="b"/>
                    <a:pathLst>
                      <a:path w="93" h="114">
                        <a:moveTo>
                          <a:pt x="83" y="5"/>
                        </a:moveTo>
                        <a:lnTo>
                          <a:pt x="81" y="1"/>
                        </a:lnTo>
                        <a:lnTo>
                          <a:pt x="76" y="1"/>
                        </a:lnTo>
                        <a:lnTo>
                          <a:pt x="76" y="0"/>
                        </a:lnTo>
                        <a:lnTo>
                          <a:pt x="71" y="0"/>
                        </a:lnTo>
                        <a:lnTo>
                          <a:pt x="59" y="4"/>
                        </a:lnTo>
                        <a:lnTo>
                          <a:pt x="49" y="4"/>
                        </a:lnTo>
                        <a:lnTo>
                          <a:pt x="46" y="6"/>
                        </a:lnTo>
                        <a:lnTo>
                          <a:pt x="45" y="9"/>
                        </a:lnTo>
                        <a:lnTo>
                          <a:pt x="45" y="17"/>
                        </a:lnTo>
                        <a:lnTo>
                          <a:pt x="41" y="22"/>
                        </a:lnTo>
                        <a:lnTo>
                          <a:pt x="33" y="22"/>
                        </a:lnTo>
                        <a:lnTo>
                          <a:pt x="28" y="25"/>
                        </a:lnTo>
                        <a:lnTo>
                          <a:pt x="22" y="26"/>
                        </a:lnTo>
                        <a:lnTo>
                          <a:pt x="19" y="25"/>
                        </a:lnTo>
                        <a:lnTo>
                          <a:pt x="16" y="16"/>
                        </a:lnTo>
                        <a:lnTo>
                          <a:pt x="13" y="11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" y="13"/>
                        </a:lnTo>
                        <a:lnTo>
                          <a:pt x="1" y="22"/>
                        </a:lnTo>
                        <a:lnTo>
                          <a:pt x="0" y="22"/>
                        </a:lnTo>
                        <a:lnTo>
                          <a:pt x="6" y="28"/>
                        </a:lnTo>
                        <a:lnTo>
                          <a:pt x="8" y="34"/>
                        </a:lnTo>
                        <a:lnTo>
                          <a:pt x="11" y="58"/>
                        </a:lnTo>
                        <a:lnTo>
                          <a:pt x="13" y="61"/>
                        </a:lnTo>
                        <a:lnTo>
                          <a:pt x="16" y="69"/>
                        </a:lnTo>
                        <a:lnTo>
                          <a:pt x="17" y="79"/>
                        </a:lnTo>
                        <a:lnTo>
                          <a:pt x="17" y="91"/>
                        </a:lnTo>
                        <a:lnTo>
                          <a:pt x="18" y="101"/>
                        </a:lnTo>
                        <a:lnTo>
                          <a:pt x="23" y="108"/>
                        </a:lnTo>
                        <a:lnTo>
                          <a:pt x="29" y="114"/>
                        </a:lnTo>
                        <a:lnTo>
                          <a:pt x="32" y="113"/>
                        </a:lnTo>
                        <a:lnTo>
                          <a:pt x="43" y="110"/>
                        </a:lnTo>
                        <a:lnTo>
                          <a:pt x="57" y="106"/>
                        </a:lnTo>
                        <a:lnTo>
                          <a:pt x="68" y="86"/>
                        </a:lnTo>
                        <a:lnTo>
                          <a:pt x="73" y="80"/>
                        </a:lnTo>
                        <a:lnTo>
                          <a:pt x="79" y="66"/>
                        </a:lnTo>
                        <a:lnTo>
                          <a:pt x="89" y="54"/>
                        </a:lnTo>
                        <a:lnTo>
                          <a:pt x="93" y="48"/>
                        </a:lnTo>
                        <a:lnTo>
                          <a:pt x="93" y="40"/>
                        </a:lnTo>
                        <a:lnTo>
                          <a:pt x="91" y="34"/>
                        </a:lnTo>
                        <a:lnTo>
                          <a:pt x="87" y="31"/>
                        </a:lnTo>
                        <a:lnTo>
                          <a:pt x="81" y="29"/>
                        </a:lnTo>
                        <a:lnTo>
                          <a:pt x="77" y="26"/>
                        </a:lnTo>
                        <a:lnTo>
                          <a:pt x="77" y="22"/>
                        </a:lnTo>
                        <a:lnTo>
                          <a:pt x="77" y="16"/>
                        </a:lnTo>
                        <a:lnTo>
                          <a:pt x="78" y="10"/>
                        </a:lnTo>
                        <a:lnTo>
                          <a:pt x="83" y="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2" name="ïṧļíḋe">
                    <a:extLst>
                      <a:ext uri="{FF2B5EF4-FFF2-40B4-BE49-F238E27FC236}">
                        <a16:creationId xmlns:a16="http://schemas.microsoft.com/office/drawing/2014/main" id="{5D133505-8B0A-4E2A-8AC5-B29EF51B56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77642" y="3619847"/>
                    <a:ext cx="92075" cy="96838"/>
                  </a:xfrm>
                  <a:custGeom>
                    <a:avLst/>
                    <a:gdLst/>
                    <a:ahLst/>
                    <a:cxnLst>
                      <a:cxn ang="0">
                        <a:pos x="232" y="0"/>
                      </a:cxn>
                      <a:cxn ang="0">
                        <a:pos x="205" y="21"/>
                      </a:cxn>
                      <a:cxn ang="0">
                        <a:pos x="170" y="19"/>
                      </a:cxn>
                      <a:cxn ang="0">
                        <a:pos x="143" y="25"/>
                      </a:cxn>
                      <a:cxn ang="0">
                        <a:pos x="120" y="22"/>
                      </a:cxn>
                      <a:cxn ang="0">
                        <a:pos x="98" y="25"/>
                      </a:cxn>
                      <a:cxn ang="0">
                        <a:pos x="73" y="23"/>
                      </a:cxn>
                      <a:cxn ang="0">
                        <a:pos x="66" y="32"/>
                      </a:cxn>
                      <a:cxn ang="0">
                        <a:pos x="60" y="59"/>
                      </a:cxn>
                      <a:cxn ang="0">
                        <a:pos x="63" y="89"/>
                      </a:cxn>
                      <a:cxn ang="0">
                        <a:pos x="73" y="98"/>
                      </a:cxn>
                      <a:cxn ang="0">
                        <a:pos x="84" y="105"/>
                      </a:cxn>
                      <a:cxn ang="0">
                        <a:pos x="82" y="121"/>
                      </a:cxn>
                      <a:cxn ang="0">
                        <a:pos x="67" y="135"/>
                      </a:cxn>
                      <a:cxn ang="0">
                        <a:pos x="52" y="147"/>
                      </a:cxn>
                      <a:cxn ang="0">
                        <a:pos x="44" y="159"/>
                      </a:cxn>
                      <a:cxn ang="0">
                        <a:pos x="20" y="186"/>
                      </a:cxn>
                      <a:cxn ang="0">
                        <a:pos x="11" y="202"/>
                      </a:cxn>
                      <a:cxn ang="0">
                        <a:pos x="3" y="247"/>
                      </a:cxn>
                      <a:cxn ang="0">
                        <a:pos x="0" y="296"/>
                      </a:cxn>
                      <a:cxn ang="0">
                        <a:pos x="11" y="302"/>
                      </a:cxn>
                      <a:cxn ang="0">
                        <a:pos x="25" y="290"/>
                      </a:cxn>
                      <a:cxn ang="0">
                        <a:pos x="36" y="285"/>
                      </a:cxn>
                      <a:cxn ang="0">
                        <a:pos x="63" y="283"/>
                      </a:cxn>
                      <a:cxn ang="0">
                        <a:pos x="70" y="278"/>
                      </a:cxn>
                      <a:cxn ang="0">
                        <a:pos x="110" y="274"/>
                      </a:cxn>
                      <a:cxn ang="0">
                        <a:pos x="120" y="240"/>
                      </a:cxn>
                      <a:cxn ang="0">
                        <a:pos x="132" y="232"/>
                      </a:cxn>
                      <a:cxn ang="0">
                        <a:pos x="147" y="221"/>
                      </a:cxn>
                      <a:cxn ang="0">
                        <a:pos x="157" y="222"/>
                      </a:cxn>
                      <a:cxn ang="0">
                        <a:pos x="164" y="218"/>
                      </a:cxn>
                      <a:cxn ang="0">
                        <a:pos x="183" y="223"/>
                      </a:cxn>
                      <a:cxn ang="0">
                        <a:pos x="201" y="211"/>
                      </a:cxn>
                      <a:cxn ang="0">
                        <a:pos x="223" y="213"/>
                      </a:cxn>
                      <a:cxn ang="0">
                        <a:pos x="234" y="213"/>
                      </a:cxn>
                      <a:cxn ang="0">
                        <a:pos x="258" y="181"/>
                      </a:cxn>
                      <a:cxn ang="0">
                        <a:pos x="270" y="167"/>
                      </a:cxn>
                      <a:cxn ang="0">
                        <a:pos x="286" y="143"/>
                      </a:cxn>
                      <a:cxn ang="0">
                        <a:pos x="289" y="110"/>
                      </a:cxn>
                      <a:cxn ang="0">
                        <a:pos x="287" y="82"/>
                      </a:cxn>
                      <a:cxn ang="0">
                        <a:pos x="278" y="67"/>
                      </a:cxn>
                      <a:cxn ang="0">
                        <a:pos x="267" y="61"/>
                      </a:cxn>
                      <a:cxn ang="0">
                        <a:pos x="260" y="50"/>
                      </a:cxn>
                      <a:cxn ang="0">
                        <a:pos x="253" y="21"/>
                      </a:cxn>
                      <a:cxn ang="0">
                        <a:pos x="251" y="11"/>
                      </a:cxn>
                      <a:cxn ang="0">
                        <a:pos x="237" y="7"/>
                      </a:cxn>
                      <a:cxn ang="0">
                        <a:pos x="232" y="3"/>
                      </a:cxn>
                    </a:cxnLst>
                    <a:rect l="0" t="0" r="r" b="b"/>
                    <a:pathLst>
                      <a:path w="289" h="302">
                        <a:moveTo>
                          <a:pt x="232" y="3"/>
                        </a:moveTo>
                        <a:lnTo>
                          <a:pt x="232" y="0"/>
                        </a:lnTo>
                        <a:lnTo>
                          <a:pt x="232" y="3"/>
                        </a:lnTo>
                        <a:lnTo>
                          <a:pt x="205" y="21"/>
                        </a:lnTo>
                        <a:lnTo>
                          <a:pt x="186" y="21"/>
                        </a:lnTo>
                        <a:lnTo>
                          <a:pt x="170" y="19"/>
                        </a:lnTo>
                        <a:lnTo>
                          <a:pt x="157" y="24"/>
                        </a:lnTo>
                        <a:lnTo>
                          <a:pt x="143" y="25"/>
                        </a:lnTo>
                        <a:lnTo>
                          <a:pt x="126" y="29"/>
                        </a:lnTo>
                        <a:lnTo>
                          <a:pt x="120" y="22"/>
                        </a:lnTo>
                        <a:lnTo>
                          <a:pt x="108" y="23"/>
                        </a:lnTo>
                        <a:lnTo>
                          <a:pt x="98" y="25"/>
                        </a:lnTo>
                        <a:lnTo>
                          <a:pt x="87" y="22"/>
                        </a:lnTo>
                        <a:lnTo>
                          <a:pt x="73" y="23"/>
                        </a:lnTo>
                        <a:lnTo>
                          <a:pt x="66" y="28"/>
                        </a:lnTo>
                        <a:lnTo>
                          <a:pt x="66" y="32"/>
                        </a:lnTo>
                        <a:lnTo>
                          <a:pt x="63" y="41"/>
                        </a:lnTo>
                        <a:lnTo>
                          <a:pt x="60" y="59"/>
                        </a:lnTo>
                        <a:lnTo>
                          <a:pt x="61" y="81"/>
                        </a:lnTo>
                        <a:lnTo>
                          <a:pt x="63" y="89"/>
                        </a:lnTo>
                        <a:lnTo>
                          <a:pt x="68" y="94"/>
                        </a:lnTo>
                        <a:lnTo>
                          <a:pt x="73" y="98"/>
                        </a:lnTo>
                        <a:lnTo>
                          <a:pt x="82" y="100"/>
                        </a:lnTo>
                        <a:lnTo>
                          <a:pt x="84" y="105"/>
                        </a:lnTo>
                        <a:lnTo>
                          <a:pt x="86" y="113"/>
                        </a:lnTo>
                        <a:lnTo>
                          <a:pt x="82" y="121"/>
                        </a:lnTo>
                        <a:lnTo>
                          <a:pt x="73" y="130"/>
                        </a:lnTo>
                        <a:lnTo>
                          <a:pt x="67" y="135"/>
                        </a:lnTo>
                        <a:lnTo>
                          <a:pt x="56" y="140"/>
                        </a:lnTo>
                        <a:lnTo>
                          <a:pt x="52" y="147"/>
                        </a:lnTo>
                        <a:lnTo>
                          <a:pt x="50" y="153"/>
                        </a:lnTo>
                        <a:lnTo>
                          <a:pt x="44" y="159"/>
                        </a:lnTo>
                        <a:lnTo>
                          <a:pt x="33" y="172"/>
                        </a:lnTo>
                        <a:lnTo>
                          <a:pt x="20" y="186"/>
                        </a:lnTo>
                        <a:lnTo>
                          <a:pt x="17" y="191"/>
                        </a:lnTo>
                        <a:lnTo>
                          <a:pt x="11" y="202"/>
                        </a:lnTo>
                        <a:lnTo>
                          <a:pt x="3" y="233"/>
                        </a:lnTo>
                        <a:lnTo>
                          <a:pt x="3" y="247"/>
                        </a:lnTo>
                        <a:lnTo>
                          <a:pt x="1" y="275"/>
                        </a:lnTo>
                        <a:lnTo>
                          <a:pt x="0" y="296"/>
                        </a:lnTo>
                        <a:lnTo>
                          <a:pt x="4" y="299"/>
                        </a:lnTo>
                        <a:lnTo>
                          <a:pt x="11" y="302"/>
                        </a:lnTo>
                        <a:lnTo>
                          <a:pt x="19" y="301"/>
                        </a:lnTo>
                        <a:lnTo>
                          <a:pt x="25" y="290"/>
                        </a:lnTo>
                        <a:lnTo>
                          <a:pt x="29" y="286"/>
                        </a:lnTo>
                        <a:lnTo>
                          <a:pt x="36" y="285"/>
                        </a:lnTo>
                        <a:lnTo>
                          <a:pt x="41" y="281"/>
                        </a:lnTo>
                        <a:lnTo>
                          <a:pt x="63" y="283"/>
                        </a:lnTo>
                        <a:lnTo>
                          <a:pt x="70" y="280"/>
                        </a:lnTo>
                        <a:lnTo>
                          <a:pt x="70" y="278"/>
                        </a:lnTo>
                        <a:lnTo>
                          <a:pt x="115" y="278"/>
                        </a:lnTo>
                        <a:lnTo>
                          <a:pt x="110" y="274"/>
                        </a:lnTo>
                        <a:lnTo>
                          <a:pt x="122" y="247"/>
                        </a:lnTo>
                        <a:lnTo>
                          <a:pt x="120" y="240"/>
                        </a:lnTo>
                        <a:lnTo>
                          <a:pt x="121" y="234"/>
                        </a:lnTo>
                        <a:lnTo>
                          <a:pt x="132" y="232"/>
                        </a:lnTo>
                        <a:lnTo>
                          <a:pt x="142" y="228"/>
                        </a:lnTo>
                        <a:lnTo>
                          <a:pt x="147" y="221"/>
                        </a:lnTo>
                        <a:lnTo>
                          <a:pt x="153" y="223"/>
                        </a:lnTo>
                        <a:lnTo>
                          <a:pt x="157" y="222"/>
                        </a:lnTo>
                        <a:lnTo>
                          <a:pt x="159" y="216"/>
                        </a:lnTo>
                        <a:lnTo>
                          <a:pt x="164" y="218"/>
                        </a:lnTo>
                        <a:lnTo>
                          <a:pt x="175" y="220"/>
                        </a:lnTo>
                        <a:lnTo>
                          <a:pt x="183" y="223"/>
                        </a:lnTo>
                        <a:lnTo>
                          <a:pt x="195" y="207"/>
                        </a:lnTo>
                        <a:lnTo>
                          <a:pt x="201" y="211"/>
                        </a:lnTo>
                        <a:lnTo>
                          <a:pt x="215" y="216"/>
                        </a:lnTo>
                        <a:lnTo>
                          <a:pt x="223" y="213"/>
                        </a:lnTo>
                        <a:lnTo>
                          <a:pt x="232" y="216"/>
                        </a:lnTo>
                        <a:lnTo>
                          <a:pt x="234" y="213"/>
                        </a:lnTo>
                        <a:lnTo>
                          <a:pt x="240" y="208"/>
                        </a:lnTo>
                        <a:lnTo>
                          <a:pt x="258" y="181"/>
                        </a:lnTo>
                        <a:lnTo>
                          <a:pt x="267" y="170"/>
                        </a:lnTo>
                        <a:lnTo>
                          <a:pt x="270" y="167"/>
                        </a:lnTo>
                        <a:lnTo>
                          <a:pt x="278" y="156"/>
                        </a:lnTo>
                        <a:lnTo>
                          <a:pt x="286" y="143"/>
                        </a:lnTo>
                        <a:lnTo>
                          <a:pt x="288" y="130"/>
                        </a:lnTo>
                        <a:lnTo>
                          <a:pt x="289" y="110"/>
                        </a:lnTo>
                        <a:lnTo>
                          <a:pt x="287" y="100"/>
                        </a:lnTo>
                        <a:lnTo>
                          <a:pt x="287" y="82"/>
                        </a:lnTo>
                        <a:lnTo>
                          <a:pt x="286" y="76"/>
                        </a:lnTo>
                        <a:lnTo>
                          <a:pt x="278" y="67"/>
                        </a:lnTo>
                        <a:lnTo>
                          <a:pt x="274" y="65"/>
                        </a:lnTo>
                        <a:lnTo>
                          <a:pt x="267" y="61"/>
                        </a:lnTo>
                        <a:lnTo>
                          <a:pt x="262" y="56"/>
                        </a:lnTo>
                        <a:lnTo>
                          <a:pt x="260" y="50"/>
                        </a:lnTo>
                        <a:lnTo>
                          <a:pt x="255" y="23"/>
                        </a:lnTo>
                        <a:lnTo>
                          <a:pt x="253" y="21"/>
                        </a:lnTo>
                        <a:lnTo>
                          <a:pt x="251" y="18"/>
                        </a:lnTo>
                        <a:lnTo>
                          <a:pt x="251" y="11"/>
                        </a:lnTo>
                        <a:lnTo>
                          <a:pt x="249" y="9"/>
                        </a:lnTo>
                        <a:lnTo>
                          <a:pt x="237" y="7"/>
                        </a:lnTo>
                        <a:lnTo>
                          <a:pt x="234" y="5"/>
                        </a:lnTo>
                        <a:lnTo>
                          <a:pt x="232" y="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3" name="íṥḷïḑé">
                    <a:extLst>
                      <a:ext uri="{FF2B5EF4-FFF2-40B4-BE49-F238E27FC236}">
                        <a16:creationId xmlns:a16="http://schemas.microsoft.com/office/drawing/2014/main" id="{4D2B67B1-4F07-4DB1-B0DC-F5F7455DBB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64942" y="3710334"/>
                    <a:ext cx="33338" cy="30163"/>
                  </a:xfrm>
                  <a:custGeom>
                    <a:avLst/>
                    <a:gdLst/>
                    <a:ahLst/>
                    <a:cxnLst>
                      <a:cxn ang="0">
                        <a:pos x="7" y="92"/>
                      </a:cxn>
                      <a:cxn ang="0">
                        <a:pos x="8" y="92"/>
                      </a:cxn>
                      <a:cxn ang="0">
                        <a:pos x="8" y="83"/>
                      </a:cxn>
                      <a:cxn ang="0">
                        <a:pos x="13" y="80"/>
                      </a:cxn>
                      <a:cxn ang="0">
                        <a:pos x="18" y="80"/>
                      </a:cxn>
                      <a:cxn ang="0">
                        <a:pos x="20" y="81"/>
                      </a:cxn>
                      <a:cxn ang="0">
                        <a:pos x="23" y="86"/>
                      </a:cxn>
                      <a:cxn ang="0">
                        <a:pos x="26" y="95"/>
                      </a:cxn>
                      <a:cxn ang="0">
                        <a:pos x="29" y="96"/>
                      </a:cxn>
                      <a:cxn ang="0">
                        <a:pos x="35" y="95"/>
                      </a:cxn>
                      <a:cxn ang="0">
                        <a:pos x="40" y="92"/>
                      </a:cxn>
                      <a:cxn ang="0">
                        <a:pos x="48" y="92"/>
                      </a:cxn>
                      <a:cxn ang="0">
                        <a:pos x="52" y="87"/>
                      </a:cxn>
                      <a:cxn ang="0">
                        <a:pos x="52" y="79"/>
                      </a:cxn>
                      <a:cxn ang="0">
                        <a:pos x="53" y="76"/>
                      </a:cxn>
                      <a:cxn ang="0">
                        <a:pos x="56" y="74"/>
                      </a:cxn>
                      <a:cxn ang="0">
                        <a:pos x="66" y="74"/>
                      </a:cxn>
                      <a:cxn ang="0">
                        <a:pos x="78" y="70"/>
                      </a:cxn>
                      <a:cxn ang="0">
                        <a:pos x="83" y="70"/>
                      </a:cxn>
                      <a:cxn ang="0">
                        <a:pos x="83" y="71"/>
                      </a:cxn>
                      <a:cxn ang="0">
                        <a:pos x="88" y="71"/>
                      </a:cxn>
                      <a:cxn ang="0">
                        <a:pos x="90" y="75"/>
                      </a:cxn>
                      <a:cxn ang="0">
                        <a:pos x="101" y="60"/>
                      </a:cxn>
                      <a:cxn ang="0">
                        <a:pos x="104" y="50"/>
                      </a:cxn>
                      <a:cxn ang="0">
                        <a:pos x="102" y="43"/>
                      </a:cxn>
                      <a:cxn ang="0">
                        <a:pos x="98" y="28"/>
                      </a:cxn>
                      <a:cxn ang="0">
                        <a:pos x="85" y="7"/>
                      </a:cxn>
                      <a:cxn ang="0">
                        <a:pos x="80" y="0"/>
                      </a:cxn>
                      <a:cxn ang="0">
                        <a:pos x="75" y="4"/>
                      </a:cxn>
                      <a:cxn ang="0">
                        <a:pos x="68" y="5"/>
                      </a:cxn>
                      <a:cxn ang="0">
                        <a:pos x="64" y="9"/>
                      </a:cxn>
                      <a:cxn ang="0">
                        <a:pos x="58" y="20"/>
                      </a:cxn>
                      <a:cxn ang="0">
                        <a:pos x="50" y="21"/>
                      </a:cxn>
                      <a:cxn ang="0">
                        <a:pos x="43" y="18"/>
                      </a:cxn>
                      <a:cxn ang="0">
                        <a:pos x="39" y="15"/>
                      </a:cxn>
                      <a:cxn ang="0">
                        <a:pos x="36" y="17"/>
                      </a:cxn>
                      <a:cxn ang="0">
                        <a:pos x="29" y="24"/>
                      </a:cxn>
                      <a:cxn ang="0">
                        <a:pos x="21" y="36"/>
                      </a:cxn>
                      <a:cxn ang="0">
                        <a:pos x="14" y="49"/>
                      </a:cxn>
                      <a:cxn ang="0">
                        <a:pos x="10" y="60"/>
                      </a:cxn>
                      <a:cxn ang="0">
                        <a:pos x="0" y="74"/>
                      </a:cxn>
                      <a:cxn ang="0">
                        <a:pos x="0" y="81"/>
                      </a:cxn>
                      <a:cxn ang="0">
                        <a:pos x="2" y="85"/>
                      </a:cxn>
                      <a:cxn ang="0">
                        <a:pos x="7" y="92"/>
                      </a:cxn>
                    </a:cxnLst>
                    <a:rect l="0" t="0" r="r" b="b"/>
                    <a:pathLst>
                      <a:path w="104" h="96">
                        <a:moveTo>
                          <a:pt x="7" y="92"/>
                        </a:moveTo>
                        <a:lnTo>
                          <a:pt x="8" y="92"/>
                        </a:lnTo>
                        <a:lnTo>
                          <a:pt x="8" y="83"/>
                        </a:lnTo>
                        <a:lnTo>
                          <a:pt x="13" y="80"/>
                        </a:lnTo>
                        <a:lnTo>
                          <a:pt x="18" y="80"/>
                        </a:lnTo>
                        <a:lnTo>
                          <a:pt x="20" y="81"/>
                        </a:lnTo>
                        <a:lnTo>
                          <a:pt x="23" y="86"/>
                        </a:lnTo>
                        <a:lnTo>
                          <a:pt x="26" y="95"/>
                        </a:lnTo>
                        <a:lnTo>
                          <a:pt x="29" y="96"/>
                        </a:lnTo>
                        <a:lnTo>
                          <a:pt x="35" y="95"/>
                        </a:lnTo>
                        <a:lnTo>
                          <a:pt x="40" y="92"/>
                        </a:lnTo>
                        <a:lnTo>
                          <a:pt x="48" y="92"/>
                        </a:lnTo>
                        <a:lnTo>
                          <a:pt x="52" y="87"/>
                        </a:lnTo>
                        <a:lnTo>
                          <a:pt x="52" y="79"/>
                        </a:lnTo>
                        <a:lnTo>
                          <a:pt x="53" y="76"/>
                        </a:lnTo>
                        <a:lnTo>
                          <a:pt x="56" y="74"/>
                        </a:lnTo>
                        <a:lnTo>
                          <a:pt x="66" y="74"/>
                        </a:lnTo>
                        <a:lnTo>
                          <a:pt x="78" y="70"/>
                        </a:lnTo>
                        <a:lnTo>
                          <a:pt x="83" y="70"/>
                        </a:lnTo>
                        <a:lnTo>
                          <a:pt x="83" y="71"/>
                        </a:lnTo>
                        <a:lnTo>
                          <a:pt x="88" y="71"/>
                        </a:lnTo>
                        <a:lnTo>
                          <a:pt x="90" y="75"/>
                        </a:lnTo>
                        <a:lnTo>
                          <a:pt x="101" y="60"/>
                        </a:lnTo>
                        <a:lnTo>
                          <a:pt x="104" y="50"/>
                        </a:lnTo>
                        <a:lnTo>
                          <a:pt x="102" y="43"/>
                        </a:lnTo>
                        <a:lnTo>
                          <a:pt x="98" y="28"/>
                        </a:lnTo>
                        <a:lnTo>
                          <a:pt x="85" y="7"/>
                        </a:lnTo>
                        <a:lnTo>
                          <a:pt x="80" y="0"/>
                        </a:lnTo>
                        <a:lnTo>
                          <a:pt x="75" y="4"/>
                        </a:lnTo>
                        <a:lnTo>
                          <a:pt x="68" y="5"/>
                        </a:lnTo>
                        <a:lnTo>
                          <a:pt x="64" y="9"/>
                        </a:lnTo>
                        <a:lnTo>
                          <a:pt x="58" y="20"/>
                        </a:lnTo>
                        <a:lnTo>
                          <a:pt x="50" y="21"/>
                        </a:lnTo>
                        <a:lnTo>
                          <a:pt x="43" y="18"/>
                        </a:lnTo>
                        <a:lnTo>
                          <a:pt x="39" y="15"/>
                        </a:lnTo>
                        <a:lnTo>
                          <a:pt x="36" y="17"/>
                        </a:lnTo>
                        <a:lnTo>
                          <a:pt x="29" y="24"/>
                        </a:lnTo>
                        <a:lnTo>
                          <a:pt x="21" y="36"/>
                        </a:lnTo>
                        <a:lnTo>
                          <a:pt x="14" y="49"/>
                        </a:lnTo>
                        <a:lnTo>
                          <a:pt x="10" y="60"/>
                        </a:lnTo>
                        <a:lnTo>
                          <a:pt x="0" y="74"/>
                        </a:lnTo>
                        <a:lnTo>
                          <a:pt x="0" y="81"/>
                        </a:lnTo>
                        <a:lnTo>
                          <a:pt x="2" y="85"/>
                        </a:lnTo>
                        <a:lnTo>
                          <a:pt x="7" y="9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4" name="íšḷíḍè">
                    <a:extLst>
                      <a:ext uri="{FF2B5EF4-FFF2-40B4-BE49-F238E27FC236}">
                        <a16:creationId xmlns:a16="http://schemas.microsoft.com/office/drawing/2014/main" id="{4F192FD6-B79A-4E2D-8481-59F8A5C950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350667" y="3611909"/>
                    <a:ext cx="138113" cy="160338"/>
                  </a:xfrm>
                  <a:custGeom>
                    <a:avLst/>
                    <a:gdLst/>
                    <a:ahLst/>
                    <a:cxnLst>
                      <a:cxn ang="0">
                        <a:pos x="387" y="204"/>
                      </a:cxn>
                      <a:cxn ang="0">
                        <a:pos x="387" y="98"/>
                      </a:cxn>
                      <a:cxn ang="0">
                        <a:pos x="412" y="74"/>
                      </a:cxn>
                      <a:cxn ang="0">
                        <a:pos x="435" y="37"/>
                      </a:cxn>
                      <a:cxn ang="0">
                        <a:pos x="421" y="37"/>
                      </a:cxn>
                      <a:cxn ang="0">
                        <a:pos x="374" y="22"/>
                      </a:cxn>
                      <a:cxn ang="0">
                        <a:pos x="336" y="32"/>
                      </a:cxn>
                      <a:cxn ang="0">
                        <a:pos x="297" y="60"/>
                      </a:cxn>
                      <a:cxn ang="0">
                        <a:pos x="250" y="53"/>
                      </a:cxn>
                      <a:cxn ang="0">
                        <a:pos x="213" y="47"/>
                      </a:cxn>
                      <a:cxn ang="0">
                        <a:pos x="164" y="12"/>
                      </a:cxn>
                      <a:cxn ang="0">
                        <a:pos x="132" y="3"/>
                      </a:cxn>
                      <a:cxn ang="0">
                        <a:pos x="103" y="0"/>
                      </a:cxn>
                      <a:cxn ang="0">
                        <a:pos x="69" y="3"/>
                      </a:cxn>
                      <a:cxn ang="0">
                        <a:pos x="28" y="1"/>
                      </a:cxn>
                      <a:cxn ang="0">
                        <a:pos x="0" y="28"/>
                      </a:cxn>
                      <a:cxn ang="0">
                        <a:pos x="5" y="32"/>
                      </a:cxn>
                      <a:cxn ang="0">
                        <a:pos x="19" y="36"/>
                      </a:cxn>
                      <a:cxn ang="0">
                        <a:pos x="21" y="46"/>
                      </a:cxn>
                      <a:cxn ang="0">
                        <a:pos x="28" y="75"/>
                      </a:cxn>
                      <a:cxn ang="0">
                        <a:pos x="35" y="86"/>
                      </a:cxn>
                      <a:cxn ang="0">
                        <a:pos x="46" y="92"/>
                      </a:cxn>
                      <a:cxn ang="0">
                        <a:pos x="55" y="107"/>
                      </a:cxn>
                      <a:cxn ang="0">
                        <a:pos x="57" y="135"/>
                      </a:cxn>
                      <a:cxn ang="0">
                        <a:pos x="54" y="168"/>
                      </a:cxn>
                      <a:cxn ang="0">
                        <a:pos x="38" y="192"/>
                      </a:cxn>
                      <a:cxn ang="0">
                        <a:pos x="26" y="206"/>
                      </a:cxn>
                      <a:cxn ang="0">
                        <a:pos x="2" y="238"/>
                      </a:cxn>
                      <a:cxn ang="0">
                        <a:pos x="8" y="263"/>
                      </a:cxn>
                      <a:cxn ang="0">
                        <a:pos x="18" y="270"/>
                      </a:cxn>
                      <a:cxn ang="0">
                        <a:pos x="35" y="265"/>
                      </a:cxn>
                      <a:cxn ang="0">
                        <a:pos x="45" y="270"/>
                      </a:cxn>
                      <a:cxn ang="0">
                        <a:pos x="26" y="281"/>
                      </a:cxn>
                      <a:cxn ang="0">
                        <a:pos x="7" y="295"/>
                      </a:cxn>
                      <a:cxn ang="0">
                        <a:pos x="207" y="415"/>
                      </a:cxn>
                      <a:cxn ang="0">
                        <a:pos x="210" y="428"/>
                      </a:cxn>
                      <a:cxn ang="0">
                        <a:pos x="218" y="458"/>
                      </a:cxn>
                      <a:cxn ang="0">
                        <a:pos x="306" y="499"/>
                      </a:cxn>
                      <a:cxn ang="0">
                        <a:pos x="314" y="488"/>
                      </a:cxn>
                      <a:cxn ang="0">
                        <a:pos x="324" y="463"/>
                      </a:cxn>
                      <a:cxn ang="0">
                        <a:pos x="342" y="429"/>
                      </a:cxn>
                      <a:cxn ang="0">
                        <a:pos x="352" y="399"/>
                      </a:cxn>
                      <a:cxn ang="0">
                        <a:pos x="360" y="391"/>
                      </a:cxn>
                      <a:cxn ang="0">
                        <a:pos x="379" y="376"/>
                      </a:cxn>
                      <a:cxn ang="0">
                        <a:pos x="388" y="361"/>
                      </a:cxn>
                      <a:cxn ang="0">
                        <a:pos x="403" y="358"/>
                      </a:cxn>
                      <a:cxn ang="0">
                        <a:pos x="417" y="340"/>
                      </a:cxn>
                      <a:cxn ang="0">
                        <a:pos x="393" y="308"/>
                      </a:cxn>
                      <a:cxn ang="0">
                        <a:pos x="387" y="257"/>
                      </a:cxn>
                    </a:cxnLst>
                    <a:rect l="0" t="0" r="r" b="b"/>
                    <a:pathLst>
                      <a:path w="435" h="504">
                        <a:moveTo>
                          <a:pt x="387" y="257"/>
                        </a:moveTo>
                        <a:lnTo>
                          <a:pt x="387" y="204"/>
                        </a:lnTo>
                        <a:lnTo>
                          <a:pt x="387" y="151"/>
                        </a:lnTo>
                        <a:lnTo>
                          <a:pt x="387" y="98"/>
                        </a:lnTo>
                        <a:lnTo>
                          <a:pt x="390" y="96"/>
                        </a:lnTo>
                        <a:lnTo>
                          <a:pt x="412" y="74"/>
                        </a:lnTo>
                        <a:lnTo>
                          <a:pt x="433" y="42"/>
                        </a:lnTo>
                        <a:lnTo>
                          <a:pt x="435" y="37"/>
                        </a:lnTo>
                        <a:lnTo>
                          <a:pt x="430" y="38"/>
                        </a:lnTo>
                        <a:lnTo>
                          <a:pt x="421" y="37"/>
                        </a:lnTo>
                        <a:lnTo>
                          <a:pt x="408" y="38"/>
                        </a:lnTo>
                        <a:lnTo>
                          <a:pt x="374" y="22"/>
                        </a:lnTo>
                        <a:lnTo>
                          <a:pt x="355" y="26"/>
                        </a:lnTo>
                        <a:lnTo>
                          <a:pt x="336" y="32"/>
                        </a:lnTo>
                        <a:lnTo>
                          <a:pt x="320" y="48"/>
                        </a:lnTo>
                        <a:lnTo>
                          <a:pt x="297" y="60"/>
                        </a:lnTo>
                        <a:lnTo>
                          <a:pt x="272" y="59"/>
                        </a:lnTo>
                        <a:lnTo>
                          <a:pt x="250" y="53"/>
                        </a:lnTo>
                        <a:lnTo>
                          <a:pt x="233" y="53"/>
                        </a:lnTo>
                        <a:lnTo>
                          <a:pt x="213" y="47"/>
                        </a:lnTo>
                        <a:lnTo>
                          <a:pt x="202" y="34"/>
                        </a:lnTo>
                        <a:lnTo>
                          <a:pt x="164" y="12"/>
                        </a:lnTo>
                        <a:lnTo>
                          <a:pt x="147" y="4"/>
                        </a:lnTo>
                        <a:lnTo>
                          <a:pt x="132" y="3"/>
                        </a:lnTo>
                        <a:lnTo>
                          <a:pt x="116" y="5"/>
                        </a:lnTo>
                        <a:lnTo>
                          <a:pt x="103" y="0"/>
                        </a:lnTo>
                        <a:lnTo>
                          <a:pt x="82" y="3"/>
                        </a:lnTo>
                        <a:lnTo>
                          <a:pt x="69" y="3"/>
                        </a:lnTo>
                        <a:lnTo>
                          <a:pt x="39" y="0"/>
                        </a:lnTo>
                        <a:lnTo>
                          <a:pt x="28" y="1"/>
                        </a:lnTo>
                        <a:lnTo>
                          <a:pt x="16" y="9"/>
                        </a:lnTo>
                        <a:lnTo>
                          <a:pt x="0" y="28"/>
                        </a:lnTo>
                        <a:lnTo>
                          <a:pt x="2" y="30"/>
                        </a:lnTo>
                        <a:lnTo>
                          <a:pt x="5" y="32"/>
                        </a:lnTo>
                        <a:lnTo>
                          <a:pt x="17" y="34"/>
                        </a:lnTo>
                        <a:lnTo>
                          <a:pt x="19" y="36"/>
                        </a:lnTo>
                        <a:lnTo>
                          <a:pt x="19" y="43"/>
                        </a:lnTo>
                        <a:lnTo>
                          <a:pt x="21" y="46"/>
                        </a:lnTo>
                        <a:lnTo>
                          <a:pt x="23" y="48"/>
                        </a:lnTo>
                        <a:lnTo>
                          <a:pt x="28" y="75"/>
                        </a:lnTo>
                        <a:lnTo>
                          <a:pt x="30" y="81"/>
                        </a:lnTo>
                        <a:lnTo>
                          <a:pt x="35" y="86"/>
                        </a:lnTo>
                        <a:lnTo>
                          <a:pt x="42" y="90"/>
                        </a:lnTo>
                        <a:lnTo>
                          <a:pt x="46" y="92"/>
                        </a:lnTo>
                        <a:lnTo>
                          <a:pt x="54" y="101"/>
                        </a:lnTo>
                        <a:lnTo>
                          <a:pt x="55" y="107"/>
                        </a:lnTo>
                        <a:lnTo>
                          <a:pt x="55" y="125"/>
                        </a:lnTo>
                        <a:lnTo>
                          <a:pt x="57" y="135"/>
                        </a:lnTo>
                        <a:lnTo>
                          <a:pt x="56" y="155"/>
                        </a:lnTo>
                        <a:lnTo>
                          <a:pt x="54" y="168"/>
                        </a:lnTo>
                        <a:lnTo>
                          <a:pt x="46" y="181"/>
                        </a:lnTo>
                        <a:lnTo>
                          <a:pt x="38" y="192"/>
                        </a:lnTo>
                        <a:lnTo>
                          <a:pt x="35" y="195"/>
                        </a:lnTo>
                        <a:lnTo>
                          <a:pt x="26" y="206"/>
                        </a:lnTo>
                        <a:lnTo>
                          <a:pt x="8" y="233"/>
                        </a:lnTo>
                        <a:lnTo>
                          <a:pt x="2" y="238"/>
                        </a:lnTo>
                        <a:lnTo>
                          <a:pt x="1" y="253"/>
                        </a:lnTo>
                        <a:lnTo>
                          <a:pt x="8" y="263"/>
                        </a:lnTo>
                        <a:lnTo>
                          <a:pt x="12" y="272"/>
                        </a:lnTo>
                        <a:lnTo>
                          <a:pt x="18" y="270"/>
                        </a:lnTo>
                        <a:lnTo>
                          <a:pt x="26" y="267"/>
                        </a:lnTo>
                        <a:lnTo>
                          <a:pt x="35" y="265"/>
                        </a:lnTo>
                        <a:lnTo>
                          <a:pt x="45" y="265"/>
                        </a:lnTo>
                        <a:lnTo>
                          <a:pt x="45" y="270"/>
                        </a:lnTo>
                        <a:lnTo>
                          <a:pt x="34" y="274"/>
                        </a:lnTo>
                        <a:lnTo>
                          <a:pt x="26" y="281"/>
                        </a:lnTo>
                        <a:lnTo>
                          <a:pt x="14" y="281"/>
                        </a:lnTo>
                        <a:lnTo>
                          <a:pt x="7" y="295"/>
                        </a:lnTo>
                        <a:lnTo>
                          <a:pt x="16" y="303"/>
                        </a:lnTo>
                        <a:lnTo>
                          <a:pt x="207" y="415"/>
                        </a:lnTo>
                        <a:lnTo>
                          <a:pt x="210" y="420"/>
                        </a:lnTo>
                        <a:lnTo>
                          <a:pt x="210" y="428"/>
                        </a:lnTo>
                        <a:lnTo>
                          <a:pt x="215" y="447"/>
                        </a:lnTo>
                        <a:lnTo>
                          <a:pt x="218" y="458"/>
                        </a:lnTo>
                        <a:lnTo>
                          <a:pt x="296" y="504"/>
                        </a:lnTo>
                        <a:lnTo>
                          <a:pt x="306" y="499"/>
                        </a:lnTo>
                        <a:lnTo>
                          <a:pt x="309" y="495"/>
                        </a:lnTo>
                        <a:lnTo>
                          <a:pt x="314" y="488"/>
                        </a:lnTo>
                        <a:lnTo>
                          <a:pt x="318" y="479"/>
                        </a:lnTo>
                        <a:lnTo>
                          <a:pt x="324" y="463"/>
                        </a:lnTo>
                        <a:lnTo>
                          <a:pt x="333" y="450"/>
                        </a:lnTo>
                        <a:lnTo>
                          <a:pt x="342" y="429"/>
                        </a:lnTo>
                        <a:lnTo>
                          <a:pt x="346" y="413"/>
                        </a:lnTo>
                        <a:lnTo>
                          <a:pt x="352" y="399"/>
                        </a:lnTo>
                        <a:lnTo>
                          <a:pt x="357" y="392"/>
                        </a:lnTo>
                        <a:lnTo>
                          <a:pt x="360" y="391"/>
                        </a:lnTo>
                        <a:lnTo>
                          <a:pt x="378" y="382"/>
                        </a:lnTo>
                        <a:lnTo>
                          <a:pt x="379" y="376"/>
                        </a:lnTo>
                        <a:lnTo>
                          <a:pt x="382" y="370"/>
                        </a:lnTo>
                        <a:lnTo>
                          <a:pt x="388" y="361"/>
                        </a:lnTo>
                        <a:lnTo>
                          <a:pt x="394" y="358"/>
                        </a:lnTo>
                        <a:lnTo>
                          <a:pt x="403" y="358"/>
                        </a:lnTo>
                        <a:lnTo>
                          <a:pt x="414" y="346"/>
                        </a:lnTo>
                        <a:lnTo>
                          <a:pt x="417" y="340"/>
                        </a:lnTo>
                        <a:lnTo>
                          <a:pt x="416" y="337"/>
                        </a:lnTo>
                        <a:lnTo>
                          <a:pt x="393" y="308"/>
                        </a:lnTo>
                        <a:lnTo>
                          <a:pt x="387" y="300"/>
                        </a:lnTo>
                        <a:lnTo>
                          <a:pt x="387" y="25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3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5" name="í$ḷíďè">
                    <a:extLst>
                      <a:ext uri="{FF2B5EF4-FFF2-40B4-BE49-F238E27FC236}">
                        <a16:creationId xmlns:a16="http://schemas.microsoft.com/office/drawing/2014/main" id="{5556D7D3-14B8-4833-B40F-84C6EB3E3F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455318" y="3399184"/>
                    <a:ext cx="107950" cy="77788"/>
                  </a:xfrm>
                  <a:custGeom>
                    <a:avLst/>
                    <a:gdLst/>
                    <a:ahLst/>
                    <a:cxnLst>
                      <a:cxn ang="0">
                        <a:pos x="43" y="160"/>
                      </a:cxn>
                      <a:cxn ang="0">
                        <a:pos x="28" y="129"/>
                      </a:cxn>
                      <a:cxn ang="0">
                        <a:pos x="7" y="113"/>
                      </a:cxn>
                      <a:cxn ang="0">
                        <a:pos x="1" y="107"/>
                      </a:cxn>
                      <a:cxn ang="0">
                        <a:pos x="35" y="86"/>
                      </a:cxn>
                      <a:cxn ang="0">
                        <a:pos x="56" y="33"/>
                      </a:cxn>
                      <a:cxn ang="0">
                        <a:pos x="70" y="9"/>
                      </a:cxn>
                      <a:cxn ang="0">
                        <a:pos x="92" y="9"/>
                      </a:cxn>
                      <a:cxn ang="0">
                        <a:pos x="122" y="5"/>
                      </a:cxn>
                      <a:cxn ang="0">
                        <a:pos x="135" y="1"/>
                      </a:cxn>
                      <a:cxn ang="0">
                        <a:pos x="168" y="2"/>
                      </a:cxn>
                      <a:cxn ang="0">
                        <a:pos x="183" y="9"/>
                      </a:cxn>
                      <a:cxn ang="0">
                        <a:pos x="206" y="29"/>
                      </a:cxn>
                      <a:cxn ang="0">
                        <a:pos x="221" y="29"/>
                      </a:cxn>
                      <a:cxn ang="0">
                        <a:pos x="238" y="58"/>
                      </a:cxn>
                      <a:cxn ang="0">
                        <a:pos x="248" y="68"/>
                      </a:cxn>
                      <a:cxn ang="0">
                        <a:pos x="258" y="75"/>
                      </a:cxn>
                      <a:cxn ang="0">
                        <a:pos x="261" y="82"/>
                      </a:cxn>
                      <a:cxn ang="0">
                        <a:pos x="277" y="91"/>
                      </a:cxn>
                      <a:cxn ang="0">
                        <a:pos x="289" y="103"/>
                      </a:cxn>
                      <a:cxn ang="0">
                        <a:pos x="297" y="123"/>
                      </a:cxn>
                      <a:cxn ang="0">
                        <a:pos x="302" y="133"/>
                      </a:cxn>
                      <a:cxn ang="0">
                        <a:pos x="309" y="156"/>
                      </a:cxn>
                      <a:cxn ang="0">
                        <a:pos x="313" y="181"/>
                      </a:cxn>
                      <a:cxn ang="0">
                        <a:pos x="323" y="185"/>
                      </a:cxn>
                      <a:cxn ang="0">
                        <a:pos x="332" y="197"/>
                      </a:cxn>
                      <a:cxn ang="0">
                        <a:pos x="342" y="212"/>
                      </a:cxn>
                      <a:cxn ang="0">
                        <a:pos x="342" y="221"/>
                      </a:cxn>
                      <a:cxn ang="0">
                        <a:pos x="344" y="238"/>
                      </a:cxn>
                      <a:cxn ang="0">
                        <a:pos x="321" y="242"/>
                      </a:cxn>
                      <a:cxn ang="0">
                        <a:pos x="293" y="244"/>
                      </a:cxn>
                      <a:cxn ang="0">
                        <a:pos x="271" y="239"/>
                      </a:cxn>
                      <a:cxn ang="0">
                        <a:pos x="255" y="238"/>
                      </a:cxn>
                      <a:cxn ang="0">
                        <a:pos x="237" y="227"/>
                      </a:cxn>
                      <a:cxn ang="0">
                        <a:pos x="162" y="224"/>
                      </a:cxn>
                      <a:cxn ang="0">
                        <a:pos x="111" y="236"/>
                      </a:cxn>
                      <a:cxn ang="0">
                        <a:pos x="57" y="244"/>
                      </a:cxn>
                      <a:cxn ang="0">
                        <a:pos x="43" y="242"/>
                      </a:cxn>
                      <a:cxn ang="0">
                        <a:pos x="47" y="199"/>
                      </a:cxn>
                      <a:cxn ang="0">
                        <a:pos x="98" y="188"/>
                      </a:cxn>
                      <a:cxn ang="0">
                        <a:pos x="127" y="183"/>
                      </a:cxn>
                      <a:cxn ang="0">
                        <a:pos x="143" y="182"/>
                      </a:cxn>
                      <a:cxn ang="0">
                        <a:pos x="175" y="194"/>
                      </a:cxn>
                      <a:cxn ang="0">
                        <a:pos x="203" y="189"/>
                      </a:cxn>
                      <a:cxn ang="0">
                        <a:pos x="206" y="177"/>
                      </a:cxn>
                      <a:cxn ang="0">
                        <a:pos x="191" y="177"/>
                      </a:cxn>
                      <a:cxn ang="0">
                        <a:pos x="165" y="172"/>
                      </a:cxn>
                      <a:cxn ang="0">
                        <a:pos x="140" y="162"/>
                      </a:cxn>
                      <a:cxn ang="0">
                        <a:pos x="120" y="163"/>
                      </a:cxn>
                    </a:cxnLst>
                    <a:rect l="0" t="0" r="r" b="b"/>
                    <a:pathLst>
                      <a:path w="344" h="244">
                        <a:moveTo>
                          <a:pt x="55" y="174"/>
                        </a:moveTo>
                        <a:lnTo>
                          <a:pt x="54" y="174"/>
                        </a:lnTo>
                        <a:lnTo>
                          <a:pt x="50" y="168"/>
                        </a:lnTo>
                        <a:lnTo>
                          <a:pt x="43" y="160"/>
                        </a:lnTo>
                        <a:lnTo>
                          <a:pt x="41" y="147"/>
                        </a:lnTo>
                        <a:lnTo>
                          <a:pt x="39" y="144"/>
                        </a:lnTo>
                        <a:lnTo>
                          <a:pt x="33" y="138"/>
                        </a:lnTo>
                        <a:lnTo>
                          <a:pt x="28" y="129"/>
                        </a:lnTo>
                        <a:lnTo>
                          <a:pt x="18" y="119"/>
                        </a:lnTo>
                        <a:lnTo>
                          <a:pt x="14" y="112"/>
                        </a:lnTo>
                        <a:lnTo>
                          <a:pt x="9" y="112"/>
                        </a:lnTo>
                        <a:lnTo>
                          <a:pt x="7" y="113"/>
                        </a:lnTo>
                        <a:lnTo>
                          <a:pt x="4" y="117"/>
                        </a:lnTo>
                        <a:lnTo>
                          <a:pt x="1" y="112"/>
                        </a:lnTo>
                        <a:lnTo>
                          <a:pt x="0" y="109"/>
                        </a:lnTo>
                        <a:lnTo>
                          <a:pt x="1" y="107"/>
                        </a:lnTo>
                        <a:lnTo>
                          <a:pt x="6" y="107"/>
                        </a:lnTo>
                        <a:lnTo>
                          <a:pt x="17" y="103"/>
                        </a:lnTo>
                        <a:lnTo>
                          <a:pt x="31" y="91"/>
                        </a:lnTo>
                        <a:lnTo>
                          <a:pt x="35" y="86"/>
                        </a:lnTo>
                        <a:lnTo>
                          <a:pt x="40" y="77"/>
                        </a:lnTo>
                        <a:lnTo>
                          <a:pt x="55" y="56"/>
                        </a:lnTo>
                        <a:lnTo>
                          <a:pt x="56" y="50"/>
                        </a:lnTo>
                        <a:lnTo>
                          <a:pt x="56" y="33"/>
                        </a:lnTo>
                        <a:lnTo>
                          <a:pt x="57" y="32"/>
                        </a:lnTo>
                        <a:lnTo>
                          <a:pt x="61" y="29"/>
                        </a:lnTo>
                        <a:lnTo>
                          <a:pt x="65" y="22"/>
                        </a:lnTo>
                        <a:lnTo>
                          <a:pt x="70" y="9"/>
                        </a:lnTo>
                        <a:lnTo>
                          <a:pt x="73" y="9"/>
                        </a:lnTo>
                        <a:lnTo>
                          <a:pt x="76" y="7"/>
                        </a:lnTo>
                        <a:lnTo>
                          <a:pt x="83" y="9"/>
                        </a:lnTo>
                        <a:lnTo>
                          <a:pt x="92" y="9"/>
                        </a:lnTo>
                        <a:lnTo>
                          <a:pt x="102" y="11"/>
                        </a:lnTo>
                        <a:lnTo>
                          <a:pt x="109" y="10"/>
                        </a:lnTo>
                        <a:lnTo>
                          <a:pt x="111" y="7"/>
                        </a:lnTo>
                        <a:lnTo>
                          <a:pt x="122" y="5"/>
                        </a:lnTo>
                        <a:lnTo>
                          <a:pt x="131" y="6"/>
                        </a:lnTo>
                        <a:lnTo>
                          <a:pt x="133" y="5"/>
                        </a:lnTo>
                        <a:lnTo>
                          <a:pt x="133" y="1"/>
                        </a:lnTo>
                        <a:lnTo>
                          <a:pt x="135" y="1"/>
                        </a:lnTo>
                        <a:lnTo>
                          <a:pt x="141" y="1"/>
                        </a:lnTo>
                        <a:lnTo>
                          <a:pt x="146" y="0"/>
                        </a:lnTo>
                        <a:lnTo>
                          <a:pt x="152" y="2"/>
                        </a:lnTo>
                        <a:lnTo>
                          <a:pt x="168" y="2"/>
                        </a:lnTo>
                        <a:lnTo>
                          <a:pt x="169" y="4"/>
                        </a:lnTo>
                        <a:lnTo>
                          <a:pt x="174" y="2"/>
                        </a:lnTo>
                        <a:lnTo>
                          <a:pt x="176" y="7"/>
                        </a:lnTo>
                        <a:lnTo>
                          <a:pt x="183" y="9"/>
                        </a:lnTo>
                        <a:lnTo>
                          <a:pt x="194" y="17"/>
                        </a:lnTo>
                        <a:lnTo>
                          <a:pt x="195" y="23"/>
                        </a:lnTo>
                        <a:lnTo>
                          <a:pt x="202" y="31"/>
                        </a:lnTo>
                        <a:lnTo>
                          <a:pt x="206" y="29"/>
                        </a:lnTo>
                        <a:lnTo>
                          <a:pt x="212" y="28"/>
                        </a:lnTo>
                        <a:lnTo>
                          <a:pt x="212" y="32"/>
                        </a:lnTo>
                        <a:lnTo>
                          <a:pt x="216" y="33"/>
                        </a:lnTo>
                        <a:lnTo>
                          <a:pt x="221" y="29"/>
                        </a:lnTo>
                        <a:lnTo>
                          <a:pt x="223" y="29"/>
                        </a:lnTo>
                        <a:lnTo>
                          <a:pt x="233" y="44"/>
                        </a:lnTo>
                        <a:lnTo>
                          <a:pt x="238" y="54"/>
                        </a:lnTo>
                        <a:lnTo>
                          <a:pt x="238" y="58"/>
                        </a:lnTo>
                        <a:lnTo>
                          <a:pt x="242" y="59"/>
                        </a:lnTo>
                        <a:lnTo>
                          <a:pt x="245" y="64"/>
                        </a:lnTo>
                        <a:lnTo>
                          <a:pt x="245" y="66"/>
                        </a:lnTo>
                        <a:lnTo>
                          <a:pt x="248" y="68"/>
                        </a:lnTo>
                        <a:lnTo>
                          <a:pt x="251" y="66"/>
                        </a:lnTo>
                        <a:lnTo>
                          <a:pt x="253" y="66"/>
                        </a:lnTo>
                        <a:lnTo>
                          <a:pt x="255" y="74"/>
                        </a:lnTo>
                        <a:lnTo>
                          <a:pt x="258" y="75"/>
                        </a:lnTo>
                        <a:lnTo>
                          <a:pt x="260" y="79"/>
                        </a:lnTo>
                        <a:lnTo>
                          <a:pt x="256" y="80"/>
                        </a:lnTo>
                        <a:lnTo>
                          <a:pt x="256" y="81"/>
                        </a:lnTo>
                        <a:lnTo>
                          <a:pt x="261" y="82"/>
                        </a:lnTo>
                        <a:lnTo>
                          <a:pt x="264" y="86"/>
                        </a:lnTo>
                        <a:lnTo>
                          <a:pt x="267" y="88"/>
                        </a:lnTo>
                        <a:lnTo>
                          <a:pt x="271" y="88"/>
                        </a:lnTo>
                        <a:lnTo>
                          <a:pt x="277" y="91"/>
                        </a:lnTo>
                        <a:lnTo>
                          <a:pt x="280" y="95"/>
                        </a:lnTo>
                        <a:lnTo>
                          <a:pt x="281" y="99"/>
                        </a:lnTo>
                        <a:lnTo>
                          <a:pt x="283" y="101"/>
                        </a:lnTo>
                        <a:lnTo>
                          <a:pt x="289" y="103"/>
                        </a:lnTo>
                        <a:lnTo>
                          <a:pt x="296" y="109"/>
                        </a:lnTo>
                        <a:lnTo>
                          <a:pt x="298" y="112"/>
                        </a:lnTo>
                        <a:lnTo>
                          <a:pt x="299" y="115"/>
                        </a:lnTo>
                        <a:lnTo>
                          <a:pt x="297" y="123"/>
                        </a:lnTo>
                        <a:lnTo>
                          <a:pt x="297" y="129"/>
                        </a:lnTo>
                        <a:lnTo>
                          <a:pt x="299" y="129"/>
                        </a:lnTo>
                        <a:lnTo>
                          <a:pt x="301" y="133"/>
                        </a:lnTo>
                        <a:lnTo>
                          <a:pt x="302" y="133"/>
                        </a:lnTo>
                        <a:lnTo>
                          <a:pt x="305" y="136"/>
                        </a:lnTo>
                        <a:lnTo>
                          <a:pt x="307" y="144"/>
                        </a:lnTo>
                        <a:lnTo>
                          <a:pt x="307" y="150"/>
                        </a:lnTo>
                        <a:lnTo>
                          <a:pt x="309" y="156"/>
                        </a:lnTo>
                        <a:lnTo>
                          <a:pt x="310" y="160"/>
                        </a:lnTo>
                        <a:lnTo>
                          <a:pt x="305" y="167"/>
                        </a:lnTo>
                        <a:lnTo>
                          <a:pt x="305" y="169"/>
                        </a:lnTo>
                        <a:lnTo>
                          <a:pt x="313" y="181"/>
                        </a:lnTo>
                        <a:lnTo>
                          <a:pt x="315" y="187"/>
                        </a:lnTo>
                        <a:lnTo>
                          <a:pt x="316" y="188"/>
                        </a:lnTo>
                        <a:lnTo>
                          <a:pt x="320" y="188"/>
                        </a:lnTo>
                        <a:lnTo>
                          <a:pt x="323" y="185"/>
                        </a:lnTo>
                        <a:lnTo>
                          <a:pt x="328" y="185"/>
                        </a:lnTo>
                        <a:lnTo>
                          <a:pt x="328" y="189"/>
                        </a:lnTo>
                        <a:lnTo>
                          <a:pt x="331" y="193"/>
                        </a:lnTo>
                        <a:lnTo>
                          <a:pt x="332" y="197"/>
                        </a:lnTo>
                        <a:lnTo>
                          <a:pt x="335" y="199"/>
                        </a:lnTo>
                        <a:lnTo>
                          <a:pt x="337" y="204"/>
                        </a:lnTo>
                        <a:lnTo>
                          <a:pt x="341" y="209"/>
                        </a:lnTo>
                        <a:lnTo>
                          <a:pt x="342" y="212"/>
                        </a:lnTo>
                        <a:lnTo>
                          <a:pt x="341" y="212"/>
                        </a:lnTo>
                        <a:lnTo>
                          <a:pt x="340" y="214"/>
                        </a:lnTo>
                        <a:lnTo>
                          <a:pt x="342" y="217"/>
                        </a:lnTo>
                        <a:lnTo>
                          <a:pt x="342" y="221"/>
                        </a:lnTo>
                        <a:lnTo>
                          <a:pt x="339" y="225"/>
                        </a:lnTo>
                        <a:lnTo>
                          <a:pt x="340" y="232"/>
                        </a:lnTo>
                        <a:lnTo>
                          <a:pt x="344" y="236"/>
                        </a:lnTo>
                        <a:lnTo>
                          <a:pt x="344" y="238"/>
                        </a:lnTo>
                        <a:lnTo>
                          <a:pt x="341" y="239"/>
                        </a:lnTo>
                        <a:lnTo>
                          <a:pt x="331" y="239"/>
                        </a:lnTo>
                        <a:lnTo>
                          <a:pt x="325" y="242"/>
                        </a:lnTo>
                        <a:lnTo>
                          <a:pt x="321" y="242"/>
                        </a:lnTo>
                        <a:lnTo>
                          <a:pt x="310" y="241"/>
                        </a:lnTo>
                        <a:lnTo>
                          <a:pt x="308" y="242"/>
                        </a:lnTo>
                        <a:lnTo>
                          <a:pt x="301" y="242"/>
                        </a:lnTo>
                        <a:lnTo>
                          <a:pt x="293" y="244"/>
                        </a:lnTo>
                        <a:lnTo>
                          <a:pt x="287" y="244"/>
                        </a:lnTo>
                        <a:lnTo>
                          <a:pt x="282" y="242"/>
                        </a:lnTo>
                        <a:lnTo>
                          <a:pt x="278" y="242"/>
                        </a:lnTo>
                        <a:lnTo>
                          <a:pt x="271" y="239"/>
                        </a:lnTo>
                        <a:lnTo>
                          <a:pt x="264" y="239"/>
                        </a:lnTo>
                        <a:lnTo>
                          <a:pt x="258" y="233"/>
                        </a:lnTo>
                        <a:lnTo>
                          <a:pt x="255" y="235"/>
                        </a:lnTo>
                        <a:lnTo>
                          <a:pt x="255" y="238"/>
                        </a:lnTo>
                        <a:lnTo>
                          <a:pt x="248" y="237"/>
                        </a:lnTo>
                        <a:lnTo>
                          <a:pt x="248" y="231"/>
                        </a:lnTo>
                        <a:lnTo>
                          <a:pt x="245" y="228"/>
                        </a:lnTo>
                        <a:lnTo>
                          <a:pt x="237" y="227"/>
                        </a:lnTo>
                        <a:lnTo>
                          <a:pt x="231" y="228"/>
                        </a:lnTo>
                        <a:lnTo>
                          <a:pt x="226" y="225"/>
                        </a:lnTo>
                        <a:lnTo>
                          <a:pt x="212" y="224"/>
                        </a:lnTo>
                        <a:lnTo>
                          <a:pt x="162" y="224"/>
                        </a:lnTo>
                        <a:lnTo>
                          <a:pt x="159" y="225"/>
                        </a:lnTo>
                        <a:lnTo>
                          <a:pt x="135" y="225"/>
                        </a:lnTo>
                        <a:lnTo>
                          <a:pt x="122" y="231"/>
                        </a:lnTo>
                        <a:lnTo>
                          <a:pt x="111" y="236"/>
                        </a:lnTo>
                        <a:lnTo>
                          <a:pt x="102" y="238"/>
                        </a:lnTo>
                        <a:lnTo>
                          <a:pt x="72" y="237"/>
                        </a:lnTo>
                        <a:lnTo>
                          <a:pt x="68" y="239"/>
                        </a:lnTo>
                        <a:lnTo>
                          <a:pt x="57" y="244"/>
                        </a:lnTo>
                        <a:lnTo>
                          <a:pt x="50" y="244"/>
                        </a:lnTo>
                        <a:lnTo>
                          <a:pt x="46" y="243"/>
                        </a:lnTo>
                        <a:lnTo>
                          <a:pt x="45" y="241"/>
                        </a:lnTo>
                        <a:lnTo>
                          <a:pt x="43" y="242"/>
                        </a:lnTo>
                        <a:lnTo>
                          <a:pt x="44" y="241"/>
                        </a:lnTo>
                        <a:lnTo>
                          <a:pt x="41" y="239"/>
                        </a:lnTo>
                        <a:lnTo>
                          <a:pt x="43" y="205"/>
                        </a:lnTo>
                        <a:lnTo>
                          <a:pt x="47" y="199"/>
                        </a:lnTo>
                        <a:lnTo>
                          <a:pt x="86" y="195"/>
                        </a:lnTo>
                        <a:lnTo>
                          <a:pt x="94" y="195"/>
                        </a:lnTo>
                        <a:lnTo>
                          <a:pt x="95" y="195"/>
                        </a:lnTo>
                        <a:lnTo>
                          <a:pt x="98" y="188"/>
                        </a:lnTo>
                        <a:lnTo>
                          <a:pt x="103" y="187"/>
                        </a:lnTo>
                        <a:lnTo>
                          <a:pt x="106" y="188"/>
                        </a:lnTo>
                        <a:lnTo>
                          <a:pt x="119" y="187"/>
                        </a:lnTo>
                        <a:lnTo>
                          <a:pt x="127" y="183"/>
                        </a:lnTo>
                        <a:lnTo>
                          <a:pt x="131" y="178"/>
                        </a:lnTo>
                        <a:lnTo>
                          <a:pt x="133" y="177"/>
                        </a:lnTo>
                        <a:lnTo>
                          <a:pt x="140" y="178"/>
                        </a:lnTo>
                        <a:lnTo>
                          <a:pt x="143" y="182"/>
                        </a:lnTo>
                        <a:lnTo>
                          <a:pt x="151" y="184"/>
                        </a:lnTo>
                        <a:lnTo>
                          <a:pt x="159" y="189"/>
                        </a:lnTo>
                        <a:lnTo>
                          <a:pt x="167" y="190"/>
                        </a:lnTo>
                        <a:lnTo>
                          <a:pt x="175" y="194"/>
                        </a:lnTo>
                        <a:lnTo>
                          <a:pt x="183" y="194"/>
                        </a:lnTo>
                        <a:lnTo>
                          <a:pt x="185" y="195"/>
                        </a:lnTo>
                        <a:lnTo>
                          <a:pt x="191" y="192"/>
                        </a:lnTo>
                        <a:lnTo>
                          <a:pt x="203" y="189"/>
                        </a:lnTo>
                        <a:lnTo>
                          <a:pt x="207" y="185"/>
                        </a:lnTo>
                        <a:lnTo>
                          <a:pt x="207" y="182"/>
                        </a:lnTo>
                        <a:lnTo>
                          <a:pt x="207" y="177"/>
                        </a:lnTo>
                        <a:lnTo>
                          <a:pt x="206" y="177"/>
                        </a:lnTo>
                        <a:lnTo>
                          <a:pt x="203" y="177"/>
                        </a:lnTo>
                        <a:lnTo>
                          <a:pt x="200" y="176"/>
                        </a:lnTo>
                        <a:lnTo>
                          <a:pt x="195" y="176"/>
                        </a:lnTo>
                        <a:lnTo>
                          <a:pt x="191" y="177"/>
                        </a:lnTo>
                        <a:lnTo>
                          <a:pt x="180" y="182"/>
                        </a:lnTo>
                        <a:lnTo>
                          <a:pt x="175" y="181"/>
                        </a:lnTo>
                        <a:lnTo>
                          <a:pt x="169" y="178"/>
                        </a:lnTo>
                        <a:lnTo>
                          <a:pt x="165" y="172"/>
                        </a:lnTo>
                        <a:lnTo>
                          <a:pt x="164" y="171"/>
                        </a:lnTo>
                        <a:lnTo>
                          <a:pt x="152" y="171"/>
                        </a:lnTo>
                        <a:lnTo>
                          <a:pt x="146" y="163"/>
                        </a:lnTo>
                        <a:lnTo>
                          <a:pt x="140" y="162"/>
                        </a:lnTo>
                        <a:lnTo>
                          <a:pt x="137" y="161"/>
                        </a:lnTo>
                        <a:lnTo>
                          <a:pt x="131" y="162"/>
                        </a:lnTo>
                        <a:lnTo>
                          <a:pt x="126" y="165"/>
                        </a:lnTo>
                        <a:lnTo>
                          <a:pt x="120" y="163"/>
                        </a:lnTo>
                        <a:lnTo>
                          <a:pt x="115" y="168"/>
                        </a:lnTo>
                        <a:lnTo>
                          <a:pt x="111" y="174"/>
                        </a:lnTo>
                        <a:lnTo>
                          <a:pt x="55" y="17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6" name="ïsḻíḑé">
                    <a:extLst>
                      <a:ext uri="{FF2B5EF4-FFF2-40B4-BE49-F238E27FC236}">
                        <a16:creationId xmlns:a16="http://schemas.microsoft.com/office/drawing/2014/main" id="{38BE9B18-5242-4F93-85ED-F3972B4604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276055" y="3708747"/>
                    <a:ext cx="190500" cy="187325"/>
                  </a:xfrm>
                  <a:custGeom>
                    <a:avLst/>
                    <a:gdLst/>
                    <a:ahLst/>
                    <a:cxnLst>
                      <a:cxn ang="0">
                        <a:pos x="450" y="144"/>
                      </a:cxn>
                      <a:cxn ang="0">
                        <a:pos x="521" y="238"/>
                      </a:cxn>
                      <a:cxn ang="0">
                        <a:pos x="505" y="292"/>
                      </a:cxn>
                      <a:cxn ang="0">
                        <a:pos x="538" y="325"/>
                      </a:cxn>
                      <a:cxn ang="0">
                        <a:pos x="537" y="349"/>
                      </a:cxn>
                      <a:cxn ang="0">
                        <a:pos x="536" y="380"/>
                      </a:cxn>
                      <a:cxn ang="0">
                        <a:pos x="528" y="402"/>
                      </a:cxn>
                      <a:cxn ang="0">
                        <a:pos x="542" y="432"/>
                      </a:cxn>
                      <a:cxn ang="0">
                        <a:pos x="550" y="467"/>
                      </a:cxn>
                      <a:cxn ang="0">
                        <a:pos x="561" y="488"/>
                      </a:cxn>
                      <a:cxn ang="0">
                        <a:pos x="587" y="514"/>
                      </a:cxn>
                      <a:cxn ang="0">
                        <a:pos x="593" y="526"/>
                      </a:cxn>
                      <a:cxn ang="0">
                        <a:pos x="541" y="557"/>
                      </a:cxn>
                      <a:cxn ang="0">
                        <a:pos x="476" y="564"/>
                      </a:cxn>
                      <a:cxn ang="0">
                        <a:pos x="436" y="583"/>
                      </a:cxn>
                      <a:cxn ang="0">
                        <a:pos x="378" y="589"/>
                      </a:cxn>
                      <a:cxn ang="0">
                        <a:pos x="355" y="580"/>
                      </a:cxn>
                      <a:cxn ang="0">
                        <a:pos x="331" y="584"/>
                      </a:cxn>
                      <a:cxn ang="0">
                        <a:pos x="280" y="567"/>
                      </a:cxn>
                      <a:cxn ang="0">
                        <a:pos x="270" y="531"/>
                      </a:cxn>
                      <a:cxn ang="0">
                        <a:pos x="249" y="476"/>
                      </a:cxn>
                      <a:cxn ang="0">
                        <a:pos x="229" y="473"/>
                      </a:cxn>
                      <a:cxn ang="0">
                        <a:pos x="208" y="475"/>
                      </a:cxn>
                      <a:cxn ang="0">
                        <a:pos x="178" y="459"/>
                      </a:cxn>
                      <a:cxn ang="0">
                        <a:pos x="125" y="440"/>
                      </a:cxn>
                      <a:cxn ang="0">
                        <a:pos x="95" y="418"/>
                      </a:cxn>
                      <a:cxn ang="0">
                        <a:pos x="65" y="386"/>
                      </a:cxn>
                      <a:cxn ang="0">
                        <a:pos x="49" y="328"/>
                      </a:cxn>
                      <a:cxn ang="0">
                        <a:pos x="11" y="278"/>
                      </a:cxn>
                      <a:cxn ang="0">
                        <a:pos x="9" y="231"/>
                      </a:cxn>
                      <a:cxn ang="0">
                        <a:pos x="0" y="187"/>
                      </a:cxn>
                      <a:cxn ang="0">
                        <a:pos x="39" y="159"/>
                      </a:cxn>
                      <a:cxn ang="0">
                        <a:pos x="64" y="121"/>
                      </a:cxn>
                      <a:cxn ang="0">
                        <a:pos x="52" y="102"/>
                      </a:cxn>
                      <a:cxn ang="0">
                        <a:pos x="49" y="83"/>
                      </a:cxn>
                      <a:cxn ang="0">
                        <a:pos x="66" y="46"/>
                      </a:cxn>
                      <a:cxn ang="0">
                        <a:pos x="66" y="5"/>
                      </a:cxn>
                      <a:cxn ang="0">
                        <a:pos x="119" y="7"/>
                      </a:cxn>
                      <a:cxn ang="0">
                        <a:pos x="118" y="83"/>
                      </a:cxn>
                      <a:cxn ang="0">
                        <a:pos x="133" y="88"/>
                      </a:cxn>
                      <a:cxn ang="0">
                        <a:pos x="148" y="75"/>
                      </a:cxn>
                      <a:cxn ang="0">
                        <a:pos x="173" y="86"/>
                      </a:cxn>
                      <a:cxn ang="0">
                        <a:pos x="186" y="84"/>
                      </a:cxn>
                      <a:cxn ang="0">
                        <a:pos x="214" y="79"/>
                      </a:cxn>
                      <a:cxn ang="0">
                        <a:pos x="209" y="66"/>
                      </a:cxn>
                      <a:cxn ang="0">
                        <a:pos x="209" y="48"/>
                      </a:cxn>
                      <a:cxn ang="0">
                        <a:pos x="225" y="35"/>
                      </a:cxn>
                      <a:cxn ang="0">
                        <a:pos x="238" y="21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596" h="591">
                        <a:moveTo>
                          <a:pt x="442" y="112"/>
                        </a:moveTo>
                        <a:lnTo>
                          <a:pt x="445" y="117"/>
                        </a:lnTo>
                        <a:lnTo>
                          <a:pt x="445" y="125"/>
                        </a:lnTo>
                        <a:lnTo>
                          <a:pt x="450" y="144"/>
                        </a:lnTo>
                        <a:lnTo>
                          <a:pt x="453" y="155"/>
                        </a:lnTo>
                        <a:lnTo>
                          <a:pt x="531" y="201"/>
                        </a:lnTo>
                        <a:lnTo>
                          <a:pt x="528" y="207"/>
                        </a:lnTo>
                        <a:lnTo>
                          <a:pt x="521" y="238"/>
                        </a:lnTo>
                        <a:lnTo>
                          <a:pt x="517" y="244"/>
                        </a:lnTo>
                        <a:lnTo>
                          <a:pt x="514" y="256"/>
                        </a:lnTo>
                        <a:lnTo>
                          <a:pt x="504" y="281"/>
                        </a:lnTo>
                        <a:lnTo>
                          <a:pt x="505" y="292"/>
                        </a:lnTo>
                        <a:lnTo>
                          <a:pt x="507" y="298"/>
                        </a:lnTo>
                        <a:lnTo>
                          <a:pt x="523" y="309"/>
                        </a:lnTo>
                        <a:lnTo>
                          <a:pt x="530" y="317"/>
                        </a:lnTo>
                        <a:lnTo>
                          <a:pt x="538" y="325"/>
                        </a:lnTo>
                        <a:lnTo>
                          <a:pt x="544" y="336"/>
                        </a:lnTo>
                        <a:lnTo>
                          <a:pt x="544" y="341"/>
                        </a:lnTo>
                        <a:lnTo>
                          <a:pt x="542" y="342"/>
                        </a:lnTo>
                        <a:lnTo>
                          <a:pt x="537" y="349"/>
                        </a:lnTo>
                        <a:lnTo>
                          <a:pt x="536" y="362"/>
                        </a:lnTo>
                        <a:lnTo>
                          <a:pt x="533" y="368"/>
                        </a:lnTo>
                        <a:lnTo>
                          <a:pt x="537" y="374"/>
                        </a:lnTo>
                        <a:lnTo>
                          <a:pt x="536" y="380"/>
                        </a:lnTo>
                        <a:lnTo>
                          <a:pt x="538" y="385"/>
                        </a:lnTo>
                        <a:lnTo>
                          <a:pt x="537" y="395"/>
                        </a:lnTo>
                        <a:lnTo>
                          <a:pt x="531" y="395"/>
                        </a:lnTo>
                        <a:lnTo>
                          <a:pt x="528" y="402"/>
                        </a:lnTo>
                        <a:lnTo>
                          <a:pt x="531" y="412"/>
                        </a:lnTo>
                        <a:lnTo>
                          <a:pt x="537" y="425"/>
                        </a:lnTo>
                        <a:lnTo>
                          <a:pt x="542" y="429"/>
                        </a:lnTo>
                        <a:lnTo>
                          <a:pt x="542" y="432"/>
                        </a:lnTo>
                        <a:lnTo>
                          <a:pt x="538" y="435"/>
                        </a:lnTo>
                        <a:lnTo>
                          <a:pt x="550" y="455"/>
                        </a:lnTo>
                        <a:lnTo>
                          <a:pt x="552" y="460"/>
                        </a:lnTo>
                        <a:lnTo>
                          <a:pt x="550" y="467"/>
                        </a:lnTo>
                        <a:lnTo>
                          <a:pt x="555" y="472"/>
                        </a:lnTo>
                        <a:lnTo>
                          <a:pt x="558" y="478"/>
                        </a:lnTo>
                        <a:lnTo>
                          <a:pt x="558" y="484"/>
                        </a:lnTo>
                        <a:lnTo>
                          <a:pt x="561" y="488"/>
                        </a:lnTo>
                        <a:lnTo>
                          <a:pt x="561" y="497"/>
                        </a:lnTo>
                        <a:lnTo>
                          <a:pt x="573" y="503"/>
                        </a:lnTo>
                        <a:lnTo>
                          <a:pt x="577" y="513"/>
                        </a:lnTo>
                        <a:lnTo>
                          <a:pt x="587" y="514"/>
                        </a:lnTo>
                        <a:lnTo>
                          <a:pt x="592" y="518"/>
                        </a:lnTo>
                        <a:lnTo>
                          <a:pt x="595" y="519"/>
                        </a:lnTo>
                        <a:lnTo>
                          <a:pt x="596" y="525"/>
                        </a:lnTo>
                        <a:lnTo>
                          <a:pt x="593" y="526"/>
                        </a:lnTo>
                        <a:lnTo>
                          <a:pt x="579" y="536"/>
                        </a:lnTo>
                        <a:lnTo>
                          <a:pt x="564" y="550"/>
                        </a:lnTo>
                        <a:lnTo>
                          <a:pt x="560" y="552"/>
                        </a:lnTo>
                        <a:lnTo>
                          <a:pt x="541" y="557"/>
                        </a:lnTo>
                        <a:lnTo>
                          <a:pt x="507" y="569"/>
                        </a:lnTo>
                        <a:lnTo>
                          <a:pt x="499" y="570"/>
                        </a:lnTo>
                        <a:lnTo>
                          <a:pt x="489" y="570"/>
                        </a:lnTo>
                        <a:lnTo>
                          <a:pt x="476" y="564"/>
                        </a:lnTo>
                        <a:lnTo>
                          <a:pt x="467" y="567"/>
                        </a:lnTo>
                        <a:lnTo>
                          <a:pt x="453" y="568"/>
                        </a:lnTo>
                        <a:lnTo>
                          <a:pt x="440" y="581"/>
                        </a:lnTo>
                        <a:lnTo>
                          <a:pt x="436" y="583"/>
                        </a:lnTo>
                        <a:lnTo>
                          <a:pt x="429" y="583"/>
                        </a:lnTo>
                        <a:lnTo>
                          <a:pt x="398" y="581"/>
                        </a:lnTo>
                        <a:lnTo>
                          <a:pt x="387" y="589"/>
                        </a:lnTo>
                        <a:lnTo>
                          <a:pt x="378" y="589"/>
                        </a:lnTo>
                        <a:lnTo>
                          <a:pt x="371" y="591"/>
                        </a:lnTo>
                        <a:lnTo>
                          <a:pt x="366" y="590"/>
                        </a:lnTo>
                        <a:lnTo>
                          <a:pt x="361" y="588"/>
                        </a:lnTo>
                        <a:lnTo>
                          <a:pt x="355" y="580"/>
                        </a:lnTo>
                        <a:lnTo>
                          <a:pt x="348" y="578"/>
                        </a:lnTo>
                        <a:lnTo>
                          <a:pt x="340" y="578"/>
                        </a:lnTo>
                        <a:lnTo>
                          <a:pt x="334" y="583"/>
                        </a:lnTo>
                        <a:lnTo>
                          <a:pt x="331" y="584"/>
                        </a:lnTo>
                        <a:lnTo>
                          <a:pt x="290" y="583"/>
                        </a:lnTo>
                        <a:lnTo>
                          <a:pt x="290" y="579"/>
                        </a:lnTo>
                        <a:lnTo>
                          <a:pt x="285" y="570"/>
                        </a:lnTo>
                        <a:lnTo>
                          <a:pt x="280" y="567"/>
                        </a:lnTo>
                        <a:lnTo>
                          <a:pt x="275" y="559"/>
                        </a:lnTo>
                        <a:lnTo>
                          <a:pt x="274" y="557"/>
                        </a:lnTo>
                        <a:lnTo>
                          <a:pt x="275" y="538"/>
                        </a:lnTo>
                        <a:lnTo>
                          <a:pt x="270" y="531"/>
                        </a:lnTo>
                        <a:lnTo>
                          <a:pt x="269" y="513"/>
                        </a:lnTo>
                        <a:lnTo>
                          <a:pt x="264" y="494"/>
                        </a:lnTo>
                        <a:lnTo>
                          <a:pt x="261" y="487"/>
                        </a:lnTo>
                        <a:lnTo>
                          <a:pt x="249" y="476"/>
                        </a:lnTo>
                        <a:lnTo>
                          <a:pt x="237" y="472"/>
                        </a:lnTo>
                        <a:lnTo>
                          <a:pt x="232" y="480"/>
                        </a:lnTo>
                        <a:lnTo>
                          <a:pt x="230" y="476"/>
                        </a:lnTo>
                        <a:lnTo>
                          <a:pt x="229" y="473"/>
                        </a:lnTo>
                        <a:lnTo>
                          <a:pt x="226" y="472"/>
                        </a:lnTo>
                        <a:lnTo>
                          <a:pt x="221" y="472"/>
                        </a:lnTo>
                        <a:lnTo>
                          <a:pt x="210" y="476"/>
                        </a:lnTo>
                        <a:lnTo>
                          <a:pt x="208" y="475"/>
                        </a:lnTo>
                        <a:lnTo>
                          <a:pt x="203" y="468"/>
                        </a:lnTo>
                        <a:lnTo>
                          <a:pt x="193" y="470"/>
                        </a:lnTo>
                        <a:lnTo>
                          <a:pt x="182" y="462"/>
                        </a:lnTo>
                        <a:lnTo>
                          <a:pt x="178" y="459"/>
                        </a:lnTo>
                        <a:lnTo>
                          <a:pt x="176" y="456"/>
                        </a:lnTo>
                        <a:lnTo>
                          <a:pt x="165" y="456"/>
                        </a:lnTo>
                        <a:lnTo>
                          <a:pt x="154" y="452"/>
                        </a:lnTo>
                        <a:lnTo>
                          <a:pt x="125" y="440"/>
                        </a:lnTo>
                        <a:lnTo>
                          <a:pt x="117" y="438"/>
                        </a:lnTo>
                        <a:lnTo>
                          <a:pt x="109" y="434"/>
                        </a:lnTo>
                        <a:lnTo>
                          <a:pt x="105" y="427"/>
                        </a:lnTo>
                        <a:lnTo>
                          <a:pt x="95" y="418"/>
                        </a:lnTo>
                        <a:lnTo>
                          <a:pt x="87" y="416"/>
                        </a:lnTo>
                        <a:lnTo>
                          <a:pt x="81" y="417"/>
                        </a:lnTo>
                        <a:lnTo>
                          <a:pt x="70" y="398"/>
                        </a:lnTo>
                        <a:lnTo>
                          <a:pt x="65" y="386"/>
                        </a:lnTo>
                        <a:lnTo>
                          <a:pt x="58" y="374"/>
                        </a:lnTo>
                        <a:lnTo>
                          <a:pt x="49" y="352"/>
                        </a:lnTo>
                        <a:lnTo>
                          <a:pt x="50" y="338"/>
                        </a:lnTo>
                        <a:lnTo>
                          <a:pt x="49" y="328"/>
                        </a:lnTo>
                        <a:lnTo>
                          <a:pt x="31" y="310"/>
                        </a:lnTo>
                        <a:lnTo>
                          <a:pt x="9" y="298"/>
                        </a:lnTo>
                        <a:lnTo>
                          <a:pt x="6" y="284"/>
                        </a:lnTo>
                        <a:lnTo>
                          <a:pt x="11" y="278"/>
                        </a:lnTo>
                        <a:lnTo>
                          <a:pt x="15" y="272"/>
                        </a:lnTo>
                        <a:lnTo>
                          <a:pt x="11" y="258"/>
                        </a:lnTo>
                        <a:lnTo>
                          <a:pt x="9" y="246"/>
                        </a:lnTo>
                        <a:lnTo>
                          <a:pt x="9" y="231"/>
                        </a:lnTo>
                        <a:lnTo>
                          <a:pt x="5" y="225"/>
                        </a:lnTo>
                        <a:lnTo>
                          <a:pt x="1" y="222"/>
                        </a:lnTo>
                        <a:lnTo>
                          <a:pt x="0" y="206"/>
                        </a:lnTo>
                        <a:lnTo>
                          <a:pt x="0" y="187"/>
                        </a:lnTo>
                        <a:lnTo>
                          <a:pt x="3" y="186"/>
                        </a:lnTo>
                        <a:lnTo>
                          <a:pt x="14" y="183"/>
                        </a:lnTo>
                        <a:lnTo>
                          <a:pt x="28" y="179"/>
                        </a:lnTo>
                        <a:lnTo>
                          <a:pt x="39" y="159"/>
                        </a:lnTo>
                        <a:lnTo>
                          <a:pt x="44" y="153"/>
                        </a:lnTo>
                        <a:lnTo>
                          <a:pt x="50" y="139"/>
                        </a:lnTo>
                        <a:lnTo>
                          <a:pt x="60" y="127"/>
                        </a:lnTo>
                        <a:lnTo>
                          <a:pt x="64" y="121"/>
                        </a:lnTo>
                        <a:lnTo>
                          <a:pt x="64" y="113"/>
                        </a:lnTo>
                        <a:lnTo>
                          <a:pt x="62" y="107"/>
                        </a:lnTo>
                        <a:lnTo>
                          <a:pt x="58" y="104"/>
                        </a:lnTo>
                        <a:lnTo>
                          <a:pt x="52" y="102"/>
                        </a:lnTo>
                        <a:lnTo>
                          <a:pt x="48" y="99"/>
                        </a:lnTo>
                        <a:lnTo>
                          <a:pt x="48" y="95"/>
                        </a:lnTo>
                        <a:lnTo>
                          <a:pt x="48" y="89"/>
                        </a:lnTo>
                        <a:lnTo>
                          <a:pt x="49" y="83"/>
                        </a:lnTo>
                        <a:lnTo>
                          <a:pt x="54" y="78"/>
                        </a:lnTo>
                        <a:lnTo>
                          <a:pt x="65" y="63"/>
                        </a:lnTo>
                        <a:lnTo>
                          <a:pt x="68" y="53"/>
                        </a:lnTo>
                        <a:lnTo>
                          <a:pt x="66" y="46"/>
                        </a:lnTo>
                        <a:lnTo>
                          <a:pt x="62" y="31"/>
                        </a:lnTo>
                        <a:lnTo>
                          <a:pt x="49" y="10"/>
                        </a:lnTo>
                        <a:lnTo>
                          <a:pt x="44" y="3"/>
                        </a:lnTo>
                        <a:lnTo>
                          <a:pt x="66" y="5"/>
                        </a:lnTo>
                        <a:lnTo>
                          <a:pt x="73" y="2"/>
                        </a:lnTo>
                        <a:lnTo>
                          <a:pt x="73" y="0"/>
                        </a:lnTo>
                        <a:lnTo>
                          <a:pt x="118" y="0"/>
                        </a:lnTo>
                        <a:lnTo>
                          <a:pt x="119" y="7"/>
                        </a:lnTo>
                        <a:lnTo>
                          <a:pt x="118" y="26"/>
                        </a:lnTo>
                        <a:lnTo>
                          <a:pt x="114" y="40"/>
                        </a:lnTo>
                        <a:lnTo>
                          <a:pt x="113" y="61"/>
                        </a:lnTo>
                        <a:lnTo>
                          <a:pt x="118" y="83"/>
                        </a:lnTo>
                        <a:lnTo>
                          <a:pt x="117" y="90"/>
                        </a:lnTo>
                        <a:lnTo>
                          <a:pt x="122" y="99"/>
                        </a:lnTo>
                        <a:lnTo>
                          <a:pt x="129" y="95"/>
                        </a:lnTo>
                        <a:lnTo>
                          <a:pt x="133" y="88"/>
                        </a:lnTo>
                        <a:lnTo>
                          <a:pt x="139" y="86"/>
                        </a:lnTo>
                        <a:lnTo>
                          <a:pt x="138" y="78"/>
                        </a:lnTo>
                        <a:lnTo>
                          <a:pt x="143" y="72"/>
                        </a:lnTo>
                        <a:lnTo>
                          <a:pt x="148" y="75"/>
                        </a:lnTo>
                        <a:lnTo>
                          <a:pt x="157" y="85"/>
                        </a:lnTo>
                        <a:lnTo>
                          <a:pt x="163" y="90"/>
                        </a:lnTo>
                        <a:lnTo>
                          <a:pt x="170" y="86"/>
                        </a:lnTo>
                        <a:lnTo>
                          <a:pt x="173" y="86"/>
                        </a:lnTo>
                        <a:lnTo>
                          <a:pt x="176" y="107"/>
                        </a:lnTo>
                        <a:lnTo>
                          <a:pt x="183" y="101"/>
                        </a:lnTo>
                        <a:lnTo>
                          <a:pt x="182" y="94"/>
                        </a:lnTo>
                        <a:lnTo>
                          <a:pt x="186" y="84"/>
                        </a:lnTo>
                        <a:lnTo>
                          <a:pt x="189" y="83"/>
                        </a:lnTo>
                        <a:lnTo>
                          <a:pt x="200" y="83"/>
                        </a:lnTo>
                        <a:lnTo>
                          <a:pt x="205" y="83"/>
                        </a:lnTo>
                        <a:lnTo>
                          <a:pt x="214" y="79"/>
                        </a:lnTo>
                        <a:lnTo>
                          <a:pt x="225" y="72"/>
                        </a:lnTo>
                        <a:lnTo>
                          <a:pt x="226" y="69"/>
                        </a:lnTo>
                        <a:lnTo>
                          <a:pt x="224" y="64"/>
                        </a:lnTo>
                        <a:lnTo>
                          <a:pt x="209" y="66"/>
                        </a:lnTo>
                        <a:lnTo>
                          <a:pt x="200" y="62"/>
                        </a:lnTo>
                        <a:lnTo>
                          <a:pt x="202" y="58"/>
                        </a:lnTo>
                        <a:lnTo>
                          <a:pt x="211" y="52"/>
                        </a:lnTo>
                        <a:lnTo>
                          <a:pt x="209" y="48"/>
                        </a:lnTo>
                        <a:lnTo>
                          <a:pt x="211" y="46"/>
                        </a:lnTo>
                        <a:lnTo>
                          <a:pt x="219" y="46"/>
                        </a:lnTo>
                        <a:lnTo>
                          <a:pt x="220" y="42"/>
                        </a:lnTo>
                        <a:lnTo>
                          <a:pt x="225" y="35"/>
                        </a:lnTo>
                        <a:lnTo>
                          <a:pt x="226" y="30"/>
                        </a:lnTo>
                        <a:lnTo>
                          <a:pt x="231" y="29"/>
                        </a:lnTo>
                        <a:lnTo>
                          <a:pt x="234" y="20"/>
                        </a:lnTo>
                        <a:lnTo>
                          <a:pt x="238" y="21"/>
                        </a:lnTo>
                        <a:lnTo>
                          <a:pt x="240" y="18"/>
                        </a:lnTo>
                        <a:lnTo>
                          <a:pt x="236" y="12"/>
                        </a:lnTo>
                        <a:lnTo>
                          <a:pt x="240" y="5"/>
                        </a:lnTo>
                        <a:lnTo>
                          <a:pt x="251" y="0"/>
                        </a:lnTo>
                        <a:lnTo>
                          <a:pt x="442" y="11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47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7" name="isļídè">
                    <a:extLst>
                      <a:ext uri="{FF2B5EF4-FFF2-40B4-BE49-F238E27FC236}">
                        <a16:creationId xmlns:a16="http://schemas.microsoft.com/office/drawing/2014/main" id="{0A6EB58D-18A2-4338-A984-A2C852756F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528343" y="3518247"/>
                    <a:ext cx="52388" cy="52388"/>
                  </a:xfrm>
                  <a:custGeom>
                    <a:avLst/>
                    <a:gdLst/>
                    <a:ahLst/>
                    <a:cxnLst>
                      <a:cxn ang="0">
                        <a:pos x="8" y="51"/>
                      </a:cxn>
                      <a:cxn ang="0">
                        <a:pos x="17" y="50"/>
                      </a:cxn>
                      <a:cxn ang="0">
                        <a:pos x="23" y="39"/>
                      </a:cxn>
                      <a:cxn ang="0">
                        <a:pos x="32" y="37"/>
                      </a:cxn>
                      <a:cxn ang="0">
                        <a:pos x="37" y="31"/>
                      </a:cxn>
                      <a:cxn ang="0">
                        <a:pos x="46" y="16"/>
                      </a:cxn>
                      <a:cxn ang="0">
                        <a:pos x="49" y="6"/>
                      </a:cxn>
                      <a:cxn ang="0">
                        <a:pos x="61" y="7"/>
                      </a:cxn>
                      <a:cxn ang="0">
                        <a:pos x="70" y="5"/>
                      </a:cxn>
                      <a:cxn ang="0">
                        <a:pos x="76" y="0"/>
                      </a:cxn>
                      <a:cxn ang="0">
                        <a:pos x="115" y="1"/>
                      </a:cxn>
                      <a:cxn ang="0">
                        <a:pos x="125" y="12"/>
                      </a:cxn>
                      <a:cxn ang="0">
                        <a:pos x="134" y="21"/>
                      </a:cxn>
                      <a:cxn ang="0">
                        <a:pos x="136" y="27"/>
                      </a:cxn>
                      <a:cxn ang="0">
                        <a:pos x="135" y="32"/>
                      </a:cxn>
                      <a:cxn ang="0">
                        <a:pos x="145" y="35"/>
                      </a:cxn>
                      <a:cxn ang="0">
                        <a:pos x="143" y="40"/>
                      </a:cxn>
                      <a:cxn ang="0">
                        <a:pos x="143" y="45"/>
                      </a:cxn>
                      <a:cxn ang="0">
                        <a:pos x="146" y="53"/>
                      </a:cxn>
                      <a:cxn ang="0">
                        <a:pos x="152" y="60"/>
                      </a:cxn>
                      <a:cxn ang="0">
                        <a:pos x="153" y="71"/>
                      </a:cxn>
                      <a:cxn ang="0">
                        <a:pos x="146" y="85"/>
                      </a:cxn>
                      <a:cxn ang="0">
                        <a:pos x="143" y="92"/>
                      </a:cxn>
                      <a:cxn ang="0">
                        <a:pos x="162" y="82"/>
                      </a:cxn>
                      <a:cxn ang="0">
                        <a:pos x="164" y="85"/>
                      </a:cxn>
                      <a:cxn ang="0">
                        <a:pos x="163" y="93"/>
                      </a:cxn>
                      <a:cxn ang="0">
                        <a:pos x="167" y="98"/>
                      </a:cxn>
                      <a:cxn ang="0">
                        <a:pos x="152" y="105"/>
                      </a:cxn>
                      <a:cxn ang="0">
                        <a:pos x="150" y="123"/>
                      </a:cxn>
                      <a:cxn ang="0">
                        <a:pos x="143" y="129"/>
                      </a:cxn>
                      <a:cxn ang="0">
                        <a:pos x="136" y="136"/>
                      </a:cxn>
                      <a:cxn ang="0">
                        <a:pos x="121" y="146"/>
                      </a:cxn>
                      <a:cxn ang="0">
                        <a:pos x="113" y="148"/>
                      </a:cxn>
                      <a:cxn ang="0">
                        <a:pos x="112" y="156"/>
                      </a:cxn>
                      <a:cxn ang="0">
                        <a:pos x="108" y="163"/>
                      </a:cxn>
                      <a:cxn ang="0">
                        <a:pos x="102" y="166"/>
                      </a:cxn>
                      <a:cxn ang="0">
                        <a:pos x="61" y="147"/>
                      </a:cxn>
                      <a:cxn ang="0">
                        <a:pos x="51" y="140"/>
                      </a:cxn>
                      <a:cxn ang="0">
                        <a:pos x="32" y="124"/>
                      </a:cxn>
                      <a:cxn ang="0">
                        <a:pos x="23" y="118"/>
                      </a:cxn>
                      <a:cxn ang="0">
                        <a:pos x="22" y="110"/>
                      </a:cxn>
                      <a:cxn ang="0">
                        <a:pos x="16" y="102"/>
                      </a:cxn>
                      <a:cxn ang="0">
                        <a:pos x="5" y="93"/>
                      </a:cxn>
                      <a:cxn ang="0">
                        <a:pos x="8" y="86"/>
                      </a:cxn>
                      <a:cxn ang="0">
                        <a:pos x="13" y="87"/>
                      </a:cxn>
                      <a:cxn ang="0">
                        <a:pos x="11" y="82"/>
                      </a:cxn>
                      <a:cxn ang="0">
                        <a:pos x="5" y="78"/>
                      </a:cxn>
                      <a:cxn ang="0">
                        <a:pos x="5" y="65"/>
                      </a:cxn>
                      <a:cxn ang="0">
                        <a:pos x="0" y="60"/>
                      </a:cxn>
                      <a:cxn ang="0">
                        <a:pos x="2" y="49"/>
                      </a:cxn>
                    </a:cxnLst>
                    <a:rect l="0" t="0" r="r" b="b"/>
                    <a:pathLst>
                      <a:path w="167" h="166">
                        <a:moveTo>
                          <a:pt x="2" y="49"/>
                        </a:moveTo>
                        <a:lnTo>
                          <a:pt x="8" y="51"/>
                        </a:lnTo>
                        <a:lnTo>
                          <a:pt x="14" y="51"/>
                        </a:lnTo>
                        <a:lnTo>
                          <a:pt x="17" y="50"/>
                        </a:lnTo>
                        <a:lnTo>
                          <a:pt x="19" y="49"/>
                        </a:lnTo>
                        <a:lnTo>
                          <a:pt x="23" y="39"/>
                        </a:lnTo>
                        <a:lnTo>
                          <a:pt x="28" y="39"/>
                        </a:lnTo>
                        <a:lnTo>
                          <a:pt x="32" y="37"/>
                        </a:lnTo>
                        <a:lnTo>
                          <a:pt x="32" y="32"/>
                        </a:lnTo>
                        <a:lnTo>
                          <a:pt x="37" y="31"/>
                        </a:lnTo>
                        <a:lnTo>
                          <a:pt x="43" y="23"/>
                        </a:lnTo>
                        <a:lnTo>
                          <a:pt x="46" y="16"/>
                        </a:lnTo>
                        <a:lnTo>
                          <a:pt x="45" y="7"/>
                        </a:lnTo>
                        <a:lnTo>
                          <a:pt x="49" y="6"/>
                        </a:lnTo>
                        <a:lnTo>
                          <a:pt x="57" y="5"/>
                        </a:lnTo>
                        <a:lnTo>
                          <a:pt x="61" y="7"/>
                        </a:lnTo>
                        <a:lnTo>
                          <a:pt x="65" y="7"/>
                        </a:lnTo>
                        <a:lnTo>
                          <a:pt x="70" y="5"/>
                        </a:lnTo>
                        <a:lnTo>
                          <a:pt x="76" y="5"/>
                        </a:lnTo>
                        <a:lnTo>
                          <a:pt x="76" y="0"/>
                        </a:lnTo>
                        <a:lnTo>
                          <a:pt x="102" y="0"/>
                        </a:lnTo>
                        <a:lnTo>
                          <a:pt x="115" y="1"/>
                        </a:lnTo>
                        <a:lnTo>
                          <a:pt x="119" y="8"/>
                        </a:lnTo>
                        <a:lnTo>
                          <a:pt x="125" y="12"/>
                        </a:lnTo>
                        <a:lnTo>
                          <a:pt x="129" y="17"/>
                        </a:lnTo>
                        <a:lnTo>
                          <a:pt x="134" y="21"/>
                        </a:lnTo>
                        <a:lnTo>
                          <a:pt x="134" y="23"/>
                        </a:lnTo>
                        <a:lnTo>
                          <a:pt x="136" y="27"/>
                        </a:lnTo>
                        <a:lnTo>
                          <a:pt x="135" y="29"/>
                        </a:lnTo>
                        <a:lnTo>
                          <a:pt x="135" y="32"/>
                        </a:lnTo>
                        <a:lnTo>
                          <a:pt x="142" y="34"/>
                        </a:lnTo>
                        <a:lnTo>
                          <a:pt x="145" y="35"/>
                        </a:lnTo>
                        <a:lnTo>
                          <a:pt x="145" y="38"/>
                        </a:lnTo>
                        <a:lnTo>
                          <a:pt x="143" y="40"/>
                        </a:lnTo>
                        <a:lnTo>
                          <a:pt x="145" y="45"/>
                        </a:lnTo>
                        <a:lnTo>
                          <a:pt x="143" y="45"/>
                        </a:lnTo>
                        <a:lnTo>
                          <a:pt x="145" y="50"/>
                        </a:lnTo>
                        <a:lnTo>
                          <a:pt x="146" y="53"/>
                        </a:lnTo>
                        <a:lnTo>
                          <a:pt x="151" y="56"/>
                        </a:lnTo>
                        <a:lnTo>
                          <a:pt x="152" y="60"/>
                        </a:lnTo>
                        <a:lnTo>
                          <a:pt x="155" y="70"/>
                        </a:lnTo>
                        <a:lnTo>
                          <a:pt x="153" y="71"/>
                        </a:lnTo>
                        <a:lnTo>
                          <a:pt x="148" y="74"/>
                        </a:lnTo>
                        <a:lnTo>
                          <a:pt x="146" y="85"/>
                        </a:lnTo>
                        <a:lnTo>
                          <a:pt x="143" y="90"/>
                        </a:lnTo>
                        <a:lnTo>
                          <a:pt x="143" y="92"/>
                        </a:lnTo>
                        <a:lnTo>
                          <a:pt x="156" y="87"/>
                        </a:lnTo>
                        <a:lnTo>
                          <a:pt x="162" y="82"/>
                        </a:lnTo>
                        <a:lnTo>
                          <a:pt x="163" y="82"/>
                        </a:lnTo>
                        <a:lnTo>
                          <a:pt x="164" y="85"/>
                        </a:lnTo>
                        <a:lnTo>
                          <a:pt x="164" y="88"/>
                        </a:lnTo>
                        <a:lnTo>
                          <a:pt x="163" y="93"/>
                        </a:lnTo>
                        <a:lnTo>
                          <a:pt x="167" y="97"/>
                        </a:lnTo>
                        <a:lnTo>
                          <a:pt x="167" y="98"/>
                        </a:lnTo>
                        <a:lnTo>
                          <a:pt x="157" y="99"/>
                        </a:lnTo>
                        <a:lnTo>
                          <a:pt x="152" y="105"/>
                        </a:lnTo>
                        <a:lnTo>
                          <a:pt x="150" y="107"/>
                        </a:lnTo>
                        <a:lnTo>
                          <a:pt x="150" y="123"/>
                        </a:lnTo>
                        <a:lnTo>
                          <a:pt x="146" y="124"/>
                        </a:lnTo>
                        <a:lnTo>
                          <a:pt x="143" y="129"/>
                        </a:lnTo>
                        <a:lnTo>
                          <a:pt x="140" y="129"/>
                        </a:lnTo>
                        <a:lnTo>
                          <a:pt x="136" y="136"/>
                        </a:lnTo>
                        <a:lnTo>
                          <a:pt x="130" y="137"/>
                        </a:lnTo>
                        <a:lnTo>
                          <a:pt x="121" y="146"/>
                        </a:lnTo>
                        <a:lnTo>
                          <a:pt x="118" y="148"/>
                        </a:lnTo>
                        <a:lnTo>
                          <a:pt x="113" y="148"/>
                        </a:lnTo>
                        <a:lnTo>
                          <a:pt x="112" y="151"/>
                        </a:lnTo>
                        <a:lnTo>
                          <a:pt x="112" y="156"/>
                        </a:lnTo>
                        <a:lnTo>
                          <a:pt x="109" y="157"/>
                        </a:lnTo>
                        <a:lnTo>
                          <a:pt x="108" y="163"/>
                        </a:lnTo>
                        <a:lnTo>
                          <a:pt x="103" y="166"/>
                        </a:lnTo>
                        <a:lnTo>
                          <a:pt x="102" y="166"/>
                        </a:lnTo>
                        <a:lnTo>
                          <a:pt x="91" y="163"/>
                        </a:lnTo>
                        <a:lnTo>
                          <a:pt x="61" y="147"/>
                        </a:lnTo>
                        <a:lnTo>
                          <a:pt x="53" y="146"/>
                        </a:lnTo>
                        <a:lnTo>
                          <a:pt x="51" y="140"/>
                        </a:lnTo>
                        <a:lnTo>
                          <a:pt x="48" y="135"/>
                        </a:lnTo>
                        <a:lnTo>
                          <a:pt x="32" y="124"/>
                        </a:lnTo>
                        <a:lnTo>
                          <a:pt x="24" y="120"/>
                        </a:lnTo>
                        <a:lnTo>
                          <a:pt x="23" y="118"/>
                        </a:lnTo>
                        <a:lnTo>
                          <a:pt x="23" y="113"/>
                        </a:lnTo>
                        <a:lnTo>
                          <a:pt x="22" y="110"/>
                        </a:lnTo>
                        <a:lnTo>
                          <a:pt x="22" y="107"/>
                        </a:lnTo>
                        <a:lnTo>
                          <a:pt x="16" y="102"/>
                        </a:lnTo>
                        <a:lnTo>
                          <a:pt x="10" y="102"/>
                        </a:lnTo>
                        <a:lnTo>
                          <a:pt x="5" y="93"/>
                        </a:lnTo>
                        <a:lnTo>
                          <a:pt x="5" y="86"/>
                        </a:lnTo>
                        <a:lnTo>
                          <a:pt x="8" y="86"/>
                        </a:lnTo>
                        <a:lnTo>
                          <a:pt x="10" y="87"/>
                        </a:lnTo>
                        <a:lnTo>
                          <a:pt x="13" y="87"/>
                        </a:lnTo>
                        <a:lnTo>
                          <a:pt x="13" y="86"/>
                        </a:lnTo>
                        <a:lnTo>
                          <a:pt x="11" y="82"/>
                        </a:lnTo>
                        <a:lnTo>
                          <a:pt x="7" y="81"/>
                        </a:lnTo>
                        <a:lnTo>
                          <a:pt x="5" y="78"/>
                        </a:lnTo>
                        <a:lnTo>
                          <a:pt x="6" y="71"/>
                        </a:lnTo>
                        <a:lnTo>
                          <a:pt x="5" y="65"/>
                        </a:lnTo>
                        <a:lnTo>
                          <a:pt x="3" y="62"/>
                        </a:lnTo>
                        <a:lnTo>
                          <a:pt x="0" y="60"/>
                        </a:lnTo>
                        <a:lnTo>
                          <a:pt x="0" y="55"/>
                        </a:lnTo>
                        <a:lnTo>
                          <a:pt x="2" y="49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8" name="íṣḷïdê">
                    <a:extLst>
                      <a:ext uri="{FF2B5EF4-FFF2-40B4-BE49-F238E27FC236}">
                        <a16:creationId xmlns:a16="http://schemas.microsoft.com/office/drawing/2014/main" id="{6C3BF883-50E0-4F52-B438-AD93CBD0D4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610893" y="3505547"/>
                    <a:ext cx="106363" cy="111125"/>
                  </a:xfrm>
                  <a:custGeom>
                    <a:avLst/>
                    <a:gdLst/>
                    <a:ahLst/>
                    <a:cxnLst>
                      <a:cxn ang="0">
                        <a:pos x="97" y="342"/>
                      </a:cxn>
                      <a:cxn ang="0">
                        <a:pos x="173" y="317"/>
                      </a:cxn>
                      <a:cxn ang="0">
                        <a:pos x="258" y="307"/>
                      </a:cxn>
                      <a:cxn ang="0">
                        <a:pos x="301" y="315"/>
                      </a:cxn>
                      <a:cxn ang="0">
                        <a:pos x="317" y="310"/>
                      </a:cxn>
                      <a:cxn ang="0">
                        <a:pos x="318" y="280"/>
                      </a:cxn>
                      <a:cxn ang="0">
                        <a:pos x="296" y="238"/>
                      </a:cxn>
                      <a:cxn ang="0">
                        <a:pos x="307" y="199"/>
                      </a:cxn>
                      <a:cxn ang="0">
                        <a:pos x="318" y="161"/>
                      </a:cxn>
                      <a:cxn ang="0">
                        <a:pos x="332" y="144"/>
                      </a:cxn>
                      <a:cxn ang="0">
                        <a:pos x="327" y="95"/>
                      </a:cxn>
                      <a:cxn ang="0">
                        <a:pos x="326" y="82"/>
                      </a:cxn>
                      <a:cxn ang="0">
                        <a:pos x="322" y="70"/>
                      </a:cxn>
                      <a:cxn ang="0">
                        <a:pos x="307" y="54"/>
                      </a:cxn>
                      <a:cxn ang="0">
                        <a:pos x="290" y="48"/>
                      </a:cxn>
                      <a:cxn ang="0">
                        <a:pos x="250" y="49"/>
                      </a:cxn>
                      <a:cxn ang="0">
                        <a:pos x="230" y="61"/>
                      </a:cxn>
                      <a:cxn ang="0">
                        <a:pos x="218" y="57"/>
                      </a:cxn>
                      <a:cxn ang="0">
                        <a:pos x="205" y="50"/>
                      </a:cxn>
                      <a:cxn ang="0">
                        <a:pos x="197" y="39"/>
                      </a:cxn>
                      <a:cxn ang="0">
                        <a:pos x="188" y="30"/>
                      </a:cxn>
                      <a:cxn ang="0">
                        <a:pos x="173" y="25"/>
                      </a:cxn>
                      <a:cxn ang="0">
                        <a:pos x="154" y="16"/>
                      </a:cxn>
                      <a:cxn ang="0">
                        <a:pos x="140" y="27"/>
                      </a:cxn>
                      <a:cxn ang="0">
                        <a:pos x="129" y="10"/>
                      </a:cxn>
                      <a:cxn ang="0">
                        <a:pos x="124" y="1"/>
                      </a:cxn>
                      <a:cxn ang="0">
                        <a:pos x="108" y="5"/>
                      </a:cxn>
                      <a:cxn ang="0">
                        <a:pos x="105" y="18"/>
                      </a:cxn>
                      <a:cxn ang="0">
                        <a:pos x="86" y="27"/>
                      </a:cxn>
                      <a:cxn ang="0">
                        <a:pos x="73" y="25"/>
                      </a:cxn>
                      <a:cxn ang="0">
                        <a:pos x="65" y="27"/>
                      </a:cxn>
                      <a:cxn ang="0">
                        <a:pos x="53" y="18"/>
                      </a:cxn>
                      <a:cxn ang="0">
                        <a:pos x="42" y="25"/>
                      </a:cxn>
                      <a:cxn ang="0">
                        <a:pos x="26" y="39"/>
                      </a:cxn>
                      <a:cxn ang="0">
                        <a:pos x="24" y="70"/>
                      </a:cxn>
                      <a:cxn ang="0">
                        <a:pos x="37" y="90"/>
                      </a:cxn>
                      <a:cxn ang="0">
                        <a:pos x="42" y="97"/>
                      </a:cxn>
                      <a:cxn ang="0">
                        <a:pos x="41" y="111"/>
                      </a:cxn>
                      <a:cxn ang="0">
                        <a:pos x="47" y="125"/>
                      </a:cxn>
                      <a:cxn ang="0">
                        <a:pos x="41" y="129"/>
                      </a:cxn>
                      <a:cxn ang="0">
                        <a:pos x="17" y="128"/>
                      </a:cxn>
                      <a:cxn ang="0">
                        <a:pos x="17" y="139"/>
                      </a:cxn>
                      <a:cxn ang="0">
                        <a:pos x="31" y="145"/>
                      </a:cxn>
                      <a:cxn ang="0">
                        <a:pos x="28" y="152"/>
                      </a:cxn>
                      <a:cxn ang="0">
                        <a:pos x="22" y="177"/>
                      </a:cxn>
                      <a:cxn ang="0">
                        <a:pos x="8" y="192"/>
                      </a:cxn>
                      <a:cxn ang="0">
                        <a:pos x="17" y="202"/>
                      </a:cxn>
                      <a:cxn ang="0">
                        <a:pos x="0" y="233"/>
                      </a:cxn>
                      <a:cxn ang="0">
                        <a:pos x="8" y="236"/>
                      </a:cxn>
                      <a:cxn ang="0">
                        <a:pos x="22" y="245"/>
                      </a:cxn>
                      <a:cxn ang="0">
                        <a:pos x="38" y="256"/>
                      </a:cxn>
                      <a:cxn ang="0">
                        <a:pos x="52" y="267"/>
                      </a:cxn>
                      <a:cxn ang="0">
                        <a:pos x="65" y="280"/>
                      </a:cxn>
                      <a:cxn ang="0">
                        <a:pos x="66" y="300"/>
                      </a:cxn>
                      <a:cxn ang="0">
                        <a:pos x="57" y="311"/>
                      </a:cxn>
                      <a:cxn ang="0">
                        <a:pos x="57" y="350"/>
                      </a:cxn>
                    </a:cxnLst>
                    <a:rect l="0" t="0" r="r" b="b"/>
                    <a:pathLst>
                      <a:path w="337" h="354">
                        <a:moveTo>
                          <a:pt x="57" y="350"/>
                        </a:moveTo>
                        <a:lnTo>
                          <a:pt x="58" y="353"/>
                        </a:lnTo>
                        <a:lnTo>
                          <a:pt x="74" y="354"/>
                        </a:lnTo>
                        <a:lnTo>
                          <a:pt x="97" y="342"/>
                        </a:lnTo>
                        <a:lnTo>
                          <a:pt x="121" y="332"/>
                        </a:lnTo>
                        <a:lnTo>
                          <a:pt x="135" y="326"/>
                        </a:lnTo>
                        <a:lnTo>
                          <a:pt x="160" y="318"/>
                        </a:lnTo>
                        <a:lnTo>
                          <a:pt x="173" y="317"/>
                        </a:lnTo>
                        <a:lnTo>
                          <a:pt x="208" y="311"/>
                        </a:lnTo>
                        <a:lnTo>
                          <a:pt x="219" y="310"/>
                        </a:lnTo>
                        <a:lnTo>
                          <a:pt x="240" y="307"/>
                        </a:lnTo>
                        <a:lnTo>
                          <a:pt x="258" y="307"/>
                        </a:lnTo>
                        <a:lnTo>
                          <a:pt x="274" y="312"/>
                        </a:lnTo>
                        <a:lnTo>
                          <a:pt x="295" y="316"/>
                        </a:lnTo>
                        <a:lnTo>
                          <a:pt x="299" y="316"/>
                        </a:lnTo>
                        <a:lnTo>
                          <a:pt x="301" y="315"/>
                        </a:lnTo>
                        <a:lnTo>
                          <a:pt x="305" y="308"/>
                        </a:lnTo>
                        <a:lnTo>
                          <a:pt x="307" y="307"/>
                        </a:lnTo>
                        <a:lnTo>
                          <a:pt x="313" y="307"/>
                        </a:lnTo>
                        <a:lnTo>
                          <a:pt x="317" y="310"/>
                        </a:lnTo>
                        <a:lnTo>
                          <a:pt x="323" y="308"/>
                        </a:lnTo>
                        <a:lnTo>
                          <a:pt x="323" y="294"/>
                        </a:lnTo>
                        <a:lnTo>
                          <a:pt x="321" y="281"/>
                        </a:lnTo>
                        <a:lnTo>
                          <a:pt x="318" y="280"/>
                        </a:lnTo>
                        <a:lnTo>
                          <a:pt x="311" y="279"/>
                        </a:lnTo>
                        <a:lnTo>
                          <a:pt x="307" y="274"/>
                        </a:lnTo>
                        <a:lnTo>
                          <a:pt x="304" y="258"/>
                        </a:lnTo>
                        <a:lnTo>
                          <a:pt x="296" y="238"/>
                        </a:lnTo>
                        <a:lnTo>
                          <a:pt x="296" y="230"/>
                        </a:lnTo>
                        <a:lnTo>
                          <a:pt x="297" y="213"/>
                        </a:lnTo>
                        <a:lnTo>
                          <a:pt x="301" y="206"/>
                        </a:lnTo>
                        <a:lnTo>
                          <a:pt x="307" y="199"/>
                        </a:lnTo>
                        <a:lnTo>
                          <a:pt x="310" y="194"/>
                        </a:lnTo>
                        <a:lnTo>
                          <a:pt x="310" y="183"/>
                        </a:lnTo>
                        <a:lnTo>
                          <a:pt x="312" y="174"/>
                        </a:lnTo>
                        <a:lnTo>
                          <a:pt x="318" y="161"/>
                        </a:lnTo>
                        <a:lnTo>
                          <a:pt x="322" y="152"/>
                        </a:lnTo>
                        <a:lnTo>
                          <a:pt x="324" y="150"/>
                        </a:lnTo>
                        <a:lnTo>
                          <a:pt x="328" y="145"/>
                        </a:lnTo>
                        <a:lnTo>
                          <a:pt x="332" y="144"/>
                        </a:lnTo>
                        <a:lnTo>
                          <a:pt x="332" y="139"/>
                        </a:lnTo>
                        <a:lnTo>
                          <a:pt x="337" y="138"/>
                        </a:lnTo>
                        <a:lnTo>
                          <a:pt x="334" y="122"/>
                        </a:lnTo>
                        <a:lnTo>
                          <a:pt x="327" y="95"/>
                        </a:lnTo>
                        <a:lnTo>
                          <a:pt x="324" y="91"/>
                        </a:lnTo>
                        <a:lnTo>
                          <a:pt x="321" y="90"/>
                        </a:lnTo>
                        <a:lnTo>
                          <a:pt x="321" y="87"/>
                        </a:lnTo>
                        <a:lnTo>
                          <a:pt x="326" y="82"/>
                        </a:lnTo>
                        <a:lnTo>
                          <a:pt x="323" y="77"/>
                        </a:lnTo>
                        <a:lnTo>
                          <a:pt x="324" y="74"/>
                        </a:lnTo>
                        <a:lnTo>
                          <a:pt x="324" y="68"/>
                        </a:lnTo>
                        <a:lnTo>
                          <a:pt x="322" y="70"/>
                        </a:lnTo>
                        <a:lnTo>
                          <a:pt x="316" y="70"/>
                        </a:lnTo>
                        <a:lnTo>
                          <a:pt x="313" y="69"/>
                        </a:lnTo>
                        <a:lnTo>
                          <a:pt x="308" y="59"/>
                        </a:lnTo>
                        <a:lnTo>
                          <a:pt x="307" y="54"/>
                        </a:lnTo>
                        <a:lnTo>
                          <a:pt x="302" y="53"/>
                        </a:lnTo>
                        <a:lnTo>
                          <a:pt x="296" y="43"/>
                        </a:lnTo>
                        <a:lnTo>
                          <a:pt x="295" y="43"/>
                        </a:lnTo>
                        <a:lnTo>
                          <a:pt x="290" y="48"/>
                        </a:lnTo>
                        <a:lnTo>
                          <a:pt x="279" y="43"/>
                        </a:lnTo>
                        <a:lnTo>
                          <a:pt x="272" y="43"/>
                        </a:lnTo>
                        <a:lnTo>
                          <a:pt x="262" y="46"/>
                        </a:lnTo>
                        <a:lnTo>
                          <a:pt x="250" y="49"/>
                        </a:lnTo>
                        <a:lnTo>
                          <a:pt x="242" y="52"/>
                        </a:lnTo>
                        <a:lnTo>
                          <a:pt x="236" y="53"/>
                        </a:lnTo>
                        <a:lnTo>
                          <a:pt x="234" y="59"/>
                        </a:lnTo>
                        <a:lnTo>
                          <a:pt x="230" y="61"/>
                        </a:lnTo>
                        <a:lnTo>
                          <a:pt x="223" y="58"/>
                        </a:lnTo>
                        <a:lnTo>
                          <a:pt x="221" y="54"/>
                        </a:lnTo>
                        <a:lnTo>
                          <a:pt x="220" y="54"/>
                        </a:lnTo>
                        <a:lnTo>
                          <a:pt x="218" y="57"/>
                        </a:lnTo>
                        <a:lnTo>
                          <a:pt x="214" y="57"/>
                        </a:lnTo>
                        <a:lnTo>
                          <a:pt x="214" y="58"/>
                        </a:lnTo>
                        <a:lnTo>
                          <a:pt x="207" y="54"/>
                        </a:lnTo>
                        <a:lnTo>
                          <a:pt x="205" y="50"/>
                        </a:lnTo>
                        <a:lnTo>
                          <a:pt x="202" y="47"/>
                        </a:lnTo>
                        <a:lnTo>
                          <a:pt x="198" y="47"/>
                        </a:lnTo>
                        <a:lnTo>
                          <a:pt x="198" y="42"/>
                        </a:lnTo>
                        <a:lnTo>
                          <a:pt x="197" y="39"/>
                        </a:lnTo>
                        <a:lnTo>
                          <a:pt x="194" y="38"/>
                        </a:lnTo>
                        <a:lnTo>
                          <a:pt x="191" y="32"/>
                        </a:lnTo>
                        <a:lnTo>
                          <a:pt x="189" y="31"/>
                        </a:lnTo>
                        <a:lnTo>
                          <a:pt x="188" y="30"/>
                        </a:lnTo>
                        <a:lnTo>
                          <a:pt x="187" y="25"/>
                        </a:lnTo>
                        <a:lnTo>
                          <a:pt x="187" y="23"/>
                        </a:lnTo>
                        <a:lnTo>
                          <a:pt x="184" y="22"/>
                        </a:lnTo>
                        <a:lnTo>
                          <a:pt x="173" y="25"/>
                        </a:lnTo>
                        <a:lnTo>
                          <a:pt x="171" y="23"/>
                        </a:lnTo>
                        <a:lnTo>
                          <a:pt x="167" y="17"/>
                        </a:lnTo>
                        <a:lnTo>
                          <a:pt x="165" y="16"/>
                        </a:lnTo>
                        <a:lnTo>
                          <a:pt x="154" y="16"/>
                        </a:lnTo>
                        <a:lnTo>
                          <a:pt x="150" y="16"/>
                        </a:lnTo>
                        <a:lnTo>
                          <a:pt x="148" y="23"/>
                        </a:lnTo>
                        <a:lnTo>
                          <a:pt x="144" y="23"/>
                        </a:lnTo>
                        <a:lnTo>
                          <a:pt x="140" y="27"/>
                        </a:lnTo>
                        <a:lnTo>
                          <a:pt x="130" y="27"/>
                        </a:lnTo>
                        <a:lnTo>
                          <a:pt x="132" y="25"/>
                        </a:lnTo>
                        <a:lnTo>
                          <a:pt x="130" y="14"/>
                        </a:lnTo>
                        <a:lnTo>
                          <a:pt x="129" y="10"/>
                        </a:lnTo>
                        <a:lnTo>
                          <a:pt x="129" y="9"/>
                        </a:lnTo>
                        <a:lnTo>
                          <a:pt x="129" y="4"/>
                        </a:lnTo>
                        <a:lnTo>
                          <a:pt x="127" y="0"/>
                        </a:lnTo>
                        <a:lnTo>
                          <a:pt x="124" y="1"/>
                        </a:lnTo>
                        <a:lnTo>
                          <a:pt x="118" y="1"/>
                        </a:lnTo>
                        <a:lnTo>
                          <a:pt x="116" y="9"/>
                        </a:lnTo>
                        <a:lnTo>
                          <a:pt x="114" y="9"/>
                        </a:lnTo>
                        <a:lnTo>
                          <a:pt x="108" y="5"/>
                        </a:lnTo>
                        <a:lnTo>
                          <a:pt x="106" y="5"/>
                        </a:lnTo>
                        <a:lnTo>
                          <a:pt x="103" y="9"/>
                        </a:lnTo>
                        <a:lnTo>
                          <a:pt x="103" y="12"/>
                        </a:lnTo>
                        <a:lnTo>
                          <a:pt x="105" y="18"/>
                        </a:lnTo>
                        <a:lnTo>
                          <a:pt x="103" y="21"/>
                        </a:lnTo>
                        <a:lnTo>
                          <a:pt x="92" y="21"/>
                        </a:lnTo>
                        <a:lnTo>
                          <a:pt x="86" y="23"/>
                        </a:lnTo>
                        <a:lnTo>
                          <a:pt x="86" y="27"/>
                        </a:lnTo>
                        <a:lnTo>
                          <a:pt x="84" y="32"/>
                        </a:lnTo>
                        <a:lnTo>
                          <a:pt x="80" y="32"/>
                        </a:lnTo>
                        <a:lnTo>
                          <a:pt x="76" y="30"/>
                        </a:lnTo>
                        <a:lnTo>
                          <a:pt x="73" y="25"/>
                        </a:lnTo>
                        <a:lnTo>
                          <a:pt x="70" y="25"/>
                        </a:lnTo>
                        <a:lnTo>
                          <a:pt x="68" y="26"/>
                        </a:lnTo>
                        <a:lnTo>
                          <a:pt x="66" y="27"/>
                        </a:lnTo>
                        <a:lnTo>
                          <a:pt x="65" y="27"/>
                        </a:lnTo>
                        <a:lnTo>
                          <a:pt x="64" y="21"/>
                        </a:lnTo>
                        <a:lnTo>
                          <a:pt x="60" y="16"/>
                        </a:lnTo>
                        <a:lnTo>
                          <a:pt x="57" y="15"/>
                        </a:lnTo>
                        <a:lnTo>
                          <a:pt x="53" y="18"/>
                        </a:lnTo>
                        <a:lnTo>
                          <a:pt x="48" y="17"/>
                        </a:lnTo>
                        <a:lnTo>
                          <a:pt x="46" y="18"/>
                        </a:lnTo>
                        <a:lnTo>
                          <a:pt x="43" y="21"/>
                        </a:lnTo>
                        <a:lnTo>
                          <a:pt x="42" y="25"/>
                        </a:lnTo>
                        <a:lnTo>
                          <a:pt x="39" y="28"/>
                        </a:lnTo>
                        <a:lnTo>
                          <a:pt x="33" y="30"/>
                        </a:lnTo>
                        <a:lnTo>
                          <a:pt x="32" y="32"/>
                        </a:lnTo>
                        <a:lnTo>
                          <a:pt x="26" y="39"/>
                        </a:lnTo>
                        <a:lnTo>
                          <a:pt x="25" y="42"/>
                        </a:lnTo>
                        <a:lnTo>
                          <a:pt x="22" y="44"/>
                        </a:lnTo>
                        <a:lnTo>
                          <a:pt x="24" y="53"/>
                        </a:lnTo>
                        <a:lnTo>
                          <a:pt x="24" y="70"/>
                        </a:lnTo>
                        <a:lnTo>
                          <a:pt x="24" y="73"/>
                        </a:lnTo>
                        <a:lnTo>
                          <a:pt x="31" y="76"/>
                        </a:lnTo>
                        <a:lnTo>
                          <a:pt x="38" y="76"/>
                        </a:lnTo>
                        <a:lnTo>
                          <a:pt x="37" y="90"/>
                        </a:lnTo>
                        <a:lnTo>
                          <a:pt x="41" y="89"/>
                        </a:lnTo>
                        <a:lnTo>
                          <a:pt x="44" y="93"/>
                        </a:lnTo>
                        <a:lnTo>
                          <a:pt x="44" y="96"/>
                        </a:lnTo>
                        <a:lnTo>
                          <a:pt x="42" y="97"/>
                        </a:lnTo>
                        <a:lnTo>
                          <a:pt x="38" y="101"/>
                        </a:lnTo>
                        <a:lnTo>
                          <a:pt x="35" y="109"/>
                        </a:lnTo>
                        <a:lnTo>
                          <a:pt x="37" y="109"/>
                        </a:lnTo>
                        <a:lnTo>
                          <a:pt x="41" y="111"/>
                        </a:lnTo>
                        <a:lnTo>
                          <a:pt x="44" y="111"/>
                        </a:lnTo>
                        <a:lnTo>
                          <a:pt x="44" y="117"/>
                        </a:lnTo>
                        <a:lnTo>
                          <a:pt x="47" y="120"/>
                        </a:lnTo>
                        <a:lnTo>
                          <a:pt x="47" y="125"/>
                        </a:lnTo>
                        <a:lnTo>
                          <a:pt x="48" y="134"/>
                        </a:lnTo>
                        <a:lnTo>
                          <a:pt x="47" y="134"/>
                        </a:lnTo>
                        <a:lnTo>
                          <a:pt x="44" y="128"/>
                        </a:lnTo>
                        <a:lnTo>
                          <a:pt x="41" y="129"/>
                        </a:lnTo>
                        <a:lnTo>
                          <a:pt x="38" y="129"/>
                        </a:lnTo>
                        <a:lnTo>
                          <a:pt x="35" y="125"/>
                        </a:lnTo>
                        <a:lnTo>
                          <a:pt x="26" y="124"/>
                        </a:lnTo>
                        <a:lnTo>
                          <a:pt x="17" y="128"/>
                        </a:lnTo>
                        <a:lnTo>
                          <a:pt x="17" y="129"/>
                        </a:lnTo>
                        <a:lnTo>
                          <a:pt x="19" y="129"/>
                        </a:lnTo>
                        <a:lnTo>
                          <a:pt x="20" y="134"/>
                        </a:lnTo>
                        <a:lnTo>
                          <a:pt x="17" y="139"/>
                        </a:lnTo>
                        <a:lnTo>
                          <a:pt x="20" y="141"/>
                        </a:lnTo>
                        <a:lnTo>
                          <a:pt x="26" y="141"/>
                        </a:lnTo>
                        <a:lnTo>
                          <a:pt x="30" y="141"/>
                        </a:lnTo>
                        <a:lnTo>
                          <a:pt x="31" y="145"/>
                        </a:lnTo>
                        <a:lnTo>
                          <a:pt x="30" y="147"/>
                        </a:lnTo>
                        <a:lnTo>
                          <a:pt x="32" y="147"/>
                        </a:lnTo>
                        <a:lnTo>
                          <a:pt x="33" y="150"/>
                        </a:lnTo>
                        <a:lnTo>
                          <a:pt x="28" y="152"/>
                        </a:lnTo>
                        <a:lnTo>
                          <a:pt x="27" y="157"/>
                        </a:lnTo>
                        <a:lnTo>
                          <a:pt x="27" y="166"/>
                        </a:lnTo>
                        <a:lnTo>
                          <a:pt x="22" y="172"/>
                        </a:lnTo>
                        <a:lnTo>
                          <a:pt x="22" y="177"/>
                        </a:lnTo>
                        <a:lnTo>
                          <a:pt x="9" y="176"/>
                        </a:lnTo>
                        <a:lnTo>
                          <a:pt x="5" y="178"/>
                        </a:lnTo>
                        <a:lnTo>
                          <a:pt x="6" y="183"/>
                        </a:lnTo>
                        <a:lnTo>
                          <a:pt x="8" y="192"/>
                        </a:lnTo>
                        <a:lnTo>
                          <a:pt x="10" y="193"/>
                        </a:lnTo>
                        <a:lnTo>
                          <a:pt x="12" y="197"/>
                        </a:lnTo>
                        <a:lnTo>
                          <a:pt x="12" y="198"/>
                        </a:lnTo>
                        <a:lnTo>
                          <a:pt x="17" y="202"/>
                        </a:lnTo>
                        <a:lnTo>
                          <a:pt x="14" y="217"/>
                        </a:lnTo>
                        <a:lnTo>
                          <a:pt x="12" y="220"/>
                        </a:lnTo>
                        <a:lnTo>
                          <a:pt x="4" y="227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3" y="235"/>
                        </a:lnTo>
                        <a:lnTo>
                          <a:pt x="4" y="237"/>
                        </a:lnTo>
                        <a:lnTo>
                          <a:pt x="8" y="236"/>
                        </a:lnTo>
                        <a:lnTo>
                          <a:pt x="9" y="238"/>
                        </a:lnTo>
                        <a:lnTo>
                          <a:pt x="11" y="240"/>
                        </a:lnTo>
                        <a:lnTo>
                          <a:pt x="15" y="240"/>
                        </a:lnTo>
                        <a:lnTo>
                          <a:pt x="22" y="245"/>
                        </a:lnTo>
                        <a:lnTo>
                          <a:pt x="32" y="245"/>
                        </a:lnTo>
                        <a:lnTo>
                          <a:pt x="35" y="245"/>
                        </a:lnTo>
                        <a:lnTo>
                          <a:pt x="38" y="252"/>
                        </a:lnTo>
                        <a:lnTo>
                          <a:pt x="38" y="256"/>
                        </a:lnTo>
                        <a:lnTo>
                          <a:pt x="41" y="257"/>
                        </a:lnTo>
                        <a:lnTo>
                          <a:pt x="44" y="262"/>
                        </a:lnTo>
                        <a:lnTo>
                          <a:pt x="46" y="265"/>
                        </a:lnTo>
                        <a:lnTo>
                          <a:pt x="52" y="267"/>
                        </a:lnTo>
                        <a:lnTo>
                          <a:pt x="57" y="272"/>
                        </a:lnTo>
                        <a:lnTo>
                          <a:pt x="63" y="270"/>
                        </a:lnTo>
                        <a:lnTo>
                          <a:pt x="63" y="275"/>
                        </a:lnTo>
                        <a:lnTo>
                          <a:pt x="65" y="280"/>
                        </a:lnTo>
                        <a:lnTo>
                          <a:pt x="66" y="286"/>
                        </a:lnTo>
                        <a:lnTo>
                          <a:pt x="64" y="294"/>
                        </a:lnTo>
                        <a:lnTo>
                          <a:pt x="66" y="299"/>
                        </a:lnTo>
                        <a:lnTo>
                          <a:pt x="66" y="300"/>
                        </a:lnTo>
                        <a:lnTo>
                          <a:pt x="62" y="300"/>
                        </a:lnTo>
                        <a:lnTo>
                          <a:pt x="60" y="303"/>
                        </a:lnTo>
                        <a:lnTo>
                          <a:pt x="60" y="311"/>
                        </a:lnTo>
                        <a:lnTo>
                          <a:pt x="57" y="311"/>
                        </a:lnTo>
                        <a:lnTo>
                          <a:pt x="57" y="313"/>
                        </a:lnTo>
                        <a:lnTo>
                          <a:pt x="57" y="318"/>
                        </a:lnTo>
                        <a:lnTo>
                          <a:pt x="55" y="323"/>
                        </a:lnTo>
                        <a:lnTo>
                          <a:pt x="57" y="35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9" name="íşlïďe">
                    <a:extLst>
                      <a:ext uri="{FF2B5EF4-FFF2-40B4-BE49-F238E27FC236}">
                        <a16:creationId xmlns:a16="http://schemas.microsoft.com/office/drawing/2014/main" id="{2699D94A-9011-40C7-9DBE-DE630C8114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756943" y="3497609"/>
                    <a:ext cx="38100" cy="90488"/>
                  </a:xfrm>
                  <a:custGeom>
                    <a:avLst/>
                    <a:gdLst/>
                    <a:ahLst/>
                    <a:cxnLst>
                      <a:cxn ang="0">
                        <a:pos x="80" y="281"/>
                      </a:cxn>
                      <a:cxn ang="0">
                        <a:pos x="77" y="279"/>
                      </a:cxn>
                      <a:cxn ang="0">
                        <a:pos x="61" y="262"/>
                      </a:cxn>
                      <a:cxn ang="0">
                        <a:pos x="53" y="252"/>
                      </a:cxn>
                      <a:cxn ang="0">
                        <a:pos x="48" y="241"/>
                      </a:cxn>
                      <a:cxn ang="0">
                        <a:pos x="47" y="231"/>
                      </a:cxn>
                      <a:cxn ang="0">
                        <a:pos x="46" y="209"/>
                      </a:cxn>
                      <a:cxn ang="0">
                        <a:pos x="47" y="188"/>
                      </a:cxn>
                      <a:cxn ang="0">
                        <a:pos x="43" y="148"/>
                      </a:cxn>
                      <a:cxn ang="0">
                        <a:pos x="42" y="114"/>
                      </a:cxn>
                      <a:cxn ang="0">
                        <a:pos x="41" y="101"/>
                      </a:cxn>
                      <a:cxn ang="0">
                        <a:pos x="38" y="95"/>
                      </a:cxn>
                      <a:cxn ang="0">
                        <a:pos x="34" y="89"/>
                      </a:cxn>
                      <a:cxn ang="0">
                        <a:pos x="32" y="68"/>
                      </a:cxn>
                      <a:cxn ang="0">
                        <a:pos x="29" y="53"/>
                      </a:cxn>
                      <a:cxn ang="0">
                        <a:pos x="25" y="48"/>
                      </a:cxn>
                      <a:cxn ang="0">
                        <a:pos x="18" y="41"/>
                      </a:cxn>
                      <a:cxn ang="0">
                        <a:pos x="14" y="33"/>
                      </a:cxn>
                      <a:cxn ang="0">
                        <a:pos x="5" y="27"/>
                      </a:cxn>
                      <a:cxn ang="0">
                        <a:pos x="4" y="21"/>
                      </a:cxn>
                      <a:cxn ang="0">
                        <a:pos x="8" y="16"/>
                      </a:cxn>
                      <a:cxn ang="0">
                        <a:pos x="8" y="11"/>
                      </a:cxn>
                      <a:cxn ang="0">
                        <a:pos x="11" y="6"/>
                      </a:cxn>
                      <a:cxn ang="0">
                        <a:pos x="10" y="5"/>
                      </a:cxn>
                      <a:cxn ang="0">
                        <a:pos x="2" y="4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5" y="6"/>
                      </a:cxn>
                      <a:cxn ang="0">
                        <a:pos x="38" y="11"/>
                      </a:cxn>
                      <a:cxn ang="0">
                        <a:pos x="42" y="11"/>
                      </a:cxn>
                      <a:cxn ang="0">
                        <a:pos x="45" y="8"/>
                      </a:cxn>
                      <a:cxn ang="0">
                        <a:pos x="59" y="9"/>
                      </a:cxn>
                      <a:cxn ang="0">
                        <a:pos x="61" y="8"/>
                      </a:cxn>
                      <a:cxn ang="0">
                        <a:pos x="58" y="10"/>
                      </a:cxn>
                      <a:cxn ang="0">
                        <a:pos x="57" y="17"/>
                      </a:cxn>
                      <a:cxn ang="0">
                        <a:pos x="53" y="25"/>
                      </a:cxn>
                      <a:cxn ang="0">
                        <a:pos x="52" y="35"/>
                      </a:cxn>
                      <a:cxn ang="0">
                        <a:pos x="52" y="43"/>
                      </a:cxn>
                      <a:cxn ang="0">
                        <a:pos x="57" y="47"/>
                      </a:cxn>
                      <a:cxn ang="0">
                        <a:pos x="63" y="51"/>
                      </a:cxn>
                      <a:cxn ang="0">
                        <a:pos x="67" y="51"/>
                      </a:cxn>
                      <a:cxn ang="0">
                        <a:pos x="72" y="53"/>
                      </a:cxn>
                      <a:cxn ang="0">
                        <a:pos x="84" y="69"/>
                      </a:cxn>
                      <a:cxn ang="0">
                        <a:pos x="93" y="89"/>
                      </a:cxn>
                      <a:cxn ang="0">
                        <a:pos x="99" y="110"/>
                      </a:cxn>
                      <a:cxn ang="0">
                        <a:pos x="102" y="119"/>
                      </a:cxn>
                      <a:cxn ang="0">
                        <a:pos x="104" y="125"/>
                      </a:cxn>
                      <a:cxn ang="0">
                        <a:pos x="106" y="134"/>
                      </a:cxn>
                      <a:cxn ang="0">
                        <a:pos x="108" y="145"/>
                      </a:cxn>
                      <a:cxn ang="0">
                        <a:pos x="110" y="164"/>
                      </a:cxn>
                      <a:cxn ang="0">
                        <a:pos x="110" y="215"/>
                      </a:cxn>
                      <a:cxn ang="0">
                        <a:pos x="106" y="238"/>
                      </a:cxn>
                      <a:cxn ang="0">
                        <a:pos x="106" y="248"/>
                      </a:cxn>
                      <a:cxn ang="0">
                        <a:pos x="110" y="261"/>
                      </a:cxn>
                      <a:cxn ang="0">
                        <a:pos x="112" y="268"/>
                      </a:cxn>
                      <a:cxn ang="0">
                        <a:pos x="113" y="269"/>
                      </a:cxn>
                      <a:cxn ang="0">
                        <a:pos x="120" y="270"/>
                      </a:cxn>
                      <a:cxn ang="0">
                        <a:pos x="99" y="275"/>
                      </a:cxn>
                      <a:cxn ang="0">
                        <a:pos x="80" y="281"/>
                      </a:cxn>
                    </a:cxnLst>
                    <a:rect l="0" t="0" r="r" b="b"/>
                    <a:pathLst>
                      <a:path w="120" h="281">
                        <a:moveTo>
                          <a:pt x="80" y="281"/>
                        </a:moveTo>
                        <a:lnTo>
                          <a:pt x="77" y="279"/>
                        </a:lnTo>
                        <a:lnTo>
                          <a:pt x="61" y="262"/>
                        </a:lnTo>
                        <a:lnTo>
                          <a:pt x="53" y="252"/>
                        </a:lnTo>
                        <a:lnTo>
                          <a:pt x="48" y="241"/>
                        </a:lnTo>
                        <a:lnTo>
                          <a:pt x="47" y="231"/>
                        </a:lnTo>
                        <a:lnTo>
                          <a:pt x="46" y="209"/>
                        </a:lnTo>
                        <a:lnTo>
                          <a:pt x="47" y="188"/>
                        </a:lnTo>
                        <a:lnTo>
                          <a:pt x="43" y="148"/>
                        </a:lnTo>
                        <a:lnTo>
                          <a:pt x="42" y="114"/>
                        </a:lnTo>
                        <a:lnTo>
                          <a:pt x="41" y="101"/>
                        </a:lnTo>
                        <a:lnTo>
                          <a:pt x="38" y="95"/>
                        </a:lnTo>
                        <a:lnTo>
                          <a:pt x="34" y="89"/>
                        </a:lnTo>
                        <a:lnTo>
                          <a:pt x="32" y="68"/>
                        </a:lnTo>
                        <a:lnTo>
                          <a:pt x="29" y="53"/>
                        </a:lnTo>
                        <a:lnTo>
                          <a:pt x="25" y="48"/>
                        </a:lnTo>
                        <a:lnTo>
                          <a:pt x="18" y="41"/>
                        </a:lnTo>
                        <a:lnTo>
                          <a:pt x="14" y="33"/>
                        </a:lnTo>
                        <a:lnTo>
                          <a:pt x="5" y="27"/>
                        </a:lnTo>
                        <a:lnTo>
                          <a:pt x="4" y="21"/>
                        </a:lnTo>
                        <a:lnTo>
                          <a:pt x="8" y="16"/>
                        </a:lnTo>
                        <a:lnTo>
                          <a:pt x="8" y="11"/>
                        </a:lnTo>
                        <a:lnTo>
                          <a:pt x="11" y="6"/>
                        </a:lnTo>
                        <a:lnTo>
                          <a:pt x="10" y="5"/>
                        </a:lnTo>
                        <a:lnTo>
                          <a:pt x="2" y="4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35" y="6"/>
                        </a:lnTo>
                        <a:lnTo>
                          <a:pt x="38" y="11"/>
                        </a:lnTo>
                        <a:lnTo>
                          <a:pt x="42" y="11"/>
                        </a:lnTo>
                        <a:lnTo>
                          <a:pt x="45" y="8"/>
                        </a:lnTo>
                        <a:lnTo>
                          <a:pt x="59" y="9"/>
                        </a:lnTo>
                        <a:lnTo>
                          <a:pt x="61" y="8"/>
                        </a:lnTo>
                        <a:lnTo>
                          <a:pt x="58" y="10"/>
                        </a:lnTo>
                        <a:lnTo>
                          <a:pt x="57" y="17"/>
                        </a:lnTo>
                        <a:lnTo>
                          <a:pt x="53" y="25"/>
                        </a:lnTo>
                        <a:lnTo>
                          <a:pt x="52" y="35"/>
                        </a:lnTo>
                        <a:lnTo>
                          <a:pt x="52" y="43"/>
                        </a:lnTo>
                        <a:lnTo>
                          <a:pt x="57" y="47"/>
                        </a:lnTo>
                        <a:lnTo>
                          <a:pt x="63" y="51"/>
                        </a:lnTo>
                        <a:lnTo>
                          <a:pt x="67" y="51"/>
                        </a:lnTo>
                        <a:lnTo>
                          <a:pt x="72" y="53"/>
                        </a:lnTo>
                        <a:lnTo>
                          <a:pt x="84" y="69"/>
                        </a:lnTo>
                        <a:lnTo>
                          <a:pt x="93" y="89"/>
                        </a:lnTo>
                        <a:lnTo>
                          <a:pt x="99" y="110"/>
                        </a:lnTo>
                        <a:lnTo>
                          <a:pt x="102" y="119"/>
                        </a:lnTo>
                        <a:lnTo>
                          <a:pt x="104" y="125"/>
                        </a:lnTo>
                        <a:lnTo>
                          <a:pt x="106" y="134"/>
                        </a:lnTo>
                        <a:lnTo>
                          <a:pt x="108" y="145"/>
                        </a:lnTo>
                        <a:lnTo>
                          <a:pt x="110" y="164"/>
                        </a:lnTo>
                        <a:lnTo>
                          <a:pt x="110" y="215"/>
                        </a:lnTo>
                        <a:lnTo>
                          <a:pt x="106" y="238"/>
                        </a:lnTo>
                        <a:lnTo>
                          <a:pt x="106" y="248"/>
                        </a:lnTo>
                        <a:lnTo>
                          <a:pt x="110" y="261"/>
                        </a:lnTo>
                        <a:lnTo>
                          <a:pt x="112" y="268"/>
                        </a:lnTo>
                        <a:lnTo>
                          <a:pt x="113" y="269"/>
                        </a:lnTo>
                        <a:lnTo>
                          <a:pt x="120" y="270"/>
                        </a:lnTo>
                        <a:lnTo>
                          <a:pt x="99" y="275"/>
                        </a:lnTo>
                        <a:lnTo>
                          <a:pt x="80" y="281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0" name="ïṩ1îḑe">
                    <a:extLst>
                      <a:ext uri="{FF2B5EF4-FFF2-40B4-BE49-F238E27FC236}">
                        <a16:creationId xmlns:a16="http://schemas.microsoft.com/office/drawing/2014/main" id="{2E5988C8-E20E-45A0-8E8D-6944CB9863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972842" y="3600797"/>
                    <a:ext cx="331788" cy="323850"/>
                  </a:xfrm>
                  <a:custGeom>
                    <a:avLst/>
                    <a:gdLst/>
                    <a:ahLst/>
                    <a:cxnLst>
                      <a:cxn ang="0">
                        <a:pos x="960" y="671"/>
                      </a:cxn>
                      <a:cxn ang="0">
                        <a:pos x="939" y="609"/>
                      </a:cxn>
                      <a:cxn ang="0">
                        <a:pos x="933" y="528"/>
                      </a:cxn>
                      <a:cxn ang="0">
                        <a:pos x="933" y="488"/>
                      </a:cxn>
                      <a:cxn ang="0">
                        <a:pos x="927" y="435"/>
                      </a:cxn>
                      <a:cxn ang="0">
                        <a:pos x="934" y="392"/>
                      </a:cxn>
                      <a:cxn ang="0">
                        <a:pos x="960" y="337"/>
                      </a:cxn>
                      <a:cxn ang="0">
                        <a:pos x="979" y="248"/>
                      </a:cxn>
                      <a:cxn ang="0">
                        <a:pos x="1015" y="202"/>
                      </a:cxn>
                      <a:cxn ang="0">
                        <a:pos x="1043" y="167"/>
                      </a:cxn>
                      <a:cxn ang="0">
                        <a:pos x="1020" y="143"/>
                      </a:cxn>
                      <a:cxn ang="0">
                        <a:pos x="1019" y="90"/>
                      </a:cxn>
                      <a:cxn ang="0">
                        <a:pos x="955" y="36"/>
                      </a:cxn>
                      <a:cxn ang="0">
                        <a:pos x="892" y="52"/>
                      </a:cxn>
                      <a:cxn ang="0">
                        <a:pos x="839" y="5"/>
                      </a:cxn>
                      <a:cxn ang="0">
                        <a:pos x="771" y="0"/>
                      </a:cxn>
                      <a:cxn ang="0">
                        <a:pos x="697" y="16"/>
                      </a:cxn>
                      <a:cxn ang="0">
                        <a:pos x="676" y="10"/>
                      </a:cxn>
                      <a:cxn ang="0">
                        <a:pos x="601" y="27"/>
                      </a:cxn>
                      <a:cxn ang="0">
                        <a:pos x="509" y="53"/>
                      </a:cxn>
                      <a:cxn ang="0">
                        <a:pos x="436" y="25"/>
                      </a:cxn>
                      <a:cxn ang="0">
                        <a:pos x="384" y="16"/>
                      </a:cxn>
                      <a:cxn ang="0">
                        <a:pos x="359" y="75"/>
                      </a:cxn>
                      <a:cxn ang="0">
                        <a:pos x="326" y="159"/>
                      </a:cxn>
                      <a:cxn ang="0">
                        <a:pos x="298" y="327"/>
                      </a:cxn>
                      <a:cxn ang="0">
                        <a:pos x="217" y="423"/>
                      </a:cxn>
                      <a:cxn ang="0">
                        <a:pos x="181" y="516"/>
                      </a:cxn>
                      <a:cxn ang="0">
                        <a:pos x="112" y="531"/>
                      </a:cxn>
                      <a:cxn ang="0">
                        <a:pos x="68" y="551"/>
                      </a:cxn>
                      <a:cxn ang="0">
                        <a:pos x="18" y="560"/>
                      </a:cxn>
                      <a:cxn ang="0">
                        <a:pos x="3" y="612"/>
                      </a:cxn>
                      <a:cxn ang="0">
                        <a:pos x="9" y="624"/>
                      </a:cxn>
                      <a:cxn ang="0">
                        <a:pos x="70" y="606"/>
                      </a:cxn>
                      <a:cxn ang="0">
                        <a:pos x="155" y="606"/>
                      </a:cxn>
                      <a:cxn ang="0">
                        <a:pos x="225" y="613"/>
                      </a:cxn>
                      <a:cxn ang="0">
                        <a:pos x="244" y="654"/>
                      </a:cxn>
                      <a:cxn ang="0">
                        <a:pos x="289" y="727"/>
                      </a:cxn>
                      <a:cxn ang="0">
                        <a:pos x="366" y="725"/>
                      </a:cxn>
                      <a:cxn ang="0">
                        <a:pos x="393" y="694"/>
                      </a:cxn>
                      <a:cxn ang="0">
                        <a:pos x="444" y="664"/>
                      </a:cxn>
                      <a:cxn ang="0">
                        <a:pos x="520" y="699"/>
                      </a:cxn>
                      <a:cxn ang="0">
                        <a:pos x="527" y="781"/>
                      </a:cxn>
                      <a:cxn ang="0">
                        <a:pos x="541" y="850"/>
                      </a:cxn>
                      <a:cxn ang="0">
                        <a:pos x="531" y="894"/>
                      </a:cxn>
                      <a:cxn ang="0">
                        <a:pos x="549" y="908"/>
                      </a:cxn>
                      <a:cxn ang="0">
                        <a:pos x="613" y="891"/>
                      </a:cxn>
                      <a:cxn ang="0">
                        <a:pos x="645" y="882"/>
                      </a:cxn>
                      <a:cxn ang="0">
                        <a:pos x="667" y="903"/>
                      </a:cxn>
                      <a:cxn ang="0">
                        <a:pos x="697" y="901"/>
                      </a:cxn>
                      <a:cxn ang="0">
                        <a:pos x="736" y="925"/>
                      </a:cxn>
                      <a:cxn ang="0">
                        <a:pos x="799" y="934"/>
                      </a:cxn>
                      <a:cxn ang="0">
                        <a:pos x="858" y="961"/>
                      </a:cxn>
                      <a:cxn ang="0">
                        <a:pos x="898" y="999"/>
                      </a:cxn>
                      <a:cxn ang="0">
                        <a:pos x="941" y="1010"/>
                      </a:cxn>
                      <a:cxn ang="0">
                        <a:pos x="959" y="1018"/>
                      </a:cxn>
                      <a:cxn ang="0">
                        <a:pos x="956" y="958"/>
                      </a:cxn>
                      <a:cxn ang="0">
                        <a:pos x="911" y="955"/>
                      </a:cxn>
                      <a:cxn ang="0">
                        <a:pos x="895" y="917"/>
                      </a:cxn>
                      <a:cxn ang="0">
                        <a:pos x="912" y="820"/>
                      </a:cxn>
                      <a:cxn ang="0">
                        <a:pos x="914" y="772"/>
                      </a:cxn>
                      <a:cxn ang="0">
                        <a:pos x="941" y="748"/>
                      </a:cxn>
                    </a:cxnLst>
                    <a:rect l="0" t="0" r="r" b="b"/>
                    <a:pathLst>
                      <a:path w="1045" h="1018">
                        <a:moveTo>
                          <a:pt x="1003" y="735"/>
                        </a:moveTo>
                        <a:lnTo>
                          <a:pt x="995" y="700"/>
                        </a:lnTo>
                        <a:lnTo>
                          <a:pt x="986" y="688"/>
                        </a:lnTo>
                        <a:lnTo>
                          <a:pt x="972" y="684"/>
                        </a:lnTo>
                        <a:lnTo>
                          <a:pt x="960" y="671"/>
                        </a:lnTo>
                        <a:lnTo>
                          <a:pt x="952" y="662"/>
                        </a:lnTo>
                        <a:lnTo>
                          <a:pt x="945" y="646"/>
                        </a:lnTo>
                        <a:lnTo>
                          <a:pt x="940" y="639"/>
                        </a:lnTo>
                        <a:lnTo>
                          <a:pt x="936" y="622"/>
                        </a:lnTo>
                        <a:lnTo>
                          <a:pt x="939" y="609"/>
                        </a:lnTo>
                        <a:lnTo>
                          <a:pt x="939" y="597"/>
                        </a:lnTo>
                        <a:lnTo>
                          <a:pt x="933" y="585"/>
                        </a:lnTo>
                        <a:lnTo>
                          <a:pt x="927" y="566"/>
                        </a:lnTo>
                        <a:lnTo>
                          <a:pt x="928" y="551"/>
                        </a:lnTo>
                        <a:lnTo>
                          <a:pt x="933" y="528"/>
                        </a:lnTo>
                        <a:lnTo>
                          <a:pt x="932" y="517"/>
                        </a:lnTo>
                        <a:lnTo>
                          <a:pt x="928" y="520"/>
                        </a:lnTo>
                        <a:lnTo>
                          <a:pt x="927" y="515"/>
                        </a:lnTo>
                        <a:lnTo>
                          <a:pt x="928" y="503"/>
                        </a:lnTo>
                        <a:lnTo>
                          <a:pt x="933" y="488"/>
                        </a:lnTo>
                        <a:lnTo>
                          <a:pt x="934" y="478"/>
                        </a:lnTo>
                        <a:lnTo>
                          <a:pt x="938" y="471"/>
                        </a:lnTo>
                        <a:lnTo>
                          <a:pt x="935" y="447"/>
                        </a:lnTo>
                        <a:lnTo>
                          <a:pt x="933" y="441"/>
                        </a:lnTo>
                        <a:lnTo>
                          <a:pt x="927" y="435"/>
                        </a:lnTo>
                        <a:lnTo>
                          <a:pt x="922" y="428"/>
                        </a:lnTo>
                        <a:lnTo>
                          <a:pt x="920" y="424"/>
                        </a:lnTo>
                        <a:lnTo>
                          <a:pt x="920" y="417"/>
                        </a:lnTo>
                        <a:lnTo>
                          <a:pt x="930" y="403"/>
                        </a:lnTo>
                        <a:lnTo>
                          <a:pt x="934" y="392"/>
                        </a:lnTo>
                        <a:lnTo>
                          <a:pt x="941" y="379"/>
                        </a:lnTo>
                        <a:lnTo>
                          <a:pt x="949" y="367"/>
                        </a:lnTo>
                        <a:lnTo>
                          <a:pt x="956" y="360"/>
                        </a:lnTo>
                        <a:lnTo>
                          <a:pt x="959" y="358"/>
                        </a:lnTo>
                        <a:lnTo>
                          <a:pt x="960" y="337"/>
                        </a:lnTo>
                        <a:lnTo>
                          <a:pt x="962" y="309"/>
                        </a:lnTo>
                        <a:lnTo>
                          <a:pt x="962" y="295"/>
                        </a:lnTo>
                        <a:lnTo>
                          <a:pt x="970" y="264"/>
                        </a:lnTo>
                        <a:lnTo>
                          <a:pt x="976" y="253"/>
                        </a:lnTo>
                        <a:lnTo>
                          <a:pt x="979" y="248"/>
                        </a:lnTo>
                        <a:lnTo>
                          <a:pt x="992" y="234"/>
                        </a:lnTo>
                        <a:lnTo>
                          <a:pt x="1003" y="221"/>
                        </a:lnTo>
                        <a:lnTo>
                          <a:pt x="1009" y="215"/>
                        </a:lnTo>
                        <a:lnTo>
                          <a:pt x="1011" y="209"/>
                        </a:lnTo>
                        <a:lnTo>
                          <a:pt x="1015" y="202"/>
                        </a:lnTo>
                        <a:lnTo>
                          <a:pt x="1026" y="197"/>
                        </a:lnTo>
                        <a:lnTo>
                          <a:pt x="1032" y="192"/>
                        </a:lnTo>
                        <a:lnTo>
                          <a:pt x="1041" y="183"/>
                        </a:lnTo>
                        <a:lnTo>
                          <a:pt x="1045" y="175"/>
                        </a:lnTo>
                        <a:lnTo>
                          <a:pt x="1043" y="167"/>
                        </a:lnTo>
                        <a:lnTo>
                          <a:pt x="1041" y="162"/>
                        </a:lnTo>
                        <a:lnTo>
                          <a:pt x="1032" y="160"/>
                        </a:lnTo>
                        <a:lnTo>
                          <a:pt x="1027" y="156"/>
                        </a:lnTo>
                        <a:lnTo>
                          <a:pt x="1022" y="151"/>
                        </a:lnTo>
                        <a:lnTo>
                          <a:pt x="1020" y="143"/>
                        </a:lnTo>
                        <a:lnTo>
                          <a:pt x="1019" y="121"/>
                        </a:lnTo>
                        <a:lnTo>
                          <a:pt x="1022" y="103"/>
                        </a:lnTo>
                        <a:lnTo>
                          <a:pt x="1025" y="94"/>
                        </a:lnTo>
                        <a:lnTo>
                          <a:pt x="1025" y="90"/>
                        </a:lnTo>
                        <a:lnTo>
                          <a:pt x="1019" y="90"/>
                        </a:lnTo>
                        <a:lnTo>
                          <a:pt x="1013" y="85"/>
                        </a:lnTo>
                        <a:lnTo>
                          <a:pt x="1004" y="76"/>
                        </a:lnTo>
                        <a:lnTo>
                          <a:pt x="990" y="68"/>
                        </a:lnTo>
                        <a:lnTo>
                          <a:pt x="966" y="42"/>
                        </a:lnTo>
                        <a:lnTo>
                          <a:pt x="955" y="36"/>
                        </a:lnTo>
                        <a:lnTo>
                          <a:pt x="943" y="46"/>
                        </a:lnTo>
                        <a:lnTo>
                          <a:pt x="932" y="47"/>
                        </a:lnTo>
                        <a:lnTo>
                          <a:pt x="905" y="41"/>
                        </a:lnTo>
                        <a:lnTo>
                          <a:pt x="898" y="49"/>
                        </a:lnTo>
                        <a:lnTo>
                          <a:pt x="892" y="52"/>
                        </a:lnTo>
                        <a:lnTo>
                          <a:pt x="869" y="43"/>
                        </a:lnTo>
                        <a:lnTo>
                          <a:pt x="864" y="33"/>
                        </a:lnTo>
                        <a:lnTo>
                          <a:pt x="858" y="25"/>
                        </a:lnTo>
                        <a:lnTo>
                          <a:pt x="846" y="16"/>
                        </a:lnTo>
                        <a:lnTo>
                          <a:pt x="839" y="5"/>
                        </a:lnTo>
                        <a:lnTo>
                          <a:pt x="811" y="5"/>
                        </a:lnTo>
                        <a:lnTo>
                          <a:pt x="803" y="16"/>
                        </a:lnTo>
                        <a:lnTo>
                          <a:pt x="791" y="9"/>
                        </a:lnTo>
                        <a:lnTo>
                          <a:pt x="784" y="16"/>
                        </a:lnTo>
                        <a:lnTo>
                          <a:pt x="771" y="0"/>
                        </a:lnTo>
                        <a:lnTo>
                          <a:pt x="756" y="5"/>
                        </a:lnTo>
                        <a:lnTo>
                          <a:pt x="733" y="9"/>
                        </a:lnTo>
                        <a:lnTo>
                          <a:pt x="713" y="4"/>
                        </a:lnTo>
                        <a:lnTo>
                          <a:pt x="709" y="16"/>
                        </a:lnTo>
                        <a:lnTo>
                          <a:pt x="697" y="16"/>
                        </a:lnTo>
                        <a:lnTo>
                          <a:pt x="690" y="19"/>
                        </a:lnTo>
                        <a:lnTo>
                          <a:pt x="682" y="16"/>
                        </a:lnTo>
                        <a:lnTo>
                          <a:pt x="683" y="16"/>
                        </a:lnTo>
                        <a:lnTo>
                          <a:pt x="682" y="10"/>
                        </a:lnTo>
                        <a:lnTo>
                          <a:pt x="676" y="10"/>
                        </a:lnTo>
                        <a:lnTo>
                          <a:pt x="665" y="16"/>
                        </a:lnTo>
                        <a:lnTo>
                          <a:pt x="639" y="21"/>
                        </a:lnTo>
                        <a:lnTo>
                          <a:pt x="628" y="27"/>
                        </a:lnTo>
                        <a:lnTo>
                          <a:pt x="610" y="32"/>
                        </a:lnTo>
                        <a:lnTo>
                          <a:pt x="601" y="27"/>
                        </a:lnTo>
                        <a:lnTo>
                          <a:pt x="583" y="24"/>
                        </a:lnTo>
                        <a:lnTo>
                          <a:pt x="569" y="32"/>
                        </a:lnTo>
                        <a:lnTo>
                          <a:pt x="567" y="49"/>
                        </a:lnTo>
                        <a:lnTo>
                          <a:pt x="559" y="53"/>
                        </a:lnTo>
                        <a:lnTo>
                          <a:pt x="509" y="53"/>
                        </a:lnTo>
                        <a:lnTo>
                          <a:pt x="486" y="47"/>
                        </a:lnTo>
                        <a:lnTo>
                          <a:pt x="472" y="37"/>
                        </a:lnTo>
                        <a:lnTo>
                          <a:pt x="465" y="46"/>
                        </a:lnTo>
                        <a:lnTo>
                          <a:pt x="457" y="43"/>
                        </a:lnTo>
                        <a:lnTo>
                          <a:pt x="436" y="25"/>
                        </a:lnTo>
                        <a:lnTo>
                          <a:pt x="434" y="16"/>
                        </a:lnTo>
                        <a:lnTo>
                          <a:pt x="427" y="6"/>
                        </a:lnTo>
                        <a:lnTo>
                          <a:pt x="411" y="5"/>
                        </a:lnTo>
                        <a:lnTo>
                          <a:pt x="397" y="5"/>
                        </a:lnTo>
                        <a:lnTo>
                          <a:pt x="384" y="16"/>
                        </a:lnTo>
                        <a:lnTo>
                          <a:pt x="378" y="22"/>
                        </a:lnTo>
                        <a:lnTo>
                          <a:pt x="371" y="37"/>
                        </a:lnTo>
                        <a:lnTo>
                          <a:pt x="363" y="42"/>
                        </a:lnTo>
                        <a:lnTo>
                          <a:pt x="360" y="56"/>
                        </a:lnTo>
                        <a:lnTo>
                          <a:pt x="359" y="75"/>
                        </a:lnTo>
                        <a:lnTo>
                          <a:pt x="362" y="84"/>
                        </a:lnTo>
                        <a:lnTo>
                          <a:pt x="349" y="86"/>
                        </a:lnTo>
                        <a:lnTo>
                          <a:pt x="352" y="103"/>
                        </a:lnTo>
                        <a:lnTo>
                          <a:pt x="347" y="122"/>
                        </a:lnTo>
                        <a:lnTo>
                          <a:pt x="326" y="159"/>
                        </a:lnTo>
                        <a:lnTo>
                          <a:pt x="316" y="183"/>
                        </a:lnTo>
                        <a:lnTo>
                          <a:pt x="307" y="227"/>
                        </a:lnTo>
                        <a:lnTo>
                          <a:pt x="306" y="293"/>
                        </a:lnTo>
                        <a:lnTo>
                          <a:pt x="299" y="323"/>
                        </a:lnTo>
                        <a:lnTo>
                          <a:pt x="298" y="327"/>
                        </a:lnTo>
                        <a:lnTo>
                          <a:pt x="283" y="340"/>
                        </a:lnTo>
                        <a:lnTo>
                          <a:pt x="264" y="350"/>
                        </a:lnTo>
                        <a:lnTo>
                          <a:pt x="247" y="366"/>
                        </a:lnTo>
                        <a:lnTo>
                          <a:pt x="224" y="402"/>
                        </a:lnTo>
                        <a:lnTo>
                          <a:pt x="217" y="423"/>
                        </a:lnTo>
                        <a:lnTo>
                          <a:pt x="213" y="444"/>
                        </a:lnTo>
                        <a:lnTo>
                          <a:pt x="213" y="462"/>
                        </a:lnTo>
                        <a:lnTo>
                          <a:pt x="209" y="480"/>
                        </a:lnTo>
                        <a:lnTo>
                          <a:pt x="196" y="501"/>
                        </a:lnTo>
                        <a:lnTo>
                          <a:pt x="181" y="516"/>
                        </a:lnTo>
                        <a:lnTo>
                          <a:pt x="167" y="523"/>
                        </a:lnTo>
                        <a:lnTo>
                          <a:pt x="144" y="544"/>
                        </a:lnTo>
                        <a:lnTo>
                          <a:pt x="123" y="552"/>
                        </a:lnTo>
                        <a:lnTo>
                          <a:pt x="113" y="549"/>
                        </a:lnTo>
                        <a:lnTo>
                          <a:pt x="112" y="531"/>
                        </a:lnTo>
                        <a:lnTo>
                          <a:pt x="110" y="526"/>
                        </a:lnTo>
                        <a:lnTo>
                          <a:pt x="96" y="530"/>
                        </a:lnTo>
                        <a:lnTo>
                          <a:pt x="83" y="532"/>
                        </a:lnTo>
                        <a:lnTo>
                          <a:pt x="75" y="538"/>
                        </a:lnTo>
                        <a:lnTo>
                          <a:pt x="68" y="551"/>
                        </a:lnTo>
                        <a:lnTo>
                          <a:pt x="56" y="554"/>
                        </a:lnTo>
                        <a:lnTo>
                          <a:pt x="40" y="544"/>
                        </a:lnTo>
                        <a:lnTo>
                          <a:pt x="36" y="546"/>
                        </a:lnTo>
                        <a:lnTo>
                          <a:pt x="27" y="552"/>
                        </a:lnTo>
                        <a:lnTo>
                          <a:pt x="18" y="560"/>
                        </a:lnTo>
                        <a:lnTo>
                          <a:pt x="14" y="576"/>
                        </a:lnTo>
                        <a:lnTo>
                          <a:pt x="11" y="591"/>
                        </a:lnTo>
                        <a:lnTo>
                          <a:pt x="10" y="603"/>
                        </a:lnTo>
                        <a:lnTo>
                          <a:pt x="2" y="608"/>
                        </a:lnTo>
                        <a:lnTo>
                          <a:pt x="3" y="612"/>
                        </a:lnTo>
                        <a:lnTo>
                          <a:pt x="3" y="619"/>
                        </a:lnTo>
                        <a:lnTo>
                          <a:pt x="0" y="625"/>
                        </a:lnTo>
                        <a:lnTo>
                          <a:pt x="2" y="629"/>
                        </a:lnTo>
                        <a:lnTo>
                          <a:pt x="3" y="627"/>
                        </a:lnTo>
                        <a:lnTo>
                          <a:pt x="9" y="624"/>
                        </a:lnTo>
                        <a:lnTo>
                          <a:pt x="27" y="619"/>
                        </a:lnTo>
                        <a:lnTo>
                          <a:pt x="41" y="612"/>
                        </a:lnTo>
                        <a:lnTo>
                          <a:pt x="54" y="607"/>
                        </a:lnTo>
                        <a:lnTo>
                          <a:pt x="63" y="607"/>
                        </a:lnTo>
                        <a:lnTo>
                          <a:pt x="70" y="606"/>
                        </a:lnTo>
                        <a:lnTo>
                          <a:pt x="94" y="607"/>
                        </a:lnTo>
                        <a:lnTo>
                          <a:pt x="116" y="605"/>
                        </a:lnTo>
                        <a:lnTo>
                          <a:pt x="123" y="607"/>
                        </a:lnTo>
                        <a:lnTo>
                          <a:pt x="142" y="608"/>
                        </a:lnTo>
                        <a:lnTo>
                          <a:pt x="155" y="606"/>
                        </a:lnTo>
                        <a:lnTo>
                          <a:pt x="169" y="606"/>
                        </a:lnTo>
                        <a:lnTo>
                          <a:pt x="202" y="603"/>
                        </a:lnTo>
                        <a:lnTo>
                          <a:pt x="218" y="605"/>
                        </a:lnTo>
                        <a:lnTo>
                          <a:pt x="220" y="606"/>
                        </a:lnTo>
                        <a:lnTo>
                          <a:pt x="225" y="613"/>
                        </a:lnTo>
                        <a:lnTo>
                          <a:pt x="229" y="614"/>
                        </a:lnTo>
                        <a:lnTo>
                          <a:pt x="233" y="613"/>
                        </a:lnTo>
                        <a:lnTo>
                          <a:pt x="237" y="622"/>
                        </a:lnTo>
                        <a:lnTo>
                          <a:pt x="242" y="640"/>
                        </a:lnTo>
                        <a:lnTo>
                          <a:pt x="244" y="654"/>
                        </a:lnTo>
                        <a:lnTo>
                          <a:pt x="245" y="659"/>
                        </a:lnTo>
                        <a:lnTo>
                          <a:pt x="252" y="671"/>
                        </a:lnTo>
                        <a:lnTo>
                          <a:pt x="256" y="687"/>
                        </a:lnTo>
                        <a:lnTo>
                          <a:pt x="268" y="700"/>
                        </a:lnTo>
                        <a:lnTo>
                          <a:pt x="289" y="727"/>
                        </a:lnTo>
                        <a:lnTo>
                          <a:pt x="301" y="732"/>
                        </a:lnTo>
                        <a:lnTo>
                          <a:pt x="315" y="732"/>
                        </a:lnTo>
                        <a:lnTo>
                          <a:pt x="336" y="725"/>
                        </a:lnTo>
                        <a:lnTo>
                          <a:pt x="349" y="722"/>
                        </a:lnTo>
                        <a:lnTo>
                          <a:pt x="366" y="725"/>
                        </a:lnTo>
                        <a:lnTo>
                          <a:pt x="386" y="725"/>
                        </a:lnTo>
                        <a:lnTo>
                          <a:pt x="389" y="710"/>
                        </a:lnTo>
                        <a:lnTo>
                          <a:pt x="390" y="703"/>
                        </a:lnTo>
                        <a:lnTo>
                          <a:pt x="392" y="698"/>
                        </a:lnTo>
                        <a:lnTo>
                          <a:pt x="393" y="694"/>
                        </a:lnTo>
                        <a:lnTo>
                          <a:pt x="395" y="689"/>
                        </a:lnTo>
                        <a:lnTo>
                          <a:pt x="396" y="678"/>
                        </a:lnTo>
                        <a:lnTo>
                          <a:pt x="398" y="670"/>
                        </a:lnTo>
                        <a:lnTo>
                          <a:pt x="441" y="670"/>
                        </a:lnTo>
                        <a:lnTo>
                          <a:pt x="444" y="664"/>
                        </a:lnTo>
                        <a:lnTo>
                          <a:pt x="467" y="664"/>
                        </a:lnTo>
                        <a:lnTo>
                          <a:pt x="466" y="686"/>
                        </a:lnTo>
                        <a:lnTo>
                          <a:pt x="514" y="687"/>
                        </a:lnTo>
                        <a:lnTo>
                          <a:pt x="518" y="691"/>
                        </a:lnTo>
                        <a:lnTo>
                          <a:pt x="520" y="699"/>
                        </a:lnTo>
                        <a:lnTo>
                          <a:pt x="522" y="731"/>
                        </a:lnTo>
                        <a:lnTo>
                          <a:pt x="525" y="743"/>
                        </a:lnTo>
                        <a:lnTo>
                          <a:pt x="525" y="759"/>
                        </a:lnTo>
                        <a:lnTo>
                          <a:pt x="527" y="775"/>
                        </a:lnTo>
                        <a:lnTo>
                          <a:pt x="527" y="781"/>
                        </a:lnTo>
                        <a:lnTo>
                          <a:pt x="524" y="792"/>
                        </a:lnTo>
                        <a:lnTo>
                          <a:pt x="524" y="806"/>
                        </a:lnTo>
                        <a:lnTo>
                          <a:pt x="526" y="815"/>
                        </a:lnTo>
                        <a:lnTo>
                          <a:pt x="535" y="829"/>
                        </a:lnTo>
                        <a:lnTo>
                          <a:pt x="541" y="850"/>
                        </a:lnTo>
                        <a:lnTo>
                          <a:pt x="547" y="866"/>
                        </a:lnTo>
                        <a:lnTo>
                          <a:pt x="547" y="874"/>
                        </a:lnTo>
                        <a:lnTo>
                          <a:pt x="542" y="881"/>
                        </a:lnTo>
                        <a:lnTo>
                          <a:pt x="531" y="892"/>
                        </a:lnTo>
                        <a:lnTo>
                          <a:pt x="531" y="894"/>
                        </a:lnTo>
                        <a:lnTo>
                          <a:pt x="532" y="897"/>
                        </a:lnTo>
                        <a:lnTo>
                          <a:pt x="534" y="898"/>
                        </a:lnTo>
                        <a:lnTo>
                          <a:pt x="537" y="899"/>
                        </a:lnTo>
                        <a:lnTo>
                          <a:pt x="543" y="907"/>
                        </a:lnTo>
                        <a:lnTo>
                          <a:pt x="549" y="908"/>
                        </a:lnTo>
                        <a:lnTo>
                          <a:pt x="552" y="907"/>
                        </a:lnTo>
                        <a:lnTo>
                          <a:pt x="554" y="901"/>
                        </a:lnTo>
                        <a:lnTo>
                          <a:pt x="557" y="893"/>
                        </a:lnTo>
                        <a:lnTo>
                          <a:pt x="562" y="891"/>
                        </a:lnTo>
                        <a:lnTo>
                          <a:pt x="613" y="891"/>
                        </a:lnTo>
                        <a:lnTo>
                          <a:pt x="623" y="887"/>
                        </a:lnTo>
                        <a:lnTo>
                          <a:pt x="632" y="890"/>
                        </a:lnTo>
                        <a:lnTo>
                          <a:pt x="634" y="890"/>
                        </a:lnTo>
                        <a:lnTo>
                          <a:pt x="644" y="882"/>
                        </a:lnTo>
                        <a:lnTo>
                          <a:pt x="645" y="882"/>
                        </a:lnTo>
                        <a:lnTo>
                          <a:pt x="655" y="880"/>
                        </a:lnTo>
                        <a:lnTo>
                          <a:pt x="659" y="880"/>
                        </a:lnTo>
                        <a:lnTo>
                          <a:pt x="661" y="881"/>
                        </a:lnTo>
                        <a:lnTo>
                          <a:pt x="667" y="891"/>
                        </a:lnTo>
                        <a:lnTo>
                          <a:pt x="667" y="903"/>
                        </a:lnTo>
                        <a:lnTo>
                          <a:pt x="669" y="908"/>
                        </a:lnTo>
                        <a:lnTo>
                          <a:pt x="672" y="908"/>
                        </a:lnTo>
                        <a:lnTo>
                          <a:pt x="686" y="902"/>
                        </a:lnTo>
                        <a:lnTo>
                          <a:pt x="691" y="901"/>
                        </a:lnTo>
                        <a:lnTo>
                          <a:pt x="697" y="901"/>
                        </a:lnTo>
                        <a:lnTo>
                          <a:pt x="708" y="896"/>
                        </a:lnTo>
                        <a:lnTo>
                          <a:pt x="714" y="904"/>
                        </a:lnTo>
                        <a:lnTo>
                          <a:pt x="718" y="913"/>
                        </a:lnTo>
                        <a:lnTo>
                          <a:pt x="723" y="919"/>
                        </a:lnTo>
                        <a:lnTo>
                          <a:pt x="736" y="925"/>
                        </a:lnTo>
                        <a:lnTo>
                          <a:pt x="748" y="933"/>
                        </a:lnTo>
                        <a:lnTo>
                          <a:pt x="766" y="940"/>
                        </a:lnTo>
                        <a:lnTo>
                          <a:pt x="778" y="941"/>
                        </a:lnTo>
                        <a:lnTo>
                          <a:pt x="787" y="939"/>
                        </a:lnTo>
                        <a:lnTo>
                          <a:pt x="799" y="934"/>
                        </a:lnTo>
                        <a:lnTo>
                          <a:pt x="809" y="931"/>
                        </a:lnTo>
                        <a:lnTo>
                          <a:pt x="814" y="933"/>
                        </a:lnTo>
                        <a:lnTo>
                          <a:pt x="833" y="951"/>
                        </a:lnTo>
                        <a:lnTo>
                          <a:pt x="847" y="957"/>
                        </a:lnTo>
                        <a:lnTo>
                          <a:pt x="858" y="961"/>
                        </a:lnTo>
                        <a:lnTo>
                          <a:pt x="869" y="962"/>
                        </a:lnTo>
                        <a:lnTo>
                          <a:pt x="876" y="968"/>
                        </a:lnTo>
                        <a:lnTo>
                          <a:pt x="881" y="980"/>
                        </a:lnTo>
                        <a:lnTo>
                          <a:pt x="885" y="987"/>
                        </a:lnTo>
                        <a:lnTo>
                          <a:pt x="898" y="999"/>
                        </a:lnTo>
                        <a:lnTo>
                          <a:pt x="912" y="1007"/>
                        </a:lnTo>
                        <a:lnTo>
                          <a:pt x="922" y="1011"/>
                        </a:lnTo>
                        <a:lnTo>
                          <a:pt x="932" y="1012"/>
                        </a:lnTo>
                        <a:lnTo>
                          <a:pt x="935" y="1012"/>
                        </a:lnTo>
                        <a:lnTo>
                          <a:pt x="941" y="1010"/>
                        </a:lnTo>
                        <a:lnTo>
                          <a:pt x="945" y="1009"/>
                        </a:lnTo>
                        <a:lnTo>
                          <a:pt x="946" y="1010"/>
                        </a:lnTo>
                        <a:lnTo>
                          <a:pt x="951" y="1017"/>
                        </a:lnTo>
                        <a:lnTo>
                          <a:pt x="955" y="1018"/>
                        </a:lnTo>
                        <a:lnTo>
                          <a:pt x="959" y="1018"/>
                        </a:lnTo>
                        <a:lnTo>
                          <a:pt x="961" y="1016"/>
                        </a:lnTo>
                        <a:lnTo>
                          <a:pt x="961" y="1009"/>
                        </a:lnTo>
                        <a:lnTo>
                          <a:pt x="960" y="1001"/>
                        </a:lnTo>
                        <a:lnTo>
                          <a:pt x="959" y="966"/>
                        </a:lnTo>
                        <a:lnTo>
                          <a:pt x="956" y="958"/>
                        </a:lnTo>
                        <a:lnTo>
                          <a:pt x="950" y="957"/>
                        </a:lnTo>
                        <a:lnTo>
                          <a:pt x="941" y="962"/>
                        </a:lnTo>
                        <a:lnTo>
                          <a:pt x="930" y="960"/>
                        </a:lnTo>
                        <a:lnTo>
                          <a:pt x="918" y="960"/>
                        </a:lnTo>
                        <a:lnTo>
                          <a:pt x="911" y="955"/>
                        </a:lnTo>
                        <a:lnTo>
                          <a:pt x="901" y="942"/>
                        </a:lnTo>
                        <a:lnTo>
                          <a:pt x="895" y="936"/>
                        </a:lnTo>
                        <a:lnTo>
                          <a:pt x="893" y="934"/>
                        </a:lnTo>
                        <a:lnTo>
                          <a:pt x="892" y="924"/>
                        </a:lnTo>
                        <a:lnTo>
                          <a:pt x="895" y="917"/>
                        </a:lnTo>
                        <a:lnTo>
                          <a:pt x="897" y="905"/>
                        </a:lnTo>
                        <a:lnTo>
                          <a:pt x="912" y="866"/>
                        </a:lnTo>
                        <a:lnTo>
                          <a:pt x="913" y="859"/>
                        </a:lnTo>
                        <a:lnTo>
                          <a:pt x="914" y="834"/>
                        </a:lnTo>
                        <a:lnTo>
                          <a:pt x="912" y="820"/>
                        </a:lnTo>
                        <a:lnTo>
                          <a:pt x="905" y="801"/>
                        </a:lnTo>
                        <a:lnTo>
                          <a:pt x="905" y="791"/>
                        </a:lnTo>
                        <a:lnTo>
                          <a:pt x="907" y="788"/>
                        </a:lnTo>
                        <a:lnTo>
                          <a:pt x="909" y="779"/>
                        </a:lnTo>
                        <a:lnTo>
                          <a:pt x="914" y="772"/>
                        </a:lnTo>
                        <a:lnTo>
                          <a:pt x="922" y="758"/>
                        </a:lnTo>
                        <a:lnTo>
                          <a:pt x="924" y="756"/>
                        </a:lnTo>
                        <a:lnTo>
                          <a:pt x="929" y="752"/>
                        </a:lnTo>
                        <a:lnTo>
                          <a:pt x="932" y="752"/>
                        </a:lnTo>
                        <a:lnTo>
                          <a:pt x="941" y="748"/>
                        </a:lnTo>
                        <a:lnTo>
                          <a:pt x="1003" y="735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lnSpcReduction="1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1" name="ïṥḷíḍe">
                    <a:extLst>
                      <a:ext uri="{FF2B5EF4-FFF2-40B4-BE49-F238E27FC236}">
                        <a16:creationId xmlns:a16="http://schemas.microsoft.com/office/drawing/2014/main" id="{B7138158-813B-4FEE-8B5D-011B01EB79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488780" y="3469034"/>
                    <a:ext cx="25400" cy="33338"/>
                  </a:xfrm>
                  <a:custGeom>
                    <a:avLst/>
                    <a:gdLst/>
                    <a:ahLst/>
                    <a:cxnLst>
                      <a:cxn ang="0">
                        <a:pos x="65" y="0"/>
                      </a:cxn>
                      <a:cxn ang="0">
                        <a:pos x="48" y="11"/>
                      </a:cxn>
                      <a:cxn ang="0">
                        <a:pos x="33" y="19"/>
                      </a:cxn>
                      <a:cxn ang="0">
                        <a:pos x="28" y="25"/>
                      </a:cxn>
                      <a:cxn ang="0">
                        <a:pos x="22" y="29"/>
                      </a:cxn>
                      <a:cxn ang="0">
                        <a:pos x="17" y="51"/>
                      </a:cxn>
                      <a:cxn ang="0">
                        <a:pos x="15" y="62"/>
                      </a:cxn>
                      <a:cxn ang="0">
                        <a:pos x="9" y="74"/>
                      </a:cxn>
                      <a:cxn ang="0">
                        <a:pos x="0" y="85"/>
                      </a:cxn>
                      <a:cxn ang="0">
                        <a:pos x="0" y="88"/>
                      </a:cxn>
                      <a:cxn ang="0">
                        <a:pos x="1" y="97"/>
                      </a:cxn>
                      <a:cxn ang="0">
                        <a:pos x="7" y="103"/>
                      </a:cxn>
                      <a:cxn ang="0">
                        <a:pos x="20" y="105"/>
                      </a:cxn>
                      <a:cxn ang="0">
                        <a:pos x="24" y="102"/>
                      </a:cxn>
                      <a:cxn ang="0">
                        <a:pos x="31" y="105"/>
                      </a:cxn>
                      <a:cxn ang="0">
                        <a:pos x="32" y="103"/>
                      </a:cxn>
                      <a:cxn ang="0">
                        <a:pos x="33" y="100"/>
                      </a:cxn>
                      <a:cxn ang="0">
                        <a:pos x="45" y="96"/>
                      </a:cxn>
                      <a:cxn ang="0">
                        <a:pos x="50" y="97"/>
                      </a:cxn>
                      <a:cxn ang="0">
                        <a:pos x="59" y="105"/>
                      </a:cxn>
                      <a:cxn ang="0">
                        <a:pos x="59" y="106"/>
                      </a:cxn>
                      <a:cxn ang="0">
                        <a:pos x="61" y="100"/>
                      </a:cxn>
                      <a:cxn ang="0">
                        <a:pos x="71" y="88"/>
                      </a:cxn>
                      <a:cxn ang="0">
                        <a:pos x="76" y="76"/>
                      </a:cxn>
                      <a:cxn ang="0">
                        <a:pos x="79" y="74"/>
                      </a:cxn>
                      <a:cxn ang="0">
                        <a:pos x="76" y="72"/>
                      </a:cxn>
                      <a:cxn ang="0">
                        <a:pos x="74" y="72"/>
                      </a:cxn>
                      <a:cxn ang="0">
                        <a:pos x="71" y="69"/>
                      </a:cxn>
                      <a:cxn ang="0">
                        <a:pos x="64" y="70"/>
                      </a:cxn>
                      <a:cxn ang="0">
                        <a:pos x="56" y="69"/>
                      </a:cxn>
                      <a:cxn ang="0">
                        <a:pos x="48" y="72"/>
                      </a:cxn>
                      <a:cxn ang="0">
                        <a:pos x="47" y="74"/>
                      </a:cxn>
                      <a:cxn ang="0">
                        <a:pos x="44" y="75"/>
                      </a:cxn>
                      <a:cxn ang="0">
                        <a:pos x="40" y="74"/>
                      </a:cxn>
                      <a:cxn ang="0">
                        <a:pos x="38" y="70"/>
                      </a:cxn>
                      <a:cxn ang="0">
                        <a:pos x="39" y="69"/>
                      </a:cxn>
                      <a:cxn ang="0">
                        <a:pos x="44" y="70"/>
                      </a:cxn>
                      <a:cxn ang="0">
                        <a:pos x="47" y="70"/>
                      </a:cxn>
                      <a:cxn ang="0">
                        <a:pos x="48" y="67"/>
                      </a:cxn>
                      <a:cxn ang="0">
                        <a:pos x="53" y="59"/>
                      </a:cxn>
                      <a:cxn ang="0">
                        <a:pos x="56" y="57"/>
                      </a:cxn>
                      <a:cxn ang="0">
                        <a:pos x="61" y="57"/>
                      </a:cxn>
                      <a:cxn ang="0">
                        <a:pos x="66" y="51"/>
                      </a:cxn>
                      <a:cxn ang="0">
                        <a:pos x="77" y="48"/>
                      </a:cxn>
                      <a:cxn ang="0">
                        <a:pos x="83" y="45"/>
                      </a:cxn>
                      <a:cxn ang="0">
                        <a:pos x="83" y="38"/>
                      </a:cxn>
                      <a:cxn ang="0">
                        <a:pos x="81" y="22"/>
                      </a:cxn>
                      <a:cxn ang="0">
                        <a:pos x="80" y="20"/>
                      </a:cxn>
                      <a:cxn ang="0">
                        <a:pos x="75" y="16"/>
                      </a:cxn>
                      <a:cxn ang="0">
                        <a:pos x="71" y="9"/>
                      </a:cxn>
                      <a:cxn ang="0">
                        <a:pos x="67" y="5"/>
                      </a:cxn>
                      <a:cxn ang="0">
                        <a:pos x="65" y="0"/>
                      </a:cxn>
                    </a:cxnLst>
                    <a:rect l="0" t="0" r="r" b="b"/>
                    <a:pathLst>
                      <a:path w="83" h="106">
                        <a:moveTo>
                          <a:pt x="65" y="0"/>
                        </a:moveTo>
                        <a:lnTo>
                          <a:pt x="48" y="11"/>
                        </a:lnTo>
                        <a:lnTo>
                          <a:pt x="33" y="19"/>
                        </a:lnTo>
                        <a:lnTo>
                          <a:pt x="28" y="25"/>
                        </a:lnTo>
                        <a:lnTo>
                          <a:pt x="22" y="29"/>
                        </a:lnTo>
                        <a:lnTo>
                          <a:pt x="17" y="51"/>
                        </a:lnTo>
                        <a:lnTo>
                          <a:pt x="15" y="62"/>
                        </a:lnTo>
                        <a:lnTo>
                          <a:pt x="9" y="74"/>
                        </a:lnTo>
                        <a:lnTo>
                          <a:pt x="0" y="85"/>
                        </a:lnTo>
                        <a:lnTo>
                          <a:pt x="0" y="88"/>
                        </a:lnTo>
                        <a:lnTo>
                          <a:pt x="1" y="97"/>
                        </a:lnTo>
                        <a:lnTo>
                          <a:pt x="7" y="103"/>
                        </a:lnTo>
                        <a:lnTo>
                          <a:pt x="20" y="105"/>
                        </a:lnTo>
                        <a:lnTo>
                          <a:pt x="24" y="102"/>
                        </a:lnTo>
                        <a:lnTo>
                          <a:pt x="31" y="105"/>
                        </a:lnTo>
                        <a:lnTo>
                          <a:pt x="32" y="103"/>
                        </a:lnTo>
                        <a:lnTo>
                          <a:pt x="33" y="100"/>
                        </a:lnTo>
                        <a:lnTo>
                          <a:pt x="45" y="96"/>
                        </a:lnTo>
                        <a:lnTo>
                          <a:pt x="50" y="97"/>
                        </a:lnTo>
                        <a:lnTo>
                          <a:pt x="59" y="105"/>
                        </a:lnTo>
                        <a:lnTo>
                          <a:pt x="59" y="106"/>
                        </a:lnTo>
                        <a:lnTo>
                          <a:pt x="61" y="100"/>
                        </a:lnTo>
                        <a:lnTo>
                          <a:pt x="71" y="88"/>
                        </a:lnTo>
                        <a:lnTo>
                          <a:pt x="76" y="76"/>
                        </a:lnTo>
                        <a:lnTo>
                          <a:pt x="79" y="74"/>
                        </a:lnTo>
                        <a:lnTo>
                          <a:pt x="76" y="72"/>
                        </a:lnTo>
                        <a:lnTo>
                          <a:pt x="74" y="72"/>
                        </a:lnTo>
                        <a:lnTo>
                          <a:pt x="71" y="69"/>
                        </a:lnTo>
                        <a:lnTo>
                          <a:pt x="64" y="70"/>
                        </a:lnTo>
                        <a:lnTo>
                          <a:pt x="56" y="69"/>
                        </a:lnTo>
                        <a:lnTo>
                          <a:pt x="48" y="72"/>
                        </a:lnTo>
                        <a:lnTo>
                          <a:pt x="47" y="74"/>
                        </a:lnTo>
                        <a:lnTo>
                          <a:pt x="44" y="75"/>
                        </a:lnTo>
                        <a:lnTo>
                          <a:pt x="40" y="74"/>
                        </a:lnTo>
                        <a:lnTo>
                          <a:pt x="38" y="70"/>
                        </a:lnTo>
                        <a:lnTo>
                          <a:pt x="39" y="69"/>
                        </a:lnTo>
                        <a:lnTo>
                          <a:pt x="44" y="70"/>
                        </a:lnTo>
                        <a:lnTo>
                          <a:pt x="47" y="70"/>
                        </a:lnTo>
                        <a:lnTo>
                          <a:pt x="48" y="67"/>
                        </a:lnTo>
                        <a:lnTo>
                          <a:pt x="53" y="59"/>
                        </a:lnTo>
                        <a:lnTo>
                          <a:pt x="56" y="57"/>
                        </a:lnTo>
                        <a:lnTo>
                          <a:pt x="61" y="57"/>
                        </a:lnTo>
                        <a:lnTo>
                          <a:pt x="66" y="51"/>
                        </a:lnTo>
                        <a:lnTo>
                          <a:pt x="77" y="48"/>
                        </a:lnTo>
                        <a:lnTo>
                          <a:pt x="83" y="45"/>
                        </a:lnTo>
                        <a:lnTo>
                          <a:pt x="83" y="38"/>
                        </a:lnTo>
                        <a:lnTo>
                          <a:pt x="81" y="22"/>
                        </a:lnTo>
                        <a:lnTo>
                          <a:pt x="80" y="20"/>
                        </a:lnTo>
                        <a:lnTo>
                          <a:pt x="75" y="16"/>
                        </a:lnTo>
                        <a:lnTo>
                          <a:pt x="71" y="9"/>
                        </a:lnTo>
                        <a:lnTo>
                          <a:pt x="67" y="5"/>
                        </a:lnTo>
                        <a:lnTo>
                          <a:pt x="65" y="0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82" name="isḻiḓè">
                    <a:extLst>
                      <a:ext uri="{FF2B5EF4-FFF2-40B4-BE49-F238E27FC236}">
                        <a16:creationId xmlns:a16="http://schemas.microsoft.com/office/drawing/2014/main" id="{D6811B71-1004-466F-B768-BAA9291AB7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gray">
                  <a:xfrm>
                    <a:off x="5141117" y="3280172"/>
                    <a:ext cx="289379" cy="349201"/>
                    <a:chOff x="3548063" y="12700"/>
                    <a:chExt cx="5667375" cy="6838950"/>
                  </a:xfrm>
                  <a:grpFill/>
                </p:grpSpPr>
                <p:sp>
                  <p:nvSpPr>
                    <p:cNvPr id="183" name="išḻíďê">
                      <a:extLst>
                        <a:ext uri="{FF2B5EF4-FFF2-40B4-BE49-F238E27FC236}">
                          <a16:creationId xmlns:a16="http://schemas.microsoft.com/office/drawing/2014/main" id="{815D4F35-79A3-47E0-97BD-F1D7D9EB20F3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4084638" y="3873500"/>
                      <a:ext cx="4257675" cy="2978150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773"/>
                        </a:cxn>
                        <a:cxn ang="0">
                          <a:pos x="161" y="852"/>
                        </a:cxn>
                        <a:cxn ang="0">
                          <a:pos x="327" y="893"/>
                        </a:cxn>
                        <a:cxn ang="0">
                          <a:pos x="367" y="981"/>
                        </a:cxn>
                        <a:cxn ang="0">
                          <a:pos x="535" y="1117"/>
                        </a:cxn>
                        <a:cxn ang="0">
                          <a:pos x="626" y="1220"/>
                        </a:cxn>
                        <a:cxn ang="0">
                          <a:pos x="678" y="1341"/>
                        </a:cxn>
                        <a:cxn ang="0">
                          <a:pos x="854" y="1468"/>
                        </a:cxn>
                        <a:cxn ang="0">
                          <a:pos x="909" y="1581"/>
                        </a:cxn>
                        <a:cxn ang="0">
                          <a:pos x="1000" y="1688"/>
                        </a:cxn>
                        <a:cxn ang="0">
                          <a:pos x="1141" y="1680"/>
                        </a:cxn>
                        <a:cxn ang="0">
                          <a:pos x="1339" y="1660"/>
                        </a:cxn>
                        <a:cxn ang="0">
                          <a:pos x="1531" y="1816"/>
                        </a:cxn>
                        <a:cxn ang="0">
                          <a:pos x="1614" y="1872"/>
                        </a:cxn>
                        <a:cxn ang="0">
                          <a:pos x="1741" y="1860"/>
                        </a:cxn>
                        <a:cxn ang="0">
                          <a:pos x="1850" y="1876"/>
                        </a:cxn>
                        <a:cxn ang="0">
                          <a:pos x="2024" y="1836"/>
                        </a:cxn>
                        <a:cxn ang="0">
                          <a:pos x="2268" y="1775"/>
                        </a:cxn>
                        <a:cxn ang="0">
                          <a:pos x="2420" y="1664"/>
                        </a:cxn>
                        <a:cxn ang="0">
                          <a:pos x="2674" y="1664"/>
                        </a:cxn>
                        <a:cxn ang="0">
                          <a:pos x="2678" y="1511"/>
                        </a:cxn>
                        <a:cxn ang="0">
                          <a:pos x="2523" y="1448"/>
                        </a:cxn>
                        <a:cxn ang="0">
                          <a:pos x="2444" y="1260"/>
                        </a:cxn>
                        <a:cxn ang="0">
                          <a:pos x="2311" y="1137"/>
                        </a:cxn>
                        <a:cxn ang="0">
                          <a:pos x="2248" y="1028"/>
                        </a:cxn>
                        <a:cxn ang="0">
                          <a:pos x="2137" y="1000"/>
                        </a:cxn>
                        <a:cxn ang="0">
                          <a:pos x="2060" y="957"/>
                        </a:cxn>
                        <a:cxn ang="0">
                          <a:pos x="2101" y="852"/>
                        </a:cxn>
                        <a:cxn ang="0">
                          <a:pos x="2272" y="824"/>
                        </a:cxn>
                        <a:cxn ang="0">
                          <a:pos x="2307" y="608"/>
                        </a:cxn>
                        <a:cxn ang="0">
                          <a:pos x="2284" y="481"/>
                        </a:cxn>
                        <a:cxn ang="0">
                          <a:pos x="2115" y="123"/>
                        </a:cxn>
                        <a:cxn ang="0">
                          <a:pos x="2020" y="60"/>
                        </a:cxn>
                        <a:cxn ang="0">
                          <a:pos x="1947" y="254"/>
                        </a:cxn>
                        <a:cxn ang="0">
                          <a:pos x="1713" y="551"/>
                        </a:cxn>
                        <a:cxn ang="0">
                          <a:pos x="1412" y="428"/>
                        </a:cxn>
                        <a:cxn ang="0">
                          <a:pos x="1222" y="561"/>
                        </a:cxn>
                        <a:cxn ang="0">
                          <a:pos x="965" y="586"/>
                        </a:cxn>
                        <a:cxn ang="0">
                          <a:pos x="632" y="598"/>
                        </a:cxn>
                        <a:cxn ang="0">
                          <a:pos x="521" y="408"/>
                        </a:cxn>
                        <a:cxn ang="0">
                          <a:pos x="299" y="555"/>
                        </a:cxn>
                        <a:cxn ang="0">
                          <a:pos x="18" y="583"/>
                        </a:cxn>
                      </a:cxnLst>
                      <a:rect l="0" t="0" r="r" b="b"/>
                      <a:pathLst>
                        <a:path w="2682" h="1876">
                          <a:moveTo>
                            <a:pt x="0" y="682"/>
                          </a:moveTo>
                          <a:lnTo>
                            <a:pt x="8" y="733"/>
                          </a:lnTo>
                          <a:lnTo>
                            <a:pt x="48" y="773"/>
                          </a:lnTo>
                          <a:lnTo>
                            <a:pt x="92" y="777"/>
                          </a:lnTo>
                          <a:lnTo>
                            <a:pt x="143" y="792"/>
                          </a:lnTo>
                          <a:lnTo>
                            <a:pt x="161" y="852"/>
                          </a:lnTo>
                          <a:lnTo>
                            <a:pt x="204" y="866"/>
                          </a:lnTo>
                          <a:lnTo>
                            <a:pt x="296" y="866"/>
                          </a:lnTo>
                          <a:lnTo>
                            <a:pt x="327" y="893"/>
                          </a:lnTo>
                          <a:lnTo>
                            <a:pt x="367" y="921"/>
                          </a:lnTo>
                          <a:lnTo>
                            <a:pt x="371" y="941"/>
                          </a:lnTo>
                          <a:lnTo>
                            <a:pt x="367" y="981"/>
                          </a:lnTo>
                          <a:lnTo>
                            <a:pt x="391" y="1024"/>
                          </a:lnTo>
                          <a:lnTo>
                            <a:pt x="466" y="1072"/>
                          </a:lnTo>
                          <a:lnTo>
                            <a:pt x="535" y="1117"/>
                          </a:lnTo>
                          <a:lnTo>
                            <a:pt x="563" y="1157"/>
                          </a:lnTo>
                          <a:lnTo>
                            <a:pt x="606" y="1181"/>
                          </a:lnTo>
                          <a:lnTo>
                            <a:pt x="626" y="1220"/>
                          </a:lnTo>
                          <a:lnTo>
                            <a:pt x="642" y="1264"/>
                          </a:lnTo>
                          <a:lnTo>
                            <a:pt x="670" y="1300"/>
                          </a:lnTo>
                          <a:lnTo>
                            <a:pt x="678" y="1341"/>
                          </a:lnTo>
                          <a:lnTo>
                            <a:pt x="713" y="1353"/>
                          </a:lnTo>
                          <a:lnTo>
                            <a:pt x="830" y="1432"/>
                          </a:lnTo>
                          <a:lnTo>
                            <a:pt x="854" y="1468"/>
                          </a:lnTo>
                          <a:lnTo>
                            <a:pt x="858" y="1511"/>
                          </a:lnTo>
                          <a:lnTo>
                            <a:pt x="882" y="1539"/>
                          </a:lnTo>
                          <a:lnTo>
                            <a:pt x="909" y="1581"/>
                          </a:lnTo>
                          <a:lnTo>
                            <a:pt x="957" y="1616"/>
                          </a:lnTo>
                          <a:lnTo>
                            <a:pt x="981" y="1648"/>
                          </a:lnTo>
                          <a:lnTo>
                            <a:pt x="1000" y="1688"/>
                          </a:lnTo>
                          <a:lnTo>
                            <a:pt x="1092" y="1723"/>
                          </a:lnTo>
                          <a:lnTo>
                            <a:pt x="1115" y="1712"/>
                          </a:lnTo>
                          <a:lnTo>
                            <a:pt x="1141" y="1680"/>
                          </a:lnTo>
                          <a:lnTo>
                            <a:pt x="1248" y="1704"/>
                          </a:lnTo>
                          <a:lnTo>
                            <a:pt x="1292" y="1700"/>
                          </a:lnTo>
                          <a:lnTo>
                            <a:pt x="1339" y="1660"/>
                          </a:lnTo>
                          <a:lnTo>
                            <a:pt x="1383" y="1684"/>
                          </a:lnTo>
                          <a:lnTo>
                            <a:pt x="1476" y="1787"/>
                          </a:lnTo>
                          <a:lnTo>
                            <a:pt x="1531" y="1816"/>
                          </a:lnTo>
                          <a:lnTo>
                            <a:pt x="1567" y="1852"/>
                          </a:lnTo>
                          <a:lnTo>
                            <a:pt x="1591" y="1872"/>
                          </a:lnTo>
                          <a:lnTo>
                            <a:pt x="1614" y="1872"/>
                          </a:lnTo>
                          <a:lnTo>
                            <a:pt x="1642" y="1852"/>
                          </a:lnTo>
                          <a:lnTo>
                            <a:pt x="1697" y="1848"/>
                          </a:lnTo>
                          <a:lnTo>
                            <a:pt x="1741" y="1860"/>
                          </a:lnTo>
                          <a:lnTo>
                            <a:pt x="1779" y="1852"/>
                          </a:lnTo>
                          <a:lnTo>
                            <a:pt x="1826" y="1848"/>
                          </a:lnTo>
                          <a:lnTo>
                            <a:pt x="1850" y="1876"/>
                          </a:lnTo>
                          <a:lnTo>
                            <a:pt x="1917" y="1860"/>
                          </a:lnTo>
                          <a:lnTo>
                            <a:pt x="1973" y="1856"/>
                          </a:lnTo>
                          <a:lnTo>
                            <a:pt x="2024" y="1836"/>
                          </a:lnTo>
                          <a:lnTo>
                            <a:pt x="2086" y="1844"/>
                          </a:lnTo>
                          <a:lnTo>
                            <a:pt x="2161" y="1844"/>
                          </a:lnTo>
                          <a:lnTo>
                            <a:pt x="2268" y="1775"/>
                          </a:lnTo>
                          <a:lnTo>
                            <a:pt x="2331" y="1700"/>
                          </a:lnTo>
                          <a:lnTo>
                            <a:pt x="2379" y="1668"/>
                          </a:lnTo>
                          <a:lnTo>
                            <a:pt x="2420" y="1664"/>
                          </a:lnTo>
                          <a:lnTo>
                            <a:pt x="2539" y="1676"/>
                          </a:lnTo>
                          <a:lnTo>
                            <a:pt x="2591" y="1676"/>
                          </a:lnTo>
                          <a:lnTo>
                            <a:pt x="2674" y="1664"/>
                          </a:lnTo>
                          <a:lnTo>
                            <a:pt x="2678" y="1577"/>
                          </a:lnTo>
                          <a:lnTo>
                            <a:pt x="2682" y="1539"/>
                          </a:lnTo>
                          <a:lnTo>
                            <a:pt x="2678" y="1511"/>
                          </a:lnTo>
                          <a:lnTo>
                            <a:pt x="2650" y="1492"/>
                          </a:lnTo>
                          <a:lnTo>
                            <a:pt x="2555" y="1472"/>
                          </a:lnTo>
                          <a:lnTo>
                            <a:pt x="2523" y="1448"/>
                          </a:lnTo>
                          <a:lnTo>
                            <a:pt x="2503" y="1412"/>
                          </a:lnTo>
                          <a:lnTo>
                            <a:pt x="2464" y="1307"/>
                          </a:lnTo>
                          <a:lnTo>
                            <a:pt x="2444" y="1260"/>
                          </a:lnTo>
                          <a:lnTo>
                            <a:pt x="2424" y="1220"/>
                          </a:lnTo>
                          <a:lnTo>
                            <a:pt x="2339" y="1169"/>
                          </a:lnTo>
                          <a:lnTo>
                            <a:pt x="2311" y="1137"/>
                          </a:lnTo>
                          <a:lnTo>
                            <a:pt x="2288" y="1105"/>
                          </a:lnTo>
                          <a:lnTo>
                            <a:pt x="2280" y="1068"/>
                          </a:lnTo>
                          <a:lnTo>
                            <a:pt x="2248" y="1028"/>
                          </a:lnTo>
                          <a:lnTo>
                            <a:pt x="2212" y="1008"/>
                          </a:lnTo>
                          <a:lnTo>
                            <a:pt x="2169" y="993"/>
                          </a:lnTo>
                          <a:lnTo>
                            <a:pt x="2137" y="1000"/>
                          </a:lnTo>
                          <a:lnTo>
                            <a:pt x="2105" y="973"/>
                          </a:lnTo>
                          <a:lnTo>
                            <a:pt x="2082" y="973"/>
                          </a:lnTo>
                          <a:lnTo>
                            <a:pt x="2060" y="957"/>
                          </a:lnTo>
                          <a:lnTo>
                            <a:pt x="2078" y="925"/>
                          </a:lnTo>
                          <a:lnTo>
                            <a:pt x="2101" y="905"/>
                          </a:lnTo>
                          <a:lnTo>
                            <a:pt x="2101" y="852"/>
                          </a:lnTo>
                          <a:lnTo>
                            <a:pt x="2141" y="836"/>
                          </a:lnTo>
                          <a:lnTo>
                            <a:pt x="2228" y="844"/>
                          </a:lnTo>
                          <a:lnTo>
                            <a:pt x="2272" y="824"/>
                          </a:lnTo>
                          <a:lnTo>
                            <a:pt x="2299" y="800"/>
                          </a:lnTo>
                          <a:lnTo>
                            <a:pt x="2307" y="741"/>
                          </a:lnTo>
                          <a:lnTo>
                            <a:pt x="2307" y="608"/>
                          </a:lnTo>
                          <a:lnTo>
                            <a:pt x="2295" y="608"/>
                          </a:lnTo>
                          <a:lnTo>
                            <a:pt x="2264" y="608"/>
                          </a:lnTo>
                          <a:lnTo>
                            <a:pt x="2284" y="481"/>
                          </a:lnTo>
                          <a:lnTo>
                            <a:pt x="2204" y="371"/>
                          </a:lnTo>
                          <a:lnTo>
                            <a:pt x="2131" y="329"/>
                          </a:lnTo>
                          <a:lnTo>
                            <a:pt x="2115" y="123"/>
                          </a:lnTo>
                          <a:lnTo>
                            <a:pt x="2137" y="16"/>
                          </a:lnTo>
                          <a:lnTo>
                            <a:pt x="2026" y="0"/>
                          </a:lnTo>
                          <a:lnTo>
                            <a:pt x="2020" y="60"/>
                          </a:lnTo>
                          <a:lnTo>
                            <a:pt x="1899" y="79"/>
                          </a:lnTo>
                          <a:lnTo>
                            <a:pt x="1947" y="139"/>
                          </a:lnTo>
                          <a:lnTo>
                            <a:pt x="1947" y="254"/>
                          </a:lnTo>
                          <a:lnTo>
                            <a:pt x="1957" y="285"/>
                          </a:lnTo>
                          <a:lnTo>
                            <a:pt x="1862" y="345"/>
                          </a:lnTo>
                          <a:lnTo>
                            <a:pt x="1713" y="551"/>
                          </a:lnTo>
                          <a:lnTo>
                            <a:pt x="1630" y="571"/>
                          </a:lnTo>
                          <a:lnTo>
                            <a:pt x="1567" y="513"/>
                          </a:lnTo>
                          <a:lnTo>
                            <a:pt x="1412" y="428"/>
                          </a:lnTo>
                          <a:lnTo>
                            <a:pt x="1329" y="466"/>
                          </a:lnTo>
                          <a:lnTo>
                            <a:pt x="1333" y="555"/>
                          </a:lnTo>
                          <a:lnTo>
                            <a:pt x="1222" y="561"/>
                          </a:lnTo>
                          <a:lnTo>
                            <a:pt x="1159" y="630"/>
                          </a:lnTo>
                          <a:lnTo>
                            <a:pt x="1006" y="630"/>
                          </a:lnTo>
                          <a:lnTo>
                            <a:pt x="965" y="586"/>
                          </a:lnTo>
                          <a:lnTo>
                            <a:pt x="795" y="583"/>
                          </a:lnTo>
                          <a:lnTo>
                            <a:pt x="715" y="624"/>
                          </a:lnTo>
                          <a:lnTo>
                            <a:pt x="632" y="598"/>
                          </a:lnTo>
                          <a:lnTo>
                            <a:pt x="610" y="519"/>
                          </a:lnTo>
                          <a:lnTo>
                            <a:pt x="547" y="472"/>
                          </a:lnTo>
                          <a:lnTo>
                            <a:pt x="521" y="408"/>
                          </a:lnTo>
                          <a:lnTo>
                            <a:pt x="357" y="444"/>
                          </a:lnTo>
                          <a:lnTo>
                            <a:pt x="367" y="497"/>
                          </a:lnTo>
                          <a:lnTo>
                            <a:pt x="299" y="555"/>
                          </a:lnTo>
                          <a:lnTo>
                            <a:pt x="204" y="535"/>
                          </a:lnTo>
                          <a:lnTo>
                            <a:pt x="125" y="577"/>
                          </a:lnTo>
                          <a:lnTo>
                            <a:pt x="18" y="583"/>
                          </a:lnTo>
                          <a:lnTo>
                            <a:pt x="8" y="620"/>
                          </a:lnTo>
                          <a:lnTo>
                            <a:pt x="0" y="682"/>
                          </a:lnTo>
                          <a:close/>
                        </a:path>
                      </a:pathLst>
                    </a:custGeom>
                    <a:grpFill/>
                    <a:ln w="6350" cap="flat" cmpd="sng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91440" tIns="45720" rIns="91440" bIns="45720" anchor="ctr">
                      <a:normAutofit fontScale="32500" lnSpcReduction="20000"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84" name="îṥ1ïďe">
                      <a:extLst>
                        <a:ext uri="{FF2B5EF4-FFF2-40B4-BE49-F238E27FC236}">
                          <a16:creationId xmlns:a16="http://schemas.microsoft.com/office/drawing/2014/main" id="{01096DEA-79BF-44FE-B280-90FFF7D63058}"/>
                        </a:ext>
                      </a:extLst>
                    </p:cNvPr>
                    <p:cNvSpPr/>
                    <p:nvPr/>
                  </p:nvSpPr>
                  <p:spPr bwMode="gray">
                    <a:xfrm>
                      <a:off x="3548063" y="12700"/>
                      <a:ext cx="5667375" cy="4860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8" y="2581"/>
                        </a:cxn>
                        <a:cxn ang="0">
                          <a:pos x="200" y="2618"/>
                        </a:cxn>
                        <a:cxn ang="0">
                          <a:pos x="178" y="2702"/>
                        </a:cxn>
                        <a:cxn ang="0">
                          <a:pos x="346" y="2917"/>
                        </a:cxn>
                        <a:cxn ang="0">
                          <a:pos x="463" y="3009"/>
                        </a:cxn>
                        <a:cxn ang="0">
                          <a:pos x="705" y="2929"/>
                        </a:cxn>
                        <a:cxn ang="0">
                          <a:pos x="885" y="2904"/>
                        </a:cxn>
                        <a:cxn ang="0">
                          <a:pos x="1053" y="3056"/>
                        </a:cxn>
                        <a:cxn ang="0">
                          <a:pos x="1344" y="3062"/>
                        </a:cxn>
                        <a:cxn ang="0">
                          <a:pos x="1671" y="2987"/>
                        </a:cxn>
                        <a:cxn ang="0">
                          <a:pos x="1905" y="2945"/>
                        </a:cxn>
                        <a:cxn ang="0">
                          <a:pos x="2200" y="2777"/>
                        </a:cxn>
                        <a:cxn ang="0">
                          <a:pos x="2285" y="2571"/>
                        </a:cxn>
                        <a:cxn ang="0">
                          <a:pos x="2364" y="2432"/>
                        </a:cxn>
                        <a:cxn ang="0">
                          <a:pos x="2469" y="2761"/>
                        </a:cxn>
                        <a:cxn ang="0">
                          <a:pos x="2602" y="3040"/>
                        </a:cxn>
                        <a:cxn ang="0">
                          <a:pos x="2645" y="2997"/>
                        </a:cxn>
                        <a:cxn ang="0">
                          <a:pos x="2661" y="2866"/>
                        </a:cxn>
                        <a:cxn ang="0">
                          <a:pos x="2689" y="2805"/>
                        </a:cxn>
                        <a:cxn ang="0">
                          <a:pos x="2786" y="2737"/>
                        </a:cxn>
                        <a:cxn ang="0">
                          <a:pos x="2845" y="2557"/>
                        </a:cxn>
                        <a:cxn ang="0">
                          <a:pos x="3053" y="2317"/>
                        </a:cxn>
                        <a:cxn ang="0">
                          <a:pos x="3152" y="1998"/>
                        </a:cxn>
                        <a:cxn ang="0">
                          <a:pos x="3156" y="1790"/>
                        </a:cxn>
                        <a:cxn ang="0">
                          <a:pos x="3231" y="1519"/>
                        </a:cxn>
                        <a:cxn ang="0">
                          <a:pos x="3263" y="1371"/>
                        </a:cxn>
                        <a:cxn ang="0">
                          <a:pos x="3368" y="1319"/>
                        </a:cxn>
                        <a:cxn ang="0">
                          <a:pos x="3534" y="1244"/>
                        </a:cxn>
                        <a:cxn ang="0">
                          <a:pos x="3558" y="1115"/>
                        </a:cxn>
                        <a:cxn ang="0">
                          <a:pos x="3507" y="1107"/>
                        </a:cxn>
                        <a:cxn ang="0">
                          <a:pos x="3435" y="1032"/>
                        </a:cxn>
                        <a:cxn ang="0">
                          <a:pos x="3334" y="960"/>
                        </a:cxn>
                        <a:cxn ang="0">
                          <a:pos x="3295" y="616"/>
                        </a:cxn>
                        <a:cxn ang="0">
                          <a:pos x="3291" y="436"/>
                        </a:cxn>
                        <a:cxn ang="0">
                          <a:pos x="3224" y="255"/>
                        </a:cxn>
                        <a:cxn ang="0">
                          <a:pos x="3097" y="121"/>
                        </a:cxn>
                        <a:cxn ang="0">
                          <a:pos x="2948" y="0"/>
                        </a:cxn>
                        <a:cxn ang="0">
                          <a:pos x="2758" y="180"/>
                        </a:cxn>
                        <a:cxn ang="0">
                          <a:pos x="2507" y="313"/>
                        </a:cxn>
                        <a:cxn ang="0">
                          <a:pos x="2075" y="212"/>
                        </a:cxn>
                        <a:cxn ang="0">
                          <a:pos x="2043" y="208"/>
                        </a:cxn>
                        <a:cxn ang="0">
                          <a:pos x="1697" y="255"/>
                        </a:cxn>
                        <a:cxn ang="0">
                          <a:pos x="1083" y="255"/>
                        </a:cxn>
                        <a:cxn ang="0">
                          <a:pos x="669" y="463"/>
                        </a:cxn>
                        <a:cxn ang="0">
                          <a:pos x="465" y="824"/>
                        </a:cxn>
                        <a:cxn ang="0">
                          <a:pos x="465" y="1472"/>
                        </a:cxn>
                        <a:cxn ang="0">
                          <a:pos x="319" y="1668"/>
                        </a:cxn>
                        <a:cxn ang="0">
                          <a:pos x="232" y="1683"/>
                        </a:cxn>
                        <a:cxn ang="0">
                          <a:pos x="200" y="1806"/>
                        </a:cxn>
                        <a:cxn ang="0">
                          <a:pos x="91" y="1994"/>
                        </a:cxn>
                        <a:cxn ang="0">
                          <a:pos x="87" y="2050"/>
                        </a:cxn>
                        <a:cxn ang="0">
                          <a:pos x="36" y="2125"/>
                        </a:cxn>
                        <a:cxn ang="0">
                          <a:pos x="4" y="2258"/>
                        </a:cxn>
                        <a:cxn ang="0">
                          <a:pos x="12" y="2341"/>
                        </a:cxn>
                        <a:cxn ang="0">
                          <a:pos x="91" y="2383"/>
                        </a:cxn>
                      </a:cxnLst>
                      <a:rect l="0" t="0" r="r" b="b"/>
                      <a:pathLst>
                        <a:path w="3570" h="3062">
                          <a:moveTo>
                            <a:pt x="91" y="2383"/>
                          </a:moveTo>
                          <a:lnTo>
                            <a:pt x="111" y="2446"/>
                          </a:lnTo>
                          <a:lnTo>
                            <a:pt x="158" y="2581"/>
                          </a:lnTo>
                          <a:lnTo>
                            <a:pt x="162" y="2589"/>
                          </a:lnTo>
                          <a:lnTo>
                            <a:pt x="188" y="2599"/>
                          </a:lnTo>
                          <a:lnTo>
                            <a:pt x="200" y="2618"/>
                          </a:lnTo>
                          <a:lnTo>
                            <a:pt x="212" y="2654"/>
                          </a:lnTo>
                          <a:lnTo>
                            <a:pt x="212" y="2686"/>
                          </a:lnTo>
                          <a:lnTo>
                            <a:pt x="178" y="2702"/>
                          </a:lnTo>
                          <a:lnTo>
                            <a:pt x="216" y="2761"/>
                          </a:lnTo>
                          <a:lnTo>
                            <a:pt x="283" y="2834"/>
                          </a:lnTo>
                          <a:lnTo>
                            <a:pt x="346" y="2917"/>
                          </a:lnTo>
                          <a:lnTo>
                            <a:pt x="366" y="2981"/>
                          </a:lnTo>
                          <a:lnTo>
                            <a:pt x="356" y="3015"/>
                          </a:lnTo>
                          <a:lnTo>
                            <a:pt x="463" y="3009"/>
                          </a:lnTo>
                          <a:lnTo>
                            <a:pt x="542" y="2967"/>
                          </a:lnTo>
                          <a:lnTo>
                            <a:pt x="637" y="2987"/>
                          </a:lnTo>
                          <a:lnTo>
                            <a:pt x="705" y="2929"/>
                          </a:lnTo>
                          <a:lnTo>
                            <a:pt x="695" y="2876"/>
                          </a:lnTo>
                          <a:lnTo>
                            <a:pt x="859" y="2840"/>
                          </a:lnTo>
                          <a:lnTo>
                            <a:pt x="885" y="2904"/>
                          </a:lnTo>
                          <a:lnTo>
                            <a:pt x="948" y="2951"/>
                          </a:lnTo>
                          <a:lnTo>
                            <a:pt x="970" y="3030"/>
                          </a:lnTo>
                          <a:lnTo>
                            <a:pt x="1053" y="3056"/>
                          </a:lnTo>
                          <a:lnTo>
                            <a:pt x="1133" y="3015"/>
                          </a:lnTo>
                          <a:lnTo>
                            <a:pt x="1303" y="3018"/>
                          </a:lnTo>
                          <a:lnTo>
                            <a:pt x="1344" y="3062"/>
                          </a:lnTo>
                          <a:lnTo>
                            <a:pt x="1497" y="3062"/>
                          </a:lnTo>
                          <a:lnTo>
                            <a:pt x="1560" y="2993"/>
                          </a:lnTo>
                          <a:lnTo>
                            <a:pt x="1671" y="2987"/>
                          </a:lnTo>
                          <a:lnTo>
                            <a:pt x="1667" y="2898"/>
                          </a:lnTo>
                          <a:lnTo>
                            <a:pt x="1750" y="2860"/>
                          </a:lnTo>
                          <a:lnTo>
                            <a:pt x="1905" y="2945"/>
                          </a:lnTo>
                          <a:lnTo>
                            <a:pt x="1968" y="3003"/>
                          </a:lnTo>
                          <a:lnTo>
                            <a:pt x="2051" y="2983"/>
                          </a:lnTo>
                          <a:lnTo>
                            <a:pt x="2200" y="2777"/>
                          </a:lnTo>
                          <a:lnTo>
                            <a:pt x="2295" y="2717"/>
                          </a:lnTo>
                          <a:lnTo>
                            <a:pt x="2285" y="2686"/>
                          </a:lnTo>
                          <a:lnTo>
                            <a:pt x="2285" y="2571"/>
                          </a:lnTo>
                          <a:lnTo>
                            <a:pt x="2237" y="2511"/>
                          </a:lnTo>
                          <a:lnTo>
                            <a:pt x="2358" y="2492"/>
                          </a:lnTo>
                          <a:lnTo>
                            <a:pt x="2364" y="2432"/>
                          </a:lnTo>
                          <a:lnTo>
                            <a:pt x="2475" y="2448"/>
                          </a:lnTo>
                          <a:lnTo>
                            <a:pt x="2453" y="2555"/>
                          </a:lnTo>
                          <a:lnTo>
                            <a:pt x="2469" y="2761"/>
                          </a:lnTo>
                          <a:lnTo>
                            <a:pt x="2542" y="2803"/>
                          </a:lnTo>
                          <a:lnTo>
                            <a:pt x="2622" y="2913"/>
                          </a:lnTo>
                          <a:lnTo>
                            <a:pt x="2602" y="3040"/>
                          </a:lnTo>
                          <a:lnTo>
                            <a:pt x="2633" y="3040"/>
                          </a:lnTo>
                          <a:lnTo>
                            <a:pt x="2645" y="3040"/>
                          </a:lnTo>
                          <a:lnTo>
                            <a:pt x="2645" y="2997"/>
                          </a:lnTo>
                          <a:lnTo>
                            <a:pt x="2661" y="2933"/>
                          </a:lnTo>
                          <a:lnTo>
                            <a:pt x="2669" y="2890"/>
                          </a:lnTo>
                          <a:lnTo>
                            <a:pt x="2661" y="2866"/>
                          </a:lnTo>
                          <a:lnTo>
                            <a:pt x="2661" y="2822"/>
                          </a:lnTo>
                          <a:lnTo>
                            <a:pt x="2677" y="2830"/>
                          </a:lnTo>
                          <a:lnTo>
                            <a:pt x="2689" y="2805"/>
                          </a:lnTo>
                          <a:lnTo>
                            <a:pt x="2717" y="2757"/>
                          </a:lnTo>
                          <a:lnTo>
                            <a:pt x="2742" y="2737"/>
                          </a:lnTo>
                          <a:lnTo>
                            <a:pt x="2786" y="2737"/>
                          </a:lnTo>
                          <a:lnTo>
                            <a:pt x="2806" y="2717"/>
                          </a:lnTo>
                          <a:lnTo>
                            <a:pt x="2826" y="2610"/>
                          </a:lnTo>
                          <a:lnTo>
                            <a:pt x="2845" y="2557"/>
                          </a:lnTo>
                          <a:lnTo>
                            <a:pt x="2984" y="2363"/>
                          </a:lnTo>
                          <a:lnTo>
                            <a:pt x="3020" y="2325"/>
                          </a:lnTo>
                          <a:lnTo>
                            <a:pt x="3053" y="2317"/>
                          </a:lnTo>
                          <a:lnTo>
                            <a:pt x="3081" y="2286"/>
                          </a:lnTo>
                          <a:lnTo>
                            <a:pt x="3152" y="2062"/>
                          </a:lnTo>
                          <a:lnTo>
                            <a:pt x="3152" y="1998"/>
                          </a:lnTo>
                          <a:lnTo>
                            <a:pt x="3140" y="1935"/>
                          </a:lnTo>
                          <a:lnTo>
                            <a:pt x="3140" y="1858"/>
                          </a:lnTo>
                          <a:lnTo>
                            <a:pt x="3156" y="1790"/>
                          </a:lnTo>
                          <a:lnTo>
                            <a:pt x="3184" y="1735"/>
                          </a:lnTo>
                          <a:lnTo>
                            <a:pt x="3220" y="1602"/>
                          </a:lnTo>
                          <a:lnTo>
                            <a:pt x="3231" y="1519"/>
                          </a:lnTo>
                          <a:lnTo>
                            <a:pt x="3231" y="1487"/>
                          </a:lnTo>
                          <a:lnTo>
                            <a:pt x="3247" y="1406"/>
                          </a:lnTo>
                          <a:lnTo>
                            <a:pt x="3263" y="1371"/>
                          </a:lnTo>
                          <a:lnTo>
                            <a:pt x="3315" y="1367"/>
                          </a:lnTo>
                          <a:lnTo>
                            <a:pt x="3350" y="1347"/>
                          </a:lnTo>
                          <a:lnTo>
                            <a:pt x="3368" y="1319"/>
                          </a:lnTo>
                          <a:lnTo>
                            <a:pt x="3451" y="1279"/>
                          </a:lnTo>
                          <a:lnTo>
                            <a:pt x="3483" y="1268"/>
                          </a:lnTo>
                          <a:lnTo>
                            <a:pt x="3534" y="1244"/>
                          </a:lnTo>
                          <a:lnTo>
                            <a:pt x="3562" y="1186"/>
                          </a:lnTo>
                          <a:lnTo>
                            <a:pt x="3570" y="1151"/>
                          </a:lnTo>
                          <a:lnTo>
                            <a:pt x="3558" y="1115"/>
                          </a:lnTo>
                          <a:lnTo>
                            <a:pt x="3538" y="1115"/>
                          </a:lnTo>
                          <a:lnTo>
                            <a:pt x="3527" y="1099"/>
                          </a:lnTo>
                          <a:lnTo>
                            <a:pt x="3507" y="1107"/>
                          </a:lnTo>
                          <a:lnTo>
                            <a:pt x="3491" y="1060"/>
                          </a:lnTo>
                          <a:lnTo>
                            <a:pt x="3463" y="1036"/>
                          </a:lnTo>
                          <a:lnTo>
                            <a:pt x="3435" y="1032"/>
                          </a:lnTo>
                          <a:lnTo>
                            <a:pt x="3376" y="1008"/>
                          </a:lnTo>
                          <a:lnTo>
                            <a:pt x="3354" y="988"/>
                          </a:lnTo>
                          <a:lnTo>
                            <a:pt x="3334" y="960"/>
                          </a:lnTo>
                          <a:lnTo>
                            <a:pt x="3307" y="840"/>
                          </a:lnTo>
                          <a:lnTo>
                            <a:pt x="3295" y="749"/>
                          </a:lnTo>
                          <a:lnTo>
                            <a:pt x="3295" y="616"/>
                          </a:lnTo>
                          <a:lnTo>
                            <a:pt x="3291" y="459"/>
                          </a:lnTo>
                          <a:lnTo>
                            <a:pt x="3303" y="463"/>
                          </a:lnTo>
                          <a:lnTo>
                            <a:pt x="3291" y="436"/>
                          </a:lnTo>
                          <a:lnTo>
                            <a:pt x="3231" y="368"/>
                          </a:lnTo>
                          <a:lnTo>
                            <a:pt x="3228" y="317"/>
                          </a:lnTo>
                          <a:lnTo>
                            <a:pt x="3224" y="255"/>
                          </a:lnTo>
                          <a:lnTo>
                            <a:pt x="3180" y="192"/>
                          </a:lnTo>
                          <a:lnTo>
                            <a:pt x="3140" y="172"/>
                          </a:lnTo>
                          <a:lnTo>
                            <a:pt x="3097" y="121"/>
                          </a:lnTo>
                          <a:lnTo>
                            <a:pt x="3053" y="97"/>
                          </a:lnTo>
                          <a:lnTo>
                            <a:pt x="2996" y="73"/>
                          </a:lnTo>
                          <a:lnTo>
                            <a:pt x="2948" y="0"/>
                          </a:lnTo>
                          <a:lnTo>
                            <a:pt x="2861" y="77"/>
                          </a:lnTo>
                          <a:lnTo>
                            <a:pt x="2806" y="57"/>
                          </a:lnTo>
                          <a:lnTo>
                            <a:pt x="2758" y="180"/>
                          </a:lnTo>
                          <a:lnTo>
                            <a:pt x="2645" y="208"/>
                          </a:lnTo>
                          <a:lnTo>
                            <a:pt x="2614" y="305"/>
                          </a:lnTo>
                          <a:lnTo>
                            <a:pt x="2507" y="313"/>
                          </a:lnTo>
                          <a:lnTo>
                            <a:pt x="2435" y="261"/>
                          </a:lnTo>
                          <a:lnTo>
                            <a:pt x="2055" y="255"/>
                          </a:lnTo>
                          <a:lnTo>
                            <a:pt x="2075" y="212"/>
                          </a:lnTo>
                          <a:lnTo>
                            <a:pt x="2063" y="212"/>
                          </a:lnTo>
                          <a:lnTo>
                            <a:pt x="2055" y="208"/>
                          </a:lnTo>
                          <a:lnTo>
                            <a:pt x="2043" y="208"/>
                          </a:lnTo>
                          <a:lnTo>
                            <a:pt x="2016" y="255"/>
                          </a:lnTo>
                          <a:lnTo>
                            <a:pt x="1905" y="255"/>
                          </a:lnTo>
                          <a:lnTo>
                            <a:pt x="1697" y="255"/>
                          </a:lnTo>
                          <a:lnTo>
                            <a:pt x="1491" y="255"/>
                          </a:lnTo>
                          <a:lnTo>
                            <a:pt x="1283" y="255"/>
                          </a:lnTo>
                          <a:lnTo>
                            <a:pt x="1083" y="255"/>
                          </a:lnTo>
                          <a:lnTo>
                            <a:pt x="877" y="255"/>
                          </a:lnTo>
                          <a:lnTo>
                            <a:pt x="669" y="255"/>
                          </a:lnTo>
                          <a:lnTo>
                            <a:pt x="669" y="463"/>
                          </a:lnTo>
                          <a:lnTo>
                            <a:pt x="669" y="695"/>
                          </a:lnTo>
                          <a:lnTo>
                            <a:pt x="465" y="695"/>
                          </a:lnTo>
                          <a:lnTo>
                            <a:pt x="465" y="824"/>
                          </a:lnTo>
                          <a:lnTo>
                            <a:pt x="465" y="1044"/>
                          </a:lnTo>
                          <a:lnTo>
                            <a:pt x="465" y="1256"/>
                          </a:lnTo>
                          <a:lnTo>
                            <a:pt x="465" y="1472"/>
                          </a:lnTo>
                          <a:lnTo>
                            <a:pt x="457" y="1664"/>
                          </a:lnTo>
                          <a:lnTo>
                            <a:pt x="434" y="1668"/>
                          </a:lnTo>
                          <a:lnTo>
                            <a:pt x="319" y="1668"/>
                          </a:lnTo>
                          <a:lnTo>
                            <a:pt x="283" y="1672"/>
                          </a:lnTo>
                          <a:lnTo>
                            <a:pt x="236" y="1679"/>
                          </a:lnTo>
                          <a:lnTo>
                            <a:pt x="232" y="1683"/>
                          </a:lnTo>
                          <a:lnTo>
                            <a:pt x="220" y="1719"/>
                          </a:lnTo>
                          <a:lnTo>
                            <a:pt x="216" y="1763"/>
                          </a:lnTo>
                          <a:lnTo>
                            <a:pt x="200" y="1806"/>
                          </a:lnTo>
                          <a:lnTo>
                            <a:pt x="154" y="1874"/>
                          </a:lnTo>
                          <a:lnTo>
                            <a:pt x="91" y="1943"/>
                          </a:lnTo>
                          <a:lnTo>
                            <a:pt x="91" y="1994"/>
                          </a:lnTo>
                          <a:lnTo>
                            <a:pt x="95" y="2026"/>
                          </a:lnTo>
                          <a:lnTo>
                            <a:pt x="91" y="2046"/>
                          </a:lnTo>
                          <a:lnTo>
                            <a:pt x="87" y="2050"/>
                          </a:lnTo>
                          <a:lnTo>
                            <a:pt x="55" y="2070"/>
                          </a:lnTo>
                          <a:lnTo>
                            <a:pt x="43" y="2086"/>
                          </a:lnTo>
                          <a:lnTo>
                            <a:pt x="36" y="2125"/>
                          </a:lnTo>
                          <a:lnTo>
                            <a:pt x="36" y="2179"/>
                          </a:lnTo>
                          <a:lnTo>
                            <a:pt x="28" y="2214"/>
                          </a:lnTo>
                          <a:lnTo>
                            <a:pt x="4" y="2258"/>
                          </a:lnTo>
                          <a:lnTo>
                            <a:pt x="0" y="2278"/>
                          </a:lnTo>
                          <a:lnTo>
                            <a:pt x="0" y="2341"/>
                          </a:lnTo>
                          <a:lnTo>
                            <a:pt x="12" y="2341"/>
                          </a:lnTo>
                          <a:lnTo>
                            <a:pt x="32" y="2337"/>
                          </a:lnTo>
                          <a:lnTo>
                            <a:pt x="95" y="2321"/>
                          </a:lnTo>
                          <a:lnTo>
                            <a:pt x="91" y="2383"/>
                          </a:lnTo>
                          <a:close/>
                        </a:path>
                      </a:pathLst>
                    </a:custGeom>
                    <a:grpFill/>
                    <a:ln w="6350" cap="flat" cmpd="sng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91440" tIns="45720" rIns="91440" bIns="45720" anchor="ctr">
                      <a:normAutofit fontScale="77500" lnSpcReduction="20000"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sp>
          <p:nvSpPr>
            <p:cNvPr id="5" name="işlïḍe">
              <a:extLst>
                <a:ext uri="{FF2B5EF4-FFF2-40B4-BE49-F238E27FC236}">
                  <a16:creationId xmlns:a16="http://schemas.microsoft.com/office/drawing/2014/main" id="{1E0349B3-AD57-4FCF-A6DF-0BCCA05C76CB}"/>
                </a:ext>
              </a:extLst>
            </p:cNvPr>
            <p:cNvSpPr/>
            <p:nvPr/>
          </p:nvSpPr>
          <p:spPr>
            <a:xfrm>
              <a:off x="6378203" y="1721848"/>
              <a:ext cx="1124882" cy="112488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ṣļíḑè">
              <a:extLst>
                <a:ext uri="{FF2B5EF4-FFF2-40B4-BE49-F238E27FC236}">
                  <a16:creationId xmlns:a16="http://schemas.microsoft.com/office/drawing/2014/main" id="{FD1C4FE0-1231-4FCD-B43F-F5376C49B107}"/>
                </a:ext>
              </a:extLst>
            </p:cNvPr>
            <p:cNvSpPr/>
            <p:nvPr/>
          </p:nvSpPr>
          <p:spPr>
            <a:xfrm>
              <a:off x="6394472" y="2159248"/>
              <a:ext cx="1064311" cy="261482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algn="ctr"/>
              <a:r>
                <a:rPr lang="en-US" altLang="zh-CN" sz="12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Te</a:t>
              </a:r>
              <a:r>
                <a:rPr lang="en-US" altLang="zh-CN" sz="1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 </a:t>
              </a:r>
              <a:r>
                <a:rPr lang="en-US" altLang="zh-CN" sz="12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xt</a:t>
              </a:r>
              <a:endParaRPr lang="zh-CN" altLang="en-US" sz="1200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7" name="î$lîḑe">
              <a:extLst>
                <a:ext uri="{FF2B5EF4-FFF2-40B4-BE49-F238E27FC236}">
                  <a16:creationId xmlns:a16="http://schemas.microsoft.com/office/drawing/2014/main" id="{DD6994F5-46A1-4488-B07F-12F9284E7F3A}"/>
                </a:ext>
              </a:extLst>
            </p:cNvPr>
            <p:cNvSpPr/>
            <p:nvPr/>
          </p:nvSpPr>
          <p:spPr>
            <a:xfrm>
              <a:off x="2922648" y="1996878"/>
              <a:ext cx="597295" cy="597295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900">
                  <a:latin typeface="Impact" panose="020B0806030902050204" pitchFamily="34" charset="0"/>
                </a:rPr>
                <a:t>5</a:t>
              </a:r>
              <a:r>
                <a:rPr lang="en-US" sz="100">
                  <a:latin typeface="Impact" panose="020B0806030902050204" pitchFamily="34" charset="0"/>
                </a:rPr>
                <a:t> </a:t>
              </a:r>
              <a:r>
                <a:rPr lang="en-US" sz="900">
                  <a:latin typeface="Impact" panose="020B0806030902050204" pitchFamily="34" charset="0"/>
                </a:rPr>
                <a:t>0%</a:t>
              </a:r>
            </a:p>
          </p:txBody>
        </p:sp>
        <p:sp>
          <p:nvSpPr>
            <p:cNvPr id="8" name="iṩlïďê">
              <a:extLst>
                <a:ext uri="{FF2B5EF4-FFF2-40B4-BE49-F238E27FC236}">
                  <a16:creationId xmlns:a16="http://schemas.microsoft.com/office/drawing/2014/main" id="{D57F5293-0577-4D2B-B506-D8590ABCEDB0}"/>
                </a:ext>
              </a:extLst>
            </p:cNvPr>
            <p:cNvSpPr/>
            <p:nvPr/>
          </p:nvSpPr>
          <p:spPr>
            <a:xfrm>
              <a:off x="4505616" y="2974313"/>
              <a:ext cx="842175" cy="842175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300">
                  <a:latin typeface="Impact" panose="020B0806030902050204" pitchFamily="34" charset="0"/>
                </a:rPr>
                <a:t>8</a:t>
              </a:r>
              <a:r>
                <a:rPr lang="en-US" sz="100">
                  <a:latin typeface="Impact" panose="020B0806030902050204" pitchFamily="34" charset="0"/>
                </a:rPr>
                <a:t> </a:t>
              </a:r>
              <a:r>
                <a:rPr lang="en-US" sz="1300">
                  <a:latin typeface="Impact" panose="020B0806030902050204" pitchFamily="34" charset="0"/>
                </a:rPr>
                <a:t>0%</a:t>
              </a:r>
            </a:p>
          </p:txBody>
        </p:sp>
        <p:sp>
          <p:nvSpPr>
            <p:cNvPr id="9" name="iṥļíḓe">
              <a:extLst>
                <a:ext uri="{FF2B5EF4-FFF2-40B4-BE49-F238E27FC236}">
                  <a16:creationId xmlns:a16="http://schemas.microsoft.com/office/drawing/2014/main" id="{1B8AD8D0-7F83-410C-ADA7-F4CFF3323366}"/>
                </a:ext>
              </a:extLst>
            </p:cNvPr>
            <p:cNvSpPr/>
            <p:nvPr/>
          </p:nvSpPr>
          <p:spPr>
            <a:xfrm>
              <a:off x="5588373" y="4379572"/>
              <a:ext cx="797311" cy="797311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  <a:r>
                <a:rPr lang="en-US" altLang="zh-CN" sz="10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Impact" panose="020B0806030902050204" pitchFamily="34" charset="0"/>
                </a:rPr>
                <a:t>5%</a:t>
              </a:r>
            </a:p>
          </p:txBody>
        </p:sp>
        <p:sp>
          <p:nvSpPr>
            <p:cNvPr id="10" name="isḷïḋè">
              <a:extLst>
                <a:ext uri="{FF2B5EF4-FFF2-40B4-BE49-F238E27FC236}">
                  <a16:creationId xmlns:a16="http://schemas.microsoft.com/office/drawing/2014/main" id="{7976681B-22DA-433A-9F2C-B134C370A77F}"/>
                </a:ext>
              </a:extLst>
            </p:cNvPr>
            <p:cNvSpPr/>
            <p:nvPr/>
          </p:nvSpPr>
          <p:spPr>
            <a:xfrm>
              <a:off x="8101310" y="4166128"/>
              <a:ext cx="597295" cy="597295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900">
                  <a:latin typeface="Impact" panose="020B0806030902050204" pitchFamily="34" charset="0"/>
                </a:rPr>
                <a:t>5</a:t>
              </a:r>
              <a:r>
                <a:rPr lang="en-US" sz="100">
                  <a:latin typeface="Impact" panose="020B0806030902050204" pitchFamily="34" charset="0"/>
                </a:rPr>
                <a:t> </a:t>
              </a:r>
              <a:r>
                <a:rPr lang="en-US" sz="900">
                  <a:latin typeface="Impact" panose="020B0806030902050204" pitchFamily="34" charset="0"/>
                </a:rPr>
                <a:t>0%</a:t>
              </a:r>
            </a:p>
          </p:txBody>
        </p:sp>
        <p:sp>
          <p:nvSpPr>
            <p:cNvPr id="11" name="ïṩḷïḍe">
              <a:extLst>
                <a:ext uri="{FF2B5EF4-FFF2-40B4-BE49-F238E27FC236}">
                  <a16:creationId xmlns:a16="http://schemas.microsoft.com/office/drawing/2014/main" id="{9CC69700-2523-405D-96BB-8B82840ED0A0}"/>
                </a:ext>
              </a:extLst>
            </p:cNvPr>
            <p:cNvSpPr/>
            <p:nvPr/>
          </p:nvSpPr>
          <p:spPr>
            <a:xfrm>
              <a:off x="3432145" y="3719802"/>
              <a:ext cx="842175" cy="842175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300">
                  <a:latin typeface="Impact" panose="020B0806030902050204" pitchFamily="34" charset="0"/>
                </a:rPr>
                <a:t>8</a:t>
              </a:r>
              <a:r>
                <a:rPr lang="en-US" sz="100">
                  <a:latin typeface="Impact" panose="020B0806030902050204" pitchFamily="34" charset="0"/>
                </a:rPr>
                <a:t> </a:t>
              </a:r>
              <a:r>
                <a:rPr lang="en-US" sz="1300">
                  <a:latin typeface="Impact" panose="020B0806030902050204" pitchFamily="34" charset="0"/>
                </a:rPr>
                <a:t>0%</a:t>
              </a:r>
            </a:p>
          </p:txBody>
        </p:sp>
        <p:grpSp>
          <p:nvGrpSpPr>
            <p:cNvPr id="12" name="ïŝlíḓé">
              <a:extLst>
                <a:ext uri="{FF2B5EF4-FFF2-40B4-BE49-F238E27FC236}">
                  <a16:creationId xmlns:a16="http://schemas.microsoft.com/office/drawing/2014/main" id="{5297DD80-5027-4578-A2A0-9B169E02DAC0}"/>
                </a:ext>
              </a:extLst>
            </p:cNvPr>
            <p:cNvGrpSpPr/>
            <p:nvPr/>
          </p:nvGrpSpPr>
          <p:grpSpPr>
            <a:xfrm>
              <a:off x="678203" y="2731590"/>
              <a:ext cx="1773684" cy="45720"/>
              <a:chOff x="678203" y="2664562"/>
              <a:chExt cx="1773684" cy="45720"/>
            </a:xfrm>
          </p:grpSpPr>
          <p:cxnSp>
            <p:nvCxnSpPr>
              <p:cNvPr id="23" name="îsḻïḓè">
                <a:extLst>
                  <a:ext uri="{FF2B5EF4-FFF2-40B4-BE49-F238E27FC236}">
                    <a16:creationId xmlns:a16="http://schemas.microsoft.com/office/drawing/2014/main" id="{06D22B63-5BB1-4A07-9005-55CBD88F34D8}"/>
                  </a:ext>
                </a:extLst>
              </p:cNvPr>
              <p:cNvCxnSpPr/>
              <p:nvPr/>
            </p:nvCxnSpPr>
            <p:spPr>
              <a:xfrm>
                <a:off x="678203" y="2664562"/>
                <a:ext cx="859284" cy="1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îs1íḑê">
                <a:extLst>
                  <a:ext uri="{FF2B5EF4-FFF2-40B4-BE49-F238E27FC236}">
                    <a16:creationId xmlns:a16="http://schemas.microsoft.com/office/drawing/2014/main" id="{C3A695A2-10E9-4291-99BB-E994B2D4FCB5}"/>
                  </a:ext>
                </a:extLst>
              </p:cNvPr>
              <p:cNvSpPr/>
              <p:nvPr/>
            </p:nvSpPr>
            <p:spPr>
              <a:xfrm>
                <a:off x="1537487" y="2664562"/>
                <a:ext cx="914400" cy="457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íśḷîḋè">
              <a:extLst>
                <a:ext uri="{FF2B5EF4-FFF2-40B4-BE49-F238E27FC236}">
                  <a16:creationId xmlns:a16="http://schemas.microsoft.com/office/drawing/2014/main" id="{6005E024-ED53-4487-8106-85C836C55C82}"/>
                </a:ext>
              </a:extLst>
            </p:cNvPr>
            <p:cNvSpPr/>
            <p:nvPr/>
          </p:nvSpPr>
          <p:spPr>
            <a:xfrm>
              <a:off x="6474079" y="5071177"/>
              <a:ext cx="1124882" cy="112488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1ïḓe">
              <a:extLst>
                <a:ext uri="{FF2B5EF4-FFF2-40B4-BE49-F238E27FC236}">
                  <a16:creationId xmlns:a16="http://schemas.microsoft.com/office/drawing/2014/main" id="{8B5BB37F-0718-40EA-927D-EF3F9B875DB0}"/>
                </a:ext>
              </a:extLst>
            </p:cNvPr>
            <p:cNvSpPr/>
            <p:nvPr/>
          </p:nvSpPr>
          <p:spPr>
            <a:xfrm>
              <a:off x="6490348" y="5508577"/>
              <a:ext cx="1064311" cy="261482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2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T</a:t>
              </a:r>
              <a:r>
                <a:rPr lang="en-US" altLang="zh-CN" sz="1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 </a:t>
              </a:r>
              <a:r>
                <a:rPr lang="en-US" altLang="zh-CN" sz="1200" b="1">
                  <a:solidFill>
                    <a:schemeClr val="bg1">
                      <a:lumMod val="100000"/>
                    </a:schemeClr>
                  </a:solidFill>
                  <a:effectLst/>
                </a:rPr>
                <a:t>ext</a:t>
              </a:r>
              <a:endParaRPr lang="zh-CN" altLang="en-US" sz="1200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5" name="íS1ide">
              <a:extLst>
                <a:ext uri="{FF2B5EF4-FFF2-40B4-BE49-F238E27FC236}">
                  <a16:creationId xmlns:a16="http://schemas.microsoft.com/office/drawing/2014/main" id="{6A237CE7-816E-494A-AC2E-A98EAA3D8276}"/>
                </a:ext>
              </a:extLst>
            </p:cNvPr>
            <p:cNvSpPr/>
            <p:nvPr/>
          </p:nvSpPr>
          <p:spPr>
            <a:xfrm>
              <a:off x="697142" y="2746483"/>
              <a:ext cx="2074847" cy="38869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8</a:t>
              </a:r>
              <a:r>
                <a:rPr lang="en-US" sz="100">
                  <a:solidFill>
                    <a:schemeClr val="accent1"/>
                  </a:solidFill>
                  <a:latin typeface="Impact" panose="020B0806030902050204" pitchFamily="34" charset="0"/>
                </a:rPr>
                <a:t> </a:t>
              </a: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52,256</a:t>
              </a:r>
              <a:endParaRPr lang="en-US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îšḷïḑé">
              <a:extLst>
                <a:ext uri="{FF2B5EF4-FFF2-40B4-BE49-F238E27FC236}">
                  <a16:creationId xmlns:a16="http://schemas.microsoft.com/office/drawing/2014/main" id="{FCE3D32C-C6D6-4B1F-9C9E-301DC1D75986}"/>
                </a:ext>
              </a:extLst>
            </p:cNvPr>
            <p:cNvSpPr/>
            <p:nvPr/>
          </p:nvSpPr>
          <p:spPr>
            <a:xfrm>
              <a:off x="697142" y="3109018"/>
              <a:ext cx="2237470" cy="57087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/>
                <a:t>Copy pa</a:t>
              </a:r>
              <a:r>
                <a:rPr lang="en-US" altLang="zh-CN" sz="100"/>
                <a:t> </a:t>
              </a:r>
              <a:r>
                <a:rPr lang="en-US" altLang="zh-CN" sz="1000"/>
                <a:t>ste </a:t>
              </a:r>
              <a:r>
                <a:rPr lang="en-US" altLang="zh-CN" sz="1000" dirty="0"/>
                <a:t>fonts. Choose the only option to retain text……</a:t>
              </a:r>
            </a:p>
          </p:txBody>
        </p:sp>
        <p:sp>
          <p:nvSpPr>
            <p:cNvPr id="17" name="i$ľíde">
              <a:extLst>
                <a:ext uri="{FF2B5EF4-FFF2-40B4-BE49-F238E27FC236}">
                  <a16:creationId xmlns:a16="http://schemas.microsoft.com/office/drawing/2014/main" id="{AF6E1D3E-1A82-4E90-8D78-D1358328AC03}"/>
                </a:ext>
              </a:extLst>
            </p:cNvPr>
            <p:cNvSpPr/>
            <p:nvPr/>
          </p:nvSpPr>
          <p:spPr>
            <a:xfrm>
              <a:off x="673100" y="5152852"/>
              <a:ext cx="2237470" cy="570872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/>
                <a:t>Copy pa</a:t>
              </a:r>
              <a:r>
                <a:rPr lang="en-US" altLang="zh-CN" sz="100"/>
                <a:t> </a:t>
              </a:r>
              <a:r>
                <a:rPr lang="en-US" altLang="zh-CN" sz="1000"/>
                <a:t>ste </a:t>
              </a:r>
              <a:r>
                <a:rPr lang="en-US" altLang="zh-CN" sz="1000" dirty="0"/>
                <a:t>fonts. Choose the only option to retain text……</a:t>
              </a:r>
            </a:p>
          </p:txBody>
        </p:sp>
        <p:sp>
          <p:nvSpPr>
            <p:cNvPr id="18" name="íṥḻïḑe">
              <a:extLst>
                <a:ext uri="{FF2B5EF4-FFF2-40B4-BE49-F238E27FC236}">
                  <a16:creationId xmlns:a16="http://schemas.microsoft.com/office/drawing/2014/main" id="{F74BF053-DD5C-4D77-BDB4-B9742F96F0F7}"/>
                </a:ext>
              </a:extLst>
            </p:cNvPr>
            <p:cNvSpPr/>
            <p:nvPr/>
          </p:nvSpPr>
          <p:spPr>
            <a:xfrm>
              <a:off x="9149817" y="3175435"/>
              <a:ext cx="2370671" cy="328764"/>
            </a:xfrm>
            <a:prstGeom prst="rect">
              <a:avLst/>
            </a:prstGeom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r>
                <a:rPr lang="en-US" altLang="zh-CN" sz="1600" b="1" dirty="0">
                  <a:solidFill>
                    <a:schemeClr val="dk1">
                      <a:lumMod val="100000"/>
                    </a:schemeClr>
                  </a:solidFill>
                  <a:effectLst/>
                </a:rPr>
                <a:t>T</a:t>
              </a:r>
              <a:r>
                <a:rPr lang="en-US" altLang="zh-CN" sz="100" b="1" dirty="0">
                  <a:solidFill>
                    <a:schemeClr val="dk1">
                      <a:lumMod val="100000"/>
                    </a:schemeClr>
                  </a:solidFill>
                  <a:effectLst/>
                </a:rPr>
                <a:t> </a:t>
              </a:r>
              <a:r>
                <a:rPr lang="en-US" altLang="zh-CN" sz="1600" b="1" dirty="0" err="1">
                  <a:solidFill>
                    <a:schemeClr val="dk1">
                      <a:lumMod val="100000"/>
                    </a:schemeClr>
                  </a:solidFill>
                  <a:effectLst/>
                </a:rPr>
                <a:t>ext</a:t>
              </a:r>
              <a:r>
                <a:rPr lang="en-US" altLang="zh-CN" sz="1600" b="1" dirty="0">
                  <a:solidFill>
                    <a:schemeClr val="dk1">
                      <a:lumMod val="100000"/>
                    </a:schemeClr>
                  </a:solidFill>
                  <a:effectLst/>
                </a:rPr>
                <a:t> here</a:t>
              </a:r>
              <a:endParaRPr lang="zh-CN" altLang="en-US" sz="1600" b="1" dirty="0">
                <a:solidFill>
                  <a:schemeClr val="dk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9" name="ísļïḑê">
              <a:extLst>
                <a:ext uri="{FF2B5EF4-FFF2-40B4-BE49-F238E27FC236}">
                  <a16:creationId xmlns:a16="http://schemas.microsoft.com/office/drawing/2014/main" id="{1D721179-386F-40BC-BEF4-40BEF9D4ACD0}"/>
                </a:ext>
              </a:extLst>
            </p:cNvPr>
            <p:cNvSpPr/>
            <p:nvPr/>
          </p:nvSpPr>
          <p:spPr>
            <a:xfrm>
              <a:off x="9149817" y="3504199"/>
              <a:ext cx="2370671" cy="627959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/>
                <a:t>Copy pa</a:t>
              </a:r>
              <a:r>
                <a:rPr lang="en-US" altLang="zh-CN" sz="100"/>
                <a:t> </a:t>
              </a:r>
              <a:r>
                <a:rPr lang="en-US" altLang="zh-CN" sz="1000"/>
                <a:t>ste </a:t>
              </a:r>
              <a:r>
                <a:rPr lang="en-US" altLang="zh-CN" sz="1000" dirty="0"/>
                <a:t>fonts. Choose the only option to retain text……</a:t>
              </a:r>
            </a:p>
          </p:txBody>
        </p:sp>
        <p:grpSp>
          <p:nvGrpSpPr>
            <p:cNvPr id="20" name="îŝľïḓé">
              <a:extLst>
                <a:ext uri="{FF2B5EF4-FFF2-40B4-BE49-F238E27FC236}">
                  <a16:creationId xmlns:a16="http://schemas.microsoft.com/office/drawing/2014/main" id="{0E097853-3743-407D-9E13-9367E170C8BF}"/>
                </a:ext>
              </a:extLst>
            </p:cNvPr>
            <p:cNvGrpSpPr/>
            <p:nvPr/>
          </p:nvGrpSpPr>
          <p:grpSpPr>
            <a:xfrm>
              <a:off x="678203" y="4788703"/>
              <a:ext cx="1773684" cy="45720"/>
              <a:chOff x="678203" y="2664562"/>
              <a:chExt cx="1773684" cy="45720"/>
            </a:xfrm>
          </p:grpSpPr>
          <p:cxnSp>
            <p:nvCxnSpPr>
              <p:cNvPr id="21" name="íṥ1ïḑé">
                <a:extLst>
                  <a:ext uri="{FF2B5EF4-FFF2-40B4-BE49-F238E27FC236}">
                    <a16:creationId xmlns:a16="http://schemas.microsoft.com/office/drawing/2014/main" id="{0925BE61-63AD-4E1B-B1FF-490DAA19E717}"/>
                  </a:ext>
                </a:extLst>
              </p:cNvPr>
              <p:cNvCxnSpPr/>
              <p:nvPr/>
            </p:nvCxnSpPr>
            <p:spPr>
              <a:xfrm>
                <a:off x="678203" y="2664562"/>
                <a:ext cx="859284" cy="1"/>
              </a:xfrm>
              <a:prstGeom prst="line">
                <a:avLst/>
              </a:prstGeom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ṡļiḑê">
                <a:extLst>
                  <a:ext uri="{FF2B5EF4-FFF2-40B4-BE49-F238E27FC236}">
                    <a16:creationId xmlns:a16="http://schemas.microsoft.com/office/drawing/2014/main" id="{C622D5EE-C18C-4974-8871-280E25992875}"/>
                  </a:ext>
                </a:extLst>
              </p:cNvPr>
              <p:cNvSpPr/>
              <p:nvPr/>
            </p:nvSpPr>
            <p:spPr>
              <a:xfrm>
                <a:off x="1537487" y="2664562"/>
                <a:ext cx="914400" cy="457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0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ḷ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ṡļïďê">
            <a:extLst>
              <a:ext uri="{FF2B5EF4-FFF2-40B4-BE49-F238E27FC236}">
                <a16:creationId xmlns:a16="http://schemas.microsoft.com/office/drawing/2014/main" id="{F38BE218-B6F3-499D-B1BA-ED04D4A118D4}"/>
              </a:ext>
            </a:extLst>
          </p:cNvPr>
          <p:cNvSpPr/>
          <p:nvPr/>
        </p:nvSpPr>
        <p:spPr>
          <a:xfrm>
            <a:off x="0" y="422275"/>
            <a:ext cx="12192000" cy="305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îṧlîḍê">
            <a:extLst>
              <a:ext uri="{FF2B5EF4-FFF2-40B4-BE49-F238E27FC236}">
                <a16:creationId xmlns:a16="http://schemas.microsoft.com/office/drawing/2014/main" id="{4F460ECA-BE82-475E-8B69-89B1D9E2D208}"/>
              </a:ext>
            </a:extLst>
          </p:cNvPr>
          <p:cNvSpPr/>
          <p:nvPr/>
        </p:nvSpPr>
        <p:spPr>
          <a:xfrm>
            <a:off x="0" y="0"/>
            <a:ext cx="12192000" cy="30607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  <a:headEnd/>
            <a:tailEnd/>
          </a:ln>
          <a:effectLst>
            <a:outerShdw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i$ľîďé">
            <a:extLst>
              <a:ext uri="{FF2B5EF4-FFF2-40B4-BE49-F238E27FC236}">
                <a16:creationId xmlns:a16="http://schemas.microsoft.com/office/drawing/2014/main" id="{85A9BE35-5BF5-46F6-8850-436BCA35E159}"/>
              </a:ext>
            </a:extLst>
          </p:cNvPr>
          <p:cNvSpPr/>
          <p:nvPr/>
        </p:nvSpPr>
        <p:spPr bwMode="auto">
          <a:xfrm>
            <a:off x="660399" y="3145475"/>
            <a:ext cx="10858500" cy="8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/>
              <a:t>Unified fonts make reading more fluent. Theme color makes PPT </a:t>
            </a:r>
            <a:r>
              <a:rPr lang="en-US" altLang="zh-CN" sz="1200"/>
              <a:t>more convenient </a:t>
            </a:r>
            <a:r>
              <a:rPr lang="en-US" altLang="zh-CN" sz="1200" dirty="0"/>
              <a:t>to change. Adjust the spacing to adapt to Chinese typesetting, use the reference line in PPT ……</a:t>
            </a:r>
          </a:p>
        </p:txBody>
      </p:sp>
      <p:sp>
        <p:nvSpPr>
          <p:cNvPr id="42" name="iṡḻíḓe">
            <a:extLst>
              <a:ext uri="{FF2B5EF4-FFF2-40B4-BE49-F238E27FC236}">
                <a16:creationId xmlns:a16="http://schemas.microsoft.com/office/drawing/2014/main" id="{8E36D638-AC3D-4A9B-BBDD-8EEB4ED57365}"/>
              </a:ext>
            </a:extLst>
          </p:cNvPr>
          <p:cNvSpPr txBox="1"/>
          <p:nvPr/>
        </p:nvSpPr>
        <p:spPr>
          <a:xfrm>
            <a:off x="4296000" y="1260350"/>
            <a:ext cx="3600000" cy="540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8100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Text here</a:t>
            </a:r>
            <a:endParaRPr lang="id-ID" sz="2000" b="1" dirty="0"/>
          </a:p>
        </p:txBody>
      </p:sp>
      <p:grpSp>
        <p:nvGrpSpPr>
          <p:cNvPr id="4" name="ísļîḓe">
            <a:extLst>
              <a:ext uri="{FF2B5EF4-FFF2-40B4-BE49-F238E27FC236}">
                <a16:creationId xmlns:a16="http://schemas.microsoft.com/office/drawing/2014/main" id="{B11490B8-1725-45EC-9E00-C4682331FD60}"/>
              </a:ext>
            </a:extLst>
          </p:cNvPr>
          <p:cNvGrpSpPr/>
          <p:nvPr/>
        </p:nvGrpSpPr>
        <p:grpSpPr>
          <a:xfrm>
            <a:off x="817696" y="4157566"/>
            <a:ext cx="2764088" cy="1608789"/>
            <a:chOff x="1075790" y="4063601"/>
            <a:chExt cx="2764088" cy="1608789"/>
          </a:xfrm>
        </p:grpSpPr>
        <p:grpSp>
          <p:nvGrpSpPr>
            <p:cNvPr id="43" name="iŝliḑè">
              <a:extLst>
                <a:ext uri="{FF2B5EF4-FFF2-40B4-BE49-F238E27FC236}">
                  <a16:creationId xmlns:a16="http://schemas.microsoft.com/office/drawing/2014/main" id="{C9EEFF05-24F6-4E2C-B25D-F8203B522FBD}"/>
                </a:ext>
              </a:extLst>
            </p:cNvPr>
            <p:cNvGrpSpPr/>
            <p:nvPr/>
          </p:nvGrpSpPr>
          <p:grpSpPr>
            <a:xfrm>
              <a:off x="1157623" y="4063601"/>
              <a:ext cx="495336" cy="495336"/>
              <a:chOff x="660400" y="4416544"/>
              <a:chExt cx="1574800" cy="1574800"/>
            </a:xfrm>
          </p:grpSpPr>
          <p:sp>
            <p:nvSpPr>
              <p:cNvPr id="54" name="iṡļiḋê">
                <a:extLst>
                  <a:ext uri="{FF2B5EF4-FFF2-40B4-BE49-F238E27FC236}">
                    <a16:creationId xmlns:a16="http://schemas.microsoft.com/office/drawing/2014/main" id="{D8163ADC-DCBD-47CD-9740-FF6D9C54E183}"/>
                  </a:ext>
                </a:extLst>
              </p:cNvPr>
              <p:cNvSpPr/>
              <p:nvPr/>
            </p:nvSpPr>
            <p:spPr>
              <a:xfrm>
                <a:off x="660400" y="4416544"/>
                <a:ext cx="1574800" cy="1574800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55" name="íṡ1îďè">
                <a:extLst>
                  <a:ext uri="{FF2B5EF4-FFF2-40B4-BE49-F238E27FC236}">
                    <a16:creationId xmlns:a16="http://schemas.microsoft.com/office/drawing/2014/main" id="{3208F248-D3C3-4F90-9045-6A3183FF80C9}"/>
                  </a:ext>
                </a:extLst>
              </p:cNvPr>
              <p:cNvSpPr/>
              <p:nvPr/>
            </p:nvSpPr>
            <p:spPr>
              <a:xfrm>
                <a:off x="1096979" y="4911880"/>
                <a:ext cx="701644" cy="584129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îṩļíďe">
              <a:extLst>
                <a:ext uri="{FF2B5EF4-FFF2-40B4-BE49-F238E27FC236}">
                  <a16:creationId xmlns:a16="http://schemas.microsoft.com/office/drawing/2014/main" id="{7613F6EB-E851-4F40-8E8E-ECCCC9ACDF6D}"/>
                </a:ext>
              </a:extLst>
            </p:cNvPr>
            <p:cNvGrpSpPr/>
            <p:nvPr/>
          </p:nvGrpSpPr>
          <p:grpSpPr>
            <a:xfrm>
              <a:off x="1075790" y="4614967"/>
              <a:ext cx="2764088" cy="1057423"/>
              <a:chOff x="660400" y="3778348"/>
              <a:chExt cx="2188800" cy="1057423"/>
            </a:xfrm>
          </p:grpSpPr>
          <p:sp>
            <p:nvSpPr>
              <p:cNvPr id="52" name="íšļíḑê">
                <a:extLst>
                  <a:ext uri="{FF2B5EF4-FFF2-40B4-BE49-F238E27FC236}">
                    <a16:creationId xmlns:a16="http://schemas.microsoft.com/office/drawing/2014/main" id="{C58EDF0E-9AD8-43CE-863A-430CEDF994C8}"/>
                  </a:ext>
                </a:extLst>
              </p:cNvPr>
              <p:cNvSpPr txBox="1"/>
              <p:nvPr/>
            </p:nvSpPr>
            <p:spPr>
              <a:xfrm>
                <a:off x="660400" y="3778348"/>
                <a:ext cx="2188800" cy="4205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  <a:endParaRPr lang="id-ID" sz="1600" b="1" dirty="0"/>
              </a:p>
            </p:txBody>
          </p:sp>
          <p:sp>
            <p:nvSpPr>
              <p:cNvPr id="53" name="ís1íḑé">
                <a:extLst>
                  <a:ext uri="{FF2B5EF4-FFF2-40B4-BE49-F238E27FC236}">
                    <a16:creationId xmlns:a16="http://schemas.microsoft.com/office/drawing/2014/main" id="{8976B7BB-6F70-4A15-BE9D-2DA1993A23A9}"/>
                  </a:ext>
                </a:extLst>
              </p:cNvPr>
              <p:cNvSpPr/>
              <p:nvPr/>
            </p:nvSpPr>
            <p:spPr bwMode="auto">
              <a:xfrm>
                <a:off x="660400" y="4198876"/>
                <a:ext cx="2188800" cy="636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Choose</a:t>
                </a:r>
                <a:r>
                  <a:rPr lang="en-US" altLang="zh-CN" sz="1100" dirty="0"/>
                  <a:t>the only option to retain text.</a:t>
                </a:r>
              </a:p>
            </p:txBody>
          </p:sp>
        </p:grpSp>
      </p:grpSp>
      <p:grpSp>
        <p:nvGrpSpPr>
          <p:cNvPr id="6" name="îSļiḑé">
            <a:extLst>
              <a:ext uri="{FF2B5EF4-FFF2-40B4-BE49-F238E27FC236}">
                <a16:creationId xmlns:a16="http://schemas.microsoft.com/office/drawing/2014/main" id="{C7934649-B0B9-4C4D-A828-1B6F2F6F797E}"/>
              </a:ext>
            </a:extLst>
          </p:cNvPr>
          <p:cNvGrpSpPr/>
          <p:nvPr/>
        </p:nvGrpSpPr>
        <p:grpSpPr>
          <a:xfrm>
            <a:off x="4673040" y="4157543"/>
            <a:ext cx="2764088" cy="1608812"/>
            <a:chOff x="2199740" y="4157543"/>
            <a:chExt cx="2764088" cy="1608812"/>
          </a:xfrm>
        </p:grpSpPr>
        <p:grpSp>
          <p:nvGrpSpPr>
            <p:cNvPr id="45" name="ïşliďè">
              <a:extLst>
                <a:ext uri="{FF2B5EF4-FFF2-40B4-BE49-F238E27FC236}">
                  <a16:creationId xmlns:a16="http://schemas.microsoft.com/office/drawing/2014/main" id="{AAD2F37E-2E8C-4DFB-AEE6-A78804983878}"/>
                </a:ext>
              </a:extLst>
            </p:cNvPr>
            <p:cNvGrpSpPr/>
            <p:nvPr/>
          </p:nvGrpSpPr>
          <p:grpSpPr>
            <a:xfrm>
              <a:off x="2290454" y="4157543"/>
              <a:ext cx="495336" cy="495336"/>
              <a:chOff x="7043278" y="4416544"/>
              <a:chExt cx="1574800" cy="1574800"/>
            </a:xfrm>
          </p:grpSpPr>
          <p:sp>
            <p:nvSpPr>
              <p:cNvPr id="50" name="iŝliďè">
                <a:extLst>
                  <a:ext uri="{FF2B5EF4-FFF2-40B4-BE49-F238E27FC236}">
                    <a16:creationId xmlns:a16="http://schemas.microsoft.com/office/drawing/2014/main" id="{2BFCAFA0-A3D1-4B1B-A26C-DBBB9D96F123}"/>
                  </a:ext>
                </a:extLst>
              </p:cNvPr>
              <p:cNvSpPr/>
              <p:nvPr/>
            </p:nvSpPr>
            <p:spPr>
              <a:xfrm rot="5400000">
                <a:off x="7043278" y="4416544"/>
                <a:ext cx="1574800" cy="1574800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 dirty="0"/>
              </a:p>
            </p:txBody>
          </p:sp>
          <p:sp>
            <p:nvSpPr>
              <p:cNvPr id="51" name="íšḷïďé">
                <a:extLst>
                  <a:ext uri="{FF2B5EF4-FFF2-40B4-BE49-F238E27FC236}">
                    <a16:creationId xmlns:a16="http://schemas.microsoft.com/office/drawing/2014/main" id="{AF0B8392-D115-4F62-BBF6-239463AF4AC7}"/>
                  </a:ext>
                </a:extLst>
              </p:cNvPr>
              <p:cNvSpPr/>
              <p:nvPr/>
            </p:nvSpPr>
            <p:spPr>
              <a:xfrm>
                <a:off x="7510630" y="4853123"/>
                <a:ext cx="640096" cy="701644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ïŝḻïḓe">
              <a:extLst>
                <a:ext uri="{FF2B5EF4-FFF2-40B4-BE49-F238E27FC236}">
                  <a16:creationId xmlns:a16="http://schemas.microsoft.com/office/drawing/2014/main" id="{9ED6333F-138E-4A9E-991C-8C9D317E5AFE}"/>
                </a:ext>
              </a:extLst>
            </p:cNvPr>
            <p:cNvGrpSpPr/>
            <p:nvPr/>
          </p:nvGrpSpPr>
          <p:grpSpPr>
            <a:xfrm>
              <a:off x="2199740" y="4708932"/>
              <a:ext cx="2764088" cy="1057423"/>
              <a:chOff x="660400" y="3778348"/>
              <a:chExt cx="2188800" cy="1057423"/>
            </a:xfrm>
          </p:grpSpPr>
          <p:sp>
            <p:nvSpPr>
              <p:cNvPr id="48" name="ïSḻíďê">
                <a:extLst>
                  <a:ext uri="{FF2B5EF4-FFF2-40B4-BE49-F238E27FC236}">
                    <a16:creationId xmlns:a16="http://schemas.microsoft.com/office/drawing/2014/main" id="{AFA96A17-5D6F-46D2-9822-FB53537EA853}"/>
                  </a:ext>
                </a:extLst>
              </p:cNvPr>
              <p:cNvSpPr txBox="1"/>
              <p:nvPr/>
            </p:nvSpPr>
            <p:spPr>
              <a:xfrm>
                <a:off x="660400" y="3778348"/>
                <a:ext cx="2188800" cy="4205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/>
                  <a:t>Text here</a:t>
                </a:r>
                <a:endParaRPr lang="id-ID" sz="1600" b="1" dirty="0"/>
              </a:p>
            </p:txBody>
          </p:sp>
          <p:sp>
            <p:nvSpPr>
              <p:cNvPr id="49" name="ïṩḻiḍê">
                <a:extLst>
                  <a:ext uri="{FF2B5EF4-FFF2-40B4-BE49-F238E27FC236}">
                    <a16:creationId xmlns:a16="http://schemas.microsoft.com/office/drawing/2014/main" id="{F75E0889-A007-4364-A5EB-7AE67B652922}"/>
                  </a:ext>
                </a:extLst>
              </p:cNvPr>
              <p:cNvSpPr/>
              <p:nvPr/>
            </p:nvSpPr>
            <p:spPr bwMode="auto">
              <a:xfrm>
                <a:off x="660400" y="4198876"/>
                <a:ext cx="2188800" cy="636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</a:t>
                </a:r>
                <a:r>
                  <a:rPr lang="en-US" altLang="zh-CN" sz="1100" dirty="0" err="1"/>
                  <a:t>toretain</a:t>
                </a:r>
                <a:r>
                  <a:rPr lang="en-US" altLang="zh-CN" sz="1100" dirty="0"/>
                  <a:t> text.</a:t>
                </a:r>
              </a:p>
            </p:txBody>
          </p:sp>
        </p:grpSp>
      </p:grpSp>
      <p:cxnSp>
        <p:nvCxnSpPr>
          <p:cNvPr id="47" name="ïśḻíḍê">
            <a:extLst>
              <a:ext uri="{FF2B5EF4-FFF2-40B4-BE49-F238E27FC236}">
                <a16:creationId xmlns:a16="http://schemas.microsoft.com/office/drawing/2014/main" id="{16DCEB09-04A6-4248-8F3F-A0468A95CA16}"/>
              </a:ext>
            </a:extLst>
          </p:cNvPr>
          <p:cNvCxnSpPr>
            <a:cxnSpLocks/>
          </p:cNvCxnSpPr>
          <p:nvPr/>
        </p:nvCxnSpPr>
        <p:spPr>
          <a:xfrm>
            <a:off x="4127412" y="4331925"/>
            <a:ext cx="0" cy="126007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îs1ïďé">
            <a:extLst>
              <a:ext uri="{FF2B5EF4-FFF2-40B4-BE49-F238E27FC236}">
                <a16:creationId xmlns:a16="http://schemas.microsoft.com/office/drawing/2014/main" id="{2E58AA94-34BC-4CFE-BE84-9DFE3B46D01B}"/>
              </a:ext>
            </a:extLst>
          </p:cNvPr>
          <p:cNvGrpSpPr/>
          <p:nvPr/>
        </p:nvGrpSpPr>
        <p:grpSpPr>
          <a:xfrm>
            <a:off x="8528383" y="4157566"/>
            <a:ext cx="2764088" cy="1608789"/>
            <a:chOff x="1075790" y="4063601"/>
            <a:chExt cx="2764088" cy="1608789"/>
          </a:xfrm>
        </p:grpSpPr>
        <p:grpSp>
          <p:nvGrpSpPr>
            <p:cNvPr id="26" name="ïṧ1ïḍê">
              <a:extLst>
                <a:ext uri="{FF2B5EF4-FFF2-40B4-BE49-F238E27FC236}">
                  <a16:creationId xmlns:a16="http://schemas.microsoft.com/office/drawing/2014/main" id="{54EDA6E3-F67F-4665-A084-D2D4B1B42B2F}"/>
                </a:ext>
              </a:extLst>
            </p:cNvPr>
            <p:cNvGrpSpPr/>
            <p:nvPr/>
          </p:nvGrpSpPr>
          <p:grpSpPr>
            <a:xfrm>
              <a:off x="1157623" y="4063601"/>
              <a:ext cx="495336" cy="495336"/>
              <a:chOff x="660400" y="4416544"/>
              <a:chExt cx="1574800" cy="1574800"/>
            </a:xfrm>
          </p:grpSpPr>
          <p:sp>
            <p:nvSpPr>
              <p:cNvPr id="30" name="îsliḋê">
                <a:extLst>
                  <a:ext uri="{FF2B5EF4-FFF2-40B4-BE49-F238E27FC236}">
                    <a16:creationId xmlns:a16="http://schemas.microsoft.com/office/drawing/2014/main" id="{32ED9823-5B3E-4FD5-9B71-1359908C36EA}"/>
                  </a:ext>
                </a:extLst>
              </p:cNvPr>
              <p:cNvSpPr/>
              <p:nvPr/>
            </p:nvSpPr>
            <p:spPr>
              <a:xfrm>
                <a:off x="660400" y="4416544"/>
                <a:ext cx="1574800" cy="1574800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31" name="îŝḷíḍé">
                <a:extLst>
                  <a:ext uri="{FF2B5EF4-FFF2-40B4-BE49-F238E27FC236}">
                    <a16:creationId xmlns:a16="http://schemas.microsoft.com/office/drawing/2014/main" id="{F5738426-F7F0-4758-808D-CCB0E33EBEA8}"/>
                  </a:ext>
                </a:extLst>
              </p:cNvPr>
              <p:cNvSpPr/>
              <p:nvPr/>
            </p:nvSpPr>
            <p:spPr>
              <a:xfrm>
                <a:off x="1096979" y="4911880"/>
                <a:ext cx="701644" cy="584129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íśľïďé">
              <a:extLst>
                <a:ext uri="{FF2B5EF4-FFF2-40B4-BE49-F238E27FC236}">
                  <a16:creationId xmlns:a16="http://schemas.microsoft.com/office/drawing/2014/main" id="{EA460EAC-F6A5-4108-9E56-15962DC7F60F}"/>
                </a:ext>
              </a:extLst>
            </p:cNvPr>
            <p:cNvGrpSpPr/>
            <p:nvPr/>
          </p:nvGrpSpPr>
          <p:grpSpPr>
            <a:xfrm>
              <a:off x="1075790" y="4614967"/>
              <a:ext cx="2764088" cy="1057423"/>
              <a:chOff x="660400" y="3778348"/>
              <a:chExt cx="2188800" cy="1057423"/>
            </a:xfrm>
          </p:grpSpPr>
          <p:sp>
            <p:nvSpPr>
              <p:cNvPr id="28" name="ïṩľiḋé">
                <a:extLst>
                  <a:ext uri="{FF2B5EF4-FFF2-40B4-BE49-F238E27FC236}">
                    <a16:creationId xmlns:a16="http://schemas.microsoft.com/office/drawing/2014/main" id="{966EC3B4-49D9-4553-B579-15201E07BE39}"/>
                  </a:ext>
                </a:extLst>
              </p:cNvPr>
              <p:cNvSpPr txBox="1"/>
              <p:nvPr/>
            </p:nvSpPr>
            <p:spPr>
              <a:xfrm>
                <a:off x="660400" y="3778348"/>
                <a:ext cx="2188800" cy="4205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  <a:endParaRPr lang="id-ID" sz="1600" b="1" dirty="0"/>
              </a:p>
            </p:txBody>
          </p:sp>
          <p:sp>
            <p:nvSpPr>
              <p:cNvPr id="29" name="ïş1iḍe">
                <a:extLst>
                  <a:ext uri="{FF2B5EF4-FFF2-40B4-BE49-F238E27FC236}">
                    <a16:creationId xmlns:a16="http://schemas.microsoft.com/office/drawing/2014/main" id="{AE31494A-F163-423E-BBBB-9A2A795E5DBA}"/>
                  </a:ext>
                </a:extLst>
              </p:cNvPr>
              <p:cNvSpPr/>
              <p:nvPr/>
            </p:nvSpPr>
            <p:spPr bwMode="auto">
              <a:xfrm>
                <a:off x="660400" y="4198876"/>
                <a:ext cx="2188800" cy="636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</a:t>
                </a:r>
                <a:r>
                  <a:rPr lang="en-US" altLang="zh-CN" sz="1100"/>
                  <a:t>. Choose</a:t>
                </a:r>
                <a:r>
                  <a:rPr lang="en-US" altLang="zh-CN" sz="1100" dirty="0"/>
                  <a:t>the only option to retain text.</a:t>
                </a:r>
              </a:p>
            </p:txBody>
          </p:sp>
        </p:grpSp>
      </p:grpSp>
      <p:cxnSp>
        <p:nvCxnSpPr>
          <p:cNvPr id="57" name="îş1iḑè">
            <a:extLst>
              <a:ext uri="{FF2B5EF4-FFF2-40B4-BE49-F238E27FC236}">
                <a16:creationId xmlns:a16="http://schemas.microsoft.com/office/drawing/2014/main" id="{C8C370F5-4EDF-490F-9067-DE287B84D6A5}"/>
              </a:ext>
            </a:extLst>
          </p:cNvPr>
          <p:cNvCxnSpPr>
            <a:cxnSpLocks/>
          </p:cNvCxnSpPr>
          <p:nvPr/>
        </p:nvCxnSpPr>
        <p:spPr>
          <a:xfrm>
            <a:off x="7982756" y="4331925"/>
            <a:ext cx="0" cy="126007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224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1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sļî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4DB2DD-A3B7-46C8-AB30-011E96CB183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1512" y="1666904"/>
            <a:ext cx="10848975" cy="4167954"/>
            <a:chOff x="669925" y="1365963"/>
            <a:chExt cx="10848975" cy="4167954"/>
          </a:xfrm>
        </p:grpSpPr>
        <p:cxnSp>
          <p:nvCxnSpPr>
            <p:cNvPr id="3" name="ísḷîdê">
              <a:extLst>
                <a:ext uri="{FF2B5EF4-FFF2-40B4-BE49-F238E27FC236}">
                  <a16:creationId xmlns:a16="http://schemas.microsoft.com/office/drawing/2014/main" id="{AB481C5A-E646-4A16-ACA9-61E8CE171172}"/>
                </a:ext>
              </a:extLst>
            </p:cNvPr>
            <p:cNvCxnSpPr>
              <a:cxnSpLocks/>
            </p:cNvCxnSpPr>
            <p:nvPr/>
          </p:nvCxnSpPr>
          <p:spPr>
            <a:xfrm>
              <a:off x="4465470" y="1461794"/>
              <a:ext cx="0" cy="3809625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íṥḷîḋè">
              <a:extLst>
                <a:ext uri="{FF2B5EF4-FFF2-40B4-BE49-F238E27FC236}">
                  <a16:creationId xmlns:a16="http://schemas.microsoft.com/office/drawing/2014/main" id="{0DBF342F-F154-4F52-B652-3A1756C22637}"/>
                </a:ext>
              </a:extLst>
            </p:cNvPr>
            <p:cNvSpPr/>
            <p:nvPr/>
          </p:nvSpPr>
          <p:spPr bwMode="auto">
            <a:xfrm>
              <a:off x="4847118" y="1461794"/>
              <a:ext cx="2081398" cy="2081398"/>
            </a:xfrm>
            <a:prstGeom prst="teardrop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ïṡľíḓé">
              <a:extLst>
                <a:ext uri="{FF2B5EF4-FFF2-40B4-BE49-F238E27FC236}">
                  <a16:creationId xmlns:a16="http://schemas.microsoft.com/office/drawing/2014/main" id="{64690801-D076-4376-8FBA-297FD8B441E3}"/>
                </a:ext>
              </a:extLst>
            </p:cNvPr>
            <p:cNvGrpSpPr/>
            <p:nvPr/>
          </p:nvGrpSpPr>
          <p:grpSpPr>
            <a:xfrm>
              <a:off x="4958920" y="3543192"/>
              <a:ext cx="1857794" cy="1990725"/>
              <a:chOff x="4965201" y="4110049"/>
              <a:chExt cx="1997165" cy="1990725"/>
            </a:xfrm>
          </p:grpSpPr>
          <p:sp>
            <p:nvSpPr>
              <p:cNvPr id="18" name="î$ḷide">
                <a:extLst>
                  <a:ext uri="{FF2B5EF4-FFF2-40B4-BE49-F238E27FC236}">
                    <a16:creationId xmlns:a16="http://schemas.microsoft.com/office/drawing/2014/main" id="{786304A0-E00B-46D9-B532-BDBA0A96D032}"/>
                  </a:ext>
                </a:extLst>
              </p:cNvPr>
              <p:cNvSpPr/>
              <p:nvPr/>
            </p:nvSpPr>
            <p:spPr bwMode="auto">
              <a:xfrm>
                <a:off x="4965201" y="4500544"/>
                <a:ext cx="1997165" cy="1600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</a:t>
                </a:r>
                <a:r>
                  <a:rPr lang="en-US" altLang="zh-CN" sz="1100"/>
                  <a:t>paste 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fonts</a:t>
                </a:r>
                <a:r>
                  <a:rPr lang="en-US" altLang="zh-CN" sz="1100" dirty="0"/>
                  <a:t>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îṧḷïďe">
                <a:extLst>
                  <a:ext uri="{FF2B5EF4-FFF2-40B4-BE49-F238E27FC236}">
                    <a16:creationId xmlns:a16="http://schemas.microsoft.com/office/drawing/2014/main" id="{C4FD5BFF-6FF5-4B5C-9D57-CBE3E6B2799A}"/>
                  </a:ext>
                </a:extLst>
              </p:cNvPr>
              <p:cNvSpPr/>
              <p:nvPr/>
            </p:nvSpPr>
            <p:spPr>
              <a:xfrm>
                <a:off x="4965201" y="4110049"/>
                <a:ext cx="1997165" cy="3904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Te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ïśľíďe">
              <a:extLst>
                <a:ext uri="{FF2B5EF4-FFF2-40B4-BE49-F238E27FC236}">
                  <a16:creationId xmlns:a16="http://schemas.microsoft.com/office/drawing/2014/main" id="{02413D93-F08E-4C47-A602-6A8EC70BEB5E}"/>
                </a:ext>
              </a:extLst>
            </p:cNvPr>
            <p:cNvSpPr/>
            <p:nvPr/>
          </p:nvSpPr>
          <p:spPr bwMode="auto">
            <a:xfrm>
              <a:off x="7142310" y="1461794"/>
              <a:ext cx="2081398" cy="2081398"/>
            </a:xfrm>
            <a:prstGeom prst="teardrop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ísḻiḓê">
              <a:extLst>
                <a:ext uri="{FF2B5EF4-FFF2-40B4-BE49-F238E27FC236}">
                  <a16:creationId xmlns:a16="http://schemas.microsoft.com/office/drawing/2014/main" id="{B75FDDE0-6FEC-439C-87E9-0407811F2D07}"/>
                </a:ext>
              </a:extLst>
            </p:cNvPr>
            <p:cNvGrpSpPr/>
            <p:nvPr/>
          </p:nvGrpSpPr>
          <p:grpSpPr>
            <a:xfrm>
              <a:off x="7254112" y="3543192"/>
              <a:ext cx="1857794" cy="1990725"/>
              <a:chOff x="4965201" y="4110049"/>
              <a:chExt cx="1997165" cy="1990725"/>
            </a:xfrm>
          </p:grpSpPr>
          <p:sp>
            <p:nvSpPr>
              <p:cNvPr id="16" name="îşļîdè">
                <a:extLst>
                  <a:ext uri="{FF2B5EF4-FFF2-40B4-BE49-F238E27FC236}">
                    <a16:creationId xmlns:a16="http://schemas.microsoft.com/office/drawing/2014/main" id="{A0B2223E-A825-4485-9FB5-01A531CB1212}"/>
                  </a:ext>
                </a:extLst>
              </p:cNvPr>
              <p:cNvSpPr/>
              <p:nvPr/>
            </p:nvSpPr>
            <p:spPr bwMode="auto">
              <a:xfrm>
                <a:off x="4965201" y="4500544"/>
                <a:ext cx="1997165" cy="1600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Copy </a:t>
                </a:r>
                <a:r>
                  <a:rPr lang="en-US" altLang="zh-CN" sz="1100"/>
                  <a:t>paste 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fonts</a:t>
                </a:r>
                <a:r>
                  <a:rPr lang="en-US" altLang="zh-CN" sz="1100" dirty="0"/>
                  <a:t>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iṣľidè">
                <a:extLst>
                  <a:ext uri="{FF2B5EF4-FFF2-40B4-BE49-F238E27FC236}">
                    <a16:creationId xmlns:a16="http://schemas.microsoft.com/office/drawing/2014/main" id="{BBB60398-FF9F-4EA3-8A04-5E76D5078933}"/>
                  </a:ext>
                </a:extLst>
              </p:cNvPr>
              <p:cNvSpPr/>
              <p:nvPr/>
            </p:nvSpPr>
            <p:spPr>
              <a:xfrm>
                <a:off x="4965201" y="4110049"/>
                <a:ext cx="1997165" cy="3904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Te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ïs1îdè">
              <a:extLst>
                <a:ext uri="{FF2B5EF4-FFF2-40B4-BE49-F238E27FC236}">
                  <a16:creationId xmlns:a16="http://schemas.microsoft.com/office/drawing/2014/main" id="{B0241F17-96B3-4A87-ADF9-8544E3FBE022}"/>
                </a:ext>
              </a:extLst>
            </p:cNvPr>
            <p:cNvSpPr/>
            <p:nvPr/>
          </p:nvSpPr>
          <p:spPr bwMode="auto">
            <a:xfrm>
              <a:off x="9437502" y="1461794"/>
              <a:ext cx="2081398" cy="2081398"/>
            </a:xfrm>
            <a:prstGeom prst="teardrop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iṣļîḓê">
              <a:extLst>
                <a:ext uri="{FF2B5EF4-FFF2-40B4-BE49-F238E27FC236}">
                  <a16:creationId xmlns:a16="http://schemas.microsoft.com/office/drawing/2014/main" id="{4397B1F1-DE54-4A7D-932B-0B2716A195DA}"/>
                </a:ext>
              </a:extLst>
            </p:cNvPr>
            <p:cNvGrpSpPr/>
            <p:nvPr/>
          </p:nvGrpSpPr>
          <p:grpSpPr>
            <a:xfrm>
              <a:off x="9549304" y="3543192"/>
              <a:ext cx="1857794" cy="1990725"/>
              <a:chOff x="4965201" y="4110049"/>
              <a:chExt cx="1997165" cy="1990725"/>
            </a:xfrm>
          </p:grpSpPr>
          <p:sp>
            <p:nvSpPr>
              <p:cNvPr id="14" name="ïṩļiďé">
                <a:extLst>
                  <a:ext uri="{FF2B5EF4-FFF2-40B4-BE49-F238E27FC236}">
                    <a16:creationId xmlns:a16="http://schemas.microsoft.com/office/drawing/2014/main" id="{D9488ACB-3424-40E7-9CA4-6B4C377CE712}"/>
                  </a:ext>
                </a:extLst>
              </p:cNvPr>
              <p:cNvSpPr/>
              <p:nvPr/>
            </p:nvSpPr>
            <p:spPr bwMode="auto">
              <a:xfrm>
                <a:off x="4965201" y="4500544"/>
                <a:ext cx="1997165" cy="1600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</a:pPr>
                <a:r>
                  <a:rPr lang="en-US" altLang="zh-CN" sz="1100"/>
                  <a:t>Co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py </a:t>
                </a:r>
                <a:r>
                  <a:rPr lang="en-US" altLang="zh-CN" sz="1100" dirty="0"/>
                  <a:t>paste fonts. Choose the only option to retain text.</a:t>
                </a:r>
              </a:p>
              <a:p>
                <a:pPr algn="ctr">
                  <a:lnSpc>
                    <a:spcPct val="16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îśľïḑe">
                <a:extLst>
                  <a:ext uri="{FF2B5EF4-FFF2-40B4-BE49-F238E27FC236}">
                    <a16:creationId xmlns:a16="http://schemas.microsoft.com/office/drawing/2014/main" id="{CCEE4938-E040-4BD0-BF3C-CA4CE3F13416}"/>
                  </a:ext>
                </a:extLst>
              </p:cNvPr>
              <p:cNvSpPr/>
              <p:nvPr/>
            </p:nvSpPr>
            <p:spPr>
              <a:xfrm>
                <a:off x="4965201" y="4110049"/>
                <a:ext cx="1997165" cy="3904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îšļíḑè">
              <a:extLst>
                <a:ext uri="{FF2B5EF4-FFF2-40B4-BE49-F238E27FC236}">
                  <a16:creationId xmlns:a16="http://schemas.microsoft.com/office/drawing/2014/main" id="{6252727C-4237-4BC7-AD69-2AFB0C92A1B8}"/>
                </a:ext>
              </a:extLst>
            </p:cNvPr>
            <p:cNvSpPr txBox="1"/>
            <p:nvPr/>
          </p:nvSpPr>
          <p:spPr>
            <a:xfrm>
              <a:off x="669925" y="1365963"/>
              <a:ext cx="3581746" cy="1617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U</a:t>
              </a: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nified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fonts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make reading more fluent.</a:t>
              </a:r>
            </a:p>
          </p:txBody>
        </p:sp>
        <p:sp>
          <p:nvSpPr>
            <p:cNvPr id="11" name="îṧliḑê">
              <a:extLst>
                <a:ext uri="{FF2B5EF4-FFF2-40B4-BE49-F238E27FC236}">
                  <a16:creationId xmlns:a16="http://schemas.microsoft.com/office/drawing/2014/main" id="{5AEBB1C2-46F6-4291-AF2A-14DD589AF0CC}"/>
                </a:ext>
              </a:extLst>
            </p:cNvPr>
            <p:cNvSpPr txBox="1"/>
            <p:nvPr/>
          </p:nvSpPr>
          <p:spPr>
            <a:xfrm>
              <a:off x="669926" y="3195490"/>
              <a:ext cx="3581746" cy="121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/>
                <a:t>Them</a:t>
              </a:r>
              <a:r>
                <a:rPr lang="en-US" sz="100"/>
                <a:t> </a:t>
              </a:r>
              <a:r>
                <a:rPr lang="en-US" sz="1200"/>
                <a:t>e </a:t>
              </a:r>
              <a:r>
                <a:rPr lang="en-US" sz="1200" dirty="0"/>
                <a:t>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  <p:sp>
          <p:nvSpPr>
            <p:cNvPr id="12" name="iš1îde">
              <a:extLst>
                <a:ext uri="{FF2B5EF4-FFF2-40B4-BE49-F238E27FC236}">
                  <a16:creationId xmlns:a16="http://schemas.microsoft.com/office/drawing/2014/main" id="{2B366B53-5CEC-4DBD-9037-458A16F85F7E}"/>
                </a:ext>
              </a:extLst>
            </p:cNvPr>
            <p:cNvSpPr/>
            <p:nvPr/>
          </p:nvSpPr>
          <p:spPr>
            <a:xfrm>
              <a:off x="669925" y="4807934"/>
              <a:ext cx="1761628" cy="4634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T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</a:rPr>
                <a:t>ext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here ›</a:t>
              </a:r>
              <a:endParaRPr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íšlîďé">
              <a:extLst>
                <a:ext uri="{FF2B5EF4-FFF2-40B4-BE49-F238E27FC236}">
                  <a16:creationId xmlns:a16="http://schemas.microsoft.com/office/drawing/2014/main" id="{EE0CDB93-B7EC-4ED4-AF2A-1856F2F2E338}"/>
                </a:ext>
              </a:extLst>
            </p:cNvPr>
            <p:cNvSpPr/>
            <p:nvPr/>
          </p:nvSpPr>
          <p:spPr bwMode="auto">
            <a:xfrm>
              <a:off x="787477" y="3081725"/>
              <a:ext cx="404813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05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sľï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B398AB-2CAE-429E-9A5E-33E01D26E31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219948"/>
            <a:ext cx="10848975" cy="4914152"/>
            <a:chOff x="669925" y="1219948"/>
            <a:chExt cx="10848975" cy="4914152"/>
          </a:xfrm>
        </p:grpSpPr>
        <p:sp>
          <p:nvSpPr>
            <p:cNvPr id="3" name="îṧ1íďe">
              <a:extLst>
                <a:ext uri="{FF2B5EF4-FFF2-40B4-BE49-F238E27FC236}">
                  <a16:creationId xmlns:a16="http://schemas.microsoft.com/office/drawing/2014/main" id="{7B6D13A5-F377-4BC7-9C65-492F003C5A3C}"/>
                </a:ext>
              </a:extLst>
            </p:cNvPr>
            <p:cNvSpPr/>
            <p:nvPr/>
          </p:nvSpPr>
          <p:spPr>
            <a:xfrm>
              <a:off x="669925" y="1219948"/>
              <a:ext cx="2548404" cy="725394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en-US" altLang="zh-CN" sz="3200" b="1" dirty="0"/>
                <a:t>Text here</a:t>
              </a:r>
              <a:endParaRPr lang="zh-CN" altLang="en-US" sz="3200" b="1" dirty="0"/>
            </a:p>
          </p:txBody>
        </p:sp>
        <p:cxnSp>
          <p:nvCxnSpPr>
            <p:cNvPr id="4" name="îṣḻîďe">
              <a:extLst>
                <a:ext uri="{FF2B5EF4-FFF2-40B4-BE49-F238E27FC236}">
                  <a16:creationId xmlns:a16="http://schemas.microsoft.com/office/drawing/2014/main" id="{D4507D67-89C7-481B-A88F-E2961B8E231E}"/>
                </a:ext>
              </a:extLst>
            </p:cNvPr>
            <p:cNvCxnSpPr/>
            <p:nvPr/>
          </p:nvCxnSpPr>
          <p:spPr>
            <a:xfrm>
              <a:off x="673100" y="1945342"/>
              <a:ext cx="108458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íşlíḋê">
              <a:extLst>
                <a:ext uri="{FF2B5EF4-FFF2-40B4-BE49-F238E27FC236}">
                  <a16:creationId xmlns:a16="http://schemas.microsoft.com/office/drawing/2014/main" id="{D6E1E444-BA01-42D6-B95B-F2F677AF9FB8}"/>
                </a:ext>
              </a:extLst>
            </p:cNvPr>
            <p:cNvGrpSpPr/>
            <p:nvPr/>
          </p:nvGrpSpPr>
          <p:grpSpPr>
            <a:xfrm>
              <a:off x="673099" y="2542616"/>
              <a:ext cx="5209294" cy="3591484"/>
              <a:chOff x="673101" y="2542616"/>
              <a:chExt cx="1998382" cy="3591484"/>
            </a:xfrm>
          </p:grpSpPr>
          <p:sp>
            <p:nvSpPr>
              <p:cNvPr id="17" name="ïṧḻïḍè">
                <a:extLst>
                  <a:ext uri="{FF2B5EF4-FFF2-40B4-BE49-F238E27FC236}">
                    <a16:creationId xmlns:a16="http://schemas.microsoft.com/office/drawing/2014/main" id="{C5753FD9-EA90-4139-9D20-2F555E8E970D}"/>
                  </a:ext>
                </a:extLst>
              </p:cNvPr>
              <p:cNvSpPr/>
              <p:nvPr/>
            </p:nvSpPr>
            <p:spPr>
              <a:xfrm>
                <a:off x="673101" y="2542616"/>
                <a:ext cx="1998382" cy="3591484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57150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îšlíḍè">
                <a:extLst>
                  <a:ext uri="{FF2B5EF4-FFF2-40B4-BE49-F238E27FC236}">
                    <a16:creationId xmlns:a16="http://schemas.microsoft.com/office/drawing/2014/main" id="{B39AE680-AF79-4467-A717-E0E753B7E2E4}"/>
                  </a:ext>
                </a:extLst>
              </p:cNvPr>
              <p:cNvSpPr/>
              <p:nvPr/>
            </p:nvSpPr>
            <p:spPr>
              <a:xfrm>
                <a:off x="673101" y="4338358"/>
                <a:ext cx="1998382" cy="1795742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19050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í$ḷïďè">
              <a:extLst>
                <a:ext uri="{FF2B5EF4-FFF2-40B4-BE49-F238E27FC236}">
                  <a16:creationId xmlns:a16="http://schemas.microsoft.com/office/drawing/2014/main" id="{EA4DBEF7-04BD-4C53-8766-6116F8239906}"/>
                </a:ext>
              </a:extLst>
            </p:cNvPr>
            <p:cNvGrpSpPr/>
            <p:nvPr/>
          </p:nvGrpSpPr>
          <p:grpSpPr>
            <a:xfrm>
              <a:off x="1356129" y="4599392"/>
              <a:ext cx="3843234" cy="1273674"/>
              <a:chOff x="1124640" y="4599392"/>
              <a:chExt cx="3843234" cy="1273674"/>
            </a:xfrm>
          </p:grpSpPr>
          <p:sp>
            <p:nvSpPr>
              <p:cNvPr id="14" name="i$ḻiďe">
                <a:extLst>
                  <a:ext uri="{FF2B5EF4-FFF2-40B4-BE49-F238E27FC236}">
                    <a16:creationId xmlns:a16="http://schemas.microsoft.com/office/drawing/2014/main" id="{A3581F0F-32C1-4E61-8A9F-4AE8C4A3F93E}"/>
                  </a:ext>
                </a:extLst>
              </p:cNvPr>
              <p:cNvSpPr/>
              <p:nvPr/>
            </p:nvSpPr>
            <p:spPr bwMode="auto">
              <a:xfrm>
                <a:off x="1124640" y="4599392"/>
                <a:ext cx="3843234" cy="571859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2400" b="1" ker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00" b="1" ker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b="1" kern="0">
                    <a:solidFill>
                      <a:schemeClr val="bg1"/>
                    </a:solidFill>
                  </a:rPr>
                  <a:t>1</a:t>
                </a:r>
                <a:endParaRPr lang="zh-CN" alt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îslîḍé">
                <a:extLst>
                  <a:ext uri="{FF2B5EF4-FFF2-40B4-BE49-F238E27FC236}">
                    <a16:creationId xmlns:a16="http://schemas.microsoft.com/office/drawing/2014/main" id="{F085BB6A-2D18-4608-A6D0-DFF7779427D5}"/>
                  </a:ext>
                </a:extLst>
              </p:cNvPr>
              <p:cNvSpPr/>
              <p:nvPr/>
            </p:nvSpPr>
            <p:spPr>
              <a:xfrm>
                <a:off x="1124640" y="5234955"/>
                <a:ext cx="3843234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sz="1000">
                    <a:solidFill>
                      <a:schemeClr val="bg1"/>
                    </a:solidFill>
                  </a:rPr>
                  <a:t>Support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ing 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text here.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cxnSp>
            <p:nvCxnSpPr>
              <p:cNvPr id="16" name="îṩḻîdè">
                <a:extLst>
                  <a:ext uri="{FF2B5EF4-FFF2-40B4-BE49-F238E27FC236}">
                    <a16:creationId xmlns:a16="http://schemas.microsoft.com/office/drawing/2014/main" id="{FE0F2ED0-6182-444F-B12F-82BEE70FB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3830" y="5203103"/>
                <a:ext cx="319626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iŝlîḑe">
              <a:extLst>
                <a:ext uri="{FF2B5EF4-FFF2-40B4-BE49-F238E27FC236}">
                  <a16:creationId xmlns:a16="http://schemas.microsoft.com/office/drawing/2014/main" id="{566239DC-BC5B-4E09-BB4D-8ABDEB345C21}"/>
                </a:ext>
              </a:extLst>
            </p:cNvPr>
            <p:cNvGrpSpPr/>
            <p:nvPr/>
          </p:nvGrpSpPr>
          <p:grpSpPr>
            <a:xfrm>
              <a:off x="6309605" y="2542616"/>
              <a:ext cx="5209294" cy="3591484"/>
              <a:chOff x="673101" y="2542616"/>
              <a:chExt cx="1998382" cy="3591484"/>
            </a:xfrm>
          </p:grpSpPr>
          <p:sp>
            <p:nvSpPr>
              <p:cNvPr id="12" name="ï$lîḍé">
                <a:extLst>
                  <a:ext uri="{FF2B5EF4-FFF2-40B4-BE49-F238E27FC236}">
                    <a16:creationId xmlns:a16="http://schemas.microsoft.com/office/drawing/2014/main" id="{A0A2AE2C-FA1B-4046-9460-20C04B946778}"/>
                  </a:ext>
                </a:extLst>
              </p:cNvPr>
              <p:cNvSpPr/>
              <p:nvPr/>
            </p:nvSpPr>
            <p:spPr>
              <a:xfrm>
                <a:off x="673101" y="2542616"/>
                <a:ext cx="1998382" cy="3591484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57150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íṩ1ïḋe">
                <a:extLst>
                  <a:ext uri="{FF2B5EF4-FFF2-40B4-BE49-F238E27FC236}">
                    <a16:creationId xmlns:a16="http://schemas.microsoft.com/office/drawing/2014/main" id="{40C03E2F-63DD-4C7C-B282-AE03B4206669}"/>
                  </a:ext>
                </a:extLst>
              </p:cNvPr>
              <p:cNvSpPr/>
              <p:nvPr/>
            </p:nvSpPr>
            <p:spPr>
              <a:xfrm>
                <a:off x="673101" y="4338358"/>
                <a:ext cx="1998382" cy="1795742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19050">
                <a:noFill/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ïṧḻïḋè">
              <a:extLst>
                <a:ext uri="{FF2B5EF4-FFF2-40B4-BE49-F238E27FC236}">
                  <a16:creationId xmlns:a16="http://schemas.microsoft.com/office/drawing/2014/main" id="{DCD484AE-4B69-4169-9C15-DD61CB3A6784}"/>
                </a:ext>
              </a:extLst>
            </p:cNvPr>
            <p:cNvGrpSpPr/>
            <p:nvPr/>
          </p:nvGrpSpPr>
          <p:grpSpPr>
            <a:xfrm>
              <a:off x="6992635" y="4599392"/>
              <a:ext cx="3843234" cy="1273674"/>
              <a:chOff x="4833612" y="4599392"/>
              <a:chExt cx="3843234" cy="1273674"/>
            </a:xfrm>
          </p:grpSpPr>
          <p:sp>
            <p:nvSpPr>
              <p:cNvPr id="9" name="iSľîďê">
                <a:extLst>
                  <a:ext uri="{FF2B5EF4-FFF2-40B4-BE49-F238E27FC236}">
                    <a16:creationId xmlns:a16="http://schemas.microsoft.com/office/drawing/2014/main" id="{B5F1E950-1B55-4335-AB06-D9C5549DA4D9}"/>
                  </a:ext>
                </a:extLst>
              </p:cNvPr>
              <p:cNvSpPr/>
              <p:nvPr/>
            </p:nvSpPr>
            <p:spPr bwMode="auto">
              <a:xfrm>
                <a:off x="4833612" y="4599392"/>
                <a:ext cx="3843234" cy="571859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/>
                <a:r>
                  <a:rPr lang="en-US" altLang="zh-CN" sz="2400" b="1" kern="0">
                    <a:solidFill>
                      <a:schemeClr val="bg1"/>
                    </a:solidFill>
                  </a:rPr>
                  <a:t>0</a:t>
                </a:r>
                <a:r>
                  <a:rPr lang="en-US" altLang="zh-CN" sz="100" b="1" ker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400" b="1" kern="0">
                    <a:solidFill>
                      <a:schemeClr val="bg1"/>
                    </a:solidFill>
                  </a:rPr>
                  <a:t>2</a:t>
                </a:r>
                <a:endParaRPr lang="zh-CN" alt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îṣlíḓe">
                <a:extLst>
                  <a:ext uri="{FF2B5EF4-FFF2-40B4-BE49-F238E27FC236}">
                    <a16:creationId xmlns:a16="http://schemas.microsoft.com/office/drawing/2014/main" id="{C075A264-2097-4F1D-802C-BA4B89DBDA4F}"/>
                  </a:ext>
                </a:extLst>
              </p:cNvPr>
              <p:cNvSpPr/>
              <p:nvPr/>
            </p:nvSpPr>
            <p:spPr>
              <a:xfrm>
                <a:off x="4833612" y="5234955"/>
                <a:ext cx="3843234" cy="638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sz="1000">
                    <a:solidFill>
                      <a:schemeClr val="bg1"/>
                    </a:solidFill>
                  </a:rPr>
                  <a:t>Supporting text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here.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cxnSp>
            <p:nvCxnSpPr>
              <p:cNvPr id="11" name="iṡļïḍé">
                <a:extLst>
                  <a:ext uri="{FF2B5EF4-FFF2-40B4-BE49-F238E27FC236}">
                    <a16:creationId xmlns:a16="http://schemas.microsoft.com/office/drawing/2014/main" id="{C87E3180-186D-4987-84ED-72919416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802" y="5203103"/>
                <a:ext cx="319626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ïsḷíḋê">
            <a:extLst>
              <a:ext uri="{FF2B5EF4-FFF2-40B4-BE49-F238E27FC236}">
                <a16:creationId xmlns:a16="http://schemas.microsoft.com/office/drawing/2014/main" id="{F6221EFA-7918-4B8A-A169-60ED4BB817EF}"/>
              </a:ext>
            </a:extLst>
          </p:cNvPr>
          <p:cNvSpPr/>
          <p:nvPr/>
        </p:nvSpPr>
        <p:spPr bwMode="auto">
          <a:xfrm>
            <a:off x="9105900" y="1302996"/>
            <a:ext cx="2412999" cy="64234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100" dirty="0"/>
              <a:t>Copy paste </a:t>
            </a:r>
            <a:r>
              <a:rPr lang="en-US" altLang="zh-CN" sz="1100" dirty="0" err="1"/>
              <a:t>fonts.Choose</a:t>
            </a:r>
            <a:r>
              <a:rPr lang="en-US" altLang="zh-CN" sz="1100" dirty="0"/>
              <a:t> the only option to retain text</a:t>
            </a:r>
          </a:p>
        </p:txBody>
      </p:sp>
    </p:spTree>
    <p:extLst>
      <p:ext uri="{BB962C8B-B14F-4D97-AF65-F5344CB8AC3E}">
        <p14:creationId xmlns:p14="http://schemas.microsoft.com/office/powerpoint/2010/main" val="797265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5804c5a2-3fad-4ae0-8bb1-972b03a59ed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4;#42303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5;#423039;#423032;#423031;#42303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5233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2;#42303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815;"/>
  <p:tag name="ISLIDE.ICON" val="#423035;#423034;#423038;#42303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8;#423037;#42303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40;#423038;#42303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3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8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5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3;#42303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8;#423034;#423032;#42303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5;#423038;#423036;#423032;#42303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40;#423035;#423038;#423032;#423037;#423018;"/>
</p:tagLst>
</file>

<file path=ppt/theme/theme1.xml><?xml version="1.0" encoding="utf-8"?>
<a:theme xmlns:a="http://schemas.openxmlformats.org/drawingml/2006/main" name="HORIBA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5C770"/>
      </a:accent1>
      <a:accent2>
        <a:srgbClr val="F3F3F3"/>
      </a:accent2>
      <a:accent3>
        <a:srgbClr val="FFFFFF"/>
      </a:accent3>
      <a:accent4>
        <a:srgbClr val="C7C7C7"/>
      </a:accent4>
      <a:accent5>
        <a:srgbClr val="6B6B6B"/>
      </a:accent5>
      <a:accent6>
        <a:srgbClr val="1E1E1E"/>
      </a:accent6>
      <a:hlink>
        <a:srgbClr val="FFE240"/>
      </a:hlink>
      <a:folHlink>
        <a:srgbClr val="CBCBC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1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2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ppt/theme/themeOverride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5C770"/>
    </a:accent1>
    <a:accent2>
      <a:srgbClr val="F3F3F3"/>
    </a:accent2>
    <a:accent3>
      <a:srgbClr val="FFFFFF"/>
    </a:accent3>
    <a:accent4>
      <a:srgbClr val="C7C7C7"/>
    </a:accent4>
    <a:accent5>
      <a:srgbClr val="6B6B6B"/>
    </a:accent5>
    <a:accent6>
      <a:srgbClr val="1E1E1E"/>
    </a:accent6>
    <a:hlink>
      <a:srgbClr val="FFE240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0</TotalTime>
  <Words>1582</Words>
  <Application>Microsoft Office PowerPoint</Application>
  <PresentationFormat>宽屏</PresentationFormat>
  <Paragraphs>322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Calibri</vt:lpstr>
      <vt:lpstr>Impact</vt:lpstr>
      <vt:lpstr>HORIBA</vt:lpstr>
      <vt:lpstr>华中农业大学 文学系学术答辩 PPT</vt:lpstr>
      <vt:lpstr>PowerPoint 演示文稿</vt:lpstr>
      <vt:lpstr>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华中农业大学学术答辩PPT模板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4</cp:revision>
  <cp:lastPrinted>2020-09-09T16:00:00Z</cp:lastPrinted>
  <dcterms:created xsi:type="dcterms:W3CDTF">2020-09-09T16:00:00Z</dcterms:created>
  <dcterms:modified xsi:type="dcterms:W3CDTF">2024-09-15T02:56:59Z</dcterms:modified>
  <cp:contentStatus>华中农业大学学术答辩PPT模板，www.51pptmoban.com</cp:contentStatus>
  <cp:version>51pptmoban.com（V51PPT-24050601版）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5804c5a2-3fad-4ae0-8bb1-972b03a59ed6</vt:lpwstr>
  </property>
</Properties>
</file>